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514" r:id="rId2"/>
    <p:sldId id="257" r:id="rId3"/>
    <p:sldId id="2302" r:id="rId4"/>
    <p:sldId id="2379" r:id="rId5"/>
    <p:sldId id="1874" r:id="rId6"/>
    <p:sldId id="1872" r:id="rId7"/>
    <p:sldId id="2559" r:id="rId8"/>
    <p:sldId id="1827" r:id="rId9"/>
    <p:sldId id="2367" r:id="rId10"/>
    <p:sldId id="2598" r:id="rId11"/>
    <p:sldId id="2372" r:id="rId12"/>
    <p:sldId id="2368" r:id="rId13"/>
    <p:sldId id="2583" r:id="rId14"/>
    <p:sldId id="2596" r:id="rId15"/>
    <p:sldId id="2390" r:id="rId16"/>
    <p:sldId id="2599" r:id="rId17"/>
    <p:sldId id="2576" r:id="rId18"/>
    <p:sldId id="2554" r:id="rId19"/>
    <p:sldId id="2601" r:id="rId20"/>
    <p:sldId id="2763" r:id="rId21"/>
    <p:sldId id="505" r:id="rId22"/>
    <p:sldId id="2764" r:id="rId23"/>
    <p:sldId id="2385" r:id="rId24"/>
    <p:sldId id="2557" r:id="rId25"/>
    <p:sldId id="2584" r:id="rId26"/>
    <p:sldId id="2090" r:id="rId27"/>
    <p:sldId id="2595" r:id="rId28"/>
    <p:sldId id="2594" r:id="rId29"/>
    <p:sldId id="2514" r:id="rId30"/>
    <p:sldId id="263" r:id="rId31"/>
    <p:sldId id="2541" r:id="rId32"/>
    <p:sldId id="2535" r:id="rId33"/>
    <p:sldId id="2560" r:id="rId34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FF99"/>
    <a:srgbClr val="00FFCC"/>
    <a:srgbClr val="00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58" autoAdjust="0"/>
    <p:restoredTop sz="68063" autoAdjust="0"/>
  </p:normalViewPr>
  <p:slideViewPr>
    <p:cSldViewPr snapToGrid="0">
      <p:cViewPr varScale="1">
        <p:scale>
          <a:sx n="56" d="100"/>
          <a:sy n="56" d="100"/>
        </p:scale>
        <p:origin x="619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Spatial_Resolution\Spatial%20Resolution%20of%20HR-PET(NEMA_Na22)(2025_10_10_KangHG_v0)(GATE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Spatial_Resolution\Spatial%20Resolution%20of%20HR-PET(NEMA_Na22)(2025_10_10_KangHG_v0)(GATE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Spatial_Resolution\Spatial%20Resolution%20of%20HR-PET(NEMA_Na22)(2025_10_10_KangHG_v0)(GATE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Spatial_Resolution\Spatial%20Resolution%20of%20HR-PET(NEMA_Na22)(2025_10_10_KangHG_v0)(GATE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Spatial_Resolution\Spatial%20Resolution%20of%20HR-PET(NEMA_Na22)(2025_10_10_KangHG_v0)(GATE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Spatial_Resolution\Spatial%20Resolution%20of%20HR-PET(NEMA_Na22)(2025_10_10_KangHG_v0)(GATE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Spatial_Resolution\Spatial%20Resolution%20of%20HR-PET(NEMA_Na22)(2025_10_10_KangHG_v0)(GATE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_KangHG\NIRS_QST\Research\Staggered_animal_PET\3rd_Gen_SAP\GATE_Simulation\Spatial_Resolution\Spatial%20Resolution%20of%20HR-PET(NEMA_Na22)(2025_10_10_KangHG_v0)(GATE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Summary!$D$6</c:f>
              <c:strCache>
                <c:ptCount val="1"/>
                <c:pt idx="0">
                  <c:v>A (4+4+7 mm)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Summary!$E$5:$H$5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Summary!$E$6:$H$6</c:f>
              <c:numCache>
                <c:formatCode>0.00_ </c:formatCode>
                <c:ptCount val="4"/>
                <c:pt idx="0">
                  <c:v>0.72145300000000001</c:v>
                </c:pt>
                <c:pt idx="1">
                  <c:v>0.71407399999999999</c:v>
                </c:pt>
                <c:pt idx="2">
                  <c:v>0.70874000000000004</c:v>
                </c:pt>
                <c:pt idx="3">
                  <c:v>1.2769010000000001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3CA-4726-93C7-6AB230A1DA62}"/>
            </c:ext>
          </c:extLst>
        </c:ser>
        <c:ser>
          <c:idx val="1"/>
          <c:order val="1"/>
          <c:tx>
            <c:strRef>
              <c:f>Summary!$D$7</c:f>
              <c:strCache>
                <c:ptCount val="1"/>
                <c:pt idx="0">
                  <c:v>B (3+4+4 mm)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Summary!$E$5:$H$5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Summary!$E$7:$H$7</c:f>
              <c:numCache>
                <c:formatCode>0.00_ </c:formatCode>
                <c:ptCount val="4"/>
                <c:pt idx="0">
                  <c:v>0.69400099999999998</c:v>
                </c:pt>
                <c:pt idx="1">
                  <c:v>0.67861300000000002</c:v>
                </c:pt>
                <c:pt idx="2">
                  <c:v>0.68188300000000002</c:v>
                </c:pt>
                <c:pt idx="3">
                  <c:v>0.78424400000000005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CA-4726-93C7-6AB230A1DA62}"/>
            </c:ext>
          </c:extLst>
        </c:ser>
        <c:ser>
          <c:idx val="2"/>
          <c:order val="2"/>
          <c:tx>
            <c:strRef>
              <c:f>Summary!$D$8</c:f>
              <c:strCache>
                <c:ptCount val="1"/>
                <c:pt idx="0">
                  <c:v>C (3+3+5 mm)</c:v>
                </c:pt>
              </c:strCache>
            </c:strRef>
          </c:tx>
          <c:spPr>
            <a:ln w="19050" cap="rnd">
              <a:solidFill>
                <a:schemeClr val="accent3"/>
              </a:solidFill>
              <a:prstDash val="dash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Summary!$E$5:$H$5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Summary!$E$8:$H$8</c:f>
              <c:numCache>
                <c:formatCode>0.00_ </c:formatCode>
                <c:ptCount val="4"/>
                <c:pt idx="0">
                  <c:v>0.69186400000000003</c:v>
                </c:pt>
                <c:pt idx="1">
                  <c:v>0.68707300000000004</c:v>
                </c:pt>
                <c:pt idx="2">
                  <c:v>0.72911400000000004</c:v>
                </c:pt>
                <c:pt idx="3">
                  <c:v>0.70368799999999998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3CA-4726-93C7-6AB230A1D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7871600"/>
        <c:axId val="927872080"/>
      </c:scatterChart>
      <c:valAx>
        <c:axId val="927871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27872080"/>
        <c:crosses val="autoZero"/>
        <c:crossBetween val="midCat"/>
      </c:valAx>
      <c:valAx>
        <c:axId val="927872080"/>
        <c:scaling>
          <c:orientation val="minMax"/>
          <c:max val="1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FWHM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2787160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0485831895741882"/>
          <c:y val="0.49586118360909137"/>
          <c:w val="0.34053561243424924"/>
          <c:h val="0.2290457338064721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Summary!$D$6</c:f>
              <c:strCache>
                <c:ptCount val="1"/>
                <c:pt idx="0">
                  <c:v>A (4+4+7 mm)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Summary!$E$5:$H$5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Summary!$E$12:$H$12</c:f>
              <c:numCache>
                <c:formatCode>0.00_ </c:formatCode>
                <c:ptCount val="4"/>
                <c:pt idx="0">
                  <c:v>1.253136</c:v>
                </c:pt>
                <c:pt idx="1">
                  <c:v>1.2572159999999999</c:v>
                </c:pt>
                <c:pt idx="2">
                  <c:v>1.3326180000000001</c:v>
                </c:pt>
                <c:pt idx="3">
                  <c:v>2.3100049999999999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40-42DD-8108-5F07929E244A}"/>
            </c:ext>
          </c:extLst>
        </c:ser>
        <c:ser>
          <c:idx val="1"/>
          <c:order val="1"/>
          <c:tx>
            <c:strRef>
              <c:f>Summary!$D$7</c:f>
              <c:strCache>
                <c:ptCount val="1"/>
                <c:pt idx="0">
                  <c:v>B (3+4+4 mm)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Summary!$E$5:$H$5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Summary!$E$13:$H$13</c:f>
              <c:numCache>
                <c:formatCode>0.00_ </c:formatCode>
                <c:ptCount val="4"/>
                <c:pt idx="0">
                  <c:v>1.201257</c:v>
                </c:pt>
                <c:pt idx="1">
                  <c:v>1.1158269999999999</c:v>
                </c:pt>
                <c:pt idx="2">
                  <c:v>1.0556920000000001</c:v>
                </c:pt>
                <c:pt idx="3">
                  <c:v>1.371065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A40-42DD-8108-5F07929E244A}"/>
            </c:ext>
          </c:extLst>
        </c:ser>
        <c:ser>
          <c:idx val="2"/>
          <c:order val="2"/>
          <c:tx>
            <c:strRef>
              <c:f>Summary!$D$8</c:f>
              <c:strCache>
                <c:ptCount val="1"/>
                <c:pt idx="0">
                  <c:v>C (3+3+5 mm)</c:v>
                </c:pt>
              </c:strCache>
            </c:strRef>
          </c:tx>
          <c:spPr>
            <a:ln w="19050" cap="rnd">
              <a:solidFill>
                <a:schemeClr val="accent3"/>
              </a:solidFill>
              <a:prstDash val="dash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Summary!$E$5:$H$5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Summary!$E$14:$H$14</c:f>
              <c:numCache>
                <c:formatCode>0.00_ </c:formatCode>
                <c:ptCount val="4"/>
                <c:pt idx="0">
                  <c:v>1.1922520000000001</c:v>
                </c:pt>
                <c:pt idx="1">
                  <c:v>1.128379</c:v>
                </c:pt>
                <c:pt idx="2">
                  <c:v>1.1672610000000001</c:v>
                </c:pt>
                <c:pt idx="3">
                  <c:v>1.265997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A40-42DD-8108-5F07929E24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7871600"/>
        <c:axId val="927872080"/>
      </c:scatterChart>
      <c:valAx>
        <c:axId val="927871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27872080"/>
        <c:crosses val="autoZero"/>
        <c:crossBetween val="midCat"/>
      </c:valAx>
      <c:valAx>
        <c:axId val="92787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FWTM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2787160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9430673057323935"/>
          <c:y val="0.5014354688080308"/>
          <c:w val="0.35194845583182438"/>
          <c:h val="0.22701480023330417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'4+4+7,FBP+SSRB(Z=0mm)'!$L$13</c:f>
              <c:strCache>
                <c:ptCount val="1"/>
                <c:pt idx="0">
                  <c:v>FBP (4+4+7 mm)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'4+4+7,FBP+SSRB(Z=0mm)'!$G$16:$G$255</c:f>
              <c:numCache>
                <c:formatCode>0_ </c:formatCode>
                <c:ptCount val="240"/>
                <c:pt idx="0">
                  <c:v>-24</c:v>
                </c:pt>
                <c:pt idx="1">
                  <c:v>-23.8</c:v>
                </c:pt>
                <c:pt idx="2">
                  <c:v>-23.6</c:v>
                </c:pt>
                <c:pt idx="3">
                  <c:v>-23.4</c:v>
                </c:pt>
                <c:pt idx="4">
                  <c:v>-23.2</c:v>
                </c:pt>
                <c:pt idx="5">
                  <c:v>-23</c:v>
                </c:pt>
                <c:pt idx="6">
                  <c:v>-22.8</c:v>
                </c:pt>
                <c:pt idx="7">
                  <c:v>-22.6</c:v>
                </c:pt>
                <c:pt idx="8">
                  <c:v>-22.4</c:v>
                </c:pt>
                <c:pt idx="9">
                  <c:v>-22.2</c:v>
                </c:pt>
                <c:pt idx="10">
                  <c:v>-22</c:v>
                </c:pt>
                <c:pt idx="11">
                  <c:v>-21.8</c:v>
                </c:pt>
                <c:pt idx="12">
                  <c:v>-21.6</c:v>
                </c:pt>
                <c:pt idx="13">
                  <c:v>-21.4</c:v>
                </c:pt>
                <c:pt idx="14">
                  <c:v>-21.2</c:v>
                </c:pt>
                <c:pt idx="15">
                  <c:v>-21</c:v>
                </c:pt>
                <c:pt idx="16">
                  <c:v>-20.8</c:v>
                </c:pt>
                <c:pt idx="17">
                  <c:v>-20.6</c:v>
                </c:pt>
                <c:pt idx="18">
                  <c:v>-20.399999999999999</c:v>
                </c:pt>
                <c:pt idx="19">
                  <c:v>-20.2</c:v>
                </c:pt>
                <c:pt idx="20">
                  <c:v>-20</c:v>
                </c:pt>
                <c:pt idx="21">
                  <c:v>-19.8</c:v>
                </c:pt>
                <c:pt idx="22">
                  <c:v>-19.600000000000001</c:v>
                </c:pt>
                <c:pt idx="23">
                  <c:v>-19.399999999999999</c:v>
                </c:pt>
                <c:pt idx="24">
                  <c:v>-19.2</c:v>
                </c:pt>
                <c:pt idx="25">
                  <c:v>-19</c:v>
                </c:pt>
                <c:pt idx="26">
                  <c:v>-18.8</c:v>
                </c:pt>
                <c:pt idx="27">
                  <c:v>-18.600000000000001</c:v>
                </c:pt>
                <c:pt idx="28">
                  <c:v>-18.399999999999999</c:v>
                </c:pt>
                <c:pt idx="29">
                  <c:v>-18.2</c:v>
                </c:pt>
                <c:pt idx="30">
                  <c:v>-18</c:v>
                </c:pt>
                <c:pt idx="31">
                  <c:v>-17.8</c:v>
                </c:pt>
                <c:pt idx="32">
                  <c:v>-17.600000000000001</c:v>
                </c:pt>
                <c:pt idx="33">
                  <c:v>-17.399999999999999</c:v>
                </c:pt>
                <c:pt idx="34">
                  <c:v>-17.2</c:v>
                </c:pt>
                <c:pt idx="35">
                  <c:v>-17</c:v>
                </c:pt>
                <c:pt idx="36">
                  <c:v>-16.8</c:v>
                </c:pt>
                <c:pt idx="37">
                  <c:v>-16.600000000000001</c:v>
                </c:pt>
                <c:pt idx="38">
                  <c:v>-16.399999999999999</c:v>
                </c:pt>
                <c:pt idx="39">
                  <c:v>-16.2</c:v>
                </c:pt>
                <c:pt idx="40">
                  <c:v>-16</c:v>
                </c:pt>
                <c:pt idx="41">
                  <c:v>-15.799999999999999</c:v>
                </c:pt>
                <c:pt idx="42">
                  <c:v>-15.6</c:v>
                </c:pt>
                <c:pt idx="43">
                  <c:v>-15.4</c:v>
                </c:pt>
                <c:pt idx="44">
                  <c:v>-15.2</c:v>
                </c:pt>
                <c:pt idx="45">
                  <c:v>-15</c:v>
                </c:pt>
                <c:pt idx="46">
                  <c:v>-14.799999999999999</c:v>
                </c:pt>
                <c:pt idx="47">
                  <c:v>-14.6</c:v>
                </c:pt>
                <c:pt idx="48">
                  <c:v>-14.399999999999999</c:v>
                </c:pt>
                <c:pt idx="49">
                  <c:v>-14.2</c:v>
                </c:pt>
                <c:pt idx="50">
                  <c:v>-14</c:v>
                </c:pt>
                <c:pt idx="51">
                  <c:v>-13.799999999999999</c:v>
                </c:pt>
                <c:pt idx="52">
                  <c:v>-13.6</c:v>
                </c:pt>
                <c:pt idx="53">
                  <c:v>-13.399999999999999</c:v>
                </c:pt>
                <c:pt idx="54">
                  <c:v>-13.2</c:v>
                </c:pt>
                <c:pt idx="55">
                  <c:v>-13</c:v>
                </c:pt>
                <c:pt idx="56">
                  <c:v>-12.799999999999999</c:v>
                </c:pt>
                <c:pt idx="57">
                  <c:v>-12.6</c:v>
                </c:pt>
                <c:pt idx="58">
                  <c:v>-12.399999999999999</c:v>
                </c:pt>
                <c:pt idx="59">
                  <c:v>-12.2</c:v>
                </c:pt>
                <c:pt idx="60">
                  <c:v>-12</c:v>
                </c:pt>
                <c:pt idx="61">
                  <c:v>-11.799999999999999</c:v>
                </c:pt>
                <c:pt idx="62">
                  <c:v>-11.6</c:v>
                </c:pt>
                <c:pt idx="63">
                  <c:v>-11.399999999999999</c:v>
                </c:pt>
                <c:pt idx="64">
                  <c:v>-11.2</c:v>
                </c:pt>
                <c:pt idx="65">
                  <c:v>-11</c:v>
                </c:pt>
                <c:pt idx="66">
                  <c:v>-10.799999999999999</c:v>
                </c:pt>
                <c:pt idx="67">
                  <c:v>-10.6</c:v>
                </c:pt>
                <c:pt idx="68">
                  <c:v>-10.399999999999999</c:v>
                </c:pt>
                <c:pt idx="69">
                  <c:v>-10.199999999999999</c:v>
                </c:pt>
                <c:pt idx="70">
                  <c:v>-10</c:v>
                </c:pt>
                <c:pt idx="71">
                  <c:v>-9.7999999999999989</c:v>
                </c:pt>
                <c:pt idx="72">
                  <c:v>-9.6</c:v>
                </c:pt>
                <c:pt idx="73">
                  <c:v>-9.3999999999999986</c:v>
                </c:pt>
                <c:pt idx="74">
                  <c:v>-9.1999999999999993</c:v>
                </c:pt>
                <c:pt idx="75">
                  <c:v>-9</c:v>
                </c:pt>
                <c:pt idx="76">
                  <c:v>-8.7999999999999989</c:v>
                </c:pt>
                <c:pt idx="77">
                  <c:v>-8.6</c:v>
                </c:pt>
                <c:pt idx="78">
                  <c:v>-8.3999999999999986</c:v>
                </c:pt>
                <c:pt idx="79">
                  <c:v>-8.1999999999999993</c:v>
                </c:pt>
                <c:pt idx="80">
                  <c:v>-8</c:v>
                </c:pt>
                <c:pt idx="81">
                  <c:v>-7.8000000000000007</c:v>
                </c:pt>
                <c:pt idx="82">
                  <c:v>-7.5999999999999979</c:v>
                </c:pt>
                <c:pt idx="83">
                  <c:v>-7.3999999999999986</c:v>
                </c:pt>
                <c:pt idx="84">
                  <c:v>-7.1999999999999993</c:v>
                </c:pt>
                <c:pt idx="85">
                  <c:v>-7</c:v>
                </c:pt>
                <c:pt idx="86">
                  <c:v>-6.8000000000000007</c:v>
                </c:pt>
                <c:pt idx="87">
                  <c:v>-6.5999999999999979</c:v>
                </c:pt>
                <c:pt idx="88">
                  <c:v>-6.3999999999999986</c:v>
                </c:pt>
                <c:pt idx="89">
                  <c:v>-6.1999999999999993</c:v>
                </c:pt>
                <c:pt idx="90">
                  <c:v>-6</c:v>
                </c:pt>
                <c:pt idx="91">
                  <c:v>-5.8000000000000007</c:v>
                </c:pt>
                <c:pt idx="92">
                  <c:v>-5.5999999999999979</c:v>
                </c:pt>
                <c:pt idx="93">
                  <c:v>-5.3999999999999986</c:v>
                </c:pt>
                <c:pt idx="94">
                  <c:v>-5.1999999999999993</c:v>
                </c:pt>
                <c:pt idx="95">
                  <c:v>-5</c:v>
                </c:pt>
                <c:pt idx="96">
                  <c:v>-4.7999999999999972</c:v>
                </c:pt>
                <c:pt idx="97">
                  <c:v>-4.5999999999999979</c:v>
                </c:pt>
                <c:pt idx="98">
                  <c:v>-4.3999999999999986</c:v>
                </c:pt>
                <c:pt idx="99">
                  <c:v>-4.1999999999999993</c:v>
                </c:pt>
                <c:pt idx="100">
                  <c:v>-4</c:v>
                </c:pt>
                <c:pt idx="101">
                  <c:v>-3.7999999999999972</c:v>
                </c:pt>
                <c:pt idx="102">
                  <c:v>-3.5999999999999979</c:v>
                </c:pt>
                <c:pt idx="103">
                  <c:v>-3.3999999999999986</c:v>
                </c:pt>
                <c:pt idx="104">
                  <c:v>-3.1999999999999993</c:v>
                </c:pt>
                <c:pt idx="105">
                  <c:v>-3</c:v>
                </c:pt>
                <c:pt idx="106">
                  <c:v>-2.7999999999999972</c:v>
                </c:pt>
                <c:pt idx="107">
                  <c:v>-2.5999999999999979</c:v>
                </c:pt>
                <c:pt idx="108">
                  <c:v>-2.3999999999999986</c:v>
                </c:pt>
                <c:pt idx="109">
                  <c:v>-2.1999999999999993</c:v>
                </c:pt>
                <c:pt idx="110">
                  <c:v>-2</c:v>
                </c:pt>
                <c:pt idx="111">
                  <c:v>-1.7999999999999972</c:v>
                </c:pt>
                <c:pt idx="112">
                  <c:v>-1.5999999999999979</c:v>
                </c:pt>
                <c:pt idx="113">
                  <c:v>-1.3999999999999986</c:v>
                </c:pt>
                <c:pt idx="114">
                  <c:v>-1.1999999999999993</c:v>
                </c:pt>
                <c:pt idx="115">
                  <c:v>-1</c:v>
                </c:pt>
                <c:pt idx="116">
                  <c:v>-0.79999999999999716</c:v>
                </c:pt>
                <c:pt idx="117">
                  <c:v>-0.59999999999999787</c:v>
                </c:pt>
                <c:pt idx="118">
                  <c:v>-0.39999999999999858</c:v>
                </c:pt>
                <c:pt idx="119">
                  <c:v>-0.19999999999999929</c:v>
                </c:pt>
                <c:pt idx="120">
                  <c:v>0</c:v>
                </c:pt>
                <c:pt idx="121">
                  <c:v>0.20000000000000284</c:v>
                </c:pt>
                <c:pt idx="122">
                  <c:v>0.40000000000000213</c:v>
                </c:pt>
                <c:pt idx="123">
                  <c:v>0.60000000000000142</c:v>
                </c:pt>
                <c:pt idx="124">
                  <c:v>0.80000000000000071</c:v>
                </c:pt>
                <c:pt idx="125">
                  <c:v>1</c:v>
                </c:pt>
                <c:pt idx="126">
                  <c:v>1.2000000000000028</c:v>
                </c:pt>
                <c:pt idx="127">
                  <c:v>1.4000000000000021</c:v>
                </c:pt>
                <c:pt idx="128">
                  <c:v>1.6000000000000014</c:v>
                </c:pt>
                <c:pt idx="129">
                  <c:v>1.8000000000000007</c:v>
                </c:pt>
                <c:pt idx="130">
                  <c:v>2</c:v>
                </c:pt>
                <c:pt idx="131">
                  <c:v>2.2000000000000028</c:v>
                </c:pt>
                <c:pt idx="132">
                  <c:v>2.4000000000000021</c:v>
                </c:pt>
                <c:pt idx="133">
                  <c:v>2.6000000000000014</c:v>
                </c:pt>
                <c:pt idx="134">
                  <c:v>2.8000000000000007</c:v>
                </c:pt>
                <c:pt idx="135">
                  <c:v>3</c:v>
                </c:pt>
                <c:pt idx="136">
                  <c:v>3.2000000000000028</c:v>
                </c:pt>
                <c:pt idx="137">
                  <c:v>3.4000000000000021</c:v>
                </c:pt>
                <c:pt idx="138">
                  <c:v>3.6000000000000014</c:v>
                </c:pt>
                <c:pt idx="139">
                  <c:v>3.8000000000000007</c:v>
                </c:pt>
                <c:pt idx="140">
                  <c:v>4</c:v>
                </c:pt>
                <c:pt idx="141">
                  <c:v>4.2000000000000028</c:v>
                </c:pt>
                <c:pt idx="142">
                  <c:v>4.4000000000000021</c:v>
                </c:pt>
                <c:pt idx="143">
                  <c:v>4.6000000000000014</c:v>
                </c:pt>
                <c:pt idx="144">
                  <c:v>4.8000000000000007</c:v>
                </c:pt>
                <c:pt idx="145">
                  <c:v>5</c:v>
                </c:pt>
                <c:pt idx="146">
                  <c:v>5.2000000000000028</c:v>
                </c:pt>
                <c:pt idx="147">
                  <c:v>5.4000000000000021</c:v>
                </c:pt>
                <c:pt idx="148">
                  <c:v>5.6000000000000014</c:v>
                </c:pt>
                <c:pt idx="149">
                  <c:v>5.8000000000000007</c:v>
                </c:pt>
                <c:pt idx="150">
                  <c:v>6</c:v>
                </c:pt>
                <c:pt idx="151">
                  <c:v>6.2000000000000028</c:v>
                </c:pt>
                <c:pt idx="152">
                  <c:v>6.4000000000000021</c:v>
                </c:pt>
                <c:pt idx="153">
                  <c:v>6.6000000000000014</c:v>
                </c:pt>
                <c:pt idx="154">
                  <c:v>6.8000000000000007</c:v>
                </c:pt>
                <c:pt idx="155">
                  <c:v>7</c:v>
                </c:pt>
                <c:pt idx="156">
                  <c:v>7.2000000000000028</c:v>
                </c:pt>
                <c:pt idx="157">
                  <c:v>7.4000000000000021</c:v>
                </c:pt>
                <c:pt idx="158">
                  <c:v>7.6000000000000014</c:v>
                </c:pt>
                <c:pt idx="159">
                  <c:v>7.8000000000000007</c:v>
                </c:pt>
                <c:pt idx="160">
                  <c:v>8</c:v>
                </c:pt>
                <c:pt idx="161">
                  <c:v>8.2000000000000028</c:v>
                </c:pt>
                <c:pt idx="162">
                  <c:v>8.3999999999999986</c:v>
                </c:pt>
                <c:pt idx="163">
                  <c:v>8.6000000000000014</c:v>
                </c:pt>
                <c:pt idx="164">
                  <c:v>8.8000000000000043</c:v>
                </c:pt>
                <c:pt idx="165">
                  <c:v>9</c:v>
                </c:pt>
                <c:pt idx="166">
                  <c:v>9.2000000000000028</c:v>
                </c:pt>
                <c:pt idx="167">
                  <c:v>9.3999999999999986</c:v>
                </c:pt>
                <c:pt idx="168">
                  <c:v>9.6000000000000014</c:v>
                </c:pt>
                <c:pt idx="169">
                  <c:v>9.8000000000000043</c:v>
                </c:pt>
                <c:pt idx="170">
                  <c:v>10</c:v>
                </c:pt>
                <c:pt idx="171">
                  <c:v>10.200000000000003</c:v>
                </c:pt>
                <c:pt idx="172">
                  <c:v>10.399999999999999</c:v>
                </c:pt>
                <c:pt idx="173">
                  <c:v>10.600000000000001</c:v>
                </c:pt>
                <c:pt idx="174">
                  <c:v>10.800000000000004</c:v>
                </c:pt>
                <c:pt idx="175">
                  <c:v>11</c:v>
                </c:pt>
                <c:pt idx="176">
                  <c:v>11.200000000000003</c:v>
                </c:pt>
                <c:pt idx="177">
                  <c:v>11.399999999999999</c:v>
                </c:pt>
                <c:pt idx="178">
                  <c:v>11.600000000000001</c:v>
                </c:pt>
                <c:pt idx="179">
                  <c:v>11.800000000000004</c:v>
                </c:pt>
                <c:pt idx="180">
                  <c:v>12</c:v>
                </c:pt>
                <c:pt idx="181">
                  <c:v>12.200000000000003</c:v>
                </c:pt>
                <c:pt idx="182">
                  <c:v>12.399999999999999</c:v>
                </c:pt>
                <c:pt idx="183">
                  <c:v>12.600000000000001</c:v>
                </c:pt>
                <c:pt idx="184">
                  <c:v>12.800000000000004</c:v>
                </c:pt>
                <c:pt idx="185">
                  <c:v>13</c:v>
                </c:pt>
                <c:pt idx="186">
                  <c:v>13.200000000000003</c:v>
                </c:pt>
                <c:pt idx="187">
                  <c:v>13.399999999999999</c:v>
                </c:pt>
                <c:pt idx="188">
                  <c:v>13.600000000000001</c:v>
                </c:pt>
                <c:pt idx="189">
                  <c:v>13.800000000000004</c:v>
                </c:pt>
                <c:pt idx="190">
                  <c:v>14</c:v>
                </c:pt>
                <c:pt idx="191">
                  <c:v>14.200000000000003</c:v>
                </c:pt>
                <c:pt idx="192">
                  <c:v>14.400000000000006</c:v>
                </c:pt>
                <c:pt idx="193">
                  <c:v>14.600000000000001</c:v>
                </c:pt>
                <c:pt idx="194">
                  <c:v>14.800000000000004</c:v>
                </c:pt>
                <c:pt idx="195">
                  <c:v>15</c:v>
                </c:pt>
                <c:pt idx="196">
                  <c:v>15.200000000000003</c:v>
                </c:pt>
                <c:pt idx="197">
                  <c:v>15.400000000000006</c:v>
                </c:pt>
                <c:pt idx="198">
                  <c:v>15.600000000000001</c:v>
                </c:pt>
                <c:pt idx="199">
                  <c:v>15.800000000000004</c:v>
                </c:pt>
                <c:pt idx="200">
                  <c:v>16</c:v>
                </c:pt>
                <c:pt idx="201">
                  <c:v>16.200000000000003</c:v>
                </c:pt>
                <c:pt idx="202">
                  <c:v>16.400000000000006</c:v>
                </c:pt>
                <c:pt idx="203">
                  <c:v>16.600000000000001</c:v>
                </c:pt>
                <c:pt idx="204">
                  <c:v>16.800000000000004</c:v>
                </c:pt>
                <c:pt idx="205">
                  <c:v>17</c:v>
                </c:pt>
                <c:pt idx="206">
                  <c:v>17.200000000000003</c:v>
                </c:pt>
                <c:pt idx="207">
                  <c:v>17.400000000000006</c:v>
                </c:pt>
                <c:pt idx="208">
                  <c:v>17.600000000000001</c:v>
                </c:pt>
                <c:pt idx="209">
                  <c:v>17.800000000000004</c:v>
                </c:pt>
                <c:pt idx="210">
                  <c:v>18</c:v>
                </c:pt>
                <c:pt idx="211">
                  <c:v>18.200000000000003</c:v>
                </c:pt>
                <c:pt idx="212">
                  <c:v>18.400000000000006</c:v>
                </c:pt>
                <c:pt idx="213">
                  <c:v>18.600000000000001</c:v>
                </c:pt>
                <c:pt idx="214">
                  <c:v>18.800000000000004</c:v>
                </c:pt>
                <c:pt idx="215">
                  <c:v>19</c:v>
                </c:pt>
                <c:pt idx="216">
                  <c:v>19.200000000000003</c:v>
                </c:pt>
                <c:pt idx="217">
                  <c:v>19.400000000000006</c:v>
                </c:pt>
                <c:pt idx="218">
                  <c:v>19.600000000000001</c:v>
                </c:pt>
                <c:pt idx="219">
                  <c:v>19.800000000000004</c:v>
                </c:pt>
                <c:pt idx="220">
                  <c:v>20</c:v>
                </c:pt>
                <c:pt idx="221">
                  <c:v>20.200000000000003</c:v>
                </c:pt>
                <c:pt idx="222">
                  <c:v>20.400000000000006</c:v>
                </c:pt>
                <c:pt idx="223">
                  <c:v>20.6</c:v>
                </c:pt>
                <c:pt idx="224">
                  <c:v>20.800000000000004</c:v>
                </c:pt>
                <c:pt idx="225">
                  <c:v>21</c:v>
                </c:pt>
                <c:pt idx="226">
                  <c:v>21.200000000000003</c:v>
                </c:pt>
                <c:pt idx="227">
                  <c:v>21.400000000000006</c:v>
                </c:pt>
                <c:pt idx="228">
                  <c:v>21.6</c:v>
                </c:pt>
                <c:pt idx="229">
                  <c:v>21.800000000000004</c:v>
                </c:pt>
                <c:pt idx="230">
                  <c:v>22</c:v>
                </c:pt>
                <c:pt idx="231">
                  <c:v>22.200000000000003</c:v>
                </c:pt>
                <c:pt idx="232">
                  <c:v>22.400000000000006</c:v>
                </c:pt>
                <c:pt idx="233">
                  <c:v>22.6</c:v>
                </c:pt>
                <c:pt idx="234">
                  <c:v>22.800000000000004</c:v>
                </c:pt>
                <c:pt idx="235">
                  <c:v>23</c:v>
                </c:pt>
                <c:pt idx="236">
                  <c:v>23.200000000000003</c:v>
                </c:pt>
                <c:pt idx="237">
                  <c:v>23.400000000000006</c:v>
                </c:pt>
                <c:pt idx="238">
                  <c:v>23.6</c:v>
                </c:pt>
                <c:pt idx="239">
                  <c:v>23.800000000000004</c:v>
                </c:pt>
              </c:numCache>
            </c:numRef>
          </c:xVal>
          <c:yVal>
            <c:numRef>
              <c:f>'4+4+7,FBP+SSRB(Z=0mm)'!$M$16:$M$255</c:f>
              <c:numCache>
                <c:formatCode>General</c:formatCode>
                <c:ptCount val="240"/>
                <c:pt idx="0">
                  <c:v>5.6082193903435667E-3</c:v>
                </c:pt>
                <c:pt idx="1">
                  <c:v>6.4417047587391005E-3</c:v>
                </c:pt>
                <c:pt idx="2">
                  <c:v>5.1271221387209562E-3</c:v>
                </c:pt>
                <c:pt idx="3">
                  <c:v>3.8825173007570098E-3</c:v>
                </c:pt>
                <c:pt idx="4">
                  <c:v>6.296750781626833E-3</c:v>
                </c:pt>
                <c:pt idx="5">
                  <c:v>1.1075233613327769E-2</c:v>
                </c:pt>
                <c:pt idx="6">
                  <c:v>1.3088344450636924E-2</c:v>
                </c:pt>
                <c:pt idx="7">
                  <c:v>9.9380946549470547E-3</c:v>
                </c:pt>
                <c:pt idx="8">
                  <c:v>4.9434304608286864E-3</c:v>
                </c:pt>
                <c:pt idx="9">
                  <c:v>2.8953307324924337E-3</c:v>
                </c:pt>
                <c:pt idx="10">
                  <c:v>4.4735796384647872E-3</c:v>
                </c:pt>
                <c:pt idx="11">
                  <c:v>6.3742261831868383E-3</c:v>
                </c:pt>
                <c:pt idx="12">
                  <c:v>5.6169666131003406E-3</c:v>
                </c:pt>
                <c:pt idx="13">
                  <c:v>2.9778045470563097E-3</c:v>
                </c:pt>
                <c:pt idx="14">
                  <c:v>1.6857147855555861E-3</c:v>
                </c:pt>
                <c:pt idx="15">
                  <c:v>3.2514676590182619E-3</c:v>
                </c:pt>
                <c:pt idx="16">
                  <c:v>5.4470205709687171E-3</c:v>
                </c:pt>
                <c:pt idx="17">
                  <c:v>5.1571126167441837E-3</c:v>
                </c:pt>
                <c:pt idx="18">
                  <c:v>2.92032279751179E-3</c:v>
                </c:pt>
                <c:pt idx="19">
                  <c:v>2.5791811099975756E-3</c:v>
                </c:pt>
                <c:pt idx="20">
                  <c:v>5.4245277124512969E-3</c:v>
                </c:pt>
                <c:pt idx="21">
                  <c:v>8.5697790951372952E-3</c:v>
                </c:pt>
                <c:pt idx="22">
                  <c:v>8.8634358591147318E-3</c:v>
                </c:pt>
                <c:pt idx="23">
                  <c:v>7.2926845726481847E-3</c:v>
                </c:pt>
                <c:pt idx="24">
                  <c:v>6.3929702319513552E-3</c:v>
                </c:pt>
                <c:pt idx="25">
                  <c:v>6.4691960302603923E-3</c:v>
                </c:pt>
                <c:pt idx="26">
                  <c:v>6.2792563361132843E-3</c:v>
                </c:pt>
                <c:pt idx="27">
                  <c:v>5.9980956046455257E-3</c:v>
                </c:pt>
                <c:pt idx="28">
                  <c:v>6.582909926098464E-3</c:v>
                </c:pt>
                <c:pt idx="29">
                  <c:v>7.1489801987868846E-3</c:v>
                </c:pt>
                <c:pt idx="30">
                  <c:v>6.106811087479725E-3</c:v>
                </c:pt>
                <c:pt idx="31">
                  <c:v>4.4810772579705945E-3</c:v>
                </c:pt>
                <c:pt idx="32">
                  <c:v>4.9446800640796547E-3</c:v>
                </c:pt>
                <c:pt idx="33">
                  <c:v>7.6025861788882026E-3</c:v>
                </c:pt>
                <c:pt idx="34">
                  <c:v>9.4320053383050891E-3</c:v>
                </c:pt>
                <c:pt idx="35">
                  <c:v>8.8509398266050539E-3</c:v>
                </c:pt>
                <c:pt idx="36">
                  <c:v>7.8962429428656392E-3</c:v>
                </c:pt>
                <c:pt idx="37">
                  <c:v>8.7334771210140771E-3</c:v>
                </c:pt>
                <c:pt idx="38">
                  <c:v>1.0464177623604505E-2</c:v>
                </c:pt>
                <c:pt idx="39">
                  <c:v>1.023300102217546E-2</c:v>
                </c:pt>
                <c:pt idx="40">
                  <c:v>7.6063349886411067E-3</c:v>
                </c:pt>
                <c:pt idx="41">
                  <c:v>5.4870078749996876E-3</c:v>
                </c:pt>
                <c:pt idx="42">
                  <c:v>6.0918158484681122E-3</c:v>
                </c:pt>
                <c:pt idx="43">
                  <c:v>8.3648441619785727E-3</c:v>
                </c:pt>
                <c:pt idx="44">
                  <c:v>9.6019513804367126E-3</c:v>
                </c:pt>
                <c:pt idx="45">
                  <c:v>7.9524750891591927E-3</c:v>
                </c:pt>
                <c:pt idx="46">
                  <c:v>5.7906614649848673E-3</c:v>
                </c:pt>
                <c:pt idx="47">
                  <c:v>7.3714095774591567E-3</c:v>
                </c:pt>
                <c:pt idx="48">
                  <c:v>1.299337460356337E-2</c:v>
                </c:pt>
                <c:pt idx="49">
                  <c:v>1.7908064189619797E-2</c:v>
                </c:pt>
                <c:pt idx="50">
                  <c:v>1.7204537559324915E-2</c:v>
                </c:pt>
                <c:pt idx="51">
                  <c:v>1.1861234058186527E-2</c:v>
                </c:pt>
                <c:pt idx="52">
                  <c:v>7.3989008489804484E-3</c:v>
                </c:pt>
                <c:pt idx="53">
                  <c:v>6.9902805859139725E-3</c:v>
                </c:pt>
                <c:pt idx="54">
                  <c:v>8.7184818820024643E-3</c:v>
                </c:pt>
                <c:pt idx="55">
                  <c:v>9.7119164665218794E-3</c:v>
                </c:pt>
                <c:pt idx="56">
                  <c:v>9.3407843009844366E-3</c:v>
                </c:pt>
                <c:pt idx="57">
                  <c:v>8.5385390138630994E-3</c:v>
                </c:pt>
                <c:pt idx="58">
                  <c:v>7.997460806194033E-3</c:v>
                </c:pt>
                <c:pt idx="59">
                  <c:v>8.4723100415618046E-3</c:v>
                </c:pt>
                <c:pt idx="60">
                  <c:v>1.0435436748832246E-2</c:v>
                </c:pt>
                <c:pt idx="61">
                  <c:v>1.3014617858829822E-2</c:v>
                </c:pt>
                <c:pt idx="62">
                  <c:v>1.4674090976115085E-2</c:v>
                </c:pt>
                <c:pt idx="63">
                  <c:v>1.4765312013435734E-2</c:v>
                </c:pt>
                <c:pt idx="64">
                  <c:v>1.3386999627618232E-2</c:v>
                </c:pt>
                <c:pt idx="65">
                  <c:v>1.0396699048052243E-2</c:v>
                </c:pt>
                <c:pt idx="66">
                  <c:v>6.5941563553571737E-3</c:v>
                </c:pt>
                <c:pt idx="67">
                  <c:v>4.774734021948032E-3</c:v>
                </c:pt>
                <c:pt idx="68">
                  <c:v>7.2801885401385059E-3</c:v>
                </c:pt>
                <c:pt idx="69">
                  <c:v>1.2352328135816878E-2</c:v>
                </c:pt>
                <c:pt idx="70">
                  <c:v>1.6544747042813907E-2</c:v>
                </c:pt>
                <c:pt idx="71">
                  <c:v>1.937134959650311E-2</c:v>
                </c:pt>
                <c:pt idx="72">
                  <c:v>2.2067993412091664E-2</c:v>
                </c:pt>
                <c:pt idx="73">
                  <c:v>2.3757457007400153E-2</c:v>
                </c:pt>
                <c:pt idx="74">
                  <c:v>2.2542842647459434E-2</c:v>
                </c:pt>
                <c:pt idx="75">
                  <c:v>2.0186090916134127E-2</c:v>
                </c:pt>
                <c:pt idx="76">
                  <c:v>2.0897115165934815E-2</c:v>
                </c:pt>
                <c:pt idx="77">
                  <c:v>2.4655921744846012E-2</c:v>
                </c:pt>
                <c:pt idx="78">
                  <c:v>2.7095147290735193E-2</c:v>
                </c:pt>
                <c:pt idx="79">
                  <c:v>2.6295401210115789E-2</c:v>
                </c:pt>
                <c:pt idx="80">
                  <c:v>2.4977069780344741E-2</c:v>
                </c:pt>
                <c:pt idx="81">
                  <c:v>2.5400685282422831E-2</c:v>
                </c:pt>
                <c:pt idx="82">
                  <c:v>2.5791811099975758E-2</c:v>
                </c:pt>
                <c:pt idx="83">
                  <c:v>2.5341953929627344E-2</c:v>
                </c:pt>
                <c:pt idx="84">
                  <c:v>2.6943945297368089E-2</c:v>
                </c:pt>
                <c:pt idx="85">
                  <c:v>3.1335051121268997E-2</c:v>
                </c:pt>
                <c:pt idx="86">
                  <c:v>3.4405326308896929E-2</c:v>
                </c:pt>
                <c:pt idx="87">
                  <c:v>3.3719294124115597E-2</c:v>
                </c:pt>
                <c:pt idx="88">
                  <c:v>3.3221952030230401E-2</c:v>
                </c:pt>
                <c:pt idx="89">
                  <c:v>3.6398443494190594E-2</c:v>
                </c:pt>
                <c:pt idx="90">
                  <c:v>4.0061030622777265E-2</c:v>
                </c:pt>
                <c:pt idx="91">
                  <c:v>3.9681151234483056E-2</c:v>
                </c:pt>
                <c:pt idx="92">
                  <c:v>3.7038240358686116E-2</c:v>
                </c:pt>
                <c:pt idx="93">
                  <c:v>3.6683353035411259E-2</c:v>
                </c:pt>
                <c:pt idx="94">
                  <c:v>3.9250038112899156E-2</c:v>
                </c:pt>
                <c:pt idx="95">
                  <c:v>4.2060395824325775E-2</c:v>
                </c:pt>
                <c:pt idx="96">
                  <c:v>4.3376228047594889E-2</c:v>
                </c:pt>
                <c:pt idx="97">
                  <c:v>4.346869868816651E-2</c:v>
                </c:pt>
                <c:pt idx="98">
                  <c:v>4.1543060078425106E-2</c:v>
                </c:pt>
                <c:pt idx="99">
                  <c:v>3.7769258260502293E-2</c:v>
                </c:pt>
                <c:pt idx="100">
                  <c:v>3.5102604922936965E-2</c:v>
                </c:pt>
                <c:pt idx="101">
                  <c:v>3.4743968789909208E-2</c:v>
                </c:pt>
                <c:pt idx="102">
                  <c:v>3.3862998497976894E-2</c:v>
                </c:pt>
                <c:pt idx="103">
                  <c:v>3.1298812626990934E-2</c:v>
                </c:pt>
                <c:pt idx="104">
                  <c:v>3.0005473262239239E-2</c:v>
                </c:pt>
                <c:pt idx="105">
                  <c:v>3.0516560991885079E-2</c:v>
                </c:pt>
                <c:pt idx="106">
                  <c:v>2.847470927980366E-2</c:v>
                </c:pt>
                <c:pt idx="107">
                  <c:v>2.3585011758766591E-2</c:v>
                </c:pt>
                <c:pt idx="108">
                  <c:v>2.3869921299987253E-2</c:v>
                </c:pt>
                <c:pt idx="109">
                  <c:v>3.1962351953254843E-2</c:v>
                </c:pt>
                <c:pt idx="110">
                  <c:v>3.952620043136304E-2</c:v>
                </c:pt>
                <c:pt idx="111">
                  <c:v>4.1604290637722523E-2</c:v>
                </c:pt>
                <c:pt idx="112">
                  <c:v>4.4777033291929814E-2</c:v>
                </c:pt>
                <c:pt idx="113">
                  <c:v>5.5216218850514961E-2</c:v>
                </c:pt>
                <c:pt idx="114">
                  <c:v>7.3632871563278662E-2</c:v>
                </c:pt>
                <c:pt idx="115">
                  <c:v>0.12733582087687159</c:v>
                </c:pt>
                <c:pt idx="116">
                  <c:v>0.27995611393382602</c:v>
                </c:pt>
                <c:pt idx="117">
                  <c:v>0.55591224786130411</c:v>
                </c:pt>
                <c:pt idx="118">
                  <c:v>0.85617191541685511</c:v>
                </c:pt>
                <c:pt idx="119">
                  <c:v>1</c:v>
                </c:pt>
                <c:pt idx="120">
                  <c:v>0.88407430640771556</c:v>
                </c:pt>
                <c:pt idx="121">
                  <c:v>0.58810077800298399</c:v>
                </c:pt>
                <c:pt idx="122">
                  <c:v>0.29553241845713984</c:v>
                </c:pt>
                <c:pt idx="123">
                  <c:v>0.12692345180405221</c:v>
                </c:pt>
                <c:pt idx="124">
                  <c:v>7.0285184453935876E-2</c:v>
                </c:pt>
                <c:pt idx="125">
                  <c:v>5.4450212057671692E-2</c:v>
                </c:pt>
                <c:pt idx="126">
                  <c:v>4.3434959400390376E-2</c:v>
                </c:pt>
                <c:pt idx="127">
                  <c:v>3.9393742486760454E-2</c:v>
                </c:pt>
                <c:pt idx="128">
                  <c:v>4.2271578773739341E-2</c:v>
                </c:pt>
                <c:pt idx="129">
                  <c:v>4.3263763755007789E-2</c:v>
                </c:pt>
                <c:pt idx="130">
                  <c:v>3.9202553189362381E-2</c:v>
                </c:pt>
                <c:pt idx="131">
                  <c:v>3.6444678814476404E-2</c:v>
                </c:pt>
                <c:pt idx="132">
                  <c:v>3.8653977362187508E-2</c:v>
                </c:pt>
                <c:pt idx="133">
                  <c:v>4.1435594198841866E-2</c:v>
                </c:pt>
                <c:pt idx="134">
                  <c:v>4.1241905694941856E-2</c:v>
                </c:pt>
                <c:pt idx="135">
                  <c:v>4.0159749279603724E-2</c:v>
                </c:pt>
                <c:pt idx="136">
                  <c:v>4.2434027196365152E-2</c:v>
                </c:pt>
                <c:pt idx="137">
                  <c:v>5.0461478480582418E-2</c:v>
                </c:pt>
                <c:pt idx="138">
                  <c:v>6.6101512769695628E-2</c:v>
                </c:pt>
                <c:pt idx="139">
                  <c:v>9.370149977382182E-2</c:v>
                </c:pt>
                <c:pt idx="140">
                  <c:v>0.1450102092585604</c:v>
                </c:pt>
                <c:pt idx="141">
                  <c:v>0.23589260409819882</c:v>
                </c:pt>
                <c:pt idx="142">
                  <c:v>0.36308721980771103</c:v>
                </c:pt>
                <c:pt idx="143">
                  <c:v>0.48224063859724542</c:v>
                </c:pt>
                <c:pt idx="144">
                  <c:v>0.52978429348681799</c:v>
                </c:pt>
                <c:pt idx="145">
                  <c:v>0.4759188957505992</c:v>
                </c:pt>
                <c:pt idx="146">
                  <c:v>0.35436248990945374</c:v>
                </c:pt>
                <c:pt idx="147">
                  <c:v>0.23177266217975795</c:v>
                </c:pt>
                <c:pt idx="148">
                  <c:v>0.14898019878688518</c:v>
                </c:pt>
                <c:pt idx="149">
                  <c:v>0.10251120269314493</c:v>
                </c:pt>
                <c:pt idx="150">
                  <c:v>7.3762830301379312E-2</c:v>
                </c:pt>
                <c:pt idx="151">
                  <c:v>5.5164985117225285E-2</c:v>
                </c:pt>
                <c:pt idx="152">
                  <c:v>4.5544289688024056E-2</c:v>
                </c:pt>
                <c:pt idx="153">
                  <c:v>4.0687081851512145E-2</c:v>
                </c:pt>
                <c:pt idx="154">
                  <c:v>3.4651498149337587E-2</c:v>
                </c:pt>
                <c:pt idx="155">
                  <c:v>2.7276339762125526E-2</c:v>
                </c:pt>
                <c:pt idx="156">
                  <c:v>2.3395072064619483E-2</c:v>
                </c:pt>
                <c:pt idx="157">
                  <c:v>2.3893663761755644E-2</c:v>
                </c:pt>
                <c:pt idx="158">
                  <c:v>2.4233555846018887E-2</c:v>
                </c:pt>
                <c:pt idx="159">
                  <c:v>2.0490994109370275E-2</c:v>
                </c:pt>
                <c:pt idx="160">
                  <c:v>1.4850285034501547E-2</c:v>
                </c:pt>
                <c:pt idx="161">
                  <c:v>1.3413241295888556E-2</c:v>
                </c:pt>
                <c:pt idx="162">
                  <c:v>2.0023642493508312E-2</c:v>
                </c:pt>
                <c:pt idx="163">
                  <c:v>3.6933273685604819E-2</c:v>
                </c:pt>
                <c:pt idx="164">
                  <c:v>6.8553234348094474E-2</c:v>
                </c:pt>
                <c:pt idx="165">
                  <c:v>0.12171260624751642</c:v>
                </c:pt>
                <c:pt idx="166">
                  <c:v>0.19815458591897073</c:v>
                </c:pt>
                <c:pt idx="167">
                  <c:v>0.28462713088594371</c:v>
                </c:pt>
                <c:pt idx="168">
                  <c:v>0.35346402517200787</c:v>
                </c:pt>
                <c:pt idx="169">
                  <c:v>0.37910213507211465</c:v>
                </c:pt>
                <c:pt idx="170">
                  <c:v>0.35279923624249304</c:v>
                </c:pt>
                <c:pt idx="171">
                  <c:v>0.28485205947111791</c:v>
                </c:pt>
                <c:pt idx="172">
                  <c:v>0.19684250250545451</c:v>
                </c:pt>
                <c:pt idx="173">
                  <c:v>0.11416750181817274</c:v>
                </c:pt>
                <c:pt idx="174">
                  <c:v>5.7335545964156381E-2</c:v>
                </c:pt>
                <c:pt idx="175">
                  <c:v>3.0450332019583783E-2</c:v>
                </c:pt>
                <c:pt idx="176">
                  <c:v>1.960627500768506E-2</c:v>
                </c:pt>
                <c:pt idx="177">
                  <c:v>9.4719926423360596E-3</c:v>
                </c:pt>
                <c:pt idx="178">
                  <c:v>-3.310199011813749E-3</c:v>
                </c:pt>
                <c:pt idx="179">
                  <c:v>-1.1193945922169712E-2</c:v>
                </c:pt>
                <c:pt idx="180">
                  <c:v>-1.0879045902925821E-2</c:v>
                </c:pt>
                <c:pt idx="181">
                  <c:v>-6.7091198544462138E-3</c:v>
                </c:pt>
                <c:pt idx="182">
                  <c:v>-2.8915819227395305E-3</c:v>
                </c:pt>
                <c:pt idx="183">
                  <c:v>4.9984130038712718E-6</c:v>
                </c:pt>
                <c:pt idx="184">
                  <c:v>2.2355402159814257E-3</c:v>
                </c:pt>
                <c:pt idx="185">
                  <c:v>5.2970681808525788E-3</c:v>
                </c:pt>
                <c:pt idx="186">
                  <c:v>1.4114268719681501E-2</c:v>
                </c:pt>
                <c:pt idx="187">
                  <c:v>3.4269119554541434E-2</c:v>
                </c:pt>
                <c:pt idx="188">
                  <c:v>6.0910660865175305E-2</c:v>
                </c:pt>
                <c:pt idx="189">
                  <c:v>8.282870188715083E-2</c:v>
                </c:pt>
                <c:pt idx="190">
                  <c:v>0.10049434304608287</c:v>
                </c:pt>
                <c:pt idx="191">
                  <c:v>0.12804934433317422</c:v>
                </c:pt>
                <c:pt idx="192">
                  <c:v>0.17266018039272532</c:v>
                </c:pt>
                <c:pt idx="193">
                  <c:v>0.218413153823661</c:v>
                </c:pt>
                <c:pt idx="194">
                  <c:v>0.24022747777580619</c:v>
                </c:pt>
                <c:pt idx="195">
                  <c:v>0.22912350328770614</c:v>
                </c:pt>
                <c:pt idx="196">
                  <c:v>0.19695121798828871</c:v>
                </c:pt>
                <c:pt idx="197">
                  <c:v>0.15776366003793796</c:v>
                </c:pt>
                <c:pt idx="198">
                  <c:v>0.11837491596418138</c:v>
                </c:pt>
                <c:pt idx="199">
                  <c:v>8.2466316944370163E-2</c:v>
                </c:pt>
                <c:pt idx="200">
                  <c:v>5.4511442616969115E-2</c:v>
                </c:pt>
                <c:pt idx="201">
                  <c:v>3.5808630759733784E-2</c:v>
                </c:pt>
                <c:pt idx="202">
                  <c:v>2.389616296825758E-2</c:v>
                </c:pt>
                <c:pt idx="203">
                  <c:v>1.6578486330590038E-2</c:v>
                </c:pt>
                <c:pt idx="204">
                  <c:v>1.4504144933983462E-2</c:v>
                </c:pt>
                <c:pt idx="205">
                  <c:v>1.4654097324099599E-2</c:v>
                </c:pt>
                <c:pt idx="206">
                  <c:v>1.2428553934125916E-2</c:v>
                </c:pt>
                <c:pt idx="207">
                  <c:v>6.671631756917179E-3</c:v>
                </c:pt>
                <c:pt idx="208">
                  <c:v>3.9487462730583046E-3</c:v>
                </c:pt>
                <c:pt idx="209">
                  <c:v>7.6475718959230447E-3</c:v>
                </c:pt>
                <c:pt idx="210">
                  <c:v>1.2038677719823955E-2</c:v>
                </c:pt>
                <c:pt idx="211">
                  <c:v>1.2057421768588475E-2</c:v>
                </c:pt>
                <c:pt idx="212">
                  <c:v>1.1593818962479413E-2</c:v>
                </c:pt>
                <c:pt idx="213">
                  <c:v>1.6346060125910025E-2</c:v>
                </c:pt>
                <c:pt idx="214">
                  <c:v>2.3065176806363979E-2</c:v>
                </c:pt>
                <c:pt idx="215">
                  <c:v>2.3893663761755644E-2</c:v>
                </c:pt>
                <c:pt idx="216">
                  <c:v>1.96825008059941E-2</c:v>
                </c:pt>
                <c:pt idx="217">
                  <c:v>1.8796532101057913E-2</c:v>
                </c:pt>
                <c:pt idx="218">
                  <c:v>2.2681548608316861E-2</c:v>
                </c:pt>
                <c:pt idx="219">
                  <c:v>2.2951462910525907E-2</c:v>
                </c:pt>
                <c:pt idx="220">
                  <c:v>1.628607916986357E-2</c:v>
                </c:pt>
                <c:pt idx="221">
                  <c:v>1.1868731677692333E-2</c:v>
                </c:pt>
                <c:pt idx="222">
                  <c:v>1.7340744313680406E-2</c:v>
                </c:pt>
                <c:pt idx="223">
                  <c:v>2.4924586443804093E-2</c:v>
                </c:pt>
                <c:pt idx="224">
                  <c:v>2.3423812939391744E-2</c:v>
                </c:pt>
                <c:pt idx="225">
                  <c:v>1.5911198194573224E-2</c:v>
                </c:pt>
                <c:pt idx="226">
                  <c:v>1.4774059236192509E-2</c:v>
                </c:pt>
                <c:pt idx="227">
                  <c:v>2.1484428693889692E-2</c:v>
                </c:pt>
                <c:pt idx="228">
                  <c:v>2.4051113771377589E-2</c:v>
                </c:pt>
                <c:pt idx="229">
                  <c:v>1.6177363687029368E-2</c:v>
                </c:pt>
                <c:pt idx="230">
                  <c:v>7.7075528519694996E-3</c:v>
                </c:pt>
                <c:pt idx="231">
                  <c:v>1.034171650500966E-2</c:v>
                </c:pt>
                <c:pt idx="232">
                  <c:v>2.0565970304428347E-2</c:v>
                </c:pt>
                <c:pt idx="233">
                  <c:v>2.5885531343798344E-2</c:v>
                </c:pt>
                <c:pt idx="234">
                  <c:v>2.2220445008709736E-2</c:v>
                </c:pt>
                <c:pt idx="235">
                  <c:v>1.7648146713418491E-2</c:v>
                </c:pt>
                <c:pt idx="236">
                  <c:v>1.9505057144356668E-2</c:v>
                </c:pt>
                <c:pt idx="237">
                  <c:v>2.595176031609964E-2</c:v>
                </c:pt>
                <c:pt idx="238">
                  <c:v>3.0736491164055413E-2</c:v>
                </c:pt>
                <c:pt idx="239">
                  <c:v>3.1320055882257378E-2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54-40B3-A1FC-676BAF310061}"/>
            </c:ext>
          </c:extLst>
        </c:ser>
        <c:ser>
          <c:idx val="1"/>
          <c:order val="1"/>
          <c:tx>
            <c:strRef>
              <c:f>'4+4+7,FBP+SSRB(Z=0mm)'!$AD$12</c:f>
              <c:strCache>
                <c:ptCount val="1"/>
                <c:pt idx="0">
                  <c:v>FBP+GF (4+4+7 mm)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'4+4+7,FBP+SSRB(Z=0mm)'!$G$16:$G$255</c:f>
              <c:numCache>
                <c:formatCode>0_ </c:formatCode>
                <c:ptCount val="240"/>
                <c:pt idx="0">
                  <c:v>-24</c:v>
                </c:pt>
                <c:pt idx="1">
                  <c:v>-23.8</c:v>
                </c:pt>
                <c:pt idx="2">
                  <c:v>-23.6</c:v>
                </c:pt>
                <c:pt idx="3">
                  <c:v>-23.4</c:v>
                </c:pt>
                <c:pt idx="4">
                  <c:v>-23.2</c:v>
                </c:pt>
                <c:pt idx="5">
                  <c:v>-23</c:v>
                </c:pt>
                <c:pt idx="6">
                  <c:v>-22.8</c:v>
                </c:pt>
                <c:pt idx="7">
                  <c:v>-22.6</c:v>
                </c:pt>
                <c:pt idx="8">
                  <c:v>-22.4</c:v>
                </c:pt>
                <c:pt idx="9">
                  <c:v>-22.2</c:v>
                </c:pt>
                <c:pt idx="10">
                  <c:v>-22</c:v>
                </c:pt>
                <c:pt idx="11">
                  <c:v>-21.8</c:v>
                </c:pt>
                <c:pt idx="12">
                  <c:v>-21.6</c:v>
                </c:pt>
                <c:pt idx="13">
                  <c:v>-21.4</c:v>
                </c:pt>
                <c:pt idx="14">
                  <c:v>-21.2</c:v>
                </c:pt>
                <c:pt idx="15">
                  <c:v>-21</c:v>
                </c:pt>
                <c:pt idx="16">
                  <c:v>-20.8</c:v>
                </c:pt>
                <c:pt idx="17">
                  <c:v>-20.6</c:v>
                </c:pt>
                <c:pt idx="18">
                  <c:v>-20.399999999999999</c:v>
                </c:pt>
                <c:pt idx="19">
                  <c:v>-20.2</c:v>
                </c:pt>
                <c:pt idx="20">
                  <c:v>-20</c:v>
                </c:pt>
                <c:pt idx="21">
                  <c:v>-19.8</c:v>
                </c:pt>
                <c:pt idx="22">
                  <c:v>-19.600000000000001</c:v>
                </c:pt>
                <c:pt idx="23">
                  <c:v>-19.399999999999999</c:v>
                </c:pt>
                <c:pt idx="24">
                  <c:v>-19.2</c:v>
                </c:pt>
                <c:pt idx="25">
                  <c:v>-19</c:v>
                </c:pt>
                <c:pt idx="26">
                  <c:v>-18.8</c:v>
                </c:pt>
                <c:pt idx="27">
                  <c:v>-18.600000000000001</c:v>
                </c:pt>
                <c:pt idx="28">
                  <c:v>-18.399999999999999</c:v>
                </c:pt>
                <c:pt idx="29">
                  <c:v>-18.2</c:v>
                </c:pt>
                <c:pt idx="30">
                  <c:v>-18</c:v>
                </c:pt>
                <c:pt idx="31">
                  <c:v>-17.8</c:v>
                </c:pt>
                <c:pt idx="32">
                  <c:v>-17.600000000000001</c:v>
                </c:pt>
                <c:pt idx="33">
                  <c:v>-17.399999999999999</c:v>
                </c:pt>
                <c:pt idx="34">
                  <c:v>-17.2</c:v>
                </c:pt>
                <c:pt idx="35">
                  <c:v>-17</c:v>
                </c:pt>
                <c:pt idx="36">
                  <c:v>-16.8</c:v>
                </c:pt>
                <c:pt idx="37">
                  <c:v>-16.600000000000001</c:v>
                </c:pt>
                <c:pt idx="38">
                  <c:v>-16.399999999999999</c:v>
                </c:pt>
                <c:pt idx="39">
                  <c:v>-16.2</c:v>
                </c:pt>
                <c:pt idx="40">
                  <c:v>-16</c:v>
                </c:pt>
                <c:pt idx="41">
                  <c:v>-15.799999999999999</c:v>
                </c:pt>
                <c:pt idx="42">
                  <c:v>-15.6</c:v>
                </c:pt>
                <c:pt idx="43">
                  <c:v>-15.4</c:v>
                </c:pt>
                <c:pt idx="44">
                  <c:v>-15.2</c:v>
                </c:pt>
                <c:pt idx="45">
                  <c:v>-15</c:v>
                </c:pt>
                <c:pt idx="46">
                  <c:v>-14.799999999999999</c:v>
                </c:pt>
                <c:pt idx="47">
                  <c:v>-14.6</c:v>
                </c:pt>
                <c:pt idx="48">
                  <c:v>-14.399999999999999</c:v>
                </c:pt>
                <c:pt idx="49">
                  <c:v>-14.2</c:v>
                </c:pt>
                <c:pt idx="50">
                  <c:v>-14</c:v>
                </c:pt>
                <c:pt idx="51">
                  <c:v>-13.799999999999999</c:v>
                </c:pt>
                <c:pt idx="52">
                  <c:v>-13.6</c:v>
                </c:pt>
                <c:pt idx="53">
                  <c:v>-13.399999999999999</c:v>
                </c:pt>
                <c:pt idx="54">
                  <c:v>-13.2</c:v>
                </c:pt>
                <c:pt idx="55">
                  <c:v>-13</c:v>
                </c:pt>
                <c:pt idx="56">
                  <c:v>-12.799999999999999</c:v>
                </c:pt>
                <c:pt idx="57">
                  <c:v>-12.6</c:v>
                </c:pt>
                <c:pt idx="58">
                  <c:v>-12.399999999999999</c:v>
                </c:pt>
                <c:pt idx="59">
                  <c:v>-12.2</c:v>
                </c:pt>
                <c:pt idx="60">
                  <c:v>-12</c:v>
                </c:pt>
                <c:pt idx="61">
                  <c:v>-11.799999999999999</c:v>
                </c:pt>
                <c:pt idx="62">
                  <c:v>-11.6</c:v>
                </c:pt>
                <c:pt idx="63">
                  <c:v>-11.399999999999999</c:v>
                </c:pt>
                <c:pt idx="64">
                  <c:v>-11.2</c:v>
                </c:pt>
                <c:pt idx="65">
                  <c:v>-11</c:v>
                </c:pt>
                <c:pt idx="66">
                  <c:v>-10.799999999999999</c:v>
                </c:pt>
                <c:pt idx="67">
                  <c:v>-10.6</c:v>
                </c:pt>
                <c:pt idx="68">
                  <c:v>-10.399999999999999</c:v>
                </c:pt>
                <c:pt idx="69">
                  <c:v>-10.199999999999999</c:v>
                </c:pt>
                <c:pt idx="70">
                  <c:v>-10</c:v>
                </c:pt>
                <c:pt idx="71">
                  <c:v>-9.7999999999999989</c:v>
                </c:pt>
                <c:pt idx="72">
                  <c:v>-9.6</c:v>
                </c:pt>
                <c:pt idx="73">
                  <c:v>-9.3999999999999986</c:v>
                </c:pt>
                <c:pt idx="74">
                  <c:v>-9.1999999999999993</c:v>
                </c:pt>
                <c:pt idx="75">
                  <c:v>-9</c:v>
                </c:pt>
                <c:pt idx="76">
                  <c:v>-8.7999999999999989</c:v>
                </c:pt>
                <c:pt idx="77">
                  <c:v>-8.6</c:v>
                </c:pt>
                <c:pt idx="78">
                  <c:v>-8.3999999999999986</c:v>
                </c:pt>
                <c:pt idx="79">
                  <c:v>-8.1999999999999993</c:v>
                </c:pt>
                <c:pt idx="80">
                  <c:v>-8</c:v>
                </c:pt>
                <c:pt idx="81">
                  <c:v>-7.8000000000000007</c:v>
                </c:pt>
                <c:pt idx="82">
                  <c:v>-7.5999999999999979</c:v>
                </c:pt>
                <c:pt idx="83">
                  <c:v>-7.3999999999999986</c:v>
                </c:pt>
                <c:pt idx="84">
                  <c:v>-7.1999999999999993</c:v>
                </c:pt>
                <c:pt idx="85">
                  <c:v>-7</c:v>
                </c:pt>
                <c:pt idx="86">
                  <c:v>-6.8000000000000007</c:v>
                </c:pt>
                <c:pt idx="87">
                  <c:v>-6.5999999999999979</c:v>
                </c:pt>
                <c:pt idx="88">
                  <c:v>-6.3999999999999986</c:v>
                </c:pt>
                <c:pt idx="89">
                  <c:v>-6.1999999999999993</c:v>
                </c:pt>
                <c:pt idx="90">
                  <c:v>-6</c:v>
                </c:pt>
                <c:pt idx="91">
                  <c:v>-5.8000000000000007</c:v>
                </c:pt>
                <c:pt idx="92">
                  <c:v>-5.5999999999999979</c:v>
                </c:pt>
                <c:pt idx="93">
                  <c:v>-5.3999999999999986</c:v>
                </c:pt>
                <c:pt idx="94">
                  <c:v>-5.1999999999999993</c:v>
                </c:pt>
                <c:pt idx="95">
                  <c:v>-5</c:v>
                </c:pt>
                <c:pt idx="96">
                  <c:v>-4.7999999999999972</c:v>
                </c:pt>
                <c:pt idx="97">
                  <c:v>-4.5999999999999979</c:v>
                </c:pt>
                <c:pt idx="98">
                  <c:v>-4.3999999999999986</c:v>
                </c:pt>
                <c:pt idx="99">
                  <c:v>-4.1999999999999993</c:v>
                </c:pt>
                <c:pt idx="100">
                  <c:v>-4</c:v>
                </c:pt>
                <c:pt idx="101">
                  <c:v>-3.7999999999999972</c:v>
                </c:pt>
                <c:pt idx="102">
                  <c:v>-3.5999999999999979</c:v>
                </c:pt>
                <c:pt idx="103">
                  <c:v>-3.3999999999999986</c:v>
                </c:pt>
                <c:pt idx="104">
                  <c:v>-3.1999999999999993</c:v>
                </c:pt>
                <c:pt idx="105">
                  <c:v>-3</c:v>
                </c:pt>
                <c:pt idx="106">
                  <c:v>-2.7999999999999972</c:v>
                </c:pt>
                <c:pt idx="107">
                  <c:v>-2.5999999999999979</c:v>
                </c:pt>
                <c:pt idx="108">
                  <c:v>-2.3999999999999986</c:v>
                </c:pt>
                <c:pt idx="109">
                  <c:v>-2.1999999999999993</c:v>
                </c:pt>
                <c:pt idx="110">
                  <c:v>-2</c:v>
                </c:pt>
                <c:pt idx="111">
                  <c:v>-1.7999999999999972</c:v>
                </c:pt>
                <c:pt idx="112">
                  <c:v>-1.5999999999999979</c:v>
                </c:pt>
                <c:pt idx="113">
                  <c:v>-1.3999999999999986</c:v>
                </c:pt>
                <c:pt idx="114">
                  <c:v>-1.1999999999999993</c:v>
                </c:pt>
                <c:pt idx="115">
                  <c:v>-1</c:v>
                </c:pt>
                <c:pt idx="116">
                  <c:v>-0.79999999999999716</c:v>
                </c:pt>
                <c:pt idx="117">
                  <c:v>-0.59999999999999787</c:v>
                </c:pt>
                <c:pt idx="118">
                  <c:v>-0.39999999999999858</c:v>
                </c:pt>
                <c:pt idx="119">
                  <c:v>-0.19999999999999929</c:v>
                </c:pt>
                <c:pt idx="120">
                  <c:v>0</c:v>
                </c:pt>
                <c:pt idx="121">
                  <c:v>0.20000000000000284</c:v>
                </c:pt>
                <c:pt idx="122">
                  <c:v>0.40000000000000213</c:v>
                </c:pt>
                <c:pt idx="123">
                  <c:v>0.60000000000000142</c:v>
                </c:pt>
                <c:pt idx="124">
                  <c:v>0.80000000000000071</c:v>
                </c:pt>
                <c:pt idx="125">
                  <c:v>1</c:v>
                </c:pt>
                <c:pt idx="126">
                  <c:v>1.2000000000000028</c:v>
                </c:pt>
                <c:pt idx="127">
                  <c:v>1.4000000000000021</c:v>
                </c:pt>
                <c:pt idx="128">
                  <c:v>1.6000000000000014</c:v>
                </c:pt>
                <c:pt idx="129">
                  <c:v>1.8000000000000007</c:v>
                </c:pt>
                <c:pt idx="130">
                  <c:v>2</c:v>
                </c:pt>
                <c:pt idx="131">
                  <c:v>2.2000000000000028</c:v>
                </c:pt>
                <c:pt idx="132">
                  <c:v>2.4000000000000021</c:v>
                </c:pt>
                <c:pt idx="133">
                  <c:v>2.6000000000000014</c:v>
                </c:pt>
                <c:pt idx="134">
                  <c:v>2.8000000000000007</c:v>
                </c:pt>
                <c:pt idx="135">
                  <c:v>3</c:v>
                </c:pt>
                <c:pt idx="136">
                  <c:v>3.2000000000000028</c:v>
                </c:pt>
                <c:pt idx="137">
                  <c:v>3.4000000000000021</c:v>
                </c:pt>
                <c:pt idx="138">
                  <c:v>3.6000000000000014</c:v>
                </c:pt>
                <c:pt idx="139">
                  <c:v>3.8000000000000007</c:v>
                </c:pt>
                <c:pt idx="140">
                  <c:v>4</c:v>
                </c:pt>
                <c:pt idx="141">
                  <c:v>4.2000000000000028</c:v>
                </c:pt>
                <c:pt idx="142">
                  <c:v>4.4000000000000021</c:v>
                </c:pt>
                <c:pt idx="143">
                  <c:v>4.6000000000000014</c:v>
                </c:pt>
                <c:pt idx="144">
                  <c:v>4.8000000000000007</c:v>
                </c:pt>
                <c:pt idx="145">
                  <c:v>5</c:v>
                </c:pt>
                <c:pt idx="146">
                  <c:v>5.2000000000000028</c:v>
                </c:pt>
                <c:pt idx="147">
                  <c:v>5.4000000000000021</c:v>
                </c:pt>
                <c:pt idx="148">
                  <c:v>5.6000000000000014</c:v>
                </c:pt>
                <c:pt idx="149">
                  <c:v>5.8000000000000007</c:v>
                </c:pt>
                <c:pt idx="150">
                  <c:v>6</c:v>
                </c:pt>
                <c:pt idx="151">
                  <c:v>6.2000000000000028</c:v>
                </c:pt>
                <c:pt idx="152">
                  <c:v>6.4000000000000021</c:v>
                </c:pt>
                <c:pt idx="153">
                  <c:v>6.6000000000000014</c:v>
                </c:pt>
                <c:pt idx="154">
                  <c:v>6.8000000000000007</c:v>
                </c:pt>
                <c:pt idx="155">
                  <c:v>7</c:v>
                </c:pt>
                <c:pt idx="156">
                  <c:v>7.2000000000000028</c:v>
                </c:pt>
                <c:pt idx="157">
                  <c:v>7.4000000000000021</c:v>
                </c:pt>
                <c:pt idx="158">
                  <c:v>7.6000000000000014</c:v>
                </c:pt>
                <c:pt idx="159">
                  <c:v>7.8000000000000007</c:v>
                </c:pt>
                <c:pt idx="160">
                  <c:v>8</c:v>
                </c:pt>
                <c:pt idx="161">
                  <c:v>8.2000000000000028</c:v>
                </c:pt>
                <c:pt idx="162">
                  <c:v>8.3999999999999986</c:v>
                </c:pt>
                <c:pt idx="163">
                  <c:v>8.6000000000000014</c:v>
                </c:pt>
                <c:pt idx="164">
                  <c:v>8.8000000000000043</c:v>
                </c:pt>
                <c:pt idx="165">
                  <c:v>9</c:v>
                </c:pt>
                <c:pt idx="166">
                  <c:v>9.2000000000000028</c:v>
                </c:pt>
                <c:pt idx="167">
                  <c:v>9.3999999999999986</c:v>
                </c:pt>
                <c:pt idx="168">
                  <c:v>9.6000000000000014</c:v>
                </c:pt>
                <c:pt idx="169">
                  <c:v>9.8000000000000043</c:v>
                </c:pt>
                <c:pt idx="170">
                  <c:v>10</c:v>
                </c:pt>
                <c:pt idx="171">
                  <c:v>10.200000000000003</c:v>
                </c:pt>
                <c:pt idx="172">
                  <c:v>10.399999999999999</c:v>
                </c:pt>
                <c:pt idx="173">
                  <c:v>10.600000000000001</c:v>
                </c:pt>
                <c:pt idx="174">
                  <c:v>10.800000000000004</c:v>
                </c:pt>
                <c:pt idx="175">
                  <c:v>11</c:v>
                </c:pt>
                <c:pt idx="176">
                  <c:v>11.200000000000003</c:v>
                </c:pt>
                <c:pt idx="177">
                  <c:v>11.399999999999999</c:v>
                </c:pt>
                <c:pt idx="178">
                  <c:v>11.600000000000001</c:v>
                </c:pt>
                <c:pt idx="179">
                  <c:v>11.800000000000004</c:v>
                </c:pt>
                <c:pt idx="180">
                  <c:v>12</c:v>
                </c:pt>
                <c:pt idx="181">
                  <c:v>12.200000000000003</c:v>
                </c:pt>
                <c:pt idx="182">
                  <c:v>12.399999999999999</c:v>
                </c:pt>
                <c:pt idx="183">
                  <c:v>12.600000000000001</c:v>
                </c:pt>
                <c:pt idx="184">
                  <c:v>12.800000000000004</c:v>
                </c:pt>
                <c:pt idx="185">
                  <c:v>13</c:v>
                </c:pt>
                <c:pt idx="186">
                  <c:v>13.200000000000003</c:v>
                </c:pt>
                <c:pt idx="187">
                  <c:v>13.399999999999999</c:v>
                </c:pt>
                <c:pt idx="188">
                  <c:v>13.600000000000001</c:v>
                </c:pt>
                <c:pt idx="189">
                  <c:v>13.800000000000004</c:v>
                </c:pt>
                <c:pt idx="190">
                  <c:v>14</c:v>
                </c:pt>
                <c:pt idx="191">
                  <c:v>14.200000000000003</c:v>
                </c:pt>
                <c:pt idx="192">
                  <c:v>14.400000000000006</c:v>
                </c:pt>
                <c:pt idx="193">
                  <c:v>14.600000000000001</c:v>
                </c:pt>
                <c:pt idx="194">
                  <c:v>14.800000000000004</c:v>
                </c:pt>
                <c:pt idx="195">
                  <c:v>15</c:v>
                </c:pt>
                <c:pt idx="196">
                  <c:v>15.200000000000003</c:v>
                </c:pt>
                <c:pt idx="197">
                  <c:v>15.400000000000006</c:v>
                </c:pt>
                <c:pt idx="198">
                  <c:v>15.600000000000001</c:v>
                </c:pt>
                <c:pt idx="199">
                  <c:v>15.800000000000004</c:v>
                </c:pt>
                <c:pt idx="200">
                  <c:v>16</c:v>
                </c:pt>
                <c:pt idx="201">
                  <c:v>16.200000000000003</c:v>
                </c:pt>
                <c:pt idx="202">
                  <c:v>16.400000000000006</c:v>
                </c:pt>
                <c:pt idx="203">
                  <c:v>16.600000000000001</c:v>
                </c:pt>
                <c:pt idx="204">
                  <c:v>16.800000000000004</c:v>
                </c:pt>
                <c:pt idx="205">
                  <c:v>17</c:v>
                </c:pt>
                <c:pt idx="206">
                  <c:v>17.200000000000003</c:v>
                </c:pt>
                <c:pt idx="207">
                  <c:v>17.400000000000006</c:v>
                </c:pt>
                <c:pt idx="208">
                  <c:v>17.600000000000001</c:v>
                </c:pt>
                <c:pt idx="209">
                  <c:v>17.800000000000004</c:v>
                </c:pt>
                <c:pt idx="210">
                  <c:v>18</c:v>
                </c:pt>
                <c:pt idx="211">
                  <c:v>18.200000000000003</c:v>
                </c:pt>
                <c:pt idx="212">
                  <c:v>18.400000000000006</c:v>
                </c:pt>
                <c:pt idx="213">
                  <c:v>18.600000000000001</c:v>
                </c:pt>
                <c:pt idx="214">
                  <c:v>18.800000000000004</c:v>
                </c:pt>
                <c:pt idx="215">
                  <c:v>19</c:v>
                </c:pt>
                <c:pt idx="216">
                  <c:v>19.200000000000003</c:v>
                </c:pt>
                <c:pt idx="217">
                  <c:v>19.400000000000006</c:v>
                </c:pt>
                <c:pt idx="218">
                  <c:v>19.600000000000001</c:v>
                </c:pt>
                <c:pt idx="219">
                  <c:v>19.800000000000004</c:v>
                </c:pt>
                <c:pt idx="220">
                  <c:v>20</c:v>
                </c:pt>
                <c:pt idx="221">
                  <c:v>20.200000000000003</c:v>
                </c:pt>
                <c:pt idx="222">
                  <c:v>20.400000000000006</c:v>
                </c:pt>
                <c:pt idx="223">
                  <c:v>20.6</c:v>
                </c:pt>
                <c:pt idx="224">
                  <c:v>20.800000000000004</c:v>
                </c:pt>
                <c:pt idx="225">
                  <c:v>21</c:v>
                </c:pt>
                <c:pt idx="226">
                  <c:v>21.200000000000003</c:v>
                </c:pt>
                <c:pt idx="227">
                  <c:v>21.400000000000006</c:v>
                </c:pt>
                <c:pt idx="228">
                  <c:v>21.6</c:v>
                </c:pt>
                <c:pt idx="229">
                  <c:v>21.800000000000004</c:v>
                </c:pt>
                <c:pt idx="230">
                  <c:v>22</c:v>
                </c:pt>
                <c:pt idx="231">
                  <c:v>22.200000000000003</c:v>
                </c:pt>
                <c:pt idx="232">
                  <c:v>22.400000000000006</c:v>
                </c:pt>
                <c:pt idx="233">
                  <c:v>22.6</c:v>
                </c:pt>
                <c:pt idx="234">
                  <c:v>22.800000000000004</c:v>
                </c:pt>
                <c:pt idx="235">
                  <c:v>23</c:v>
                </c:pt>
                <c:pt idx="236">
                  <c:v>23.200000000000003</c:v>
                </c:pt>
                <c:pt idx="237">
                  <c:v>23.400000000000006</c:v>
                </c:pt>
                <c:pt idx="238">
                  <c:v>23.6</c:v>
                </c:pt>
                <c:pt idx="239">
                  <c:v>23.800000000000004</c:v>
                </c:pt>
              </c:numCache>
            </c:numRef>
          </c:xVal>
          <c:yVal>
            <c:numRef>
              <c:f>'4+4+7,FBP+SSRB(Z=0mm)'!$AE$16:$AE$255</c:f>
              <c:numCache>
                <c:formatCode>General</c:formatCode>
                <c:ptCount val="240"/>
                <c:pt idx="0">
                  <c:v>-3.4438416926104473E-3</c:v>
                </c:pt>
                <c:pt idx="1">
                  <c:v>-3.2408034068783123E-3</c:v>
                </c:pt>
                <c:pt idx="2">
                  <c:v>-3.6286585937255959E-3</c:v>
                </c:pt>
                <c:pt idx="3">
                  <c:v>-3.7900480003331908E-3</c:v>
                </c:pt>
                <c:pt idx="4">
                  <c:v>-3.1366812090669605E-3</c:v>
                </c:pt>
                <c:pt idx="5">
                  <c:v>-2.8607573848668795E-3</c:v>
                </c:pt>
                <c:pt idx="6">
                  <c:v>-4.0373382201351503E-3</c:v>
                </c:pt>
                <c:pt idx="7">
                  <c:v>-5.4143542861902726E-3</c:v>
                </c:pt>
                <c:pt idx="8">
                  <c:v>-5.6304078466488262E-3</c:v>
                </c:pt>
                <c:pt idx="9">
                  <c:v>-5.6954842202809209E-3</c:v>
                </c:pt>
                <c:pt idx="10">
                  <c:v>-7.0126300225945154E-3</c:v>
                </c:pt>
                <c:pt idx="11">
                  <c:v>-8.3844399787590708E-3</c:v>
                </c:pt>
                <c:pt idx="12">
                  <c:v>-8.1007069897231377E-3</c:v>
                </c:pt>
                <c:pt idx="13">
                  <c:v>-6.905904769837881E-3</c:v>
                </c:pt>
                <c:pt idx="14">
                  <c:v>-6.8980956050020302E-3</c:v>
                </c:pt>
                <c:pt idx="15">
                  <c:v>-7.8377984402494758E-3</c:v>
                </c:pt>
                <c:pt idx="16">
                  <c:v>-8.2100352974250577E-3</c:v>
                </c:pt>
                <c:pt idx="17">
                  <c:v>-7.9757603523495178E-3</c:v>
                </c:pt>
                <c:pt idx="18">
                  <c:v>-8.176195583136368E-3</c:v>
                </c:pt>
                <c:pt idx="19">
                  <c:v>-8.4026613633760572E-3</c:v>
                </c:pt>
                <c:pt idx="20">
                  <c:v>-7.6659968138607457E-3</c:v>
                </c:pt>
                <c:pt idx="21">
                  <c:v>-6.8616528357680565E-3</c:v>
                </c:pt>
                <c:pt idx="22">
                  <c:v>-7.4161035391135024E-3</c:v>
                </c:pt>
                <c:pt idx="23">
                  <c:v>-8.5692568798742194E-3</c:v>
                </c:pt>
                <c:pt idx="24">
                  <c:v>-7.832592330358908E-3</c:v>
                </c:pt>
                <c:pt idx="25">
                  <c:v>-5.8855072312866373E-3</c:v>
                </c:pt>
                <c:pt idx="26">
                  <c:v>-4.2898345498276775E-3</c:v>
                </c:pt>
                <c:pt idx="27">
                  <c:v>-3.6963380223029741E-3</c:v>
                </c:pt>
                <c:pt idx="28">
                  <c:v>-2.673337428806447E-3</c:v>
                </c:pt>
                <c:pt idx="29">
                  <c:v>-1.4993596484834601E-3</c:v>
                </c:pt>
                <c:pt idx="30">
                  <c:v>-1.4082527253985277E-3</c:v>
                </c:pt>
                <c:pt idx="31">
                  <c:v>-2.2334211430534872E-3</c:v>
                </c:pt>
                <c:pt idx="32">
                  <c:v>-2.5900396705573659E-3</c:v>
                </c:pt>
                <c:pt idx="33">
                  <c:v>-2.6030549452837849E-3</c:v>
                </c:pt>
                <c:pt idx="34">
                  <c:v>-4.0269260003540155E-3</c:v>
                </c:pt>
                <c:pt idx="35">
                  <c:v>-6.4425609895773671E-3</c:v>
                </c:pt>
                <c:pt idx="36">
                  <c:v>-7.6295540446267738E-3</c:v>
                </c:pt>
                <c:pt idx="37">
                  <c:v>-7.2885538467945985E-3</c:v>
                </c:pt>
                <c:pt idx="38">
                  <c:v>-8.2438750117137458E-3</c:v>
                </c:pt>
                <c:pt idx="39">
                  <c:v>-1.0557990858071032E-2</c:v>
                </c:pt>
                <c:pt idx="40">
                  <c:v>-1.2486854572526317E-2</c:v>
                </c:pt>
                <c:pt idx="41">
                  <c:v>-1.3069938880269883E-2</c:v>
                </c:pt>
                <c:pt idx="42">
                  <c:v>-1.3278183275892587E-2</c:v>
                </c:pt>
                <c:pt idx="43">
                  <c:v>-1.3319832155017128E-2</c:v>
                </c:pt>
                <c:pt idx="44">
                  <c:v>-1.1862121385658207E-2</c:v>
                </c:pt>
                <c:pt idx="45">
                  <c:v>-9.217417561249882E-3</c:v>
                </c:pt>
                <c:pt idx="46">
                  <c:v>-7.4733707479097472E-3</c:v>
                </c:pt>
                <c:pt idx="47">
                  <c:v>-7.3744546599889627E-3</c:v>
                </c:pt>
                <c:pt idx="48">
                  <c:v>-6.2655532532980701E-3</c:v>
                </c:pt>
                <c:pt idx="49">
                  <c:v>-2.7462229672743929E-3</c:v>
                </c:pt>
                <c:pt idx="50">
                  <c:v>1.1062983517456087E-3</c:v>
                </c:pt>
                <c:pt idx="51">
                  <c:v>3.7796357805520557E-3</c:v>
                </c:pt>
                <c:pt idx="52">
                  <c:v>5.5601253631261645E-3</c:v>
                </c:pt>
                <c:pt idx="53">
                  <c:v>6.7236909236680154E-3</c:v>
                </c:pt>
                <c:pt idx="54">
                  <c:v>5.8308430774356781E-3</c:v>
                </c:pt>
                <c:pt idx="55">
                  <c:v>2.9336429233348255E-3</c:v>
                </c:pt>
                <c:pt idx="56">
                  <c:v>-6.7679428577378407E-5</c:v>
                </c:pt>
                <c:pt idx="57">
                  <c:v>-1.3275580220947303E-3</c:v>
                </c:pt>
                <c:pt idx="58">
                  <c:v>-1.3692069012192709E-3</c:v>
                </c:pt>
                <c:pt idx="59">
                  <c:v>-1.5097718682645952E-3</c:v>
                </c:pt>
                <c:pt idx="60">
                  <c:v>-1.6841765495986087E-3</c:v>
                </c:pt>
                <c:pt idx="61">
                  <c:v>-1.1687716704324195E-3</c:v>
                </c:pt>
                <c:pt idx="62">
                  <c:v>-3.7483991212086502E-4</c:v>
                </c:pt>
                <c:pt idx="63">
                  <c:v>-2.0043523078685144E-4</c:v>
                </c:pt>
                <c:pt idx="64">
                  <c:v>-1.9783217584156765E-4</c:v>
                </c:pt>
                <c:pt idx="65">
                  <c:v>2.6290854947366227E-4</c:v>
                </c:pt>
                <c:pt idx="66">
                  <c:v>1.0125883737153922E-3</c:v>
                </c:pt>
                <c:pt idx="67">
                  <c:v>2.139711165023271E-3</c:v>
                </c:pt>
                <c:pt idx="68">
                  <c:v>3.7770327256067722E-3</c:v>
                </c:pt>
                <c:pt idx="69">
                  <c:v>5.1176060224279209E-3</c:v>
                </c:pt>
                <c:pt idx="70">
                  <c:v>5.3388656927770431E-3</c:v>
                </c:pt>
                <c:pt idx="71">
                  <c:v>5.8256369675451104E-3</c:v>
                </c:pt>
                <c:pt idx="72">
                  <c:v>8.0642642204891667E-3</c:v>
                </c:pt>
                <c:pt idx="73">
                  <c:v>9.623494132714152E-3</c:v>
                </c:pt>
                <c:pt idx="74">
                  <c:v>7.0959277808435974E-3</c:v>
                </c:pt>
                <c:pt idx="75">
                  <c:v>1.8715965056590414E-3</c:v>
                </c:pt>
                <c:pt idx="76">
                  <c:v>-3.7483991212086502E-4</c:v>
                </c:pt>
                <c:pt idx="77">
                  <c:v>2.2984975166855819E-3</c:v>
                </c:pt>
                <c:pt idx="78">
                  <c:v>5.7084994950073404E-3</c:v>
                </c:pt>
                <c:pt idx="79">
                  <c:v>8.1892108578627866E-3</c:v>
                </c:pt>
                <c:pt idx="80">
                  <c:v>1.35489009902021E-2</c:v>
                </c:pt>
                <c:pt idx="81">
                  <c:v>2.2977166002019971E-2</c:v>
                </c:pt>
                <c:pt idx="82">
                  <c:v>3.0960735519205338E-2</c:v>
                </c:pt>
                <c:pt idx="83">
                  <c:v>3.2972896991909702E-2</c:v>
                </c:pt>
                <c:pt idx="84">
                  <c:v>3.105184244229027E-2</c:v>
                </c:pt>
                <c:pt idx="85">
                  <c:v>2.8146833123353563E-2</c:v>
                </c:pt>
                <c:pt idx="86">
                  <c:v>2.2951135452567131E-2</c:v>
                </c:pt>
                <c:pt idx="87">
                  <c:v>1.5292947803542237E-2</c:v>
                </c:pt>
                <c:pt idx="88">
                  <c:v>1.092762466030133E-2</c:v>
                </c:pt>
                <c:pt idx="89">
                  <c:v>1.491029872658552E-2</c:v>
                </c:pt>
                <c:pt idx="90">
                  <c:v>2.458064784831478E-2</c:v>
                </c:pt>
                <c:pt idx="91">
                  <c:v>3.3883966222759028E-2</c:v>
                </c:pt>
                <c:pt idx="92">
                  <c:v>4.0404618860694907E-2</c:v>
                </c:pt>
                <c:pt idx="93">
                  <c:v>4.3273185410397645E-2</c:v>
                </c:pt>
                <c:pt idx="94">
                  <c:v>4.0875771805791272E-2</c:v>
                </c:pt>
                <c:pt idx="95">
                  <c:v>3.5052737893191445E-2</c:v>
                </c:pt>
                <c:pt idx="96">
                  <c:v>3.1549025936839468E-2</c:v>
                </c:pt>
                <c:pt idx="97">
                  <c:v>3.2082652200622647E-2</c:v>
                </c:pt>
                <c:pt idx="98">
                  <c:v>3.2577232640226571E-2</c:v>
                </c:pt>
                <c:pt idx="99">
                  <c:v>3.1541216772003618E-2</c:v>
                </c:pt>
                <c:pt idx="100">
                  <c:v>3.2194583563269846E-2</c:v>
                </c:pt>
                <c:pt idx="101">
                  <c:v>3.4761195739319663E-2</c:v>
                </c:pt>
                <c:pt idx="102">
                  <c:v>3.444362303599504E-2</c:v>
                </c:pt>
                <c:pt idx="103">
                  <c:v>3.1103903541195948E-2</c:v>
                </c:pt>
                <c:pt idx="104">
                  <c:v>3.1650545079705543E-2</c:v>
                </c:pt>
                <c:pt idx="105">
                  <c:v>3.7726075321997891E-2</c:v>
                </c:pt>
                <c:pt idx="106">
                  <c:v>4.0675336575004419E-2</c:v>
                </c:pt>
                <c:pt idx="107">
                  <c:v>3.8650159827573638E-2</c:v>
                </c:pt>
                <c:pt idx="108">
                  <c:v>4.3668849762080776E-2</c:v>
                </c:pt>
                <c:pt idx="109">
                  <c:v>5.7813850334752864E-2</c:v>
                </c:pt>
                <c:pt idx="110">
                  <c:v>6.5630824335440069E-2</c:v>
                </c:pt>
                <c:pt idx="111">
                  <c:v>6.4990472818900261E-2</c:v>
                </c:pt>
                <c:pt idx="112">
                  <c:v>7.7269082995803873E-2</c:v>
                </c:pt>
                <c:pt idx="113">
                  <c:v>0.1061890234379067</c:v>
                </c:pt>
                <c:pt idx="114">
                  <c:v>0.12232796409866618</c:v>
                </c:pt>
                <c:pt idx="115">
                  <c:v>0.13388813111067149</c:v>
                </c:pt>
                <c:pt idx="116">
                  <c:v>0.2346029299986464</c:v>
                </c:pt>
                <c:pt idx="117">
                  <c:v>0.50003904582417924</c:v>
                </c:pt>
                <c:pt idx="118">
                  <c:v>0.83349559042492261</c:v>
                </c:pt>
                <c:pt idx="119">
                  <c:v>1</c:v>
                </c:pt>
                <c:pt idx="120">
                  <c:v>0.86450578398808831</c:v>
                </c:pt>
                <c:pt idx="121">
                  <c:v>0.53633604398121626</c:v>
                </c:pt>
                <c:pt idx="122">
                  <c:v>0.25141345883528909</c:v>
                </c:pt>
                <c:pt idx="123">
                  <c:v>0.13346643620953549</c:v>
                </c:pt>
                <c:pt idx="124">
                  <c:v>0.12195833029643589</c:v>
                </c:pt>
                <c:pt idx="125">
                  <c:v>0.11473745587821867</c:v>
                </c:pt>
                <c:pt idx="126">
                  <c:v>8.7733363875844683E-2</c:v>
                </c:pt>
                <c:pt idx="127">
                  <c:v>6.9285513478618499E-2</c:v>
                </c:pt>
                <c:pt idx="128">
                  <c:v>6.6625191324538466E-2</c:v>
                </c:pt>
                <c:pt idx="129">
                  <c:v>6.2499349236263671E-2</c:v>
                </c:pt>
                <c:pt idx="130">
                  <c:v>5.3287137784904355E-2</c:v>
                </c:pt>
                <c:pt idx="131">
                  <c:v>5.012963213627513E-2</c:v>
                </c:pt>
                <c:pt idx="132">
                  <c:v>5.349538218052706E-2</c:v>
                </c:pt>
                <c:pt idx="133">
                  <c:v>5.4036817609146089E-2</c:v>
                </c:pt>
                <c:pt idx="134">
                  <c:v>5.119688466384148E-2</c:v>
                </c:pt>
                <c:pt idx="135">
                  <c:v>5.4174779521246129E-2</c:v>
                </c:pt>
                <c:pt idx="136">
                  <c:v>6.8134963192803072E-2</c:v>
                </c:pt>
                <c:pt idx="137">
                  <c:v>8.862621172207702E-2</c:v>
                </c:pt>
                <c:pt idx="138">
                  <c:v>0.11125456836142897</c:v>
                </c:pt>
                <c:pt idx="139">
                  <c:v>0.15016503368353099</c:v>
                </c:pt>
                <c:pt idx="140">
                  <c:v>0.24929717516477334</c:v>
                </c:pt>
                <c:pt idx="141">
                  <c:v>0.44847252735810744</c:v>
                </c:pt>
                <c:pt idx="142">
                  <c:v>0.71348955133744962</c:v>
                </c:pt>
                <c:pt idx="143">
                  <c:v>0.91651482179485844</c:v>
                </c:pt>
                <c:pt idx="144">
                  <c:v>0.92675523994960485</c:v>
                </c:pt>
                <c:pt idx="145">
                  <c:v>0.73416301371289339</c:v>
                </c:pt>
                <c:pt idx="146">
                  <c:v>0.46399975010672517</c:v>
                </c:pt>
                <c:pt idx="147">
                  <c:v>0.25542736956091666</c:v>
                </c:pt>
                <c:pt idx="148">
                  <c:v>0.14922012473839297</c:v>
                </c:pt>
                <c:pt idx="149">
                  <c:v>0.10416384669047593</c:v>
                </c:pt>
                <c:pt idx="150">
                  <c:v>8.033808477629345E-2</c:v>
                </c:pt>
                <c:pt idx="151">
                  <c:v>7.1446049083204038E-2</c:v>
                </c:pt>
                <c:pt idx="152">
                  <c:v>7.5767120292375117E-2</c:v>
                </c:pt>
                <c:pt idx="153">
                  <c:v>8.0848283545569083E-2</c:v>
                </c:pt>
                <c:pt idx="154">
                  <c:v>7.9473870534459243E-2</c:v>
                </c:pt>
                <c:pt idx="155">
                  <c:v>7.6368425984735686E-2</c:v>
                </c:pt>
                <c:pt idx="156">
                  <c:v>7.3039118709717715E-2</c:v>
                </c:pt>
                <c:pt idx="157">
                  <c:v>6.3204777126435588E-2</c:v>
                </c:pt>
                <c:pt idx="158">
                  <c:v>4.8065409564665089E-2</c:v>
                </c:pt>
                <c:pt idx="159">
                  <c:v>3.7710456992326197E-2</c:v>
                </c:pt>
                <c:pt idx="160">
                  <c:v>3.567486802511427E-2</c:v>
                </c:pt>
                <c:pt idx="161">
                  <c:v>3.9535198508970124E-2</c:v>
                </c:pt>
                <c:pt idx="162">
                  <c:v>5.5236825938921909E-2</c:v>
                </c:pt>
                <c:pt idx="163">
                  <c:v>0.10092304328359762</c:v>
                </c:pt>
                <c:pt idx="164">
                  <c:v>0.19585645713809724</c:v>
                </c:pt>
                <c:pt idx="165">
                  <c:v>0.34713559833820967</c:v>
                </c:pt>
                <c:pt idx="166">
                  <c:v>0.54241417727845387</c:v>
                </c:pt>
                <c:pt idx="167">
                  <c:v>0.73601638883393539</c:v>
                </c:pt>
                <c:pt idx="168">
                  <c:v>0.84791391176684949</c:v>
                </c:pt>
                <c:pt idx="169">
                  <c:v>0.80918826334586258</c:v>
                </c:pt>
                <c:pt idx="170">
                  <c:v>0.62684426442873353</c:v>
                </c:pt>
                <c:pt idx="171">
                  <c:v>0.3902708218365073</c:v>
                </c:pt>
                <c:pt idx="172">
                  <c:v>0.19955539821534551</c:v>
                </c:pt>
                <c:pt idx="173">
                  <c:v>9.5118230755614791E-2</c:v>
                </c:pt>
                <c:pt idx="174">
                  <c:v>5.4174779521246129E-2</c:v>
                </c:pt>
                <c:pt idx="175">
                  <c:v>3.9175976926520958E-2</c:v>
                </c:pt>
                <c:pt idx="176">
                  <c:v>3.1879613914890512E-2</c:v>
                </c:pt>
                <c:pt idx="177">
                  <c:v>2.8162451453025272E-2</c:v>
                </c:pt>
                <c:pt idx="178">
                  <c:v>2.5457877364875415E-2</c:v>
                </c:pt>
                <c:pt idx="179">
                  <c:v>2.1803188221696981E-2</c:v>
                </c:pt>
                <c:pt idx="180">
                  <c:v>1.736497953998813E-2</c:v>
                </c:pt>
                <c:pt idx="181">
                  <c:v>1.4124176133109815E-2</c:v>
                </c:pt>
                <c:pt idx="182">
                  <c:v>1.1091617121854207E-2</c:v>
                </c:pt>
                <c:pt idx="183">
                  <c:v>1.0685540550389935E-2</c:v>
                </c:pt>
                <c:pt idx="184">
                  <c:v>1.3697275122083276E-2</c:v>
                </c:pt>
                <c:pt idx="185">
                  <c:v>2.572338896929436E-2</c:v>
                </c:pt>
                <c:pt idx="186">
                  <c:v>5.1855457564998278E-2</c:v>
                </c:pt>
                <c:pt idx="187">
                  <c:v>9.8012827854770349E-2</c:v>
                </c:pt>
                <c:pt idx="188">
                  <c:v>0.16734259326745868</c:v>
                </c:pt>
                <c:pt idx="189">
                  <c:v>0.2617345716933393</c:v>
                </c:pt>
                <c:pt idx="190">
                  <c:v>0.37684947053862411</c:v>
                </c:pt>
                <c:pt idx="191">
                  <c:v>0.49467935569183985</c:v>
                </c:pt>
                <c:pt idx="192">
                  <c:v>0.58236065846877894</c:v>
                </c:pt>
                <c:pt idx="193">
                  <c:v>0.60253433429472825</c:v>
                </c:pt>
                <c:pt idx="194">
                  <c:v>0.54495215585010559</c:v>
                </c:pt>
                <c:pt idx="195">
                  <c:v>0.42911881383992245</c:v>
                </c:pt>
                <c:pt idx="196">
                  <c:v>0.29319249070709386</c:v>
                </c:pt>
                <c:pt idx="197">
                  <c:v>0.16810789142137211</c:v>
                </c:pt>
                <c:pt idx="198">
                  <c:v>7.5007028248352259E-2</c:v>
                </c:pt>
                <c:pt idx="199">
                  <c:v>1.9119438573109399E-2</c:v>
                </c:pt>
                <c:pt idx="200">
                  <c:v>-5.7996064180922723E-3</c:v>
                </c:pt>
                <c:pt idx="201">
                  <c:v>-1.5079497298028967E-2</c:v>
                </c:pt>
                <c:pt idx="202">
                  <c:v>-1.8455659562062035E-2</c:v>
                </c:pt>
                <c:pt idx="203">
                  <c:v>-2.0204912485292739E-2</c:v>
                </c:pt>
                <c:pt idx="204">
                  <c:v>-1.770337668287502E-2</c:v>
                </c:pt>
                <c:pt idx="205">
                  <c:v>-1.5696421320061223E-2</c:v>
                </c:pt>
                <c:pt idx="206">
                  <c:v>-1.5235680594745993E-2</c:v>
                </c:pt>
                <c:pt idx="207">
                  <c:v>-1.5581886902468737E-2</c:v>
                </c:pt>
                <c:pt idx="208">
                  <c:v>-1.400183255068148E-2</c:v>
                </c:pt>
                <c:pt idx="209">
                  <c:v>-1.2101602440624316E-2</c:v>
                </c:pt>
                <c:pt idx="210">
                  <c:v>-1.2505075957143303E-2</c:v>
                </c:pt>
                <c:pt idx="211">
                  <c:v>-1.4663008506783561E-2</c:v>
                </c:pt>
                <c:pt idx="212">
                  <c:v>-1.5056069803521413E-2</c:v>
                </c:pt>
                <c:pt idx="213">
                  <c:v>-1.4452161056215574E-2</c:v>
                </c:pt>
                <c:pt idx="214">
                  <c:v>-1.4079924199039993E-2</c:v>
                </c:pt>
                <c:pt idx="215">
                  <c:v>-1.5134161451879926E-2</c:v>
                </c:pt>
                <c:pt idx="216">
                  <c:v>-1.4652596287002424E-2</c:v>
                </c:pt>
                <c:pt idx="217">
                  <c:v>-1.3817015649566331E-2</c:v>
                </c:pt>
                <c:pt idx="218">
                  <c:v>-1.4111160858383398E-2</c:v>
                </c:pt>
                <c:pt idx="219">
                  <c:v>-1.4558886308972209E-2</c:v>
                </c:pt>
                <c:pt idx="220">
                  <c:v>-1.215366353952999E-2</c:v>
                </c:pt>
                <c:pt idx="221">
                  <c:v>-8.5145927260232603E-3</c:v>
                </c:pt>
                <c:pt idx="222">
                  <c:v>-7.1922408138190971E-3</c:v>
                </c:pt>
                <c:pt idx="223">
                  <c:v>-7.3588363303172602E-3</c:v>
                </c:pt>
                <c:pt idx="224">
                  <c:v>-6.1874616049395568E-3</c:v>
                </c:pt>
                <c:pt idx="225">
                  <c:v>-3.2902614508387045E-3</c:v>
                </c:pt>
                <c:pt idx="226">
                  <c:v>-1.9627034287439736E-3</c:v>
                </c:pt>
                <c:pt idx="227">
                  <c:v>-3.5844066596557715E-3</c:v>
                </c:pt>
                <c:pt idx="228">
                  <c:v>-4.6438500223862722E-3</c:v>
                </c:pt>
                <c:pt idx="229">
                  <c:v>-3.1496964837933795E-3</c:v>
                </c:pt>
                <c:pt idx="230">
                  <c:v>-1.0282067033870949E-3</c:v>
                </c:pt>
                <c:pt idx="231">
                  <c:v>-4.2429795608125688E-4</c:v>
                </c:pt>
                <c:pt idx="232">
                  <c:v>-7.3666454951531112E-4</c:v>
                </c:pt>
                <c:pt idx="233">
                  <c:v>-4.0867962640955417E-4</c:v>
                </c:pt>
                <c:pt idx="234">
                  <c:v>-1.3275580220947303E-4</c:v>
                </c:pt>
                <c:pt idx="235">
                  <c:v>-2.3167189013025685E-4</c:v>
                </c:pt>
                <c:pt idx="236">
                  <c:v>-3.7744296706614881E-4</c:v>
                </c:pt>
                <c:pt idx="237">
                  <c:v>-8.3037452754552727E-4</c:v>
                </c:pt>
                <c:pt idx="238">
                  <c:v>-1.2859091429701897E-3</c:v>
                </c:pt>
                <c:pt idx="239">
                  <c:v>-1.8299476265345009E-3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254-40B3-A1FC-676BAF310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035864"/>
        <c:axId val="571036192"/>
      </c:scatterChart>
      <c:valAx>
        <c:axId val="571035864"/>
        <c:scaling>
          <c:orientation val="minMax"/>
          <c:max val="20"/>
          <c:min val="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71036192"/>
        <c:crosses val="autoZero"/>
        <c:crossBetween val="midCat"/>
        <c:majorUnit val="5"/>
        <c:minorUnit val="1"/>
      </c:valAx>
      <c:valAx>
        <c:axId val="5710361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Pixel intensity [a.u.]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71035864"/>
        <c:crossesAt val="-25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1483615709393493"/>
          <c:y val="6.3381191836708956E-2"/>
          <c:w val="0.42049058989908972"/>
          <c:h val="0.14768639243972767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'4_4_7mm(FBP)(Z=0mm)(ZD5mm+Rand)'!$D$1</c:f>
              <c:strCache>
                <c:ptCount val="1"/>
                <c:pt idx="0">
                  <c:v>FBP (4+4+7 mm)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'4_4_7mm(FBP)(Z=0mm)(ZD5mm+Rand)'!$C$4:$C$7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'4_4_7mm(FBP)(Z=0mm)(ZD5mm+Rand)'!$M$4:$M$7</c:f>
              <c:numCache>
                <c:formatCode>General</c:formatCode>
                <c:ptCount val="4"/>
                <c:pt idx="0">
                  <c:v>0.72145300000000001</c:v>
                </c:pt>
                <c:pt idx="1">
                  <c:v>0.71407399999999999</c:v>
                </c:pt>
                <c:pt idx="2">
                  <c:v>0.70874000000000004</c:v>
                </c:pt>
                <c:pt idx="3">
                  <c:v>1.2769010000000001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6F-4D1E-B6BD-5C5E404C7DB4}"/>
            </c:ext>
          </c:extLst>
        </c:ser>
        <c:ser>
          <c:idx val="1"/>
          <c:order val="1"/>
          <c:tx>
            <c:strRef>
              <c:f>'4+4+7,FBP+SSRB(Z=0mm)'!$D$2</c:f>
              <c:strCache>
                <c:ptCount val="1"/>
                <c:pt idx="0">
                  <c:v>FBP+GF (4+4+7 mm)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'4+4+7,FBP+SSRB(Z=0mm)'!$C$4:$C$7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'4+4+7,FBP+SSRB(Z=0mm)'!$M$4:$M$7</c:f>
              <c:numCache>
                <c:formatCode>0.00_ </c:formatCode>
                <c:ptCount val="4"/>
                <c:pt idx="0">
                  <c:v>0.75140099999999999</c:v>
                </c:pt>
                <c:pt idx="1">
                  <c:v>0.72161200000000003</c:v>
                </c:pt>
                <c:pt idx="2">
                  <c:v>0.73031100000000004</c:v>
                </c:pt>
                <c:pt idx="3">
                  <c:v>1.3793029999999999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D6F-4D1E-B6BD-5C5E404C7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035864"/>
        <c:axId val="571036192"/>
      </c:scatterChart>
      <c:valAx>
        <c:axId val="571035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71036192"/>
        <c:crosses val="autoZero"/>
        <c:crossBetween val="midCat"/>
      </c:valAx>
      <c:valAx>
        <c:axId val="571036192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FWHM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7103586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9624437692368401"/>
          <c:y val="6.8301135650485775E-2"/>
          <c:w val="0.44436533225475494"/>
          <c:h val="0.154918338849020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'3+4+4,FBP+SSRB(Z=0mm)'!$L$13</c:f>
              <c:strCache>
                <c:ptCount val="1"/>
                <c:pt idx="0">
                  <c:v>FBP (3+4+4 mm)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'3+4+4,FBP+SSRB(Z=0mm)'!$G$16:$G$255</c:f>
              <c:numCache>
                <c:formatCode>0_ </c:formatCode>
                <c:ptCount val="240"/>
                <c:pt idx="0">
                  <c:v>-24</c:v>
                </c:pt>
                <c:pt idx="1">
                  <c:v>-23.8</c:v>
                </c:pt>
                <c:pt idx="2">
                  <c:v>-23.6</c:v>
                </c:pt>
                <c:pt idx="3">
                  <c:v>-23.4</c:v>
                </c:pt>
                <c:pt idx="4">
                  <c:v>-23.2</c:v>
                </c:pt>
                <c:pt idx="5">
                  <c:v>-23</c:v>
                </c:pt>
                <c:pt idx="6">
                  <c:v>-22.8</c:v>
                </c:pt>
                <c:pt idx="7">
                  <c:v>-22.6</c:v>
                </c:pt>
                <c:pt idx="8">
                  <c:v>-22.4</c:v>
                </c:pt>
                <c:pt idx="9">
                  <c:v>-22.2</c:v>
                </c:pt>
                <c:pt idx="10">
                  <c:v>-22</c:v>
                </c:pt>
                <c:pt idx="11">
                  <c:v>-21.8</c:v>
                </c:pt>
                <c:pt idx="12">
                  <c:v>-21.6</c:v>
                </c:pt>
                <c:pt idx="13">
                  <c:v>-21.4</c:v>
                </c:pt>
                <c:pt idx="14">
                  <c:v>-21.2</c:v>
                </c:pt>
                <c:pt idx="15">
                  <c:v>-21</c:v>
                </c:pt>
                <c:pt idx="16">
                  <c:v>-20.8</c:v>
                </c:pt>
                <c:pt idx="17">
                  <c:v>-20.6</c:v>
                </c:pt>
                <c:pt idx="18">
                  <c:v>-20.399999999999999</c:v>
                </c:pt>
                <c:pt idx="19">
                  <c:v>-20.2</c:v>
                </c:pt>
                <c:pt idx="20">
                  <c:v>-20</c:v>
                </c:pt>
                <c:pt idx="21">
                  <c:v>-19.8</c:v>
                </c:pt>
                <c:pt idx="22">
                  <c:v>-19.600000000000001</c:v>
                </c:pt>
                <c:pt idx="23">
                  <c:v>-19.399999999999999</c:v>
                </c:pt>
                <c:pt idx="24">
                  <c:v>-19.2</c:v>
                </c:pt>
                <c:pt idx="25">
                  <c:v>-19</c:v>
                </c:pt>
                <c:pt idx="26">
                  <c:v>-18.8</c:v>
                </c:pt>
                <c:pt idx="27">
                  <c:v>-18.600000000000001</c:v>
                </c:pt>
                <c:pt idx="28">
                  <c:v>-18.399999999999999</c:v>
                </c:pt>
                <c:pt idx="29">
                  <c:v>-18.2</c:v>
                </c:pt>
                <c:pt idx="30">
                  <c:v>-18</c:v>
                </c:pt>
                <c:pt idx="31">
                  <c:v>-17.8</c:v>
                </c:pt>
                <c:pt idx="32">
                  <c:v>-17.600000000000001</c:v>
                </c:pt>
                <c:pt idx="33">
                  <c:v>-17.399999999999999</c:v>
                </c:pt>
                <c:pt idx="34">
                  <c:v>-17.2</c:v>
                </c:pt>
                <c:pt idx="35">
                  <c:v>-17</c:v>
                </c:pt>
                <c:pt idx="36">
                  <c:v>-16.8</c:v>
                </c:pt>
                <c:pt idx="37">
                  <c:v>-16.600000000000001</c:v>
                </c:pt>
                <c:pt idx="38">
                  <c:v>-16.399999999999999</c:v>
                </c:pt>
                <c:pt idx="39">
                  <c:v>-16.2</c:v>
                </c:pt>
                <c:pt idx="40">
                  <c:v>-16</c:v>
                </c:pt>
                <c:pt idx="41">
                  <c:v>-15.799999999999999</c:v>
                </c:pt>
                <c:pt idx="42">
                  <c:v>-15.6</c:v>
                </c:pt>
                <c:pt idx="43">
                  <c:v>-15.4</c:v>
                </c:pt>
                <c:pt idx="44">
                  <c:v>-15.2</c:v>
                </c:pt>
                <c:pt idx="45">
                  <c:v>-15</c:v>
                </c:pt>
                <c:pt idx="46">
                  <c:v>-14.799999999999999</c:v>
                </c:pt>
                <c:pt idx="47">
                  <c:v>-14.6</c:v>
                </c:pt>
                <c:pt idx="48">
                  <c:v>-14.399999999999999</c:v>
                </c:pt>
                <c:pt idx="49">
                  <c:v>-14.2</c:v>
                </c:pt>
                <c:pt idx="50">
                  <c:v>-14</c:v>
                </c:pt>
                <c:pt idx="51">
                  <c:v>-13.799999999999999</c:v>
                </c:pt>
                <c:pt idx="52">
                  <c:v>-13.6</c:v>
                </c:pt>
                <c:pt idx="53">
                  <c:v>-13.399999999999999</c:v>
                </c:pt>
                <c:pt idx="54">
                  <c:v>-13.2</c:v>
                </c:pt>
                <c:pt idx="55">
                  <c:v>-13</c:v>
                </c:pt>
                <c:pt idx="56">
                  <c:v>-12.799999999999999</c:v>
                </c:pt>
                <c:pt idx="57">
                  <c:v>-12.6</c:v>
                </c:pt>
                <c:pt idx="58">
                  <c:v>-12.399999999999999</c:v>
                </c:pt>
                <c:pt idx="59">
                  <c:v>-12.2</c:v>
                </c:pt>
                <c:pt idx="60">
                  <c:v>-12</c:v>
                </c:pt>
                <c:pt idx="61">
                  <c:v>-11.799999999999999</c:v>
                </c:pt>
                <c:pt idx="62">
                  <c:v>-11.6</c:v>
                </c:pt>
                <c:pt idx="63">
                  <c:v>-11.399999999999999</c:v>
                </c:pt>
                <c:pt idx="64">
                  <c:v>-11.2</c:v>
                </c:pt>
                <c:pt idx="65">
                  <c:v>-11</c:v>
                </c:pt>
                <c:pt idx="66">
                  <c:v>-10.799999999999999</c:v>
                </c:pt>
                <c:pt idx="67">
                  <c:v>-10.6</c:v>
                </c:pt>
                <c:pt idx="68">
                  <c:v>-10.399999999999999</c:v>
                </c:pt>
                <c:pt idx="69">
                  <c:v>-10.199999999999999</c:v>
                </c:pt>
                <c:pt idx="70">
                  <c:v>-10</c:v>
                </c:pt>
                <c:pt idx="71">
                  <c:v>-9.7999999999999989</c:v>
                </c:pt>
                <c:pt idx="72">
                  <c:v>-9.6</c:v>
                </c:pt>
                <c:pt idx="73">
                  <c:v>-9.3999999999999986</c:v>
                </c:pt>
                <c:pt idx="74">
                  <c:v>-9.1999999999999993</c:v>
                </c:pt>
                <c:pt idx="75">
                  <c:v>-9</c:v>
                </c:pt>
                <c:pt idx="76">
                  <c:v>-8.7999999999999989</c:v>
                </c:pt>
                <c:pt idx="77">
                  <c:v>-8.6</c:v>
                </c:pt>
                <c:pt idx="78">
                  <c:v>-8.3999999999999986</c:v>
                </c:pt>
                <c:pt idx="79">
                  <c:v>-8.1999999999999993</c:v>
                </c:pt>
                <c:pt idx="80">
                  <c:v>-8</c:v>
                </c:pt>
                <c:pt idx="81">
                  <c:v>-7.8000000000000007</c:v>
                </c:pt>
                <c:pt idx="82">
                  <c:v>-7.5999999999999979</c:v>
                </c:pt>
                <c:pt idx="83">
                  <c:v>-7.3999999999999986</c:v>
                </c:pt>
                <c:pt idx="84">
                  <c:v>-7.1999999999999993</c:v>
                </c:pt>
                <c:pt idx="85">
                  <c:v>-7</c:v>
                </c:pt>
                <c:pt idx="86">
                  <c:v>-6.8000000000000007</c:v>
                </c:pt>
                <c:pt idx="87">
                  <c:v>-6.5999999999999979</c:v>
                </c:pt>
                <c:pt idx="88">
                  <c:v>-6.3999999999999986</c:v>
                </c:pt>
                <c:pt idx="89">
                  <c:v>-6.1999999999999993</c:v>
                </c:pt>
                <c:pt idx="90">
                  <c:v>-6</c:v>
                </c:pt>
                <c:pt idx="91">
                  <c:v>-5.8000000000000007</c:v>
                </c:pt>
                <c:pt idx="92">
                  <c:v>-5.5999999999999979</c:v>
                </c:pt>
                <c:pt idx="93">
                  <c:v>-5.3999999999999986</c:v>
                </c:pt>
                <c:pt idx="94">
                  <c:v>-5.1999999999999993</c:v>
                </c:pt>
                <c:pt idx="95">
                  <c:v>-5</c:v>
                </c:pt>
                <c:pt idx="96">
                  <c:v>-4.7999999999999972</c:v>
                </c:pt>
                <c:pt idx="97">
                  <c:v>-4.5999999999999979</c:v>
                </c:pt>
                <c:pt idx="98">
                  <c:v>-4.3999999999999986</c:v>
                </c:pt>
                <c:pt idx="99">
                  <c:v>-4.1999999999999993</c:v>
                </c:pt>
                <c:pt idx="100">
                  <c:v>-4</c:v>
                </c:pt>
                <c:pt idx="101">
                  <c:v>-3.7999999999999972</c:v>
                </c:pt>
                <c:pt idx="102">
                  <c:v>-3.5999999999999979</c:v>
                </c:pt>
                <c:pt idx="103">
                  <c:v>-3.3999999999999986</c:v>
                </c:pt>
                <c:pt idx="104">
                  <c:v>-3.1999999999999993</c:v>
                </c:pt>
                <c:pt idx="105">
                  <c:v>-3</c:v>
                </c:pt>
                <c:pt idx="106">
                  <c:v>-2.7999999999999972</c:v>
                </c:pt>
                <c:pt idx="107">
                  <c:v>-2.5999999999999979</c:v>
                </c:pt>
                <c:pt idx="108">
                  <c:v>-2.3999999999999986</c:v>
                </c:pt>
                <c:pt idx="109">
                  <c:v>-2.1999999999999993</c:v>
                </c:pt>
                <c:pt idx="110">
                  <c:v>-2</c:v>
                </c:pt>
                <c:pt idx="111">
                  <c:v>-1.7999999999999972</c:v>
                </c:pt>
                <c:pt idx="112">
                  <c:v>-1.5999999999999979</c:v>
                </c:pt>
                <c:pt idx="113">
                  <c:v>-1.3999999999999986</c:v>
                </c:pt>
                <c:pt idx="114">
                  <c:v>-1.1999999999999993</c:v>
                </c:pt>
                <c:pt idx="115">
                  <c:v>-1</c:v>
                </c:pt>
                <c:pt idx="116">
                  <c:v>-0.79999999999999716</c:v>
                </c:pt>
                <c:pt idx="117">
                  <c:v>-0.59999999999999787</c:v>
                </c:pt>
                <c:pt idx="118">
                  <c:v>-0.39999999999999858</c:v>
                </c:pt>
                <c:pt idx="119">
                  <c:v>-0.19999999999999929</c:v>
                </c:pt>
                <c:pt idx="120">
                  <c:v>0</c:v>
                </c:pt>
                <c:pt idx="121">
                  <c:v>0.20000000000000284</c:v>
                </c:pt>
                <c:pt idx="122">
                  <c:v>0.40000000000000213</c:v>
                </c:pt>
                <c:pt idx="123">
                  <c:v>0.60000000000000142</c:v>
                </c:pt>
                <c:pt idx="124">
                  <c:v>0.80000000000000071</c:v>
                </c:pt>
                <c:pt idx="125">
                  <c:v>1</c:v>
                </c:pt>
                <c:pt idx="126">
                  <c:v>1.2000000000000028</c:v>
                </c:pt>
                <c:pt idx="127">
                  <c:v>1.4000000000000021</c:v>
                </c:pt>
                <c:pt idx="128">
                  <c:v>1.6000000000000014</c:v>
                </c:pt>
                <c:pt idx="129">
                  <c:v>1.8000000000000007</c:v>
                </c:pt>
                <c:pt idx="130">
                  <c:v>2</c:v>
                </c:pt>
                <c:pt idx="131">
                  <c:v>2.2000000000000028</c:v>
                </c:pt>
                <c:pt idx="132">
                  <c:v>2.4000000000000021</c:v>
                </c:pt>
                <c:pt idx="133">
                  <c:v>2.6000000000000014</c:v>
                </c:pt>
                <c:pt idx="134">
                  <c:v>2.8000000000000007</c:v>
                </c:pt>
                <c:pt idx="135">
                  <c:v>3</c:v>
                </c:pt>
                <c:pt idx="136">
                  <c:v>3.2000000000000028</c:v>
                </c:pt>
                <c:pt idx="137">
                  <c:v>3.4000000000000021</c:v>
                </c:pt>
                <c:pt idx="138">
                  <c:v>3.6000000000000014</c:v>
                </c:pt>
                <c:pt idx="139">
                  <c:v>3.8000000000000007</c:v>
                </c:pt>
                <c:pt idx="140">
                  <c:v>4</c:v>
                </c:pt>
                <c:pt idx="141">
                  <c:v>4.2000000000000028</c:v>
                </c:pt>
                <c:pt idx="142">
                  <c:v>4.4000000000000021</c:v>
                </c:pt>
                <c:pt idx="143">
                  <c:v>4.6000000000000014</c:v>
                </c:pt>
                <c:pt idx="144">
                  <c:v>4.8000000000000007</c:v>
                </c:pt>
                <c:pt idx="145">
                  <c:v>5</c:v>
                </c:pt>
                <c:pt idx="146">
                  <c:v>5.2000000000000028</c:v>
                </c:pt>
                <c:pt idx="147">
                  <c:v>5.4000000000000021</c:v>
                </c:pt>
                <c:pt idx="148">
                  <c:v>5.6000000000000014</c:v>
                </c:pt>
                <c:pt idx="149">
                  <c:v>5.8000000000000007</c:v>
                </c:pt>
                <c:pt idx="150">
                  <c:v>6</c:v>
                </c:pt>
                <c:pt idx="151">
                  <c:v>6.2000000000000028</c:v>
                </c:pt>
                <c:pt idx="152">
                  <c:v>6.4000000000000021</c:v>
                </c:pt>
                <c:pt idx="153">
                  <c:v>6.6000000000000014</c:v>
                </c:pt>
                <c:pt idx="154">
                  <c:v>6.8000000000000007</c:v>
                </c:pt>
                <c:pt idx="155">
                  <c:v>7</c:v>
                </c:pt>
                <c:pt idx="156">
                  <c:v>7.2000000000000028</c:v>
                </c:pt>
                <c:pt idx="157">
                  <c:v>7.4000000000000021</c:v>
                </c:pt>
                <c:pt idx="158">
                  <c:v>7.6000000000000014</c:v>
                </c:pt>
                <c:pt idx="159">
                  <c:v>7.8000000000000007</c:v>
                </c:pt>
                <c:pt idx="160">
                  <c:v>8</c:v>
                </c:pt>
                <c:pt idx="161">
                  <c:v>8.2000000000000028</c:v>
                </c:pt>
                <c:pt idx="162">
                  <c:v>8.3999999999999986</c:v>
                </c:pt>
                <c:pt idx="163">
                  <c:v>8.6000000000000014</c:v>
                </c:pt>
                <c:pt idx="164">
                  <c:v>8.8000000000000043</c:v>
                </c:pt>
                <c:pt idx="165">
                  <c:v>9</c:v>
                </c:pt>
                <c:pt idx="166">
                  <c:v>9.2000000000000028</c:v>
                </c:pt>
                <c:pt idx="167">
                  <c:v>9.3999999999999986</c:v>
                </c:pt>
                <c:pt idx="168">
                  <c:v>9.6000000000000014</c:v>
                </c:pt>
                <c:pt idx="169">
                  <c:v>9.8000000000000043</c:v>
                </c:pt>
                <c:pt idx="170">
                  <c:v>10</c:v>
                </c:pt>
                <c:pt idx="171">
                  <c:v>10.200000000000003</c:v>
                </c:pt>
                <c:pt idx="172">
                  <c:v>10.399999999999999</c:v>
                </c:pt>
                <c:pt idx="173">
                  <c:v>10.600000000000001</c:v>
                </c:pt>
                <c:pt idx="174">
                  <c:v>10.800000000000004</c:v>
                </c:pt>
                <c:pt idx="175">
                  <c:v>11</c:v>
                </c:pt>
                <c:pt idx="176">
                  <c:v>11.200000000000003</c:v>
                </c:pt>
                <c:pt idx="177">
                  <c:v>11.399999999999999</c:v>
                </c:pt>
                <c:pt idx="178">
                  <c:v>11.600000000000001</c:v>
                </c:pt>
                <c:pt idx="179">
                  <c:v>11.800000000000004</c:v>
                </c:pt>
                <c:pt idx="180">
                  <c:v>12</c:v>
                </c:pt>
                <c:pt idx="181">
                  <c:v>12.200000000000003</c:v>
                </c:pt>
                <c:pt idx="182">
                  <c:v>12.399999999999999</c:v>
                </c:pt>
                <c:pt idx="183">
                  <c:v>12.600000000000001</c:v>
                </c:pt>
                <c:pt idx="184">
                  <c:v>12.800000000000004</c:v>
                </c:pt>
                <c:pt idx="185">
                  <c:v>13</c:v>
                </c:pt>
                <c:pt idx="186">
                  <c:v>13.200000000000003</c:v>
                </c:pt>
                <c:pt idx="187">
                  <c:v>13.399999999999999</c:v>
                </c:pt>
                <c:pt idx="188">
                  <c:v>13.600000000000001</c:v>
                </c:pt>
                <c:pt idx="189">
                  <c:v>13.800000000000004</c:v>
                </c:pt>
                <c:pt idx="190">
                  <c:v>14</c:v>
                </c:pt>
                <c:pt idx="191">
                  <c:v>14.200000000000003</c:v>
                </c:pt>
                <c:pt idx="192">
                  <c:v>14.400000000000006</c:v>
                </c:pt>
                <c:pt idx="193">
                  <c:v>14.600000000000001</c:v>
                </c:pt>
                <c:pt idx="194">
                  <c:v>14.800000000000004</c:v>
                </c:pt>
                <c:pt idx="195">
                  <c:v>15</c:v>
                </c:pt>
                <c:pt idx="196">
                  <c:v>15.200000000000003</c:v>
                </c:pt>
                <c:pt idx="197">
                  <c:v>15.400000000000006</c:v>
                </c:pt>
                <c:pt idx="198">
                  <c:v>15.600000000000001</c:v>
                </c:pt>
                <c:pt idx="199">
                  <c:v>15.800000000000004</c:v>
                </c:pt>
                <c:pt idx="200">
                  <c:v>16</c:v>
                </c:pt>
                <c:pt idx="201">
                  <c:v>16.200000000000003</c:v>
                </c:pt>
                <c:pt idx="202">
                  <c:v>16.400000000000006</c:v>
                </c:pt>
                <c:pt idx="203">
                  <c:v>16.600000000000001</c:v>
                </c:pt>
                <c:pt idx="204">
                  <c:v>16.800000000000004</c:v>
                </c:pt>
                <c:pt idx="205">
                  <c:v>17</c:v>
                </c:pt>
                <c:pt idx="206">
                  <c:v>17.200000000000003</c:v>
                </c:pt>
                <c:pt idx="207">
                  <c:v>17.400000000000006</c:v>
                </c:pt>
                <c:pt idx="208">
                  <c:v>17.600000000000001</c:v>
                </c:pt>
                <c:pt idx="209">
                  <c:v>17.800000000000004</c:v>
                </c:pt>
                <c:pt idx="210">
                  <c:v>18</c:v>
                </c:pt>
                <c:pt idx="211">
                  <c:v>18.200000000000003</c:v>
                </c:pt>
                <c:pt idx="212">
                  <c:v>18.400000000000006</c:v>
                </c:pt>
                <c:pt idx="213">
                  <c:v>18.600000000000001</c:v>
                </c:pt>
                <c:pt idx="214">
                  <c:v>18.800000000000004</c:v>
                </c:pt>
                <c:pt idx="215">
                  <c:v>19</c:v>
                </c:pt>
                <c:pt idx="216">
                  <c:v>19.200000000000003</c:v>
                </c:pt>
                <c:pt idx="217">
                  <c:v>19.400000000000006</c:v>
                </c:pt>
                <c:pt idx="218">
                  <c:v>19.600000000000001</c:v>
                </c:pt>
                <c:pt idx="219">
                  <c:v>19.800000000000004</c:v>
                </c:pt>
                <c:pt idx="220">
                  <c:v>20</c:v>
                </c:pt>
                <c:pt idx="221">
                  <c:v>20.200000000000003</c:v>
                </c:pt>
                <c:pt idx="222">
                  <c:v>20.400000000000006</c:v>
                </c:pt>
                <c:pt idx="223">
                  <c:v>20.6</c:v>
                </c:pt>
                <c:pt idx="224">
                  <c:v>20.800000000000004</c:v>
                </c:pt>
                <c:pt idx="225">
                  <c:v>21</c:v>
                </c:pt>
                <c:pt idx="226">
                  <c:v>21.200000000000003</c:v>
                </c:pt>
                <c:pt idx="227">
                  <c:v>21.400000000000006</c:v>
                </c:pt>
                <c:pt idx="228">
                  <c:v>21.6</c:v>
                </c:pt>
                <c:pt idx="229">
                  <c:v>21.800000000000004</c:v>
                </c:pt>
                <c:pt idx="230">
                  <c:v>22</c:v>
                </c:pt>
                <c:pt idx="231">
                  <c:v>22.200000000000003</c:v>
                </c:pt>
                <c:pt idx="232">
                  <c:v>22.400000000000006</c:v>
                </c:pt>
                <c:pt idx="233">
                  <c:v>22.6</c:v>
                </c:pt>
                <c:pt idx="234">
                  <c:v>22.800000000000004</c:v>
                </c:pt>
                <c:pt idx="235">
                  <c:v>23</c:v>
                </c:pt>
                <c:pt idx="236">
                  <c:v>23.200000000000003</c:v>
                </c:pt>
                <c:pt idx="237">
                  <c:v>23.400000000000006</c:v>
                </c:pt>
                <c:pt idx="238">
                  <c:v>23.6</c:v>
                </c:pt>
                <c:pt idx="239">
                  <c:v>23.800000000000004</c:v>
                </c:pt>
              </c:numCache>
            </c:numRef>
          </c:xVal>
          <c:yVal>
            <c:numRef>
              <c:f>'3+4+4,FBP+SSRB(Z=0mm)'!$M$16:$M$255</c:f>
              <c:numCache>
                <c:formatCode>General</c:formatCode>
                <c:ptCount val="240"/>
                <c:pt idx="0">
                  <c:v>7.4009117754264379E-3</c:v>
                </c:pt>
                <c:pt idx="1">
                  <c:v>9.5245138694460135E-3</c:v>
                </c:pt>
                <c:pt idx="2">
                  <c:v>8.9011679811517117E-3</c:v>
                </c:pt>
                <c:pt idx="3">
                  <c:v>6.8990655094267857E-3</c:v>
                </c:pt>
                <c:pt idx="4">
                  <c:v>5.2984400505015827E-3</c:v>
                </c:pt>
                <c:pt idx="5">
                  <c:v>4.5166163939968623E-3</c:v>
                </c:pt>
                <c:pt idx="6">
                  <c:v>4.1468349348392245E-3</c:v>
                </c:pt>
                <c:pt idx="7">
                  <c:v>4.5535945399126261E-3</c:v>
                </c:pt>
                <c:pt idx="8">
                  <c:v>6.0432855610905384E-3</c:v>
                </c:pt>
                <c:pt idx="9">
                  <c:v>7.3322380758685905E-3</c:v>
                </c:pt>
                <c:pt idx="10">
                  <c:v>7.083956239005605E-3</c:v>
                </c:pt>
                <c:pt idx="11">
                  <c:v>5.5942652178276918E-3</c:v>
                </c:pt>
                <c:pt idx="12">
                  <c:v>4.2419215957654743E-3</c:v>
                </c:pt>
                <c:pt idx="13">
                  <c:v>3.7770534756815864E-3</c:v>
                </c:pt>
                <c:pt idx="14">
                  <c:v>4.1098567889234607E-3</c:v>
                </c:pt>
                <c:pt idx="15">
                  <c:v>5.0554408059122775E-3</c:v>
                </c:pt>
                <c:pt idx="16">
                  <c:v>5.7263300246697055E-3</c:v>
                </c:pt>
                <c:pt idx="17">
                  <c:v>5.224483758670055E-3</c:v>
                </c:pt>
                <c:pt idx="18">
                  <c:v>4.1098567889234607E-3</c:v>
                </c:pt>
                <c:pt idx="19">
                  <c:v>3.8140316215973503E-3</c:v>
                </c:pt>
                <c:pt idx="20">
                  <c:v>4.2683345571338767E-3</c:v>
                </c:pt>
                <c:pt idx="21">
                  <c:v>4.0992916043761001E-3</c:v>
                </c:pt>
                <c:pt idx="22">
                  <c:v>3.5234890465449206E-3</c:v>
                </c:pt>
                <c:pt idx="23">
                  <c:v>3.7347927374921422E-3</c:v>
                </c:pt>
                <c:pt idx="24">
                  <c:v>4.9339411836176244E-3</c:v>
                </c:pt>
                <c:pt idx="25">
                  <c:v>5.8953729774274839E-3</c:v>
                </c:pt>
                <c:pt idx="26">
                  <c:v>6.312697767048246E-3</c:v>
                </c:pt>
                <c:pt idx="27">
                  <c:v>7.3058251145001881E-3</c:v>
                </c:pt>
                <c:pt idx="28">
                  <c:v>7.6703239813841447E-3</c:v>
                </c:pt>
                <c:pt idx="29">
                  <c:v>5.1029841363754028E-3</c:v>
                </c:pt>
                <c:pt idx="30">
                  <c:v>1.5583647207357595E-3</c:v>
                </c:pt>
                <c:pt idx="31">
                  <c:v>2.0602109867354106E-3</c:v>
                </c:pt>
                <c:pt idx="32">
                  <c:v>7.2529991917633825E-3</c:v>
                </c:pt>
                <c:pt idx="33">
                  <c:v>1.1056465628813373E-2</c:v>
                </c:pt>
                <c:pt idx="34">
                  <c:v>9.0596457493621278E-3</c:v>
                </c:pt>
                <c:pt idx="35">
                  <c:v>4.5166163939968623E-3</c:v>
                </c:pt>
                <c:pt idx="36">
                  <c:v>3.3755764628818656E-3</c:v>
                </c:pt>
                <c:pt idx="37">
                  <c:v>5.4199396727962349E-3</c:v>
                </c:pt>
                <c:pt idx="38">
                  <c:v>6.1911981447535938E-3</c:v>
                </c:pt>
                <c:pt idx="39">
                  <c:v>4.8441371149650558E-3</c:v>
                </c:pt>
                <c:pt idx="40">
                  <c:v>4.0675960507340165E-3</c:v>
                </c:pt>
                <c:pt idx="41">
                  <c:v>4.3370082566917241E-3</c:v>
                </c:pt>
                <c:pt idx="42">
                  <c:v>3.8034664370499888E-3</c:v>
                </c:pt>
                <c:pt idx="43">
                  <c:v>2.8631650123348527E-3</c:v>
                </c:pt>
                <c:pt idx="44">
                  <c:v>3.185403141029366E-3</c:v>
                </c:pt>
                <c:pt idx="45">
                  <c:v>4.4215297330706125E-3</c:v>
                </c:pt>
                <c:pt idx="46">
                  <c:v>4.4162471407969313E-3</c:v>
                </c:pt>
                <c:pt idx="47">
                  <c:v>3.2065335101240881E-3</c:v>
                </c:pt>
                <c:pt idx="48">
                  <c:v>3.2012509178504078E-3</c:v>
                </c:pt>
                <c:pt idx="49">
                  <c:v>4.5430293553652646E-3</c:v>
                </c:pt>
                <c:pt idx="50">
                  <c:v>4.9603541449860277E-3</c:v>
                </c:pt>
                <c:pt idx="51">
                  <c:v>4.9973322909017915E-3</c:v>
                </c:pt>
                <c:pt idx="52">
                  <c:v>5.5520044796382485E-3</c:v>
                </c:pt>
                <c:pt idx="53">
                  <c:v>5.2033533895753329E-3</c:v>
                </c:pt>
                <c:pt idx="54">
                  <c:v>2.5726224372824235E-3</c:v>
                </c:pt>
                <c:pt idx="55">
                  <c:v>7.3956291831527566E-5</c:v>
                </c:pt>
                <c:pt idx="56">
                  <c:v>1.7802335962303422E-3</c:v>
                </c:pt>
                <c:pt idx="57">
                  <c:v>6.529284050269148E-3</c:v>
                </c:pt>
                <c:pt idx="58">
                  <c:v>8.5208213374467125E-3</c:v>
                </c:pt>
                <c:pt idx="59">
                  <c:v>6.1595025911115103E-3</c:v>
                </c:pt>
                <c:pt idx="60">
                  <c:v>3.7347927374921422E-3</c:v>
                </c:pt>
                <c:pt idx="61">
                  <c:v>3.9408138361656832E-3</c:v>
                </c:pt>
                <c:pt idx="62">
                  <c:v>4.9286585913439441E-3</c:v>
                </c:pt>
                <c:pt idx="63">
                  <c:v>4.6539637931125562E-3</c:v>
                </c:pt>
                <c:pt idx="64">
                  <c:v>3.7717708834079061E-3</c:v>
                </c:pt>
                <c:pt idx="65">
                  <c:v>3.5234890465449206E-3</c:v>
                </c:pt>
                <c:pt idx="66">
                  <c:v>2.8473172355138114E-3</c:v>
                </c:pt>
                <c:pt idx="67">
                  <c:v>1.2044310383991634E-3</c:v>
                </c:pt>
                <c:pt idx="68">
                  <c:v>4.3317256644180438E-4</c:v>
                </c:pt>
                <c:pt idx="69">
                  <c:v>1.230843999767566E-3</c:v>
                </c:pt>
                <c:pt idx="70">
                  <c:v>2.3666013386088821E-3</c:v>
                </c:pt>
                <c:pt idx="71">
                  <c:v>3.2857723942292961E-3</c:v>
                </c:pt>
                <c:pt idx="72">
                  <c:v>4.3053127030496406E-3</c:v>
                </c:pt>
                <c:pt idx="73">
                  <c:v>4.5958552781020703E-3</c:v>
                </c:pt>
                <c:pt idx="74">
                  <c:v>3.4706631238081149E-3</c:v>
                </c:pt>
                <c:pt idx="75">
                  <c:v>2.5779050295561042E-3</c:v>
                </c:pt>
                <c:pt idx="76">
                  <c:v>4.1098567889234607E-3</c:v>
                </c:pt>
                <c:pt idx="77">
                  <c:v>6.7670007025847721E-3</c:v>
                </c:pt>
                <c:pt idx="78">
                  <c:v>7.1473473462897721E-3</c:v>
                </c:pt>
                <c:pt idx="79">
                  <c:v>5.9059381619748445E-3</c:v>
                </c:pt>
                <c:pt idx="80">
                  <c:v>6.6613488571111617E-3</c:v>
                </c:pt>
                <c:pt idx="81">
                  <c:v>9.4928183158039317E-3</c:v>
                </c:pt>
                <c:pt idx="82">
                  <c:v>1.1098726367002817E-2</c:v>
                </c:pt>
                <c:pt idx="83">
                  <c:v>1.1225508581571149E-2</c:v>
                </c:pt>
                <c:pt idx="84">
                  <c:v>1.2128831860370521E-2</c:v>
                </c:pt>
                <c:pt idx="85">
                  <c:v>1.2794438486854269E-2</c:v>
                </c:pt>
                <c:pt idx="86">
                  <c:v>1.0639140839192608E-2</c:v>
                </c:pt>
                <c:pt idx="87">
                  <c:v>7.7548454577630347E-3</c:v>
                </c:pt>
                <c:pt idx="88">
                  <c:v>8.6951468824781695E-3</c:v>
                </c:pt>
                <c:pt idx="89">
                  <c:v>1.2012614830349549E-2</c:v>
                </c:pt>
                <c:pt idx="90">
                  <c:v>1.2477482950433437E-2</c:v>
                </c:pt>
                <c:pt idx="91">
                  <c:v>1.1077595997908094E-2</c:v>
                </c:pt>
                <c:pt idx="92">
                  <c:v>1.2878959963233157E-2</c:v>
                </c:pt>
                <c:pt idx="93">
                  <c:v>1.6434144563420162E-2</c:v>
                </c:pt>
                <c:pt idx="94">
                  <c:v>1.5087083533631624E-2</c:v>
                </c:pt>
                <c:pt idx="95">
                  <c:v>9.8995779208773341E-3</c:v>
                </c:pt>
                <c:pt idx="96">
                  <c:v>9.5297964617196956E-3</c:v>
                </c:pt>
                <c:pt idx="97">
                  <c:v>1.4268281731211141E-2</c:v>
                </c:pt>
                <c:pt idx="98">
                  <c:v>1.5287822040031485E-2</c:v>
                </c:pt>
                <c:pt idx="99">
                  <c:v>1.1262486727486913E-2</c:v>
                </c:pt>
                <c:pt idx="100">
                  <c:v>1.0528206401445318E-2</c:v>
                </c:pt>
                <c:pt idx="101">
                  <c:v>1.3185350315106628E-2</c:v>
                </c:pt>
                <c:pt idx="102">
                  <c:v>9.9629690281614995E-3</c:v>
                </c:pt>
                <c:pt idx="103">
                  <c:v>2.1500150553879801E-3</c:v>
                </c:pt>
                <c:pt idx="104">
                  <c:v>2.0232328408196472E-3</c:v>
                </c:pt>
                <c:pt idx="105">
                  <c:v>8.9751242729832377E-3</c:v>
                </c:pt>
                <c:pt idx="106">
                  <c:v>7.1209343849213689E-3</c:v>
                </c:pt>
                <c:pt idx="107">
                  <c:v>-5.3988093037015128E-3</c:v>
                </c:pt>
                <c:pt idx="108">
                  <c:v>-8.3729087537836571E-3</c:v>
                </c:pt>
                <c:pt idx="109">
                  <c:v>3.0163601882715885E-3</c:v>
                </c:pt>
                <c:pt idx="110">
                  <c:v>4.7965937845019313E-3</c:v>
                </c:pt>
                <c:pt idx="111">
                  <c:v>-1.0079186058182471E-2</c:v>
                </c:pt>
                <c:pt idx="112">
                  <c:v>-9.2920798094040715E-3</c:v>
                </c:pt>
                <c:pt idx="113">
                  <c:v>2.1225455755648413E-2</c:v>
                </c:pt>
                <c:pt idx="114">
                  <c:v>4.3438756266475087E-2</c:v>
                </c:pt>
                <c:pt idx="115">
                  <c:v>5.3861310822446794E-2</c:v>
                </c:pt>
                <c:pt idx="116">
                  <c:v>0.15516030026254482</c:v>
                </c:pt>
                <c:pt idx="117">
                  <c:v>0.44235899440573484</c:v>
                </c:pt>
                <c:pt idx="118">
                  <c:v>0.813424123485877</c:v>
                </c:pt>
                <c:pt idx="119">
                  <c:v>1</c:v>
                </c:pt>
                <c:pt idx="120">
                  <c:v>0.84522532897343383</c:v>
                </c:pt>
                <c:pt idx="121">
                  <c:v>0.47596156385861671</c:v>
                </c:pt>
                <c:pt idx="122">
                  <c:v>0.16265629869889753</c:v>
                </c:pt>
                <c:pt idx="123">
                  <c:v>4.1669087854792099E-2</c:v>
                </c:pt>
                <c:pt idx="124">
                  <c:v>3.695701554666906E-2</c:v>
                </c:pt>
                <c:pt idx="125">
                  <c:v>3.2118161023977687E-2</c:v>
                </c:pt>
                <c:pt idx="126">
                  <c:v>5.758025578311789E-3</c:v>
                </c:pt>
                <c:pt idx="127">
                  <c:v>-5.7685907628591505E-3</c:v>
                </c:pt>
                <c:pt idx="128">
                  <c:v>1.3259306606938158E-3</c:v>
                </c:pt>
                <c:pt idx="129">
                  <c:v>9.984099397256222E-4</c:v>
                </c:pt>
                <c:pt idx="130">
                  <c:v>-1.1584724856181425E-2</c:v>
                </c:pt>
                <c:pt idx="131">
                  <c:v>-1.9075440700260432E-2</c:v>
                </c:pt>
                <c:pt idx="132">
                  <c:v>-1.5641755722368079E-2</c:v>
                </c:pt>
                <c:pt idx="133">
                  <c:v>-1.3148372169190866E-2</c:v>
                </c:pt>
                <c:pt idx="134">
                  <c:v>-1.8441529627418768E-2</c:v>
                </c:pt>
                <c:pt idx="135">
                  <c:v>-2.4252381128467362E-2</c:v>
                </c:pt>
                <c:pt idx="136">
                  <c:v>-2.1959736081690009E-2</c:v>
                </c:pt>
                <c:pt idx="137">
                  <c:v>-1.3909065456600863E-2</c:v>
                </c:pt>
                <c:pt idx="138">
                  <c:v>-8.156322470562756E-3</c:v>
                </c:pt>
                <c:pt idx="139">
                  <c:v>4.7384852694914454E-3</c:v>
                </c:pt>
                <c:pt idx="140">
                  <c:v>7.0564867591824662E-2</c:v>
                </c:pt>
                <c:pt idx="141">
                  <c:v>0.23622167870217275</c:v>
                </c:pt>
                <c:pt idx="142">
                  <c:v>0.47471487208202812</c:v>
                </c:pt>
                <c:pt idx="143">
                  <c:v>0.66020253458777289</c:v>
                </c:pt>
                <c:pt idx="144">
                  <c:v>0.66176089930850868</c:v>
                </c:pt>
                <c:pt idx="145">
                  <c:v>0.47344704993634479</c:v>
                </c:pt>
                <c:pt idx="146">
                  <c:v>0.22821326881527304</c:v>
                </c:pt>
                <c:pt idx="147">
                  <c:v>6.5419622717259818E-2</c:v>
                </c:pt>
                <c:pt idx="148">
                  <c:v>1.3634370658369475E-2</c:v>
                </c:pt>
                <c:pt idx="149">
                  <c:v>9.9524038436141389E-3</c:v>
                </c:pt>
                <c:pt idx="150">
                  <c:v>2.8631650123348527E-3</c:v>
                </c:pt>
                <c:pt idx="151">
                  <c:v>-7.8393669341419222E-3</c:v>
                </c:pt>
                <c:pt idx="152">
                  <c:v>-8.9011679811517117E-3</c:v>
                </c:pt>
                <c:pt idx="153">
                  <c:v>-6.1225244451957464E-3</c:v>
                </c:pt>
                <c:pt idx="154">
                  <c:v>-9.4769705389828908E-3</c:v>
                </c:pt>
                <c:pt idx="155">
                  <c:v>-1.5493843138705027E-2</c:v>
                </c:pt>
                <c:pt idx="156">
                  <c:v>-1.7311054880851131E-2</c:v>
                </c:pt>
                <c:pt idx="157">
                  <c:v>-1.7480097833608911E-2</c:v>
                </c:pt>
                <c:pt idx="158">
                  <c:v>-2.1309977232027301E-2</c:v>
                </c:pt>
                <c:pt idx="159">
                  <c:v>-2.6883112080760274E-2</c:v>
                </c:pt>
                <c:pt idx="160">
                  <c:v>-2.9836081161747692E-2</c:v>
                </c:pt>
                <c:pt idx="161">
                  <c:v>-3.0607339633705054E-2</c:v>
                </c:pt>
                <c:pt idx="162">
                  <c:v>-3.2413986191303798E-2</c:v>
                </c:pt>
                <c:pt idx="163">
                  <c:v>-2.8716171599727419E-2</c:v>
                </c:pt>
                <c:pt idx="164">
                  <c:v>5.0607233981859578E-3</c:v>
                </c:pt>
                <c:pt idx="165">
                  <c:v>0.10021077543171986</c:v>
                </c:pt>
                <c:pt idx="166">
                  <c:v>0.25952319322137757</c:v>
                </c:pt>
                <c:pt idx="167">
                  <c:v>0.42786884379902912</c:v>
                </c:pt>
                <c:pt idx="168">
                  <c:v>0.51593493959355741</c:v>
                </c:pt>
                <c:pt idx="169">
                  <c:v>0.46438740418698266</c:v>
                </c:pt>
                <c:pt idx="170">
                  <c:v>0.3010813466384224</c:v>
                </c:pt>
                <c:pt idx="171">
                  <c:v>0.11956619352248535</c:v>
                </c:pt>
                <c:pt idx="172">
                  <c:v>-4.5430293553652652E-4</c:v>
                </c:pt>
                <c:pt idx="173">
                  <c:v>-4.4431883613927026E-2</c:v>
                </c:pt>
                <c:pt idx="174">
                  <c:v>-4.3850798463822165E-2</c:v>
                </c:pt>
                <c:pt idx="175">
                  <c:v>-3.4178372010713103E-2</c:v>
                </c:pt>
                <c:pt idx="176">
                  <c:v>-2.7992456458233186E-2</c:v>
                </c:pt>
                <c:pt idx="177">
                  <c:v>-2.3338492665120631E-2</c:v>
                </c:pt>
                <c:pt idx="178">
                  <c:v>-1.9772742880386263E-2</c:v>
                </c:pt>
                <c:pt idx="179">
                  <c:v>-1.7723097078198215E-2</c:v>
                </c:pt>
                <c:pt idx="180">
                  <c:v>-1.8858854417039529E-2</c:v>
                </c:pt>
                <c:pt idx="181">
                  <c:v>-2.3111341197352364E-2</c:v>
                </c:pt>
                <c:pt idx="182">
                  <c:v>-2.7823413505475406E-2</c:v>
                </c:pt>
                <c:pt idx="183">
                  <c:v>-3.0068515221789639E-2</c:v>
                </c:pt>
                <c:pt idx="184">
                  <c:v>-3.1357467736567689E-2</c:v>
                </c:pt>
                <c:pt idx="185">
                  <c:v>-3.3998763873407958E-2</c:v>
                </c:pt>
                <c:pt idx="186">
                  <c:v>-3.6666472971616633E-2</c:v>
                </c:pt>
                <c:pt idx="187">
                  <c:v>-3.2878854311387685E-2</c:v>
                </c:pt>
                <c:pt idx="188">
                  <c:v>-9.6143179380985839E-3</c:v>
                </c:pt>
                <c:pt idx="189">
                  <c:v>4.3127083322327932E-2</c:v>
                </c:pt>
                <c:pt idx="190">
                  <c:v>0.12863640445639485</c:v>
                </c:pt>
                <c:pt idx="191">
                  <c:v>0.2320801263596072</c:v>
                </c:pt>
                <c:pt idx="192">
                  <c:v>0.31437763139127634</c:v>
                </c:pt>
                <c:pt idx="193">
                  <c:v>0.33651169301799777</c:v>
                </c:pt>
                <c:pt idx="194">
                  <c:v>0.28573013349110676</c:v>
                </c:pt>
                <c:pt idx="195">
                  <c:v>0.18539257584481858</c:v>
                </c:pt>
                <c:pt idx="196">
                  <c:v>7.6486653530620549E-2</c:v>
                </c:pt>
                <c:pt idx="197">
                  <c:v>-5.9746118615326919E-3</c:v>
                </c:pt>
                <c:pt idx="198">
                  <c:v>-4.7126005673504105E-2</c:v>
                </c:pt>
                <c:pt idx="199">
                  <c:v>-5.2804792367710685E-2</c:v>
                </c:pt>
                <c:pt idx="200">
                  <c:v>-4.0755199391445368E-2</c:v>
                </c:pt>
                <c:pt idx="201">
                  <c:v>-3.019001484408429E-2</c:v>
                </c:pt>
                <c:pt idx="202">
                  <c:v>-2.6935938003497077E-2</c:v>
                </c:pt>
                <c:pt idx="203">
                  <c:v>-2.5187399960908817E-2</c:v>
                </c:pt>
                <c:pt idx="204">
                  <c:v>-1.9255048837565569E-2</c:v>
                </c:pt>
                <c:pt idx="205">
                  <c:v>-1.2234483705844132E-2</c:v>
                </c:pt>
                <c:pt idx="206">
                  <c:v>-7.0311303162687994E-3</c:v>
                </c:pt>
                <c:pt idx="207">
                  <c:v>-3.0691861110083941E-3</c:v>
                </c:pt>
                <c:pt idx="208">
                  <c:v>1.230843999767566E-3</c:v>
                </c:pt>
                <c:pt idx="209">
                  <c:v>3.977791982081447E-3</c:v>
                </c:pt>
                <c:pt idx="210">
                  <c:v>2.968816857808464E-3</c:v>
                </c:pt>
                <c:pt idx="211">
                  <c:v>5.6523737328381782E-4</c:v>
                </c:pt>
                <c:pt idx="212">
                  <c:v>3.4865109006291568E-4</c:v>
                </c:pt>
                <c:pt idx="213">
                  <c:v>2.2451017163142299E-3</c:v>
                </c:pt>
                <c:pt idx="214">
                  <c:v>4.4003993639758904E-3</c:v>
                </c:pt>
                <c:pt idx="215">
                  <c:v>6.4923059043533841E-3</c:v>
                </c:pt>
                <c:pt idx="216">
                  <c:v>7.7495628654893527E-3</c:v>
                </c:pt>
                <c:pt idx="217">
                  <c:v>5.9006555697011633E-3</c:v>
                </c:pt>
                <c:pt idx="218">
                  <c:v>1.082931416104511E-3</c:v>
                </c:pt>
                <c:pt idx="219">
                  <c:v>-1.3153654761464545E-3</c:v>
                </c:pt>
                <c:pt idx="220">
                  <c:v>2.5303616990929789E-3</c:v>
                </c:pt>
                <c:pt idx="221">
                  <c:v>8.2197135778469214E-3</c:v>
                </c:pt>
                <c:pt idx="222">
                  <c:v>8.6000602215519206E-3</c:v>
                </c:pt>
                <c:pt idx="223">
                  <c:v>3.7295101452184615E-3</c:v>
                </c:pt>
                <c:pt idx="224">
                  <c:v>2.7469479823138808E-4</c:v>
                </c:pt>
                <c:pt idx="225">
                  <c:v>2.1394498708406191E-3</c:v>
                </c:pt>
                <c:pt idx="226">
                  <c:v>5.9323511233432468E-3</c:v>
                </c:pt>
                <c:pt idx="227">
                  <c:v>6.6032403421006757E-3</c:v>
                </c:pt>
                <c:pt idx="228">
                  <c:v>4.0306179048182527E-3</c:v>
                </c:pt>
                <c:pt idx="229">
                  <c:v>3.5763149692817258E-3</c:v>
                </c:pt>
                <c:pt idx="230">
                  <c:v>7.7654106423103945E-3</c:v>
                </c:pt>
                <c:pt idx="231">
                  <c:v>1.445317246078996E-2</c:v>
                </c:pt>
                <c:pt idx="232">
                  <c:v>1.7696684116829814E-2</c:v>
                </c:pt>
                <c:pt idx="233">
                  <c:v>1.4125651739821768E-2</c:v>
                </c:pt>
                <c:pt idx="234">
                  <c:v>8.2883872774047688E-3</c:v>
                </c:pt>
                <c:pt idx="235">
                  <c:v>8.7955161356781005E-3</c:v>
                </c:pt>
                <c:pt idx="236">
                  <c:v>1.9482200305333836E-2</c:v>
                </c:pt>
                <c:pt idx="237">
                  <c:v>3.3993481281134275E-2</c:v>
                </c:pt>
                <c:pt idx="238">
                  <c:v>4.1637392301150024E-2</c:v>
                </c:pt>
                <c:pt idx="239">
                  <c:v>3.9297203923909542E-2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7E-42B2-82AA-845E40447B7F}"/>
            </c:ext>
          </c:extLst>
        </c:ser>
        <c:ser>
          <c:idx val="1"/>
          <c:order val="1"/>
          <c:tx>
            <c:strRef>
              <c:f>'3+4+4,FBP+SSRB(Z=0mm)'!$AD$12</c:f>
              <c:strCache>
                <c:ptCount val="1"/>
                <c:pt idx="0">
                  <c:v>FBP+GF (3+4+4 mm)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'3+4+4,FBP+SSRB(Z=0mm)'!$G$16:$G$255</c:f>
              <c:numCache>
                <c:formatCode>0_ </c:formatCode>
                <c:ptCount val="240"/>
                <c:pt idx="0">
                  <c:v>-24</c:v>
                </c:pt>
                <c:pt idx="1">
                  <c:v>-23.8</c:v>
                </c:pt>
                <c:pt idx="2">
                  <c:v>-23.6</c:v>
                </c:pt>
                <c:pt idx="3">
                  <c:v>-23.4</c:v>
                </c:pt>
                <c:pt idx="4">
                  <c:v>-23.2</c:v>
                </c:pt>
                <c:pt idx="5">
                  <c:v>-23</c:v>
                </c:pt>
                <c:pt idx="6">
                  <c:v>-22.8</c:v>
                </c:pt>
                <c:pt idx="7">
                  <c:v>-22.6</c:v>
                </c:pt>
                <c:pt idx="8">
                  <c:v>-22.4</c:v>
                </c:pt>
                <c:pt idx="9">
                  <c:v>-22.2</c:v>
                </c:pt>
                <c:pt idx="10">
                  <c:v>-22</c:v>
                </c:pt>
                <c:pt idx="11">
                  <c:v>-21.8</c:v>
                </c:pt>
                <c:pt idx="12">
                  <c:v>-21.6</c:v>
                </c:pt>
                <c:pt idx="13">
                  <c:v>-21.4</c:v>
                </c:pt>
                <c:pt idx="14">
                  <c:v>-21.2</c:v>
                </c:pt>
                <c:pt idx="15">
                  <c:v>-21</c:v>
                </c:pt>
                <c:pt idx="16">
                  <c:v>-20.8</c:v>
                </c:pt>
                <c:pt idx="17">
                  <c:v>-20.6</c:v>
                </c:pt>
                <c:pt idx="18">
                  <c:v>-20.399999999999999</c:v>
                </c:pt>
                <c:pt idx="19">
                  <c:v>-20.2</c:v>
                </c:pt>
                <c:pt idx="20">
                  <c:v>-20</c:v>
                </c:pt>
                <c:pt idx="21">
                  <c:v>-19.8</c:v>
                </c:pt>
                <c:pt idx="22">
                  <c:v>-19.600000000000001</c:v>
                </c:pt>
                <c:pt idx="23">
                  <c:v>-19.399999999999999</c:v>
                </c:pt>
                <c:pt idx="24">
                  <c:v>-19.2</c:v>
                </c:pt>
                <c:pt idx="25">
                  <c:v>-19</c:v>
                </c:pt>
                <c:pt idx="26">
                  <c:v>-18.8</c:v>
                </c:pt>
                <c:pt idx="27">
                  <c:v>-18.600000000000001</c:v>
                </c:pt>
                <c:pt idx="28">
                  <c:v>-18.399999999999999</c:v>
                </c:pt>
                <c:pt idx="29">
                  <c:v>-18.2</c:v>
                </c:pt>
                <c:pt idx="30">
                  <c:v>-18</c:v>
                </c:pt>
                <c:pt idx="31">
                  <c:v>-17.8</c:v>
                </c:pt>
                <c:pt idx="32">
                  <c:v>-17.600000000000001</c:v>
                </c:pt>
                <c:pt idx="33">
                  <c:v>-17.399999999999999</c:v>
                </c:pt>
                <c:pt idx="34">
                  <c:v>-17.2</c:v>
                </c:pt>
                <c:pt idx="35">
                  <c:v>-17</c:v>
                </c:pt>
                <c:pt idx="36">
                  <c:v>-16.8</c:v>
                </c:pt>
                <c:pt idx="37">
                  <c:v>-16.600000000000001</c:v>
                </c:pt>
                <c:pt idx="38">
                  <c:v>-16.399999999999999</c:v>
                </c:pt>
                <c:pt idx="39">
                  <c:v>-16.2</c:v>
                </c:pt>
                <c:pt idx="40">
                  <c:v>-16</c:v>
                </c:pt>
                <c:pt idx="41">
                  <c:v>-15.799999999999999</c:v>
                </c:pt>
                <c:pt idx="42">
                  <c:v>-15.6</c:v>
                </c:pt>
                <c:pt idx="43">
                  <c:v>-15.4</c:v>
                </c:pt>
                <c:pt idx="44">
                  <c:v>-15.2</c:v>
                </c:pt>
                <c:pt idx="45">
                  <c:v>-15</c:v>
                </c:pt>
                <c:pt idx="46">
                  <c:v>-14.799999999999999</c:v>
                </c:pt>
                <c:pt idx="47">
                  <c:v>-14.6</c:v>
                </c:pt>
                <c:pt idx="48">
                  <c:v>-14.399999999999999</c:v>
                </c:pt>
                <c:pt idx="49">
                  <c:v>-14.2</c:v>
                </c:pt>
                <c:pt idx="50">
                  <c:v>-14</c:v>
                </c:pt>
                <c:pt idx="51">
                  <c:v>-13.799999999999999</c:v>
                </c:pt>
                <c:pt idx="52">
                  <c:v>-13.6</c:v>
                </c:pt>
                <c:pt idx="53">
                  <c:v>-13.399999999999999</c:v>
                </c:pt>
                <c:pt idx="54">
                  <c:v>-13.2</c:v>
                </c:pt>
                <c:pt idx="55">
                  <c:v>-13</c:v>
                </c:pt>
                <c:pt idx="56">
                  <c:v>-12.799999999999999</c:v>
                </c:pt>
                <c:pt idx="57">
                  <c:v>-12.6</c:v>
                </c:pt>
                <c:pt idx="58">
                  <c:v>-12.399999999999999</c:v>
                </c:pt>
                <c:pt idx="59">
                  <c:v>-12.2</c:v>
                </c:pt>
                <c:pt idx="60">
                  <c:v>-12</c:v>
                </c:pt>
                <c:pt idx="61">
                  <c:v>-11.799999999999999</c:v>
                </c:pt>
                <c:pt idx="62">
                  <c:v>-11.6</c:v>
                </c:pt>
                <c:pt idx="63">
                  <c:v>-11.399999999999999</c:v>
                </c:pt>
                <c:pt idx="64">
                  <c:v>-11.2</c:v>
                </c:pt>
                <c:pt idx="65">
                  <c:v>-11</c:v>
                </c:pt>
                <c:pt idx="66">
                  <c:v>-10.799999999999999</c:v>
                </c:pt>
                <c:pt idx="67">
                  <c:v>-10.6</c:v>
                </c:pt>
                <c:pt idx="68">
                  <c:v>-10.399999999999999</c:v>
                </c:pt>
                <c:pt idx="69">
                  <c:v>-10.199999999999999</c:v>
                </c:pt>
                <c:pt idx="70">
                  <c:v>-10</c:v>
                </c:pt>
                <c:pt idx="71">
                  <c:v>-9.7999999999999989</c:v>
                </c:pt>
                <c:pt idx="72">
                  <c:v>-9.6</c:v>
                </c:pt>
                <c:pt idx="73">
                  <c:v>-9.3999999999999986</c:v>
                </c:pt>
                <c:pt idx="74">
                  <c:v>-9.1999999999999993</c:v>
                </c:pt>
                <c:pt idx="75">
                  <c:v>-9</c:v>
                </c:pt>
                <c:pt idx="76">
                  <c:v>-8.7999999999999989</c:v>
                </c:pt>
                <c:pt idx="77">
                  <c:v>-8.6</c:v>
                </c:pt>
                <c:pt idx="78">
                  <c:v>-8.3999999999999986</c:v>
                </c:pt>
                <c:pt idx="79">
                  <c:v>-8.1999999999999993</c:v>
                </c:pt>
                <c:pt idx="80">
                  <c:v>-8</c:v>
                </c:pt>
                <c:pt idx="81">
                  <c:v>-7.8000000000000007</c:v>
                </c:pt>
                <c:pt idx="82">
                  <c:v>-7.5999999999999979</c:v>
                </c:pt>
                <c:pt idx="83">
                  <c:v>-7.3999999999999986</c:v>
                </c:pt>
                <c:pt idx="84">
                  <c:v>-7.1999999999999993</c:v>
                </c:pt>
                <c:pt idx="85">
                  <c:v>-7</c:v>
                </c:pt>
                <c:pt idx="86">
                  <c:v>-6.8000000000000007</c:v>
                </c:pt>
                <c:pt idx="87">
                  <c:v>-6.5999999999999979</c:v>
                </c:pt>
                <c:pt idx="88">
                  <c:v>-6.3999999999999986</c:v>
                </c:pt>
                <c:pt idx="89">
                  <c:v>-6.1999999999999993</c:v>
                </c:pt>
                <c:pt idx="90">
                  <c:v>-6</c:v>
                </c:pt>
                <c:pt idx="91">
                  <c:v>-5.8000000000000007</c:v>
                </c:pt>
                <c:pt idx="92">
                  <c:v>-5.5999999999999979</c:v>
                </c:pt>
                <c:pt idx="93">
                  <c:v>-5.3999999999999986</c:v>
                </c:pt>
                <c:pt idx="94">
                  <c:v>-5.1999999999999993</c:v>
                </c:pt>
                <c:pt idx="95">
                  <c:v>-5</c:v>
                </c:pt>
                <c:pt idx="96">
                  <c:v>-4.7999999999999972</c:v>
                </c:pt>
                <c:pt idx="97">
                  <c:v>-4.5999999999999979</c:v>
                </c:pt>
                <c:pt idx="98">
                  <c:v>-4.3999999999999986</c:v>
                </c:pt>
                <c:pt idx="99">
                  <c:v>-4.1999999999999993</c:v>
                </c:pt>
                <c:pt idx="100">
                  <c:v>-4</c:v>
                </c:pt>
                <c:pt idx="101">
                  <c:v>-3.7999999999999972</c:v>
                </c:pt>
                <c:pt idx="102">
                  <c:v>-3.5999999999999979</c:v>
                </c:pt>
                <c:pt idx="103">
                  <c:v>-3.3999999999999986</c:v>
                </c:pt>
                <c:pt idx="104">
                  <c:v>-3.1999999999999993</c:v>
                </c:pt>
                <c:pt idx="105">
                  <c:v>-3</c:v>
                </c:pt>
                <c:pt idx="106">
                  <c:v>-2.7999999999999972</c:v>
                </c:pt>
                <c:pt idx="107">
                  <c:v>-2.5999999999999979</c:v>
                </c:pt>
                <c:pt idx="108">
                  <c:v>-2.3999999999999986</c:v>
                </c:pt>
                <c:pt idx="109">
                  <c:v>-2.1999999999999993</c:v>
                </c:pt>
                <c:pt idx="110">
                  <c:v>-2</c:v>
                </c:pt>
                <c:pt idx="111">
                  <c:v>-1.7999999999999972</c:v>
                </c:pt>
                <c:pt idx="112">
                  <c:v>-1.5999999999999979</c:v>
                </c:pt>
                <c:pt idx="113">
                  <c:v>-1.3999999999999986</c:v>
                </c:pt>
                <c:pt idx="114">
                  <c:v>-1.1999999999999993</c:v>
                </c:pt>
                <c:pt idx="115">
                  <c:v>-1</c:v>
                </c:pt>
                <c:pt idx="116">
                  <c:v>-0.79999999999999716</c:v>
                </c:pt>
                <c:pt idx="117">
                  <c:v>-0.59999999999999787</c:v>
                </c:pt>
                <c:pt idx="118">
                  <c:v>-0.39999999999999858</c:v>
                </c:pt>
                <c:pt idx="119">
                  <c:v>-0.19999999999999929</c:v>
                </c:pt>
                <c:pt idx="120">
                  <c:v>0</c:v>
                </c:pt>
                <c:pt idx="121">
                  <c:v>0.20000000000000284</c:v>
                </c:pt>
                <c:pt idx="122">
                  <c:v>0.40000000000000213</c:v>
                </c:pt>
                <c:pt idx="123">
                  <c:v>0.60000000000000142</c:v>
                </c:pt>
                <c:pt idx="124">
                  <c:v>0.80000000000000071</c:v>
                </c:pt>
                <c:pt idx="125">
                  <c:v>1</c:v>
                </c:pt>
                <c:pt idx="126">
                  <c:v>1.2000000000000028</c:v>
                </c:pt>
                <c:pt idx="127">
                  <c:v>1.4000000000000021</c:v>
                </c:pt>
                <c:pt idx="128">
                  <c:v>1.6000000000000014</c:v>
                </c:pt>
                <c:pt idx="129">
                  <c:v>1.8000000000000007</c:v>
                </c:pt>
                <c:pt idx="130">
                  <c:v>2</c:v>
                </c:pt>
                <c:pt idx="131">
                  <c:v>2.2000000000000028</c:v>
                </c:pt>
                <c:pt idx="132">
                  <c:v>2.4000000000000021</c:v>
                </c:pt>
                <c:pt idx="133">
                  <c:v>2.6000000000000014</c:v>
                </c:pt>
                <c:pt idx="134">
                  <c:v>2.8000000000000007</c:v>
                </c:pt>
                <c:pt idx="135">
                  <c:v>3</c:v>
                </c:pt>
                <c:pt idx="136">
                  <c:v>3.2000000000000028</c:v>
                </c:pt>
                <c:pt idx="137">
                  <c:v>3.4000000000000021</c:v>
                </c:pt>
                <c:pt idx="138">
                  <c:v>3.6000000000000014</c:v>
                </c:pt>
                <c:pt idx="139">
                  <c:v>3.8000000000000007</c:v>
                </c:pt>
                <c:pt idx="140">
                  <c:v>4</c:v>
                </c:pt>
                <c:pt idx="141">
                  <c:v>4.2000000000000028</c:v>
                </c:pt>
                <c:pt idx="142">
                  <c:v>4.4000000000000021</c:v>
                </c:pt>
                <c:pt idx="143">
                  <c:v>4.6000000000000014</c:v>
                </c:pt>
                <c:pt idx="144">
                  <c:v>4.8000000000000007</c:v>
                </c:pt>
                <c:pt idx="145">
                  <c:v>5</c:v>
                </c:pt>
                <c:pt idx="146">
                  <c:v>5.2000000000000028</c:v>
                </c:pt>
                <c:pt idx="147">
                  <c:v>5.4000000000000021</c:v>
                </c:pt>
                <c:pt idx="148">
                  <c:v>5.6000000000000014</c:v>
                </c:pt>
                <c:pt idx="149">
                  <c:v>5.8000000000000007</c:v>
                </c:pt>
                <c:pt idx="150">
                  <c:v>6</c:v>
                </c:pt>
                <c:pt idx="151">
                  <c:v>6.2000000000000028</c:v>
                </c:pt>
                <c:pt idx="152">
                  <c:v>6.4000000000000021</c:v>
                </c:pt>
                <c:pt idx="153">
                  <c:v>6.6000000000000014</c:v>
                </c:pt>
                <c:pt idx="154">
                  <c:v>6.8000000000000007</c:v>
                </c:pt>
                <c:pt idx="155">
                  <c:v>7</c:v>
                </c:pt>
                <c:pt idx="156">
                  <c:v>7.2000000000000028</c:v>
                </c:pt>
                <c:pt idx="157">
                  <c:v>7.4000000000000021</c:v>
                </c:pt>
                <c:pt idx="158">
                  <c:v>7.6000000000000014</c:v>
                </c:pt>
                <c:pt idx="159">
                  <c:v>7.8000000000000007</c:v>
                </c:pt>
                <c:pt idx="160">
                  <c:v>8</c:v>
                </c:pt>
                <c:pt idx="161">
                  <c:v>8.2000000000000028</c:v>
                </c:pt>
                <c:pt idx="162">
                  <c:v>8.3999999999999986</c:v>
                </c:pt>
                <c:pt idx="163">
                  <c:v>8.6000000000000014</c:v>
                </c:pt>
                <c:pt idx="164">
                  <c:v>8.8000000000000043</c:v>
                </c:pt>
                <c:pt idx="165">
                  <c:v>9</c:v>
                </c:pt>
                <c:pt idx="166">
                  <c:v>9.2000000000000028</c:v>
                </c:pt>
                <c:pt idx="167">
                  <c:v>9.3999999999999986</c:v>
                </c:pt>
                <c:pt idx="168">
                  <c:v>9.6000000000000014</c:v>
                </c:pt>
                <c:pt idx="169">
                  <c:v>9.8000000000000043</c:v>
                </c:pt>
                <c:pt idx="170">
                  <c:v>10</c:v>
                </c:pt>
                <c:pt idx="171">
                  <c:v>10.200000000000003</c:v>
                </c:pt>
                <c:pt idx="172">
                  <c:v>10.399999999999999</c:v>
                </c:pt>
                <c:pt idx="173">
                  <c:v>10.600000000000001</c:v>
                </c:pt>
                <c:pt idx="174">
                  <c:v>10.800000000000004</c:v>
                </c:pt>
                <c:pt idx="175">
                  <c:v>11</c:v>
                </c:pt>
                <c:pt idx="176">
                  <c:v>11.200000000000003</c:v>
                </c:pt>
                <c:pt idx="177">
                  <c:v>11.399999999999999</c:v>
                </c:pt>
                <c:pt idx="178">
                  <c:v>11.600000000000001</c:v>
                </c:pt>
                <c:pt idx="179">
                  <c:v>11.800000000000004</c:v>
                </c:pt>
                <c:pt idx="180">
                  <c:v>12</c:v>
                </c:pt>
                <c:pt idx="181">
                  <c:v>12.200000000000003</c:v>
                </c:pt>
                <c:pt idx="182">
                  <c:v>12.399999999999999</c:v>
                </c:pt>
                <c:pt idx="183">
                  <c:v>12.600000000000001</c:v>
                </c:pt>
                <c:pt idx="184">
                  <c:v>12.800000000000004</c:v>
                </c:pt>
                <c:pt idx="185">
                  <c:v>13</c:v>
                </c:pt>
                <c:pt idx="186">
                  <c:v>13.200000000000003</c:v>
                </c:pt>
                <c:pt idx="187">
                  <c:v>13.399999999999999</c:v>
                </c:pt>
                <c:pt idx="188">
                  <c:v>13.600000000000001</c:v>
                </c:pt>
                <c:pt idx="189">
                  <c:v>13.800000000000004</c:v>
                </c:pt>
                <c:pt idx="190">
                  <c:v>14</c:v>
                </c:pt>
                <c:pt idx="191">
                  <c:v>14.200000000000003</c:v>
                </c:pt>
                <c:pt idx="192">
                  <c:v>14.400000000000006</c:v>
                </c:pt>
                <c:pt idx="193">
                  <c:v>14.600000000000001</c:v>
                </c:pt>
                <c:pt idx="194">
                  <c:v>14.800000000000004</c:v>
                </c:pt>
                <c:pt idx="195">
                  <c:v>15</c:v>
                </c:pt>
                <c:pt idx="196">
                  <c:v>15.200000000000003</c:v>
                </c:pt>
                <c:pt idx="197">
                  <c:v>15.400000000000006</c:v>
                </c:pt>
                <c:pt idx="198">
                  <c:v>15.600000000000001</c:v>
                </c:pt>
                <c:pt idx="199">
                  <c:v>15.800000000000004</c:v>
                </c:pt>
                <c:pt idx="200">
                  <c:v>16</c:v>
                </c:pt>
                <c:pt idx="201">
                  <c:v>16.200000000000003</c:v>
                </c:pt>
                <c:pt idx="202">
                  <c:v>16.400000000000006</c:v>
                </c:pt>
                <c:pt idx="203">
                  <c:v>16.600000000000001</c:v>
                </c:pt>
                <c:pt idx="204">
                  <c:v>16.800000000000004</c:v>
                </c:pt>
                <c:pt idx="205">
                  <c:v>17</c:v>
                </c:pt>
                <c:pt idx="206">
                  <c:v>17.200000000000003</c:v>
                </c:pt>
                <c:pt idx="207">
                  <c:v>17.400000000000006</c:v>
                </c:pt>
                <c:pt idx="208">
                  <c:v>17.600000000000001</c:v>
                </c:pt>
                <c:pt idx="209">
                  <c:v>17.800000000000004</c:v>
                </c:pt>
                <c:pt idx="210">
                  <c:v>18</c:v>
                </c:pt>
                <c:pt idx="211">
                  <c:v>18.200000000000003</c:v>
                </c:pt>
                <c:pt idx="212">
                  <c:v>18.400000000000006</c:v>
                </c:pt>
                <c:pt idx="213">
                  <c:v>18.600000000000001</c:v>
                </c:pt>
                <c:pt idx="214">
                  <c:v>18.800000000000004</c:v>
                </c:pt>
                <c:pt idx="215">
                  <c:v>19</c:v>
                </c:pt>
                <c:pt idx="216">
                  <c:v>19.200000000000003</c:v>
                </c:pt>
                <c:pt idx="217">
                  <c:v>19.400000000000006</c:v>
                </c:pt>
                <c:pt idx="218">
                  <c:v>19.600000000000001</c:v>
                </c:pt>
                <c:pt idx="219">
                  <c:v>19.800000000000004</c:v>
                </c:pt>
                <c:pt idx="220">
                  <c:v>20</c:v>
                </c:pt>
                <c:pt idx="221">
                  <c:v>20.200000000000003</c:v>
                </c:pt>
                <c:pt idx="222">
                  <c:v>20.400000000000006</c:v>
                </c:pt>
                <c:pt idx="223">
                  <c:v>20.6</c:v>
                </c:pt>
                <c:pt idx="224">
                  <c:v>20.800000000000004</c:v>
                </c:pt>
                <c:pt idx="225">
                  <c:v>21</c:v>
                </c:pt>
                <c:pt idx="226">
                  <c:v>21.200000000000003</c:v>
                </c:pt>
                <c:pt idx="227">
                  <c:v>21.400000000000006</c:v>
                </c:pt>
                <c:pt idx="228">
                  <c:v>21.6</c:v>
                </c:pt>
                <c:pt idx="229">
                  <c:v>21.800000000000004</c:v>
                </c:pt>
                <c:pt idx="230">
                  <c:v>22</c:v>
                </c:pt>
                <c:pt idx="231">
                  <c:v>22.200000000000003</c:v>
                </c:pt>
                <c:pt idx="232">
                  <c:v>22.400000000000006</c:v>
                </c:pt>
                <c:pt idx="233">
                  <c:v>22.6</c:v>
                </c:pt>
                <c:pt idx="234">
                  <c:v>22.800000000000004</c:v>
                </c:pt>
                <c:pt idx="235">
                  <c:v>23</c:v>
                </c:pt>
                <c:pt idx="236">
                  <c:v>23.200000000000003</c:v>
                </c:pt>
                <c:pt idx="237">
                  <c:v>23.400000000000006</c:v>
                </c:pt>
                <c:pt idx="238">
                  <c:v>23.6</c:v>
                </c:pt>
                <c:pt idx="239">
                  <c:v>23.800000000000004</c:v>
                </c:pt>
              </c:numCache>
            </c:numRef>
          </c:xVal>
          <c:yVal>
            <c:numRef>
              <c:f>'3+4+4,FBP+SSRB(Z=0mm)'!$AE$16:$AE$255</c:f>
              <c:numCache>
                <c:formatCode>General</c:formatCode>
                <c:ptCount val="240"/>
                <c:pt idx="0">
                  <c:v>-6.8890867154938699E-3</c:v>
                </c:pt>
                <c:pt idx="1">
                  <c:v>-5.3413183344798287E-3</c:v>
                </c:pt>
                <c:pt idx="2">
                  <c:v>-5.2401570023874076E-3</c:v>
                </c:pt>
                <c:pt idx="3">
                  <c:v>-5.8673572613604169E-3</c:v>
                </c:pt>
                <c:pt idx="4">
                  <c:v>-5.8774733945696593E-3</c:v>
                </c:pt>
                <c:pt idx="5">
                  <c:v>-5.422247400153765E-3</c:v>
                </c:pt>
                <c:pt idx="6">
                  <c:v>-5.6549184639663342E-3</c:v>
                </c:pt>
                <c:pt idx="7">
                  <c:v>-6.4035123214502485E-3</c:v>
                </c:pt>
                <c:pt idx="8">
                  <c:v>-6.93966738154008E-3</c:v>
                </c:pt>
                <c:pt idx="9">
                  <c:v>-7.4960547080483953E-3</c:v>
                </c:pt>
                <c:pt idx="10">
                  <c:v>-8.254764698741552E-3</c:v>
                </c:pt>
                <c:pt idx="11">
                  <c:v>-8.183951766276858E-3</c:v>
                </c:pt>
                <c:pt idx="12">
                  <c:v>-6.4540929874964594E-3</c:v>
                </c:pt>
                <c:pt idx="13">
                  <c:v>-4.3802856796018291E-3</c:v>
                </c:pt>
                <c:pt idx="14">
                  <c:v>-3.5507627564439763E-3</c:v>
                </c:pt>
                <c:pt idx="15">
                  <c:v>-3.8845951523489661E-3</c:v>
                </c:pt>
                <c:pt idx="16">
                  <c:v>-4.3195888803463757E-3</c:v>
                </c:pt>
                <c:pt idx="17">
                  <c:v>-5.0782988710395341E-3</c:v>
                </c:pt>
                <c:pt idx="18">
                  <c:v>-6.9295512483308385E-3</c:v>
                </c:pt>
                <c:pt idx="19">
                  <c:v>-8.8617326912960783E-3</c:v>
                </c:pt>
                <c:pt idx="20">
                  <c:v>-9.4080038845951522E-3</c:v>
                </c:pt>
                <c:pt idx="21">
                  <c:v>-9.2056812204103101E-3</c:v>
                </c:pt>
                <c:pt idx="22">
                  <c:v>-9.3371909521304582E-3</c:v>
                </c:pt>
                <c:pt idx="23">
                  <c:v>-9.1348682879456161E-3</c:v>
                </c:pt>
                <c:pt idx="24">
                  <c:v>-7.8804677699995957E-3</c:v>
                </c:pt>
                <c:pt idx="25">
                  <c:v>-6.4237445878687332E-3</c:v>
                </c:pt>
                <c:pt idx="26">
                  <c:v>-5.9381701938251118E-3</c:v>
                </c:pt>
                <c:pt idx="27">
                  <c:v>-5.9381701938251118E-3</c:v>
                </c:pt>
                <c:pt idx="28">
                  <c:v>-5.2098086027596814E-3</c:v>
                </c:pt>
                <c:pt idx="29">
                  <c:v>-4.653421276251366E-3</c:v>
                </c:pt>
                <c:pt idx="30">
                  <c:v>-5.3312022012705863E-3</c:v>
                </c:pt>
                <c:pt idx="31">
                  <c:v>-5.9786347266620804E-3</c:v>
                </c:pt>
                <c:pt idx="32">
                  <c:v>-4.9164407396916597E-3</c:v>
                </c:pt>
                <c:pt idx="33">
                  <c:v>-3.146117428074293E-3</c:v>
                </c:pt>
                <c:pt idx="34">
                  <c:v>-3.3889046250961032E-3</c:v>
                </c:pt>
                <c:pt idx="35">
                  <c:v>-5.1794602031319551E-3</c:v>
                </c:pt>
                <c:pt idx="36">
                  <c:v>-5.745963662849512E-3</c:v>
                </c:pt>
                <c:pt idx="37">
                  <c:v>-4.9164407396916597E-3</c:v>
                </c:pt>
                <c:pt idx="38">
                  <c:v>-4.6129567434143974E-3</c:v>
                </c:pt>
                <c:pt idx="39">
                  <c:v>-5.5436409986646708E-3</c:v>
                </c:pt>
                <c:pt idx="40">
                  <c:v>-5.6043377979201232E-3</c:v>
                </c:pt>
                <c:pt idx="41">
                  <c:v>-4.4308663456480392E-3</c:v>
                </c:pt>
                <c:pt idx="42">
                  <c:v>-4.1678468822077446E-3</c:v>
                </c:pt>
                <c:pt idx="43">
                  <c:v>-4.8557439404362072E-3</c:v>
                </c:pt>
                <c:pt idx="44">
                  <c:v>-4.7748148747622701E-3</c:v>
                </c:pt>
                <c:pt idx="45">
                  <c:v>-3.8238983530935132E-3</c:v>
                </c:pt>
                <c:pt idx="46">
                  <c:v>-3.682272488164124E-3</c:v>
                </c:pt>
                <c:pt idx="47">
                  <c:v>-4.3701695463925867E-3</c:v>
                </c:pt>
                <c:pt idx="48">
                  <c:v>-4.0869178165338083E-3</c:v>
                </c:pt>
                <c:pt idx="49">
                  <c:v>-2.3064783717071987E-3</c:v>
                </c:pt>
                <c:pt idx="50">
                  <c:v>-1.6185813134787358E-3</c:v>
                </c:pt>
                <c:pt idx="51">
                  <c:v>-3.1258851616558087E-3</c:v>
                </c:pt>
                <c:pt idx="52">
                  <c:v>-4.3398211467648605E-3</c:v>
                </c:pt>
                <c:pt idx="53">
                  <c:v>-4.9265568729009021E-3</c:v>
                </c:pt>
                <c:pt idx="54">
                  <c:v>-5.9584024602435956E-3</c:v>
                </c:pt>
                <c:pt idx="55">
                  <c:v>-5.4930603326184598E-3</c:v>
                </c:pt>
                <c:pt idx="56">
                  <c:v>-2.539149435519767E-3</c:v>
                </c:pt>
                <c:pt idx="57">
                  <c:v>-8.0929065673936799E-5</c:v>
                </c:pt>
                <c:pt idx="58">
                  <c:v>-1.2139359851090518E-3</c:v>
                </c:pt>
                <c:pt idx="59">
                  <c:v>-4.8860923400639335E-3</c:v>
                </c:pt>
                <c:pt idx="60">
                  <c:v>-5.7661959292679959E-3</c:v>
                </c:pt>
                <c:pt idx="61">
                  <c:v>-2.4177558370088617E-3</c:v>
                </c:pt>
                <c:pt idx="62">
                  <c:v>3.5406466232347348E-4</c:v>
                </c:pt>
                <c:pt idx="63">
                  <c:v>-1.2948650507829888E-3</c:v>
                </c:pt>
                <c:pt idx="64">
                  <c:v>-4.7748148747622701E-3</c:v>
                </c:pt>
                <c:pt idx="65">
                  <c:v>-6.6260672520535753E-3</c:v>
                </c:pt>
                <c:pt idx="66">
                  <c:v>-6.4136284546594908E-3</c:v>
                </c:pt>
                <c:pt idx="67">
                  <c:v>-5.3210860680613439E-3</c:v>
                </c:pt>
                <c:pt idx="68">
                  <c:v>-3.4394852911423138E-3</c:v>
                </c:pt>
                <c:pt idx="69">
                  <c:v>-1.5073038481770726E-3</c:v>
                </c:pt>
                <c:pt idx="70">
                  <c:v>-2.1547363735685671E-3</c:v>
                </c:pt>
                <c:pt idx="71">
                  <c:v>-5.1288795370857442E-3</c:v>
                </c:pt>
                <c:pt idx="72">
                  <c:v>-6.3630477886132799E-3</c:v>
                </c:pt>
                <c:pt idx="73">
                  <c:v>-4.3701695463925867E-3</c:v>
                </c:pt>
                <c:pt idx="74">
                  <c:v>-2.8628656982155136E-3</c:v>
                </c:pt>
                <c:pt idx="75">
                  <c:v>-5.149111803504228E-3</c:v>
                </c:pt>
                <c:pt idx="76">
                  <c:v>-8.7099906931574472E-3</c:v>
                </c:pt>
                <c:pt idx="77">
                  <c:v>-9.2866102860842473E-3</c:v>
                </c:pt>
                <c:pt idx="78">
                  <c:v>-7.1925707117711322E-3</c:v>
                </c:pt>
                <c:pt idx="79">
                  <c:v>-5.098531137458018E-3</c:v>
                </c:pt>
                <c:pt idx="80">
                  <c:v>-3.8441306195119975E-3</c:v>
                </c:pt>
                <c:pt idx="81">
                  <c:v>-2.0434589082669041E-3</c:v>
                </c:pt>
                <c:pt idx="82">
                  <c:v>9.1045198883178886E-4</c:v>
                </c:pt>
                <c:pt idx="83">
                  <c:v>5.0681827378302917E-3</c:v>
                </c:pt>
                <c:pt idx="84">
                  <c:v>9.9441589446849828E-3</c:v>
                </c:pt>
                <c:pt idx="85">
                  <c:v>1.2948650507829887E-2</c:v>
                </c:pt>
                <c:pt idx="86">
                  <c:v>1.209889531825355E-2</c:v>
                </c:pt>
                <c:pt idx="87">
                  <c:v>9.306842552502732E-3</c:v>
                </c:pt>
                <c:pt idx="88">
                  <c:v>8.1536033666491318E-3</c:v>
                </c:pt>
                <c:pt idx="89">
                  <c:v>8.2041840326953427E-3</c:v>
                </c:pt>
                <c:pt idx="90">
                  <c:v>6.4743252539149433E-3</c:v>
                </c:pt>
                <c:pt idx="91">
                  <c:v>4.7849310079715124E-3</c:v>
                </c:pt>
                <c:pt idx="92">
                  <c:v>8.3761582972524569E-3</c:v>
                </c:pt>
                <c:pt idx="93">
                  <c:v>1.5113503014607696E-2</c:v>
                </c:pt>
                <c:pt idx="94">
                  <c:v>1.724800712175778E-2</c:v>
                </c:pt>
                <c:pt idx="95">
                  <c:v>1.4203051025775905E-2</c:v>
                </c:pt>
                <c:pt idx="96">
                  <c:v>1.2311334115647636E-2</c:v>
                </c:pt>
                <c:pt idx="97">
                  <c:v>1.3808521830615464E-2</c:v>
                </c:pt>
                <c:pt idx="98">
                  <c:v>1.3130740905596244E-2</c:v>
                </c:pt>
                <c:pt idx="99">
                  <c:v>8.4672034961356356E-3</c:v>
                </c:pt>
                <c:pt idx="100">
                  <c:v>6.717112450936754E-3</c:v>
                </c:pt>
                <c:pt idx="101">
                  <c:v>9.1753328207825838E-3</c:v>
                </c:pt>
                <c:pt idx="102">
                  <c:v>7.3948933759559743E-3</c:v>
                </c:pt>
                <c:pt idx="103">
                  <c:v>3.9452919516044186E-4</c:v>
                </c:pt>
                <c:pt idx="104">
                  <c:v>-7.7894225711164157E-4</c:v>
                </c:pt>
                <c:pt idx="105">
                  <c:v>5.3716667341075549E-3</c:v>
                </c:pt>
                <c:pt idx="106">
                  <c:v>5.5841055315016394E-3</c:v>
                </c:pt>
                <c:pt idx="107">
                  <c:v>-1.3150973172014729E-3</c:v>
                </c:pt>
                <c:pt idx="108">
                  <c:v>2.0131105086391779E-3</c:v>
                </c:pt>
                <c:pt idx="109">
                  <c:v>1.9989479221462388E-2</c:v>
                </c:pt>
                <c:pt idx="110">
                  <c:v>3.0661999757212802E-2</c:v>
                </c:pt>
                <c:pt idx="111">
                  <c:v>2.4046048638368466E-2</c:v>
                </c:pt>
                <c:pt idx="112">
                  <c:v>2.6079391413426131E-2</c:v>
                </c:pt>
                <c:pt idx="113">
                  <c:v>5.385829320600493E-2</c:v>
                </c:pt>
                <c:pt idx="114">
                  <c:v>8.2416137255695382E-2</c:v>
                </c:pt>
                <c:pt idx="115">
                  <c:v>0.11186420102779913</c:v>
                </c:pt>
                <c:pt idx="116">
                  <c:v>0.2268138226844171</c:v>
                </c:pt>
                <c:pt idx="117">
                  <c:v>0.50072836159106537</c:v>
                </c:pt>
                <c:pt idx="118">
                  <c:v>0.83656375187148457</c:v>
                </c:pt>
                <c:pt idx="119">
                  <c:v>1</c:v>
                </c:pt>
                <c:pt idx="120">
                  <c:v>0.85782786387731147</c:v>
                </c:pt>
                <c:pt idx="121">
                  <c:v>0.52197224133047382</c:v>
                </c:pt>
                <c:pt idx="122">
                  <c:v>0.22880670092663777</c:v>
                </c:pt>
                <c:pt idx="123">
                  <c:v>0.10015983490470602</c:v>
                </c:pt>
                <c:pt idx="124">
                  <c:v>7.7267025452191149E-2</c:v>
                </c:pt>
                <c:pt idx="125">
                  <c:v>6.3468619754784933E-2</c:v>
                </c:pt>
                <c:pt idx="126">
                  <c:v>3.7389228341358799E-2</c:v>
                </c:pt>
                <c:pt idx="127">
                  <c:v>2.3600938777161819E-2</c:v>
                </c:pt>
                <c:pt idx="128">
                  <c:v>2.3691983976044998E-2</c:v>
                </c:pt>
                <c:pt idx="129">
                  <c:v>1.8927285234491966E-2</c:v>
                </c:pt>
                <c:pt idx="130">
                  <c:v>6.1910735240561648E-3</c:v>
                </c:pt>
                <c:pt idx="131">
                  <c:v>-3.7328531542103346E-3</c:v>
                </c:pt>
                <c:pt idx="132">
                  <c:v>-3.7429692874195765E-3</c:v>
                </c:pt>
                <c:pt idx="133">
                  <c:v>1.4466070489216199E-3</c:v>
                </c:pt>
                <c:pt idx="134">
                  <c:v>4.4510986120665239E-3</c:v>
                </c:pt>
                <c:pt idx="135">
                  <c:v>4.5826083437866712E-3</c:v>
                </c:pt>
                <c:pt idx="136">
                  <c:v>9.4990490834783309E-3</c:v>
                </c:pt>
                <c:pt idx="137">
                  <c:v>2.6656011006352929E-2</c:v>
                </c:pt>
                <c:pt idx="138">
                  <c:v>5.2502731355966496E-2</c:v>
                </c:pt>
                <c:pt idx="139">
                  <c:v>8.7534900659571882E-2</c:v>
                </c:pt>
                <c:pt idx="140">
                  <c:v>0.17406830413142879</c:v>
                </c:pt>
                <c:pt idx="141">
                  <c:v>0.37856593695625779</c:v>
                </c:pt>
                <c:pt idx="142">
                  <c:v>0.68561081212317398</c:v>
                </c:pt>
                <c:pt idx="143">
                  <c:v>0.94105329178974628</c:v>
                </c:pt>
                <c:pt idx="144">
                  <c:v>0.96179136486869254</c:v>
                </c:pt>
                <c:pt idx="145">
                  <c:v>0.72599441589446856</c:v>
                </c:pt>
                <c:pt idx="146">
                  <c:v>0.40341116011815642</c:v>
                </c:pt>
                <c:pt idx="147">
                  <c:v>0.18030995832153118</c:v>
                </c:pt>
                <c:pt idx="148">
                  <c:v>9.6437097883704928E-2</c:v>
                </c:pt>
                <c:pt idx="149">
                  <c:v>7.3766843361793386E-2</c:v>
                </c:pt>
                <c:pt idx="150">
                  <c:v>5.152146643467001E-2</c:v>
                </c:pt>
                <c:pt idx="151">
                  <c:v>3.2452555335248656E-2</c:v>
                </c:pt>
                <c:pt idx="152">
                  <c:v>2.9448063772103749E-2</c:v>
                </c:pt>
                <c:pt idx="153">
                  <c:v>3.0419212560190992E-2</c:v>
                </c:pt>
                <c:pt idx="154">
                  <c:v>2.2336422126006557E-2</c:v>
                </c:pt>
                <c:pt idx="155">
                  <c:v>1.2695747177598833E-2</c:v>
                </c:pt>
                <c:pt idx="156">
                  <c:v>9.7620685469186255E-3</c:v>
                </c:pt>
                <c:pt idx="157">
                  <c:v>8.6897584267389624E-3</c:v>
                </c:pt>
                <c:pt idx="158">
                  <c:v>4.5219115445312187E-3</c:v>
                </c:pt>
                <c:pt idx="159">
                  <c:v>2.3267106381256826E-4</c:v>
                </c:pt>
                <c:pt idx="160">
                  <c:v>9.9138105450572583E-4</c:v>
                </c:pt>
                <c:pt idx="161">
                  <c:v>9.2663780196657625E-3</c:v>
                </c:pt>
                <c:pt idx="162">
                  <c:v>2.866912151499211E-2</c:v>
                </c:pt>
                <c:pt idx="163">
                  <c:v>6.9690041678468817E-2</c:v>
                </c:pt>
                <c:pt idx="164">
                  <c:v>0.15157002387407437</c:v>
                </c:pt>
                <c:pt idx="165">
                  <c:v>0.29836523287338645</c:v>
                </c:pt>
                <c:pt idx="166">
                  <c:v>0.51848217537328534</c:v>
                </c:pt>
                <c:pt idx="167">
                  <c:v>0.75980253307975565</c:v>
                </c:pt>
                <c:pt idx="168">
                  <c:v>0.90565694169060806</c:v>
                </c:pt>
                <c:pt idx="169">
                  <c:v>0.85802007040828698</c:v>
                </c:pt>
                <c:pt idx="170">
                  <c:v>0.63398818435641158</c:v>
                </c:pt>
                <c:pt idx="171">
                  <c:v>0.35806053494112411</c:v>
                </c:pt>
                <c:pt idx="172">
                  <c:v>0.1527333791931372</c:v>
                </c:pt>
                <c:pt idx="173">
                  <c:v>5.1642860033180922E-2</c:v>
                </c:pt>
                <c:pt idx="174">
                  <c:v>1.7531258851616559E-2</c:v>
                </c:pt>
                <c:pt idx="175">
                  <c:v>8.3154614979970044E-3</c:v>
                </c:pt>
                <c:pt idx="176">
                  <c:v>5.6852668635940604E-3</c:v>
                </c:pt>
                <c:pt idx="177">
                  <c:v>3.7126208877918503E-3</c:v>
                </c:pt>
                <c:pt idx="178">
                  <c:v>1.5275361145955569E-3</c:v>
                </c:pt>
                <c:pt idx="179">
                  <c:v>5.0580666046210496E-4</c:v>
                </c:pt>
                <c:pt idx="180">
                  <c:v>2.4784526362643142E-3</c:v>
                </c:pt>
                <c:pt idx="181">
                  <c:v>2.063691174685388E-3</c:v>
                </c:pt>
                <c:pt idx="182">
                  <c:v>-4.8051632743899972E-3</c:v>
                </c:pt>
                <c:pt idx="183">
                  <c:v>-1.2564237445878687E-2</c:v>
                </c:pt>
                <c:pt idx="184">
                  <c:v>-1.3070044106340791E-2</c:v>
                </c:pt>
                <c:pt idx="185">
                  <c:v>-5.5638732650831546E-3</c:v>
                </c:pt>
                <c:pt idx="186">
                  <c:v>1.2311334115647636E-2</c:v>
                </c:pt>
                <c:pt idx="187">
                  <c:v>5.0782988710395334E-2</c:v>
                </c:pt>
                <c:pt idx="188">
                  <c:v>0.12165661797434547</c:v>
                </c:pt>
                <c:pt idx="189">
                  <c:v>0.23173026342410877</c:v>
                </c:pt>
                <c:pt idx="190">
                  <c:v>0.37411483834419129</c:v>
                </c:pt>
                <c:pt idx="191">
                  <c:v>0.5284769149840165</c:v>
                </c:pt>
                <c:pt idx="192">
                  <c:v>0.65204548213490876</c:v>
                </c:pt>
                <c:pt idx="193">
                  <c:v>0.69121514992109412</c:v>
                </c:pt>
                <c:pt idx="194">
                  <c:v>0.62053372718811961</c:v>
                </c:pt>
                <c:pt idx="195">
                  <c:v>0.4674766317322866</c:v>
                </c:pt>
                <c:pt idx="196">
                  <c:v>0.29314530813741757</c:v>
                </c:pt>
                <c:pt idx="197">
                  <c:v>0.14918261643669323</c:v>
                </c:pt>
                <c:pt idx="198">
                  <c:v>5.3554809209727668E-2</c:v>
                </c:pt>
                <c:pt idx="199">
                  <c:v>4.1476146157892605E-4</c:v>
                </c:pt>
                <c:pt idx="200">
                  <c:v>-2.1092137741269775E-2</c:v>
                </c:pt>
                <c:pt idx="201">
                  <c:v>-2.6221017278355522E-2</c:v>
                </c:pt>
                <c:pt idx="202">
                  <c:v>-2.5856836482822804E-2</c:v>
                </c:pt>
                <c:pt idx="203">
                  <c:v>-2.7748553392951077E-2</c:v>
                </c:pt>
                <c:pt idx="204">
                  <c:v>-2.7596811394812449E-2</c:v>
                </c:pt>
                <c:pt idx="205">
                  <c:v>-2.4996965160037226E-2</c:v>
                </c:pt>
                <c:pt idx="206">
                  <c:v>-1.9756808157649821E-2</c:v>
                </c:pt>
                <c:pt idx="207">
                  <c:v>-1.6823129526969609E-2</c:v>
                </c:pt>
                <c:pt idx="208">
                  <c:v>-1.5953142070974789E-2</c:v>
                </c:pt>
                <c:pt idx="209">
                  <c:v>-1.5912677538137823E-2</c:v>
                </c:pt>
                <c:pt idx="210">
                  <c:v>-1.6347671266135233E-2</c:v>
                </c:pt>
                <c:pt idx="211">
                  <c:v>-1.7723465382592157E-2</c:v>
                </c:pt>
                <c:pt idx="212">
                  <c:v>-1.8816007769190304E-2</c:v>
                </c:pt>
                <c:pt idx="213">
                  <c:v>-1.9422975761744829E-2</c:v>
                </c:pt>
                <c:pt idx="214">
                  <c:v>-1.9746692024440578E-2</c:v>
                </c:pt>
                <c:pt idx="215">
                  <c:v>-1.9149840165095293E-2</c:v>
                </c:pt>
                <c:pt idx="216">
                  <c:v>-1.7359284587059442E-2</c:v>
                </c:pt>
                <c:pt idx="217">
                  <c:v>-1.5771051673208431E-2</c:v>
                </c:pt>
                <c:pt idx="218">
                  <c:v>-1.5052806215352243E-2</c:v>
                </c:pt>
                <c:pt idx="219">
                  <c:v>-1.4000728361591063E-2</c:v>
                </c:pt>
                <c:pt idx="220">
                  <c:v>-1.0783798001052078E-2</c:v>
                </c:pt>
                <c:pt idx="221">
                  <c:v>-6.5451381863796381E-3</c:v>
                </c:pt>
                <c:pt idx="222">
                  <c:v>-3.4597175575607981E-3</c:v>
                </c:pt>
                <c:pt idx="223">
                  <c:v>-1.031845587342694E-3</c:v>
                </c:pt>
                <c:pt idx="224">
                  <c:v>1.6893942459434306E-3</c:v>
                </c:pt>
                <c:pt idx="225">
                  <c:v>3.358556225468377E-3</c:v>
                </c:pt>
                <c:pt idx="226">
                  <c:v>1.5376522478047991E-3</c:v>
                </c:pt>
                <c:pt idx="227">
                  <c:v>-3.1360012948650506E-3</c:v>
                </c:pt>
                <c:pt idx="228">
                  <c:v>-6.0292153927082905E-3</c:v>
                </c:pt>
                <c:pt idx="229">
                  <c:v>-6.4743252539149433E-3</c:v>
                </c:pt>
                <c:pt idx="230">
                  <c:v>-6.5249059199611542E-3</c:v>
                </c:pt>
                <c:pt idx="231">
                  <c:v>-7.1015255128879526E-3</c:v>
                </c:pt>
                <c:pt idx="232">
                  <c:v>-7.2836159106543109E-3</c:v>
                </c:pt>
                <c:pt idx="233">
                  <c:v>-5.7257313964310273E-3</c:v>
                </c:pt>
                <c:pt idx="234">
                  <c:v>-4.1172662161615336E-3</c:v>
                </c:pt>
                <c:pt idx="235">
                  <c:v>-3.146117428074293E-3</c:v>
                </c:pt>
                <c:pt idx="236">
                  <c:v>-2.8122850321693036E-3</c:v>
                </c:pt>
                <c:pt idx="237">
                  <c:v>-2.9134463642617242E-3</c:v>
                </c:pt>
                <c:pt idx="238">
                  <c:v>-3.9756403512321448E-3</c:v>
                </c:pt>
                <c:pt idx="239">
                  <c:v>-6.2922348561485859E-3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17E-42B2-82AA-845E40447B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035864"/>
        <c:axId val="571036192"/>
      </c:scatterChart>
      <c:valAx>
        <c:axId val="571035864"/>
        <c:scaling>
          <c:orientation val="minMax"/>
          <c:max val="20"/>
          <c:min val="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71036192"/>
        <c:crosses val="autoZero"/>
        <c:crossBetween val="midCat"/>
        <c:majorUnit val="5"/>
        <c:minorUnit val="1"/>
      </c:valAx>
      <c:valAx>
        <c:axId val="57103619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1035864"/>
        <c:crossesAt val="-25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3298912499821368"/>
          <c:y val="5.3209555213132032E-2"/>
          <c:w val="0.49252868799748489"/>
          <c:h val="0.14223239734612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'3_4_4mm(FBP)(Z=0mm)ZD5mm'!$D$1</c:f>
              <c:strCache>
                <c:ptCount val="1"/>
                <c:pt idx="0">
                  <c:v>FBP (3+4+4 mm)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'3_4_4mm(FBP)(Z=0mm)ZD5mm'!$C$4:$C$7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'3_4_4mm(FBP)(Z=0mm)ZD5mm'!$M$4:$M$7</c:f>
              <c:numCache>
                <c:formatCode>General</c:formatCode>
                <c:ptCount val="4"/>
                <c:pt idx="0">
                  <c:v>0.69400099999999998</c:v>
                </c:pt>
                <c:pt idx="1">
                  <c:v>0.67861300000000002</c:v>
                </c:pt>
                <c:pt idx="2">
                  <c:v>0.68188300000000002</c:v>
                </c:pt>
                <c:pt idx="3">
                  <c:v>0.78424400000000005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1D5-4461-BF5B-5C9DB885AEB4}"/>
            </c:ext>
          </c:extLst>
        </c:ser>
        <c:ser>
          <c:idx val="1"/>
          <c:order val="1"/>
          <c:tx>
            <c:strRef>
              <c:f>'3+4+4,FBP+SSRB(Z=0mm)'!$D$2</c:f>
              <c:strCache>
                <c:ptCount val="1"/>
                <c:pt idx="0">
                  <c:v>FBP+GF (3+4+4 mm)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'3+4+4,FBP+SSRB(Z=0mm)'!$C$4:$C$7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'3+4+4,FBP+SSRB(Z=0mm)'!$M$4:$M$7</c:f>
              <c:numCache>
                <c:formatCode>0.00_ </c:formatCode>
                <c:ptCount val="4"/>
                <c:pt idx="0">
                  <c:v>0.70572500000000005</c:v>
                </c:pt>
                <c:pt idx="1">
                  <c:v>0.67068899999999998</c:v>
                </c:pt>
                <c:pt idx="2">
                  <c:v>0.69845999999999997</c:v>
                </c:pt>
                <c:pt idx="3">
                  <c:v>0.77147600000000005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1D5-4461-BF5B-5C9DB885AE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035864"/>
        <c:axId val="571036192"/>
      </c:scatterChart>
      <c:valAx>
        <c:axId val="571035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71036192"/>
        <c:crosses val="autoZero"/>
        <c:crossBetween val="midCat"/>
      </c:valAx>
      <c:valAx>
        <c:axId val="571036192"/>
        <c:scaling>
          <c:orientation val="minMax"/>
          <c:max val="2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103586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9343320095257983"/>
          <c:y val="5.8765208299791094E-2"/>
          <c:w val="0.53907981629318691"/>
          <c:h val="0.17874803467323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'3+3+5,FBP+SSRB(Z=0mm)'!$L$13</c:f>
              <c:strCache>
                <c:ptCount val="1"/>
                <c:pt idx="0">
                  <c:v>FBP (3+3+5 mm)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'3+3+5,FBP+SSRB(Z=0mm)'!$G$16:$G$255</c:f>
              <c:numCache>
                <c:formatCode>0_ </c:formatCode>
                <c:ptCount val="240"/>
                <c:pt idx="0">
                  <c:v>-24</c:v>
                </c:pt>
                <c:pt idx="1">
                  <c:v>-23.8</c:v>
                </c:pt>
                <c:pt idx="2">
                  <c:v>-23.6</c:v>
                </c:pt>
                <c:pt idx="3">
                  <c:v>-23.4</c:v>
                </c:pt>
                <c:pt idx="4">
                  <c:v>-23.2</c:v>
                </c:pt>
                <c:pt idx="5">
                  <c:v>-23</c:v>
                </c:pt>
                <c:pt idx="6">
                  <c:v>-22.8</c:v>
                </c:pt>
                <c:pt idx="7">
                  <c:v>-22.6</c:v>
                </c:pt>
                <c:pt idx="8">
                  <c:v>-22.4</c:v>
                </c:pt>
                <c:pt idx="9">
                  <c:v>-22.2</c:v>
                </c:pt>
                <c:pt idx="10">
                  <c:v>-22</c:v>
                </c:pt>
                <c:pt idx="11">
                  <c:v>-21.8</c:v>
                </c:pt>
                <c:pt idx="12">
                  <c:v>-21.6</c:v>
                </c:pt>
                <c:pt idx="13">
                  <c:v>-21.4</c:v>
                </c:pt>
                <c:pt idx="14">
                  <c:v>-21.2</c:v>
                </c:pt>
                <c:pt idx="15">
                  <c:v>-21</c:v>
                </c:pt>
                <c:pt idx="16">
                  <c:v>-20.8</c:v>
                </c:pt>
                <c:pt idx="17">
                  <c:v>-20.6</c:v>
                </c:pt>
                <c:pt idx="18">
                  <c:v>-20.399999999999999</c:v>
                </c:pt>
                <c:pt idx="19">
                  <c:v>-20.2</c:v>
                </c:pt>
                <c:pt idx="20">
                  <c:v>-20</c:v>
                </c:pt>
                <c:pt idx="21">
                  <c:v>-19.8</c:v>
                </c:pt>
                <c:pt idx="22">
                  <c:v>-19.600000000000001</c:v>
                </c:pt>
                <c:pt idx="23">
                  <c:v>-19.399999999999999</c:v>
                </c:pt>
                <c:pt idx="24">
                  <c:v>-19.2</c:v>
                </c:pt>
                <c:pt idx="25">
                  <c:v>-19</c:v>
                </c:pt>
                <c:pt idx="26">
                  <c:v>-18.8</c:v>
                </c:pt>
                <c:pt idx="27">
                  <c:v>-18.600000000000001</c:v>
                </c:pt>
                <c:pt idx="28">
                  <c:v>-18.399999999999999</c:v>
                </c:pt>
                <c:pt idx="29">
                  <c:v>-18.2</c:v>
                </c:pt>
                <c:pt idx="30">
                  <c:v>-18</c:v>
                </c:pt>
                <c:pt idx="31">
                  <c:v>-17.8</c:v>
                </c:pt>
                <c:pt idx="32">
                  <c:v>-17.600000000000001</c:v>
                </c:pt>
                <c:pt idx="33">
                  <c:v>-17.399999999999999</c:v>
                </c:pt>
                <c:pt idx="34">
                  <c:v>-17.2</c:v>
                </c:pt>
                <c:pt idx="35">
                  <c:v>-17</c:v>
                </c:pt>
                <c:pt idx="36">
                  <c:v>-16.8</c:v>
                </c:pt>
                <c:pt idx="37">
                  <c:v>-16.600000000000001</c:v>
                </c:pt>
                <c:pt idx="38">
                  <c:v>-16.399999999999999</c:v>
                </c:pt>
                <c:pt idx="39">
                  <c:v>-16.2</c:v>
                </c:pt>
                <c:pt idx="40">
                  <c:v>-16</c:v>
                </c:pt>
                <c:pt idx="41">
                  <c:v>-15.799999999999999</c:v>
                </c:pt>
                <c:pt idx="42">
                  <c:v>-15.6</c:v>
                </c:pt>
                <c:pt idx="43">
                  <c:v>-15.4</c:v>
                </c:pt>
                <c:pt idx="44">
                  <c:v>-15.2</c:v>
                </c:pt>
                <c:pt idx="45">
                  <c:v>-15</c:v>
                </c:pt>
                <c:pt idx="46">
                  <c:v>-14.799999999999999</c:v>
                </c:pt>
                <c:pt idx="47">
                  <c:v>-14.6</c:v>
                </c:pt>
                <c:pt idx="48">
                  <c:v>-14.399999999999999</c:v>
                </c:pt>
                <c:pt idx="49">
                  <c:v>-14.2</c:v>
                </c:pt>
                <c:pt idx="50">
                  <c:v>-14</c:v>
                </c:pt>
                <c:pt idx="51">
                  <c:v>-13.799999999999999</c:v>
                </c:pt>
                <c:pt idx="52">
                  <c:v>-13.6</c:v>
                </c:pt>
                <c:pt idx="53">
                  <c:v>-13.399999999999999</c:v>
                </c:pt>
                <c:pt idx="54">
                  <c:v>-13.2</c:v>
                </c:pt>
                <c:pt idx="55">
                  <c:v>-13</c:v>
                </c:pt>
                <c:pt idx="56">
                  <c:v>-12.799999999999999</c:v>
                </c:pt>
                <c:pt idx="57">
                  <c:v>-12.6</c:v>
                </c:pt>
                <c:pt idx="58">
                  <c:v>-12.399999999999999</c:v>
                </c:pt>
                <c:pt idx="59">
                  <c:v>-12.2</c:v>
                </c:pt>
                <c:pt idx="60">
                  <c:v>-12</c:v>
                </c:pt>
                <c:pt idx="61">
                  <c:v>-11.799999999999999</c:v>
                </c:pt>
                <c:pt idx="62">
                  <c:v>-11.6</c:v>
                </c:pt>
                <c:pt idx="63">
                  <c:v>-11.399999999999999</c:v>
                </c:pt>
                <c:pt idx="64">
                  <c:v>-11.2</c:v>
                </c:pt>
                <c:pt idx="65">
                  <c:v>-11</c:v>
                </c:pt>
                <c:pt idx="66">
                  <c:v>-10.799999999999999</c:v>
                </c:pt>
                <c:pt idx="67">
                  <c:v>-10.6</c:v>
                </c:pt>
                <c:pt idx="68">
                  <c:v>-10.399999999999999</c:v>
                </c:pt>
                <c:pt idx="69">
                  <c:v>-10.199999999999999</c:v>
                </c:pt>
                <c:pt idx="70">
                  <c:v>-10</c:v>
                </c:pt>
                <c:pt idx="71">
                  <c:v>-9.7999999999999989</c:v>
                </c:pt>
                <c:pt idx="72">
                  <c:v>-9.6</c:v>
                </c:pt>
                <c:pt idx="73">
                  <c:v>-9.3999999999999986</c:v>
                </c:pt>
                <c:pt idx="74">
                  <c:v>-9.1999999999999993</c:v>
                </c:pt>
                <c:pt idx="75">
                  <c:v>-9</c:v>
                </c:pt>
                <c:pt idx="76">
                  <c:v>-8.7999999999999989</c:v>
                </c:pt>
                <c:pt idx="77">
                  <c:v>-8.6</c:v>
                </c:pt>
                <c:pt idx="78">
                  <c:v>-8.3999999999999986</c:v>
                </c:pt>
                <c:pt idx="79">
                  <c:v>-8.1999999999999993</c:v>
                </c:pt>
                <c:pt idx="80">
                  <c:v>-8</c:v>
                </c:pt>
                <c:pt idx="81">
                  <c:v>-7.8000000000000007</c:v>
                </c:pt>
                <c:pt idx="82">
                  <c:v>-7.5999999999999979</c:v>
                </c:pt>
                <c:pt idx="83">
                  <c:v>-7.3999999999999986</c:v>
                </c:pt>
                <c:pt idx="84">
                  <c:v>-7.1999999999999993</c:v>
                </c:pt>
                <c:pt idx="85">
                  <c:v>-7</c:v>
                </c:pt>
                <c:pt idx="86">
                  <c:v>-6.8000000000000007</c:v>
                </c:pt>
                <c:pt idx="87">
                  <c:v>-6.5999999999999979</c:v>
                </c:pt>
                <c:pt idx="88">
                  <c:v>-6.3999999999999986</c:v>
                </c:pt>
                <c:pt idx="89">
                  <c:v>-6.1999999999999993</c:v>
                </c:pt>
                <c:pt idx="90">
                  <c:v>-6</c:v>
                </c:pt>
                <c:pt idx="91">
                  <c:v>-5.8000000000000007</c:v>
                </c:pt>
                <c:pt idx="92">
                  <c:v>-5.5999999999999979</c:v>
                </c:pt>
                <c:pt idx="93">
                  <c:v>-5.3999999999999986</c:v>
                </c:pt>
                <c:pt idx="94">
                  <c:v>-5.1999999999999993</c:v>
                </c:pt>
                <c:pt idx="95">
                  <c:v>-5</c:v>
                </c:pt>
                <c:pt idx="96">
                  <c:v>-4.7999999999999972</c:v>
                </c:pt>
                <c:pt idx="97">
                  <c:v>-4.5999999999999979</c:v>
                </c:pt>
                <c:pt idx="98">
                  <c:v>-4.3999999999999986</c:v>
                </c:pt>
                <c:pt idx="99">
                  <c:v>-4.1999999999999993</c:v>
                </c:pt>
                <c:pt idx="100">
                  <c:v>-4</c:v>
                </c:pt>
                <c:pt idx="101">
                  <c:v>-3.7999999999999972</c:v>
                </c:pt>
                <c:pt idx="102">
                  <c:v>-3.5999999999999979</c:v>
                </c:pt>
                <c:pt idx="103">
                  <c:v>-3.3999999999999986</c:v>
                </c:pt>
                <c:pt idx="104">
                  <c:v>-3.1999999999999993</c:v>
                </c:pt>
                <c:pt idx="105">
                  <c:v>-3</c:v>
                </c:pt>
                <c:pt idx="106">
                  <c:v>-2.7999999999999972</c:v>
                </c:pt>
                <c:pt idx="107">
                  <c:v>-2.5999999999999979</c:v>
                </c:pt>
                <c:pt idx="108">
                  <c:v>-2.3999999999999986</c:v>
                </c:pt>
                <c:pt idx="109">
                  <c:v>-2.1999999999999993</c:v>
                </c:pt>
                <c:pt idx="110">
                  <c:v>-2</c:v>
                </c:pt>
                <c:pt idx="111">
                  <c:v>-1.7999999999999972</c:v>
                </c:pt>
                <c:pt idx="112">
                  <c:v>-1.5999999999999979</c:v>
                </c:pt>
                <c:pt idx="113">
                  <c:v>-1.3999999999999986</c:v>
                </c:pt>
                <c:pt idx="114">
                  <c:v>-1.1999999999999993</c:v>
                </c:pt>
                <c:pt idx="115">
                  <c:v>-1</c:v>
                </c:pt>
                <c:pt idx="116">
                  <c:v>-0.79999999999999716</c:v>
                </c:pt>
                <c:pt idx="117">
                  <c:v>-0.59999999999999787</c:v>
                </c:pt>
                <c:pt idx="118">
                  <c:v>-0.39999999999999858</c:v>
                </c:pt>
                <c:pt idx="119">
                  <c:v>-0.19999999999999929</c:v>
                </c:pt>
                <c:pt idx="120">
                  <c:v>0</c:v>
                </c:pt>
                <c:pt idx="121">
                  <c:v>0.20000000000000284</c:v>
                </c:pt>
                <c:pt idx="122">
                  <c:v>0.40000000000000213</c:v>
                </c:pt>
                <c:pt idx="123">
                  <c:v>0.60000000000000142</c:v>
                </c:pt>
                <c:pt idx="124">
                  <c:v>0.80000000000000071</c:v>
                </c:pt>
                <c:pt idx="125">
                  <c:v>1</c:v>
                </c:pt>
                <c:pt idx="126">
                  <c:v>1.2000000000000028</c:v>
                </c:pt>
                <c:pt idx="127">
                  <c:v>1.4000000000000021</c:v>
                </c:pt>
                <c:pt idx="128">
                  <c:v>1.6000000000000014</c:v>
                </c:pt>
                <c:pt idx="129">
                  <c:v>1.8000000000000007</c:v>
                </c:pt>
                <c:pt idx="130">
                  <c:v>2</c:v>
                </c:pt>
                <c:pt idx="131">
                  <c:v>2.2000000000000028</c:v>
                </c:pt>
                <c:pt idx="132">
                  <c:v>2.4000000000000021</c:v>
                </c:pt>
                <c:pt idx="133">
                  <c:v>2.6000000000000014</c:v>
                </c:pt>
                <c:pt idx="134">
                  <c:v>2.8000000000000007</c:v>
                </c:pt>
                <c:pt idx="135">
                  <c:v>3</c:v>
                </c:pt>
                <c:pt idx="136">
                  <c:v>3.2000000000000028</c:v>
                </c:pt>
                <c:pt idx="137">
                  <c:v>3.4000000000000021</c:v>
                </c:pt>
                <c:pt idx="138">
                  <c:v>3.6000000000000014</c:v>
                </c:pt>
                <c:pt idx="139">
                  <c:v>3.8000000000000007</c:v>
                </c:pt>
                <c:pt idx="140">
                  <c:v>4</c:v>
                </c:pt>
                <c:pt idx="141">
                  <c:v>4.2000000000000028</c:v>
                </c:pt>
                <c:pt idx="142">
                  <c:v>4.4000000000000021</c:v>
                </c:pt>
                <c:pt idx="143">
                  <c:v>4.6000000000000014</c:v>
                </c:pt>
                <c:pt idx="144">
                  <c:v>4.8000000000000007</c:v>
                </c:pt>
                <c:pt idx="145">
                  <c:v>5</c:v>
                </c:pt>
                <c:pt idx="146">
                  <c:v>5.2000000000000028</c:v>
                </c:pt>
                <c:pt idx="147">
                  <c:v>5.4000000000000021</c:v>
                </c:pt>
                <c:pt idx="148">
                  <c:v>5.6000000000000014</c:v>
                </c:pt>
                <c:pt idx="149">
                  <c:v>5.8000000000000007</c:v>
                </c:pt>
                <c:pt idx="150">
                  <c:v>6</c:v>
                </c:pt>
                <c:pt idx="151">
                  <c:v>6.2000000000000028</c:v>
                </c:pt>
                <c:pt idx="152">
                  <c:v>6.4000000000000021</c:v>
                </c:pt>
                <c:pt idx="153">
                  <c:v>6.6000000000000014</c:v>
                </c:pt>
                <c:pt idx="154">
                  <c:v>6.8000000000000007</c:v>
                </c:pt>
                <c:pt idx="155">
                  <c:v>7</c:v>
                </c:pt>
                <c:pt idx="156">
                  <c:v>7.2000000000000028</c:v>
                </c:pt>
                <c:pt idx="157">
                  <c:v>7.4000000000000021</c:v>
                </c:pt>
                <c:pt idx="158">
                  <c:v>7.6000000000000014</c:v>
                </c:pt>
                <c:pt idx="159">
                  <c:v>7.8000000000000007</c:v>
                </c:pt>
                <c:pt idx="160">
                  <c:v>8</c:v>
                </c:pt>
                <c:pt idx="161">
                  <c:v>8.2000000000000028</c:v>
                </c:pt>
                <c:pt idx="162">
                  <c:v>8.3999999999999986</c:v>
                </c:pt>
                <c:pt idx="163">
                  <c:v>8.6000000000000014</c:v>
                </c:pt>
                <c:pt idx="164">
                  <c:v>8.8000000000000043</c:v>
                </c:pt>
                <c:pt idx="165">
                  <c:v>9</c:v>
                </c:pt>
                <c:pt idx="166">
                  <c:v>9.2000000000000028</c:v>
                </c:pt>
                <c:pt idx="167">
                  <c:v>9.3999999999999986</c:v>
                </c:pt>
                <c:pt idx="168">
                  <c:v>9.6000000000000014</c:v>
                </c:pt>
                <c:pt idx="169">
                  <c:v>9.8000000000000043</c:v>
                </c:pt>
                <c:pt idx="170">
                  <c:v>10</c:v>
                </c:pt>
                <c:pt idx="171">
                  <c:v>10.200000000000003</c:v>
                </c:pt>
                <c:pt idx="172">
                  <c:v>10.399999999999999</c:v>
                </c:pt>
                <c:pt idx="173">
                  <c:v>10.600000000000001</c:v>
                </c:pt>
                <c:pt idx="174">
                  <c:v>10.800000000000004</c:v>
                </c:pt>
                <c:pt idx="175">
                  <c:v>11</c:v>
                </c:pt>
                <c:pt idx="176">
                  <c:v>11.200000000000003</c:v>
                </c:pt>
                <c:pt idx="177">
                  <c:v>11.399999999999999</c:v>
                </c:pt>
                <c:pt idx="178">
                  <c:v>11.600000000000001</c:v>
                </c:pt>
                <c:pt idx="179">
                  <c:v>11.800000000000004</c:v>
                </c:pt>
                <c:pt idx="180">
                  <c:v>12</c:v>
                </c:pt>
                <c:pt idx="181">
                  <c:v>12.200000000000003</c:v>
                </c:pt>
                <c:pt idx="182">
                  <c:v>12.399999999999999</c:v>
                </c:pt>
                <c:pt idx="183">
                  <c:v>12.600000000000001</c:v>
                </c:pt>
                <c:pt idx="184">
                  <c:v>12.800000000000004</c:v>
                </c:pt>
                <c:pt idx="185">
                  <c:v>13</c:v>
                </c:pt>
                <c:pt idx="186">
                  <c:v>13.200000000000003</c:v>
                </c:pt>
                <c:pt idx="187">
                  <c:v>13.399999999999999</c:v>
                </c:pt>
                <c:pt idx="188">
                  <c:v>13.600000000000001</c:v>
                </c:pt>
                <c:pt idx="189">
                  <c:v>13.800000000000004</c:v>
                </c:pt>
                <c:pt idx="190">
                  <c:v>14</c:v>
                </c:pt>
                <c:pt idx="191">
                  <c:v>14.200000000000003</c:v>
                </c:pt>
                <c:pt idx="192">
                  <c:v>14.400000000000006</c:v>
                </c:pt>
                <c:pt idx="193">
                  <c:v>14.600000000000001</c:v>
                </c:pt>
                <c:pt idx="194">
                  <c:v>14.800000000000004</c:v>
                </c:pt>
                <c:pt idx="195">
                  <c:v>15</c:v>
                </c:pt>
                <c:pt idx="196">
                  <c:v>15.200000000000003</c:v>
                </c:pt>
                <c:pt idx="197">
                  <c:v>15.400000000000006</c:v>
                </c:pt>
                <c:pt idx="198">
                  <c:v>15.600000000000001</c:v>
                </c:pt>
                <c:pt idx="199">
                  <c:v>15.800000000000004</c:v>
                </c:pt>
                <c:pt idx="200">
                  <c:v>16</c:v>
                </c:pt>
                <c:pt idx="201">
                  <c:v>16.200000000000003</c:v>
                </c:pt>
                <c:pt idx="202">
                  <c:v>16.400000000000006</c:v>
                </c:pt>
                <c:pt idx="203">
                  <c:v>16.600000000000001</c:v>
                </c:pt>
                <c:pt idx="204">
                  <c:v>16.800000000000004</c:v>
                </c:pt>
                <c:pt idx="205">
                  <c:v>17</c:v>
                </c:pt>
                <c:pt idx="206">
                  <c:v>17.200000000000003</c:v>
                </c:pt>
                <c:pt idx="207">
                  <c:v>17.400000000000006</c:v>
                </c:pt>
                <c:pt idx="208">
                  <c:v>17.600000000000001</c:v>
                </c:pt>
                <c:pt idx="209">
                  <c:v>17.800000000000004</c:v>
                </c:pt>
                <c:pt idx="210">
                  <c:v>18</c:v>
                </c:pt>
                <c:pt idx="211">
                  <c:v>18.200000000000003</c:v>
                </c:pt>
                <c:pt idx="212">
                  <c:v>18.400000000000006</c:v>
                </c:pt>
                <c:pt idx="213">
                  <c:v>18.600000000000001</c:v>
                </c:pt>
                <c:pt idx="214">
                  <c:v>18.800000000000004</c:v>
                </c:pt>
                <c:pt idx="215">
                  <c:v>19</c:v>
                </c:pt>
                <c:pt idx="216">
                  <c:v>19.200000000000003</c:v>
                </c:pt>
                <c:pt idx="217">
                  <c:v>19.400000000000006</c:v>
                </c:pt>
                <c:pt idx="218">
                  <c:v>19.600000000000001</c:v>
                </c:pt>
                <c:pt idx="219">
                  <c:v>19.800000000000004</c:v>
                </c:pt>
                <c:pt idx="220">
                  <c:v>20</c:v>
                </c:pt>
                <c:pt idx="221">
                  <c:v>20.200000000000003</c:v>
                </c:pt>
                <c:pt idx="222">
                  <c:v>20.400000000000006</c:v>
                </c:pt>
                <c:pt idx="223">
                  <c:v>20.6</c:v>
                </c:pt>
                <c:pt idx="224">
                  <c:v>20.800000000000004</c:v>
                </c:pt>
                <c:pt idx="225">
                  <c:v>21</c:v>
                </c:pt>
                <c:pt idx="226">
                  <c:v>21.200000000000003</c:v>
                </c:pt>
                <c:pt idx="227">
                  <c:v>21.400000000000006</c:v>
                </c:pt>
                <c:pt idx="228">
                  <c:v>21.6</c:v>
                </c:pt>
                <c:pt idx="229">
                  <c:v>21.800000000000004</c:v>
                </c:pt>
                <c:pt idx="230">
                  <c:v>22</c:v>
                </c:pt>
                <c:pt idx="231">
                  <c:v>22.200000000000003</c:v>
                </c:pt>
                <c:pt idx="232">
                  <c:v>22.400000000000006</c:v>
                </c:pt>
                <c:pt idx="233">
                  <c:v>22.6</c:v>
                </c:pt>
                <c:pt idx="234">
                  <c:v>22.800000000000004</c:v>
                </c:pt>
                <c:pt idx="235">
                  <c:v>23</c:v>
                </c:pt>
                <c:pt idx="236">
                  <c:v>23.200000000000003</c:v>
                </c:pt>
                <c:pt idx="237">
                  <c:v>23.400000000000006</c:v>
                </c:pt>
                <c:pt idx="238">
                  <c:v>23.6</c:v>
                </c:pt>
                <c:pt idx="239">
                  <c:v>23.800000000000004</c:v>
                </c:pt>
              </c:numCache>
            </c:numRef>
          </c:xVal>
          <c:yVal>
            <c:numRef>
              <c:f>'3+3+5,FBP+SSRB(Z=0mm)'!$M$16:$M$255</c:f>
              <c:numCache>
                <c:formatCode>General</c:formatCode>
                <c:ptCount val="240"/>
                <c:pt idx="0">
                  <c:v>7.925153420428448E-3</c:v>
                </c:pt>
                <c:pt idx="1">
                  <c:v>8.0381009751138901E-3</c:v>
                </c:pt>
                <c:pt idx="2">
                  <c:v>5.6379654380482669E-3</c:v>
                </c:pt>
                <c:pt idx="3">
                  <c:v>3.8590414517525699E-3</c:v>
                </c:pt>
                <c:pt idx="4">
                  <c:v>5.1861752193065021E-3</c:v>
                </c:pt>
                <c:pt idx="5">
                  <c:v>7.9910394939949562E-3</c:v>
                </c:pt>
                <c:pt idx="6">
                  <c:v>8.2451714920371982E-3</c:v>
                </c:pt>
                <c:pt idx="7">
                  <c:v>5.0638153683972746E-3</c:v>
                </c:pt>
                <c:pt idx="8">
                  <c:v>1.7224502089529762E-3</c:v>
                </c:pt>
                <c:pt idx="9">
                  <c:v>1.4871428033583075E-3</c:v>
                </c:pt>
                <c:pt idx="10">
                  <c:v>3.6425586386054742E-3</c:v>
                </c:pt>
                <c:pt idx="11">
                  <c:v>5.4120703286773845E-3</c:v>
                </c:pt>
                <c:pt idx="12">
                  <c:v>5.3085350702157296E-3</c:v>
                </c:pt>
                <c:pt idx="13">
                  <c:v>4.1696472271375322E-3</c:v>
                </c:pt>
                <c:pt idx="14">
                  <c:v>3.5954971574865403E-3</c:v>
                </c:pt>
                <c:pt idx="15">
                  <c:v>4.1696472271375322E-3</c:v>
                </c:pt>
                <c:pt idx="16">
                  <c:v>4.9414555174880463E-3</c:v>
                </c:pt>
                <c:pt idx="17">
                  <c:v>4.8190956665788189E-3</c:v>
                </c:pt>
                <c:pt idx="18">
                  <c:v>4.1790595233613193E-3</c:v>
                </c:pt>
                <c:pt idx="19">
                  <c:v>4.3108316704943339E-3</c:v>
                </c:pt>
                <c:pt idx="20">
                  <c:v>4.6590866307744437E-3</c:v>
                </c:pt>
                <c:pt idx="21">
                  <c:v>3.6990324159481948E-3</c:v>
                </c:pt>
                <c:pt idx="22">
                  <c:v>1.8824592447573511E-3</c:v>
                </c:pt>
                <c:pt idx="23">
                  <c:v>1.1294755468544107E-3</c:v>
                </c:pt>
                <c:pt idx="24">
                  <c:v>2.0518805767855129E-3</c:v>
                </c:pt>
                <c:pt idx="25">
                  <c:v>2.8801626444787472E-3</c:v>
                </c:pt>
                <c:pt idx="26">
                  <c:v>2.4283724257369828E-3</c:v>
                </c:pt>
                <c:pt idx="27">
                  <c:v>2.1742404276947403E-3</c:v>
                </c:pt>
                <c:pt idx="28">
                  <c:v>3.200180716087497E-3</c:v>
                </c:pt>
                <c:pt idx="29">
                  <c:v>4.5273144836414292E-3</c:v>
                </c:pt>
                <c:pt idx="30">
                  <c:v>5.0638153683972746E-3</c:v>
                </c:pt>
                <c:pt idx="31">
                  <c:v>5.0638153683972746E-3</c:v>
                </c:pt>
                <c:pt idx="32">
                  <c:v>5.0449907759497013E-3</c:v>
                </c:pt>
                <c:pt idx="33">
                  <c:v>4.0755242648996652E-3</c:v>
                </c:pt>
                <c:pt idx="34">
                  <c:v>2.0518805767855129E-3</c:v>
                </c:pt>
                <c:pt idx="35">
                  <c:v>6.3062384699371266E-4</c:v>
                </c:pt>
                <c:pt idx="36">
                  <c:v>1.1483001393019843E-3</c:v>
                </c:pt>
                <c:pt idx="37">
                  <c:v>2.2589510937088214E-3</c:v>
                </c:pt>
                <c:pt idx="38">
                  <c:v>1.9954067994427923E-3</c:v>
                </c:pt>
                <c:pt idx="39">
                  <c:v>1.5247919882534543E-3</c:v>
                </c:pt>
                <c:pt idx="40">
                  <c:v>2.7295659048981592E-3</c:v>
                </c:pt>
                <c:pt idx="41">
                  <c:v>4.3578931516132678E-3</c:v>
                </c:pt>
                <c:pt idx="42">
                  <c:v>4.1884718195851055E-3</c:v>
                </c:pt>
                <c:pt idx="43">
                  <c:v>2.7954519784646665E-3</c:v>
                </c:pt>
                <c:pt idx="44">
                  <c:v>2.2589510937088214E-3</c:v>
                </c:pt>
                <c:pt idx="45">
                  <c:v>2.767215089793306E-3</c:v>
                </c:pt>
                <c:pt idx="46">
                  <c:v>3.2472421972064309E-3</c:v>
                </c:pt>
                <c:pt idx="47">
                  <c:v>4.4237792251797751E-3</c:v>
                </c:pt>
                <c:pt idx="48">
                  <c:v>6.7768532811264635E-3</c:v>
                </c:pt>
                <c:pt idx="49">
                  <c:v>7.6616091261624188E-3</c:v>
                </c:pt>
                <c:pt idx="50">
                  <c:v>4.5743759647603631E-3</c:v>
                </c:pt>
                <c:pt idx="51">
                  <c:v>7.2474680923158015E-4</c:v>
                </c:pt>
                <c:pt idx="52">
                  <c:v>5.6473777342720536E-4</c:v>
                </c:pt>
                <c:pt idx="53">
                  <c:v>3.8308045630812094E-3</c:v>
                </c:pt>
                <c:pt idx="54">
                  <c:v>6.598019652874515E-3</c:v>
                </c:pt>
                <c:pt idx="55">
                  <c:v>6.9086254282594789E-3</c:v>
                </c:pt>
                <c:pt idx="56">
                  <c:v>6.9086254282594789E-3</c:v>
                </c:pt>
                <c:pt idx="57">
                  <c:v>7.3510033507774566E-3</c:v>
                </c:pt>
                <c:pt idx="58">
                  <c:v>6.0803433605662446E-3</c:v>
                </c:pt>
                <c:pt idx="59">
                  <c:v>3.1060577538496296E-3</c:v>
                </c:pt>
                <c:pt idx="60">
                  <c:v>1.5059673958058809E-3</c:v>
                </c:pt>
                <c:pt idx="61">
                  <c:v>2.1554158352471669E-3</c:v>
                </c:pt>
                <c:pt idx="62">
                  <c:v>2.8989872369263206E-3</c:v>
                </c:pt>
                <c:pt idx="63">
                  <c:v>2.9366364218214674E-3</c:v>
                </c:pt>
                <c:pt idx="64">
                  <c:v>3.4072512330108056E-3</c:v>
                </c:pt>
                <c:pt idx="65">
                  <c:v>4.2731824855991871E-3</c:v>
                </c:pt>
                <c:pt idx="66">
                  <c:v>3.9531644139904377E-3</c:v>
                </c:pt>
                <c:pt idx="67">
                  <c:v>3.0401716802831223E-3</c:v>
                </c:pt>
                <c:pt idx="68">
                  <c:v>4.3014193742705467E-3</c:v>
                </c:pt>
                <c:pt idx="69">
                  <c:v>7.2474680923158017E-3</c:v>
                </c:pt>
                <c:pt idx="70">
                  <c:v>8.0381009751138901E-3</c:v>
                </c:pt>
                <c:pt idx="71">
                  <c:v>6.2780015812657656E-3</c:v>
                </c:pt>
                <c:pt idx="72">
                  <c:v>5.4591318097963184E-3</c:v>
                </c:pt>
                <c:pt idx="73">
                  <c:v>6.400361432174994E-3</c:v>
                </c:pt>
                <c:pt idx="74">
                  <c:v>5.9673958058808025E-3</c:v>
                </c:pt>
                <c:pt idx="75">
                  <c:v>2.7483904973457326E-3</c:v>
                </c:pt>
                <c:pt idx="76">
                  <c:v>-1.3177214713301456E-4</c:v>
                </c:pt>
                <c:pt idx="77">
                  <c:v>-7.8122058657430075E-4</c:v>
                </c:pt>
                <c:pt idx="78">
                  <c:v>-1.1859493241971311E-3</c:v>
                </c:pt>
                <c:pt idx="79">
                  <c:v>-1.308309175106359E-3</c:v>
                </c:pt>
                <c:pt idx="80">
                  <c:v>1.6377395429388953E-3</c:v>
                </c:pt>
                <c:pt idx="81">
                  <c:v>6.8521516509167579E-3</c:v>
                </c:pt>
                <c:pt idx="82">
                  <c:v>8.8193215616881905E-3</c:v>
                </c:pt>
                <c:pt idx="83">
                  <c:v>5.94857121343323E-3</c:v>
                </c:pt>
                <c:pt idx="84">
                  <c:v>4.0566996724520918E-3</c:v>
                </c:pt>
                <c:pt idx="85">
                  <c:v>6.4850720981890746E-3</c:v>
                </c:pt>
                <c:pt idx="86">
                  <c:v>8.8757953390309098E-3</c:v>
                </c:pt>
                <c:pt idx="87">
                  <c:v>7.3604156470012429E-3</c:v>
                </c:pt>
                <c:pt idx="88">
                  <c:v>5.0449907759497013E-3</c:v>
                </c:pt>
                <c:pt idx="89">
                  <c:v>5.3932457362298103E-3</c:v>
                </c:pt>
                <c:pt idx="90">
                  <c:v>6.7956778735740377E-3</c:v>
                </c:pt>
                <c:pt idx="91">
                  <c:v>7.5392492752531914E-3</c:v>
                </c:pt>
                <c:pt idx="92">
                  <c:v>8.7534354881216823E-3</c:v>
                </c:pt>
                <c:pt idx="93">
                  <c:v>1.0259402883927564E-2</c:v>
                </c:pt>
                <c:pt idx="94">
                  <c:v>9.0922781521780068E-3</c:v>
                </c:pt>
                <c:pt idx="95">
                  <c:v>6.296826173713339E-3</c:v>
                </c:pt>
                <c:pt idx="96">
                  <c:v>7.4545386092391107E-3</c:v>
                </c:pt>
                <c:pt idx="97">
                  <c:v>1.1172395617634879E-2</c:v>
                </c:pt>
                <c:pt idx="98">
                  <c:v>9.0358043748352858E-3</c:v>
                </c:pt>
                <c:pt idx="99">
                  <c:v>1.3271337675539324E-3</c:v>
                </c:pt>
                <c:pt idx="100">
                  <c:v>-6.1179925454613905E-4</c:v>
                </c:pt>
                <c:pt idx="101">
                  <c:v>5.7132638078385605E-3</c:v>
                </c:pt>
                <c:pt idx="102">
                  <c:v>7.7933812732954334E-3</c:v>
                </c:pt>
                <c:pt idx="103">
                  <c:v>1.5059673958058809E-4</c:v>
                </c:pt>
                <c:pt idx="104">
                  <c:v>-6.6450811339934489E-3</c:v>
                </c:pt>
                <c:pt idx="105">
                  <c:v>-6.3250630623846995E-3</c:v>
                </c:pt>
                <c:pt idx="106">
                  <c:v>-7.8404427544143673E-3</c:v>
                </c:pt>
                <c:pt idx="107">
                  <c:v>-1.4146681224351492E-2</c:v>
                </c:pt>
                <c:pt idx="108">
                  <c:v>-1.0532359474417378E-2</c:v>
                </c:pt>
                <c:pt idx="109">
                  <c:v>5.2426489966492223E-3</c:v>
                </c:pt>
                <c:pt idx="110">
                  <c:v>8.2639960844847708E-3</c:v>
                </c:pt>
                <c:pt idx="111">
                  <c:v>-9.0075674861639244E-3</c:v>
                </c:pt>
                <c:pt idx="112">
                  <c:v>-1.2593652347426678E-2</c:v>
                </c:pt>
                <c:pt idx="113">
                  <c:v>1.6113851135122925E-2</c:v>
                </c:pt>
                <c:pt idx="114">
                  <c:v>3.9851662211513122E-2</c:v>
                </c:pt>
                <c:pt idx="115">
                  <c:v>4.7070893415157564E-2</c:v>
                </c:pt>
                <c:pt idx="116">
                  <c:v>0.13715598057302061</c:v>
                </c:pt>
                <c:pt idx="117">
                  <c:v>0.41619291442340278</c:v>
                </c:pt>
                <c:pt idx="118">
                  <c:v>0.79488724069123906</c:v>
                </c:pt>
                <c:pt idx="119">
                  <c:v>1</c:v>
                </c:pt>
                <c:pt idx="120">
                  <c:v>0.85634953503256661</c:v>
                </c:pt>
                <c:pt idx="121">
                  <c:v>0.48114717066375517</c:v>
                </c:pt>
                <c:pt idx="122">
                  <c:v>0.15213094386506534</c:v>
                </c:pt>
                <c:pt idx="123">
                  <c:v>1.8664583411769135E-2</c:v>
                </c:pt>
                <c:pt idx="124">
                  <c:v>9.8734987387523055E-3</c:v>
                </c:pt>
                <c:pt idx="125">
                  <c:v>7.6145476450434849E-3</c:v>
                </c:pt>
                <c:pt idx="126">
                  <c:v>-1.1360641542110615E-2</c:v>
                </c:pt>
                <c:pt idx="127">
                  <c:v>-1.4438462407288884E-2</c:v>
                </c:pt>
                <c:pt idx="128">
                  <c:v>-3.6990324159481948E-3</c:v>
                </c:pt>
                <c:pt idx="129">
                  <c:v>-6.0615187681186703E-3</c:v>
                </c:pt>
                <c:pt idx="130">
                  <c:v>-1.9822295847294908E-2</c:v>
                </c:pt>
                <c:pt idx="131">
                  <c:v>-2.3427205301005234E-2</c:v>
                </c:pt>
                <c:pt idx="132">
                  <c:v>-1.5775008471066602E-2</c:v>
                </c:pt>
                <c:pt idx="133">
                  <c:v>-1.3111328639734951E-2</c:v>
                </c:pt>
                <c:pt idx="134">
                  <c:v>-1.957757614547645E-2</c:v>
                </c:pt>
                <c:pt idx="135">
                  <c:v>-2.4453145589397988E-2</c:v>
                </c:pt>
                <c:pt idx="136">
                  <c:v>-1.9304619554986635E-2</c:v>
                </c:pt>
                <c:pt idx="137">
                  <c:v>-8.6310756372124549E-3</c:v>
                </c:pt>
                <c:pt idx="138">
                  <c:v>6.5886073566507282E-5</c:v>
                </c:pt>
                <c:pt idx="139">
                  <c:v>1.5483227288129214E-2</c:v>
                </c:pt>
                <c:pt idx="140">
                  <c:v>7.8065584880087358E-2</c:v>
                </c:pt>
                <c:pt idx="141">
                  <c:v>0.23446029893452808</c:v>
                </c:pt>
                <c:pt idx="142">
                  <c:v>0.46538157448891232</c:v>
                </c:pt>
                <c:pt idx="143">
                  <c:v>0.65294040134031106</c:v>
                </c:pt>
                <c:pt idx="144">
                  <c:v>0.66364218214675652</c:v>
                </c:pt>
                <c:pt idx="145">
                  <c:v>0.48277549791047025</c:v>
                </c:pt>
                <c:pt idx="146">
                  <c:v>0.2377922517977486</c:v>
                </c:pt>
                <c:pt idx="147">
                  <c:v>6.9519219908888985E-2</c:v>
                </c:pt>
                <c:pt idx="148">
                  <c:v>1.1595948947705282E-2</c:v>
                </c:pt>
                <c:pt idx="149">
                  <c:v>7.1251082414065742E-3</c:v>
                </c:pt>
                <c:pt idx="150">
                  <c:v>5.8167990663002146E-3</c:v>
                </c:pt>
                <c:pt idx="151">
                  <c:v>9.6005421482624914E-4</c:v>
                </c:pt>
                <c:pt idx="152">
                  <c:v>-1.1765370279733444E-3</c:v>
                </c:pt>
                <c:pt idx="153">
                  <c:v>-4.2167087082564661E-3</c:v>
                </c:pt>
                <c:pt idx="154">
                  <c:v>-8.7346108956741081E-3</c:v>
                </c:pt>
                <c:pt idx="155">
                  <c:v>-9.4028839275629682E-3</c:v>
                </c:pt>
                <c:pt idx="156">
                  <c:v>-8.7628477843454695E-3</c:v>
                </c:pt>
                <c:pt idx="157">
                  <c:v>-1.4551409961974323E-2</c:v>
                </c:pt>
                <c:pt idx="158">
                  <c:v>-2.3464854485900379E-2</c:v>
                </c:pt>
                <c:pt idx="159">
                  <c:v>-2.5149655509958211E-2</c:v>
                </c:pt>
                <c:pt idx="160">
                  <c:v>-2.1243552577086707E-2</c:v>
                </c:pt>
                <c:pt idx="161">
                  <c:v>-2.248597567862656E-2</c:v>
                </c:pt>
                <c:pt idx="162">
                  <c:v>-2.7050939347163135E-2</c:v>
                </c:pt>
                <c:pt idx="163">
                  <c:v>-1.9041075260720606E-2</c:v>
                </c:pt>
                <c:pt idx="164">
                  <c:v>2.1620044426038175E-2</c:v>
                </c:pt>
                <c:pt idx="165">
                  <c:v>0.11226986935732843</c:v>
                </c:pt>
                <c:pt idx="166">
                  <c:v>0.25710628364895899</c:v>
                </c:pt>
                <c:pt idx="167">
                  <c:v>0.41953427958284706</c:v>
                </c:pt>
                <c:pt idx="168">
                  <c:v>0.51714920371973949</c:v>
                </c:pt>
                <c:pt idx="169">
                  <c:v>0.47849290312864734</c:v>
                </c:pt>
                <c:pt idx="170">
                  <c:v>0.31806972629042585</c:v>
                </c:pt>
                <c:pt idx="171">
                  <c:v>0.13076503143706938</c:v>
                </c:pt>
                <c:pt idx="172">
                  <c:v>5.1861752193065021E-3</c:v>
                </c:pt>
                <c:pt idx="173">
                  <c:v>-3.9814013026617974E-2</c:v>
                </c:pt>
                <c:pt idx="174">
                  <c:v>-3.9221038364519414E-2</c:v>
                </c:pt>
                <c:pt idx="175">
                  <c:v>-2.9102819923948645E-2</c:v>
                </c:pt>
                <c:pt idx="176">
                  <c:v>-2.4509619366740714E-2</c:v>
                </c:pt>
                <c:pt idx="177">
                  <c:v>-2.5027295659048984E-2</c:v>
                </c:pt>
                <c:pt idx="178">
                  <c:v>-2.7098000828282068E-2</c:v>
                </c:pt>
                <c:pt idx="179">
                  <c:v>-2.5592033432476187E-2</c:v>
                </c:pt>
                <c:pt idx="180">
                  <c:v>-2.1770641165618766E-2</c:v>
                </c:pt>
                <c:pt idx="181">
                  <c:v>-2.1657693610933323E-2</c:v>
                </c:pt>
                <c:pt idx="182">
                  <c:v>-2.6796807349120894E-2</c:v>
                </c:pt>
                <c:pt idx="183">
                  <c:v>-3.1427657091223971E-2</c:v>
                </c:pt>
                <c:pt idx="184">
                  <c:v>-3.544670757878092E-2</c:v>
                </c:pt>
                <c:pt idx="185">
                  <c:v>-4.1216445163962202E-2</c:v>
                </c:pt>
                <c:pt idx="186">
                  <c:v>-4.2298859229697679E-2</c:v>
                </c:pt>
                <c:pt idx="187">
                  <c:v>-2.7079176235834498E-2</c:v>
                </c:pt>
                <c:pt idx="188">
                  <c:v>7.8122058657430077E-3</c:v>
                </c:pt>
                <c:pt idx="189">
                  <c:v>5.7358533187756494E-2</c:v>
                </c:pt>
                <c:pt idx="190">
                  <c:v>0.12755543842475811</c:v>
                </c:pt>
                <c:pt idx="191">
                  <c:v>0.22319378035465534</c:v>
                </c:pt>
                <c:pt idx="192">
                  <c:v>0.31662023267196265</c:v>
                </c:pt>
                <c:pt idx="193">
                  <c:v>0.34963856782500663</c:v>
                </c:pt>
                <c:pt idx="194">
                  <c:v>0.29141410338466173</c:v>
                </c:pt>
                <c:pt idx="195">
                  <c:v>0.17530401716802832</c:v>
                </c:pt>
                <c:pt idx="196">
                  <c:v>6.4003614321749946E-2</c:v>
                </c:pt>
                <c:pt idx="197">
                  <c:v>-7.0121606867211321E-3</c:v>
                </c:pt>
                <c:pt idx="198">
                  <c:v>-4.2562403523963704E-2</c:v>
                </c:pt>
                <c:pt idx="199">
                  <c:v>-5.409246639810248E-2</c:v>
                </c:pt>
                <c:pt idx="200">
                  <c:v>-4.7673280373479912E-2</c:v>
                </c:pt>
                <c:pt idx="201">
                  <c:v>-3.5653778095704233E-2</c:v>
                </c:pt>
                <c:pt idx="202">
                  <c:v>-2.9309890440871959E-2</c:v>
                </c:pt>
                <c:pt idx="203">
                  <c:v>-2.9432250291781183E-2</c:v>
                </c:pt>
                <c:pt idx="204">
                  <c:v>-2.5177892398629571E-2</c:v>
                </c:pt>
                <c:pt idx="205">
                  <c:v>-1.5887956025752045E-2</c:v>
                </c:pt>
                <c:pt idx="206">
                  <c:v>-1.0428824215955725E-2</c:v>
                </c:pt>
                <c:pt idx="207">
                  <c:v>-1.0955912804487784E-2</c:v>
                </c:pt>
                <c:pt idx="208">
                  <c:v>-9.9487971085426008E-3</c:v>
                </c:pt>
                <c:pt idx="209">
                  <c:v>-5.8732728436429347E-3</c:v>
                </c:pt>
                <c:pt idx="210">
                  <c:v>-5.8356236587477879E-3</c:v>
                </c:pt>
                <c:pt idx="211">
                  <c:v>-9.7229019991717184E-3</c:v>
                </c:pt>
                <c:pt idx="212">
                  <c:v>-8.0475132713376772E-3</c:v>
                </c:pt>
                <c:pt idx="213">
                  <c:v>-1.6000903580437484E-4</c:v>
                </c:pt>
                <c:pt idx="214">
                  <c:v>4.0755242648996652E-3</c:v>
                </c:pt>
                <c:pt idx="215">
                  <c:v>7.9063288279808744E-4</c:v>
                </c:pt>
                <c:pt idx="216">
                  <c:v>-1.6471518391626824E-3</c:v>
                </c:pt>
                <c:pt idx="217">
                  <c:v>1.7130379127291895E-3</c:v>
                </c:pt>
                <c:pt idx="218">
                  <c:v>3.3884266405632317E-3</c:v>
                </c:pt>
                <c:pt idx="219">
                  <c:v>-1.4777305071345204E-3</c:v>
                </c:pt>
                <c:pt idx="220">
                  <c:v>-5.590903956929333E-3</c:v>
                </c:pt>
                <c:pt idx="221">
                  <c:v>-1.2235985090922781E-3</c:v>
                </c:pt>
                <c:pt idx="222">
                  <c:v>5.233236700425436E-3</c:v>
                </c:pt>
                <c:pt idx="223">
                  <c:v>5.2238244042016489E-3</c:v>
                </c:pt>
                <c:pt idx="224">
                  <c:v>4.8002710741312457E-4</c:v>
                </c:pt>
                <c:pt idx="225">
                  <c:v>-1.5624411731486015E-3</c:v>
                </c:pt>
                <c:pt idx="226">
                  <c:v>1.1294755468544105E-4</c:v>
                </c:pt>
                <c:pt idx="227">
                  <c:v>1.7883362825194835E-3</c:v>
                </c:pt>
                <c:pt idx="228">
                  <c:v>3.0778208651782691E-3</c:v>
                </c:pt>
                <c:pt idx="229">
                  <c:v>6.4568352095177133E-3</c:v>
                </c:pt>
                <c:pt idx="230">
                  <c:v>1.018410451413727E-2</c:v>
                </c:pt>
                <c:pt idx="231">
                  <c:v>1.1567712059033923E-2</c:v>
                </c:pt>
                <c:pt idx="232">
                  <c:v>1.1501825985467415E-2</c:v>
                </c:pt>
                <c:pt idx="233">
                  <c:v>1.2687775309664546E-2</c:v>
                </c:pt>
                <c:pt idx="234">
                  <c:v>1.4429050111065095E-2</c:v>
                </c:pt>
                <c:pt idx="235">
                  <c:v>1.6255035578479727E-2</c:v>
                </c:pt>
                <c:pt idx="236">
                  <c:v>2.1328263243100786E-2</c:v>
                </c:pt>
                <c:pt idx="237">
                  <c:v>2.9648733104928278E-2</c:v>
                </c:pt>
                <c:pt idx="238">
                  <c:v>3.4326644328150302E-2</c:v>
                </c:pt>
                <c:pt idx="239">
                  <c:v>3.0307593840593353E-2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19-4D4B-B409-00B943C45399}"/>
            </c:ext>
          </c:extLst>
        </c:ser>
        <c:ser>
          <c:idx val="1"/>
          <c:order val="1"/>
          <c:tx>
            <c:strRef>
              <c:f>'3+3+5,FBP+SSRB(Z=0mm)'!$AD$12</c:f>
              <c:strCache>
                <c:ptCount val="1"/>
                <c:pt idx="0">
                  <c:v>FBP+GF (3+3+5 mm)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'3+3+5,FBP+SSRB(Z=0mm)'!$G$16:$G$255</c:f>
              <c:numCache>
                <c:formatCode>0_ </c:formatCode>
                <c:ptCount val="240"/>
                <c:pt idx="0">
                  <c:v>-24</c:v>
                </c:pt>
                <c:pt idx="1">
                  <c:v>-23.8</c:v>
                </c:pt>
                <c:pt idx="2">
                  <c:v>-23.6</c:v>
                </c:pt>
                <c:pt idx="3">
                  <c:v>-23.4</c:v>
                </c:pt>
                <c:pt idx="4">
                  <c:v>-23.2</c:v>
                </c:pt>
                <c:pt idx="5">
                  <c:v>-23</c:v>
                </c:pt>
                <c:pt idx="6">
                  <c:v>-22.8</c:v>
                </c:pt>
                <c:pt idx="7">
                  <c:v>-22.6</c:v>
                </c:pt>
                <c:pt idx="8">
                  <c:v>-22.4</c:v>
                </c:pt>
                <c:pt idx="9">
                  <c:v>-22.2</c:v>
                </c:pt>
                <c:pt idx="10">
                  <c:v>-22</c:v>
                </c:pt>
                <c:pt idx="11">
                  <c:v>-21.8</c:v>
                </c:pt>
                <c:pt idx="12">
                  <c:v>-21.6</c:v>
                </c:pt>
                <c:pt idx="13">
                  <c:v>-21.4</c:v>
                </c:pt>
                <c:pt idx="14">
                  <c:v>-21.2</c:v>
                </c:pt>
                <c:pt idx="15">
                  <c:v>-21</c:v>
                </c:pt>
                <c:pt idx="16">
                  <c:v>-20.8</c:v>
                </c:pt>
                <c:pt idx="17">
                  <c:v>-20.6</c:v>
                </c:pt>
                <c:pt idx="18">
                  <c:v>-20.399999999999999</c:v>
                </c:pt>
                <c:pt idx="19">
                  <c:v>-20.2</c:v>
                </c:pt>
                <c:pt idx="20">
                  <c:v>-20</c:v>
                </c:pt>
                <c:pt idx="21">
                  <c:v>-19.8</c:v>
                </c:pt>
                <c:pt idx="22">
                  <c:v>-19.600000000000001</c:v>
                </c:pt>
                <c:pt idx="23">
                  <c:v>-19.399999999999999</c:v>
                </c:pt>
                <c:pt idx="24">
                  <c:v>-19.2</c:v>
                </c:pt>
                <c:pt idx="25">
                  <c:v>-19</c:v>
                </c:pt>
                <c:pt idx="26">
                  <c:v>-18.8</c:v>
                </c:pt>
                <c:pt idx="27">
                  <c:v>-18.600000000000001</c:v>
                </c:pt>
                <c:pt idx="28">
                  <c:v>-18.399999999999999</c:v>
                </c:pt>
                <c:pt idx="29">
                  <c:v>-18.2</c:v>
                </c:pt>
                <c:pt idx="30">
                  <c:v>-18</c:v>
                </c:pt>
                <c:pt idx="31">
                  <c:v>-17.8</c:v>
                </c:pt>
                <c:pt idx="32">
                  <c:v>-17.600000000000001</c:v>
                </c:pt>
                <c:pt idx="33">
                  <c:v>-17.399999999999999</c:v>
                </c:pt>
                <c:pt idx="34">
                  <c:v>-17.2</c:v>
                </c:pt>
                <c:pt idx="35">
                  <c:v>-17</c:v>
                </c:pt>
                <c:pt idx="36">
                  <c:v>-16.8</c:v>
                </c:pt>
                <c:pt idx="37">
                  <c:v>-16.600000000000001</c:v>
                </c:pt>
                <c:pt idx="38">
                  <c:v>-16.399999999999999</c:v>
                </c:pt>
                <c:pt idx="39">
                  <c:v>-16.2</c:v>
                </c:pt>
                <c:pt idx="40">
                  <c:v>-16</c:v>
                </c:pt>
                <c:pt idx="41">
                  <c:v>-15.799999999999999</c:v>
                </c:pt>
                <c:pt idx="42">
                  <c:v>-15.6</c:v>
                </c:pt>
                <c:pt idx="43">
                  <c:v>-15.4</c:v>
                </c:pt>
                <c:pt idx="44">
                  <c:v>-15.2</c:v>
                </c:pt>
                <c:pt idx="45">
                  <c:v>-15</c:v>
                </c:pt>
                <c:pt idx="46">
                  <c:v>-14.799999999999999</c:v>
                </c:pt>
                <c:pt idx="47">
                  <c:v>-14.6</c:v>
                </c:pt>
                <c:pt idx="48">
                  <c:v>-14.399999999999999</c:v>
                </c:pt>
                <c:pt idx="49">
                  <c:v>-14.2</c:v>
                </c:pt>
                <c:pt idx="50">
                  <c:v>-14</c:v>
                </c:pt>
                <c:pt idx="51">
                  <c:v>-13.799999999999999</c:v>
                </c:pt>
                <c:pt idx="52">
                  <c:v>-13.6</c:v>
                </c:pt>
                <c:pt idx="53">
                  <c:v>-13.399999999999999</c:v>
                </c:pt>
                <c:pt idx="54">
                  <c:v>-13.2</c:v>
                </c:pt>
                <c:pt idx="55">
                  <c:v>-13</c:v>
                </c:pt>
                <c:pt idx="56">
                  <c:v>-12.799999999999999</c:v>
                </c:pt>
                <c:pt idx="57">
                  <c:v>-12.6</c:v>
                </c:pt>
                <c:pt idx="58">
                  <c:v>-12.399999999999999</c:v>
                </c:pt>
                <c:pt idx="59">
                  <c:v>-12.2</c:v>
                </c:pt>
                <c:pt idx="60">
                  <c:v>-12</c:v>
                </c:pt>
                <c:pt idx="61">
                  <c:v>-11.799999999999999</c:v>
                </c:pt>
                <c:pt idx="62">
                  <c:v>-11.6</c:v>
                </c:pt>
                <c:pt idx="63">
                  <c:v>-11.399999999999999</c:v>
                </c:pt>
                <c:pt idx="64">
                  <c:v>-11.2</c:v>
                </c:pt>
                <c:pt idx="65">
                  <c:v>-11</c:v>
                </c:pt>
                <c:pt idx="66">
                  <c:v>-10.799999999999999</c:v>
                </c:pt>
                <c:pt idx="67">
                  <c:v>-10.6</c:v>
                </c:pt>
                <c:pt idx="68">
                  <c:v>-10.399999999999999</c:v>
                </c:pt>
                <c:pt idx="69">
                  <c:v>-10.199999999999999</c:v>
                </c:pt>
                <c:pt idx="70">
                  <c:v>-10</c:v>
                </c:pt>
                <c:pt idx="71">
                  <c:v>-9.7999999999999989</c:v>
                </c:pt>
                <c:pt idx="72">
                  <c:v>-9.6</c:v>
                </c:pt>
                <c:pt idx="73">
                  <c:v>-9.3999999999999986</c:v>
                </c:pt>
                <c:pt idx="74">
                  <c:v>-9.1999999999999993</c:v>
                </c:pt>
                <c:pt idx="75">
                  <c:v>-9</c:v>
                </c:pt>
                <c:pt idx="76">
                  <c:v>-8.7999999999999989</c:v>
                </c:pt>
                <c:pt idx="77">
                  <c:v>-8.6</c:v>
                </c:pt>
                <c:pt idx="78">
                  <c:v>-8.3999999999999986</c:v>
                </c:pt>
                <c:pt idx="79">
                  <c:v>-8.1999999999999993</c:v>
                </c:pt>
                <c:pt idx="80">
                  <c:v>-8</c:v>
                </c:pt>
                <c:pt idx="81">
                  <c:v>-7.8000000000000007</c:v>
                </c:pt>
                <c:pt idx="82">
                  <c:v>-7.5999999999999979</c:v>
                </c:pt>
                <c:pt idx="83">
                  <c:v>-7.3999999999999986</c:v>
                </c:pt>
                <c:pt idx="84">
                  <c:v>-7.1999999999999993</c:v>
                </c:pt>
                <c:pt idx="85">
                  <c:v>-7</c:v>
                </c:pt>
                <c:pt idx="86">
                  <c:v>-6.8000000000000007</c:v>
                </c:pt>
                <c:pt idx="87">
                  <c:v>-6.5999999999999979</c:v>
                </c:pt>
                <c:pt idx="88">
                  <c:v>-6.3999999999999986</c:v>
                </c:pt>
                <c:pt idx="89">
                  <c:v>-6.1999999999999993</c:v>
                </c:pt>
                <c:pt idx="90">
                  <c:v>-6</c:v>
                </c:pt>
                <c:pt idx="91">
                  <c:v>-5.8000000000000007</c:v>
                </c:pt>
                <c:pt idx="92">
                  <c:v>-5.5999999999999979</c:v>
                </c:pt>
                <c:pt idx="93">
                  <c:v>-5.3999999999999986</c:v>
                </c:pt>
                <c:pt idx="94">
                  <c:v>-5.1999999999999993</c:v>
                </c:pt>
                <c:pt idx="95">
                  <c:v>-5</c:v>
                </c:pt>
                <c:pt idx="96">
                  <c:v>-4.7999999999999972</c:v>
                </c:pt>
                <c:pt idx="97">
                  <c:v>-4.5999999999999979</c:v>
                </c:pt>
                <c:pt idx="98">
                  <c:v>-4.3999999999999986</c:v>
                </c:pt>
                <c:pt idx="99">
                  <c:v>-4.1999999999999993</c:v>
                </c:pt>
                <c:pt idx="100">
                  <c:v>-4</c:v>
                </c:pt>
                <c:pt idx="101">
                  <c:v>-3.7999999999999972</c:v>
                </c:pt>
                <c:pt idx="102">
                  <c:v>-3.5999999999999979</c:v>
                </c:pt>
                <c:pt idx="103">
                  <c:v>-3.3999999999999986</c:v>
                </c:pt>
                <c:pt idx="104">
                  <c:v>-3.1999999999999993</c:v>
                </c:pt>
                <c:pt idx="105">
                  <c:v>-3</c:v>
                </c:pt>
                <c:pt idx="106">
                  <c:v>-2.7999999999999972</c:v>
                </c:pt>
                <c:pt idx="107">
                  <c:v>-2.5999999999999979</c:v>
                </c:pt>
                <c:pt idx="108">
                  <c:v>-2.3999999999999986</c:v>
                </c:pt>
                <c:pt idx="109">
                  <c:v>-2.1999999999999993</c:v>
                </c:pt>
                <c:pt idx="110">
                  <c:v>-2</c:v>
                </c:pt>
                <c:pt idx="111">
                  <c:v>-1.7999999999999972</c:v>
                </c:pt>
                <c:pt idx="112">
                  <c:v>-1.5999999999999979</c:v>
                </c:pt>
                <c:pt idx="113">
                  <c:v>-1.3999999999999986</c:v>
                </c:pt>
                <c:pt idx="114">
                  <c:v>-1.1999999999999993</c:v>
                </c:pt>
                <c:pt idx="115">
                  <c:v>-1</c:v>
                </c:pt>
                <c:pt idx="116">
                  <c:v>-0.79999999999999716</c:v>
                </c:pt>
                <c:pt idx="117">
                  <c:v>-0.59999999999999787</c:v>
                </c:pt>
                <c:pt idx="118">
                  <c:v>-0.39999999999999858</c:v>
                </c:pt>
                <c:pt idx="119">
                  <c:v>-0.19999999999999929</c:v>
                </c:pt>
                <c:pt idx="120">
                  <c:v>0</c:v>
                </c:pt>
                <c:pt idx="121">
                  <c:v>0.20000000000000284</c:v>
                </c:pt>
                <c:pt idx="122">
                  <c:v>0.40000000000000213</c:v>
                </c:pt>
                <c:pt idx="123">
                  <c:v>0.60000000000000142</c:v>
                </c:pt>
                <c:pt idx="124">
                  <c:v>0.80000000000000071</c:v>
                </c:pt>
                <c:pt idx="125">
                  <c:v>1</c:v>
                </c:pt>
                <c:pt idx="126">
                  <c:v>1.2000000000000028</c:v>
                </c:pt>
                <c:pt idx="127">
                  <c:v>1.4000000000000021</c:v>
                </c:pt>
                <c:pt idx="128">
                  <c:v>1.6000000000000014</c:v>
                </c:pt>
                <c:pt idx="129">
                  <c:v>1.8000000000000007</c:v>
                </c:pt>
                <c:pt idx="130">
                  <c:v>2</c:v>
                </c:pt>
                <c:pt idx="131">
                  <c:v>2.2000000000000028</c:v>
                </c:pt>
                <c:pt idx="132">
                  <c:v>2.4000000000000021</c:v>
                </c:pt>
                <c:pt idx="133">
                  <c:v>2.6000000000000014</c:v>
                </c:pt>
                <c:pt idx="134">
                  <c:v>2.8000000000000007</c:v>
                </c:pt>
                <c:pt idx="135">
                  <c:v>3</c:v>
                </c:pt>
                <c:pt idx="136">
                  <c:v>3.2000000000000028</c:v>
                </c:pt>
                <c:pt idx="137">
                  <c:v>3.4000000000000021</c:v>
                </c:pt>
                <c:pt idx="138">
                  <c:v>3.6000000000000014</c:v>
                </c:pt>
                <c:pt idx="139">
                  <c:v>3.8000000000000007</c:v>
                </c:pt>
                <c:pt idx="140">
                  <c:v>4</c:v>
                </c:pt>
                <c:pt idx="141">
                  <c:v>4.2000000000000028</c:v>
                </c:pt>
                <c:pt idx="142">
                  <c:v>4.4000000000000021</c:v>
                </c:pt>
                <c:pt idx="143">
                  <c:v>4.6000000000000014</c:v>
                </c:pt>
                <c:pt idx="144">
                  <c:v>4.8000000000000007</c:v>
                </c:pt>
                <c:pt idx="145">
                  <c:v>5</c:v>
                </c:pt>
                <c:pt idx="146">
                  <c:v>5.2000000000000028</c:v>
                </c:pt>
                <c:pt idx="147">
                  <c:v>5.4000000000000021</c:v>
                </c:pt>
                <c:pt idx="148">
                  <c:v>5.6000000000000014</c:v>
                </c:pt>
                <c:pt idx="149">
                  <c:v>5.8000000000000007</c:v>
                </c:pt>
                <c:pt idx="150">
                  <c:v>6</c:v>
                </c:pt>
                <c:pt idx="151">
                  <c:v>6.2000000000000028</c:v>
                </c:pt>
                <c:pt idx="152">
                  <c:v>6.4000000000000021</c:v>
                </c:pt>
                <c:pt idx="153">
                  <c:v>6.6000000000000014</c:v>
                </c:pt>
                <c:pt idx="154">
                  <c:v>6.8000000000000007</c:v>
                </c:pt>
                <c:pt idx="155">
                  <c:v>7</c:v>
                </c:pt>
                <c:pt idx="156">
                  <c:v>7.2000000000000028</c:v>
                </c:pt>
                <c:pt idx="157">
                  <c:v>7.4000000000000021</c:v>
                </c:pt>
                <c:pt idx="158">
                  <c:v>7.6000000000000014</c:v>
                </c:pt>
                <c:pt idx="159">
                  <c:v>7.8000000000000007</c:v>
                </c:pt>
                <c:pt idx="160">
                  <c:v>8</c:v>
                </c:pt>
                <c:pt idx="161">
                  <c:v>8.2000000000000028</c:v>
                </c:pt>
                <c:pt idx="162">
                  <c:v>8.3999999999999986</c:v>
                </c:pt>
                <c:pt idx="163">
                  <c:v>8.6000000000000014</c:v>
                </c:pt>
                <c:pt idx="164">
                  <c:v>8.8000000000000043</c:v>
                </c:pt>
                <c:pt idx="165">
                  <c:v>9</c:v>
                </c:pt>
                <c:pt idx="166">
                  <c:v>9.2000000000000028</c:v>
                </c:pt>
                <c:pt idx="167">
                  <c:v>9.3999999999999986</c:v>
                </c:pt>
                <c:pt idx="168">
                  <c:v>9.6000000000000014</c:v>
                </c:pt>
                <c:pt idx="169">
                  <c:v>9.8000000000000043</c:v>
                </c:pt>
                <c:pt idx="170">
                  <c:v>10</c:v>
                </c:pt>
                <c:pt idx="171">
                  <c:v>10.200000000000003</c:v>
                </c:pt>
                <c:pt idx="172">
                  <c:v>10.399999999999999</c:v>
                </c:pt>
                <c:pt idx="173">
                  <c:v>10.600000000000001</c:v>
                </c:pt>
                <c:pt idx="174">
                  <c:v>10.800000000000004</c:v>
                </c:pt>
                <c:pt idx="175">
                  <c:v>11</c:v>
                </c:pt>
                <c:pt idx="176">
                  <c:v>11.200000000000003</c:v>
                </c:pt>
                <c:pt idx="177">
                  <c:v>11.399999999999999</c:v>
                </c:pt>
                <c:pt idx="178">
                  <c:v>11.600000000000001</c:v>
                </c:pt>
                <c:pt idx="179">
                  <c:v>11.800000000000004</c:v>
                </c:pt>
                <c:pt idx="180">
                  <c:v>12</c:v>
                </c:pt>
                <c:pt idx="181">
                  <c:v>12.200000000000003</c:v>
                </c:pt>
                <c:pt idx="182">
                  <c:v>12.399999999999999</c:v>
                </c:pt>
                <c:pt idx="183">
                  <c:v>12.600000000000001</c:v>
                </c:pt>
                <c:pt idx="184">
                  <c:v>12.800000000000004</c:v>
                </c:pt>
                <c:pt idx="185">
                  <c:v>13</c:v>
                </c:pt>
                <c:pt idx="186">
                  <c:v>13.200000000000003</c:v>
                </c:pt>
                <c:pt idx="187">
                  <c:v>13.399999999999999</c:v>
                </c:pt>
                <c:pt idx="188">
                  <c:v>13.600000000000001</c:v>
                </c:pt>
                <c:pt idx="189">
                  <c:v>13.800000000000004</c:v>
                </c:pt>
                <c:pt idx="190">
                  <c:v>14</c:v>
                </c:pt>
                <c:pt idx="191">
                  <c:v>14.200000000000003</c:v>
                </c:pt>
                <c:pt idx="192">
                  <c:v>14.400000000000006</c:v>
                </c:pt>
                <c:pt idx="193">
                  <c:v>14.600000000000001</c:v>
                </c:pt>
                <c:pt idx="194">
                  <c:v>14.800000000000004</c:v>
                </c:pt>
                <c:pt idx="195">
                  <c:v>15</c:v>
                </c:pt>
                <c:pt idx="196">
                  <c:v>15.200000000000003</c:v>
                </c:pt>
                <c:pt idx="197">
                  <c:v>15.400000000000006</c:v>
                </c:pt>
                <c:pt idx="198">
                  <c:v>15.600000000000001</c:v>
                </c:pt>
                <c:pt idx="199">
                  <c:v>15.800000000000004</c:v>
                </c:pt>
                <c:pt idx="200">
                  <c:v>16</c:v>
                </c:pt>
                <c:pt idx="201">
                  <c:v>16.200000000000003</c:v>
                </c:pt>
                <c:pt idx="202">
                  <c:v>16.400000000000006</c:v>
                </c:pt>
                <c:pt idx="203">
                  <c:v>16.600000000000001</c:v>
                </c:pt>
                <c:pt idx="204">
                  <c:v>16.800000000000004</c:v>
                </c:pt>
                <c:pt idx="205">
                  <c:v>17</c:v>
                </c:pt>
                <c:pt idx="206">
                  <c:v>17.200000000000003</c:v>
                </c:pt>
                <c:pt idx="207">
                  <c:v>17.400000000000006</c:v>
                </c:pt>
                <c:pt idx="208">
                  <c:v>17.600000000000001</c:v>
                </c:pt>
                <c:pt idx="209">
                  <c:v>17.800000000000004</c:v>
                </c:pt>
                <c:pt idx="210">
                  <c:v>18</c:v>
                </c:pt>
                <c:pt idx="211">
                  <c:v>18.200000000000003</c:v>
                </c:pt>
                <c:pt idx="212">
                  <c:v>18.400000000000006</c:v>
                </c:pt>
                <c:pt idx="213">
                  <c:v>18.600000000000001</c:v>
                </c:pt>
                <c:pt idx="214">
                  <c:v>18.800000000000004</c:v>
                </c:pt>
                <c:pt idx="215">
                  <c:v>19</c:v>
                </c:pt>
                <c:pt idx="216">
                  <c:v>19.200000000000003</c:v>
                </c:pt>
                <c:pt idx="217">
                  <c:v>19.400000000000006</c:v>
                </c:pt>
                <c:pt idx="218">
                  <c:v>19.600000000000001</c:v>
                </c:pt>
                <c:pt idx="219">
                  <c:v>19.800000000000004</c:v>
                </c:pt>
                <c:pt idx="220">
                  <c:v>20</c:v>
                </c:pt>
                <c:pt idx="221">
                  <c:v>20.200000000000003</c:v>
                </c:pt>
                <c:pt idx="222">
                  <c:v>20.400000000000006</c:v>
                </c:pt>
                <c:pt idx="223">
                  <c:v>20.6</c:v>
                </c:pt>
                <c:pt idx="224">
                  <c:v>20.800000000000004</c:v>
                </c:pt>
                <c:pt idx="225">
                  <c:v>21</c:v>
                </c:pt>
                <c:pt idx="226">
                  <c:v>21.200000000000003</c:v>
                </c:pt>
                <c:pt idx="227">
                  <c:v>21.400000000000006</c:v>
                </c:pt>
                <c:pt idx="228">
                  <c:v>21.6</c:v>
                </c:pt>
                <c:pt idx="229">
                  <c:v>21.800000000000004</c:v>
                </c:pt>
                <c:pt idx="230">
                  <c:v>22</c:v>
                </c:pt>
                <c:pt idx="231">
                  <c:v>22.200000000000003</c:v>
                </c:pt>
                <c:pt idx="232">
                  <c:v>22.400000000000006</c:v>
                </c:pt>
                <c:pt idx="233">
                  <c:v>22.6</c:v>
                </c:pt>
                <c:pt idx="234">
                  <c:v>22.800000000000004</c:v>
                </c:pt>
                <c:pt idx="235">
                  <c:v>23</c:v>
                </c:pt>
                <c:pt idx="236">
                  <c:v>23.200000000000003</c:v>
                </c:pt>
                <c:pt idx="237">
                  <c:v>23.400000000000006</c:v>
                </c:pt>
                <c:pt idx="238">
                  <c:v>23.6</c:v>
                </c:pt>
                <c:pt idx="239">
                  <c:v>23.800000000000004</c:v>
                </c:pt>
              </c:numCache>
            </c:numRef>
          </c:xVal>
          <c:yVal>
            <c:numRef>
              <c:f>'3+3+5,FBP+SSRB(Z=0mm)'!$AE$16:$AE$255</c:f>
              <c:numCache>
                <c:formatCode>General</c:formatCode>
                <c:ptCount val="240"/>
                <c:pt idx="0">
                  <c:v>-6.3555126989518554E-3</c:v>
                </c:pt>
                <c:pt idx="1">
                  <c:v>-5.412166589127694E-3</c:v>
                </c:pt>
                <c:pt idx="2">
                  <c:v>-3.9263159758722325E-3</c:v>
                </c:pt>
                <c:pt idx="3">
                  <c:v>-3.3934703063299163E-3</c:v>
                </c:pt>
                <c:pt idx="4">
                  <c:v>-3.6961137681847667E-3</c:v>
                </c:pt>
                <c:pt idx="5">
                  <c:v>-4.5348225108782616E-3</c:v>
                </c:pt>
                <c:pt idx="6">
                  <c:v>-5.7953003333907497E-3</c:v>
                </c:pt>
                <c:pt idx="7">
                  <c:v>-6.9897761243285089E-3</c:v>
                </c:pt>
                <c:pt idx="8">
                  <c:v>-7.1555861060894118E-3</c:v>
                </c:pt>
                <c:pt idx="9">
                  <c:v>-6.5229324863609215E-3</c:v>
                </c:pt>
                <c:pt idx="10">
                  <c:v>-6.7563543053447157E-3</c:v>
                </c:pt>
                <c:pt idx="11">
                  <c:v>-8.1359577458213466E-3</c:v>
                </c:pt>
                <c:pt idx="12">
                  <c:v>-8.8909565948103089E-3</c:v>
                </c:pt>
                <c:pt idx="13">
                  <c:v>-7.8896574816522402E-3</c:v>
                </c:pt>
                <c:pt idx="14">
                  <c:v>-6.4842971508049831E-3</c:v>
                </c:pt>
                <c:pt idx="15">
                  <c:v>-6.3683911441371685E-3</c:v>
                </c:pt>
                <c:pt idx="16">
                  <c:v>-6.8287955595121002E-3</c:v>
                </c:pt>
                <c:pt idx="17">
                  <c:v>-6.3571225046000187E-3</c:v>
                </c:pt>
                <c:pt idx="18">
                  <c:v>-5.6826139380192625E-3</c:v>
                </c:pt>
                <c:pt idx="19">
                  <c:v>-6.3233165859885735E-3</c:v>
                </c:pt>
                <c:pt idx="20">
                  <c:v>-7.6481866344276254E-3</c:v>
                </c:pt>
                <c:pt idx="21">
                  <c:v>-8.4466502359170186E-3</c:v>
                </c:pt>
                <c:pt idx="22">
                  <c:v>-8.9923743506446462E-3</c:v>
                </c:pt>
                <c:pt idx="23">
                  <c:v>-1.0202948198064048E-2</c:v>
                </c:pt>
                <c:pt idx="24">
                  <c:v>-1.0996582382608948E-2</c:v>
                </c:pt>
                <c:pt idx="25">
                  <c:v>-1.0135336360841156E-2</c:v>
                </c:pt>
                <c:pt idx="26">
                  <c:v>-8.250253946840997E-3</c:v>
                </c:pt>
                <c:pt idx="27">
                  <c:v>-6.7241581923814337E-3</c:v>
                </c:pt>
                <c:pt idx="28">
                  <c:v>-5.4797784263505862E-3</c:v>
                </c:pt>
                <c:pt idx="29">
                  <c:v>-3.6462097930916801E-3</c:v>
                </c:pt>
                <c:pt idx="30">
                  <c:v>-1.98810997548266E-3</c:v>
                </c:pt>
                <c:pt idx="31">
                  <c:v>-1.4987290584407744E-3</c:v>
                </c:pt>
                <c:pt idx="32">
                  <c:v>-1.8496666897405475E-3</c:v>
                </c:pt>
                <c:pt idx="33">
                  <c:v>-2.2875338260411821E-3</c:v>
                </c:pt>
                <c:pt idx="34">
                  <c:v>-3.1101445122530356E-3</c:v>
                </c:pt>
                <c:pt idx="35">
                  <c:v>-4.4816989244888458E-3</c:v>
                </c:pt>
                <c:pt idx="36">
                  <c:v>-5.6488080194078165E-3</c:v>
                </c:pt>
                <c:pt idx="37">
                  <c:v>-6.1124320460790764E-3</c:v>
                </c:pt>
                <c:pt idx="38">
                  <c:v>-6.7016209133071358E-3</c:v>
                </c:pt>
                <c:pt idx="39">
                  <c:v>-8.4225031511945565E-3</c:v>
                </c:pt>
                <c:pt idx="40">
                  <c:v>-1.0173971696397093E-2</c:v>
                </c:pt>
                <c:pt idx="41">
                  <c:v>-1.0149824611674631E-2</c:v>
                </c:pt>
                <c:pt idx="42">
                  <c:v>-9.2161373357394563E-3</c:v>
                </c:pt>
                <c:pt idx="43">
                  <c:v>-9.1356470533312511E-3</c:v>
                </c:pt>
                <c:pt idx="44">
                  <c:v>-9.14369608157207E-3</c:v>
                </c:pt>
                <c:pt idx="45">
                  <c:v>-8.4305521794353772E-3</c:v>
                </c:pt>
                <c:pt idx="46">
                  <c:v>-7.863900591281614E-3</c:v>
                </c:pt>
                <c:pt idx="47">
                  <c:v>-8.0377596012833376E-3</c:v>
                </c:pt>
                <c:pt idx="48">
                  <c:v>-7.8783888421150913E-3</c:v>
                </c:pt>
                <c:pt idx="49">
                  <c:v>-6.00779467894841E-3</c:v>
                </c:pt>
                <c:pt idx="50">
                  <c:v>-3.6912843512402747E-3</c:v>
                </c:pt>
                <c:pt idx="51">
                  <c:v>-3.8522649160566847E-3</c:v>
                </c:pt>
                <c:pt idx="52">
                  <c:v>-5.3558233914419509E-3</c:v>
                </c:pt>
                <c:pt idx="53">
                  <c:v>-5.4685097868134381E-3</c:v>
                </c:pt>
                <c:pt idx="54">
                  <c:v>-4.7650247185657274E-3</c:v>
                </c:pt>
                <c:pt idx="55">
                  <c:v>-4.7473168564359219E-3</c:v>
                </c:pt>
                <c:pt idx="56">
                  <c:v>-3.7057726020737511E-3</c:v>
                </c:pt>
                <c:pt idx="57">
                  <c:v>-7.6948709982243842E-4</c:v>
                </c:pt>
                <c:pt idx="58">
                  <c:v>9.4012649852783273E-4</c:v>
                </c:pt>
                <c:pt idx="59">
                  <c:v>-2.527394867617632E-4</c:v>
                </c:pt>
                <c:pt idx="60">
                  <c:v>-1.9172785269634396E-3</c:v>
                </c:pt>
                <c:pt idx="61">
                  <c:v>-1.2958935467720981E-3</c:v>
                </c:pt>
                <c:pt idx="62">
                  <c:v>3.0264346185485027E-4</c:v>
                </c:pt>
                <c:pt idx="63">
                  <c:v>6.568007044509517E-4</c:v>
                </c:pt>
                <c:pt idx="64">
                  <c:v>9.980795018617402E-5</c:v>
                </c:pt>
                <c:pt idx="65">
                  <c:v>4.1532985722633704E-4</c:v>
                </c:pt>
                <c:pt idx="66">
                  <c:v>-1.9639628907601984E-4</c:v>
                </c:pt>
                <c:pt idx="67">
                  <c:v>-3.5818175671651162E-3</c:v>
                </c:pt>
                <c:pt idx="68">
                  <c:v>-6.3716107554334959E-3</c:v>
                </c:pt>
                <c:pt idx="69">
                  <c:v>-3.9263159758722325E-3</c:v>
                </c:pt>
                <c:pt idx="70">
                  <c:v>7.6948709982243842E-4</c:v>
                </c:pt>
                <c:pt idx="71">
                  <c:v>1.7208822378874198E-3</c:v>
                </c:pt>
                <c:pt idx="72">
                  <c:v>-1.5180467262187435E-3</c:v>
                </c:pt>
                <c:pt idx="73">
                  <c:v>-3.2711250770694452E-3</c:v>
                </c:pt>
                <c:pt idx="74">
                  <c:v>-1.8609353292776962E-3</c:v>
                </c:pt>
                <c:pt idx="75">
                  <c:v>-7.8558515630407937E-4</c:v>
                </c:pt>
                <c:pt idx="76">
                  <c:v>-2.0766492861316855E-3</c:v>
                </c:pt>
                <c:pt idx="77">
                  <c:v>-3.6574784326288286E-3</c:v>
                </c:pt>
                <c:pt idx="78">
                  <c:v>-4.1710064343931756E-3</c:v>
                </c:pt>
                <c:pt idx="79">
                  <c:v>-4.6442892949534196E-3</c:v>
                </c:pt>
                <c:pt idx="80">
                  <c:v>-4.4140870872659546E-3</c:v>
                </c:pt>
                <c:pt idx="81">
                  <c:v>-2.1410415120582493E-3</c:v>
                </c:pt>
                <c:pt idx="82">
                  <c:v>6.3265361972849015E-4</c:v>
                </c:pt>
                <c:pt idx="83">
                  <c:v>1.0656913390846322E-3</c:v>
                </c:pt>
                <c:pt idx="84">
                  <c:v>8.2904990880450994E-4</c:v>
                </c:pt>
                <c:pt idx="85">
                  <c:v>3.4417644757748396E-3</c:v>
                </c:pt>
                <c:pt idx="86">
                  <c:v>6.6951816907144792E-3</c:v>
                </c:pt>
                <c:pt idx="87">
                  <c:v>6.2122399962652513E-3</c:v>
                </c:pt>
                <c:pt idx="88">
                  <c:v>3.5367430090165212E-3</c:v>
                </c:pt>
                <c:pt idx="89">
                  <c:v>3.385421278089096E-3</c:v>
                </c:pt>
                <c:pt idx="90">
                  <c:v>5.1063035159765154E-3</c:v>
                </c:pt>
                <c:pt idx="91">
                  <c:v>4.8519542235665883E-3</c:v>
                </c:pt>
                <c:pt idx="92">
                  <c:v>4.2402280772642319E-3</c:v>
                </c:pt>
                <c:pt idx="93">
                  <c:v>8.2744010315634591E-3</c:v>
                </c:pt>
                <c:pt idx="94">
                  <c:v>1.3469243858189E-2</c:v>
                </c:pt>
                <c:pt idx="95">
                  <c:v>1.3308263293372591E-2</c:v>
                </c:pt>
                <c:pt idx="96">
                  <c:v>1.0178801113341586E-2</c:v>
                </c:pt>
                <c:pt idx="97">
                  <c:v>1.0579642719734446E-2</c:v>
                </c:pt>
                <c:pt idx="98">
                  <c:v>1.3131184672074539E-2</c:v>
                </c:pt>
                <c:pt idx="99">
                  <c:v>1.0499152437326241E-2</c:v>
                </c:pt>
                <c:pt idx="100">
                  <c:v>5.4604607585726174E-3</c:v>
                </c:pt>
                <c:pt idx="101">
                  <c:v>7.6449670231312971E-3</c:v>
                </c:pt>
                <c:pt idx="102">
                  <c:v>1.370105587152463E-2</c:v>
                </c:pt>
                <c:pt idx="103">
                  <c:v>1.2403552519104367E-2</c:v>
                </c:pt>
                <c:pt idx="104">
                  <c:v>5.5377314296844934E-3</c:v>
                </c:pt>
                <c:pt idx="105">
                  <c:v>5.5264627901473453E-3</c:v>
                </c:pt>
                <c:pt idx="106">
                  <c:v>9.377117900555865E-3</c:v>
                </c:pt>
                <c:pt idx="107">
                  <c:v>5.0950348764393673E-3</c:v>
                </c:pt>
                <c:pt idx="108">
                  <c:v>-5.7470061639458266E-4</c:v>
                </c:pt>
                <c:pt idx="109">
                  <c:v>9.3239943141664519E-3</c:v>
                </c:pt>
                <c:pt idx="110">
                  <c:v>2.699322110841558E-2</c:v>
                </c:pt>
                <c:pt idx="111">
                  <c:v>2.7369915630085978E-2</c:v>
                </c:pt>
                <c:pt idx="112">
                  <c:v>1.777064455008347E-2</c:v>
                </c:pt>
                <c:pt idx="113">
                  <c:v>3.5030980709698914E-2</c:v>
                </c:pt>
                <c:pt idx="114">
                  <c:v>7.4656346739258167E-2</c:v>
                </c:pt>
                <c:pt idx="115">
                  <c:v>9.3391264872591931E-2</c:v>
                </c:pt>
                <c:pt idx="116">
                  <c:v>0.11538925905475432</c:v>
                </c:pt>
                <c:pt idx="117">
                  <c:v>0.25927046827636496</c:v>
                </c:pt>
                <c:pt idx="118">
                  <c:v>0.57865751867776993</c:v>
                </c:pt>
                <c:pt idx="119">
                  <c:v>0.91023401744707366</c:v>
                </c:pt>
                <c:pt idx="120">
                  <c:v>1</c:v>
                </c:pt>
                <c:pt idx="121">
                  <c:v>0.77706284520269864</c:v>
                </c:pt>
                <c:pt idx="122">
                  <c:v>0.42551348775662312</c:v>
                </c:pt>
                <c:pt idx="123">
                  <c:v>0.18043023665752833</c:v>
                </c:pt>
                <c:pt idx="124">
                  <c:v>9.8138581729027854E-2</c:v>
                </c:pt>
                <c:pt idx="125">
                  <c:v>8.2080770388590976E-2</c:v>
                </c:pt>
                <c:pt idx="126">
                  <c:v>5.5641322423143853E-2</c:v>
                </c:pt>
                <c:pt idx="127">
                  <c:v>2.7790074904256806E-2</c:v>
                </c:pt>
                <c:pt idx="128">
                  <c:v>2.3102320856802958E-2</c:v>
                </c:pt>
                <c:pt idx="129">
                  <c:v>2.6603648141559869E-2</c:v>
                </c:pt>
                <c:pt idx="130">
                  <c:v>1.7437414780913499E-2</c:v>
                </c:pt>
                <c:pt idx="131">
                  <c:v>1.7659567960360146E-3</c:v>
                </c:pt>
                <c:pt idx="132">
                  <c:v>-3.3596643877184707E-3</c:v>
                </c:pt>
                <c:pt idx="133">
                  <c:v>3.3757624442001116E-3</c:v>
                </c:pt>
                <c:pt idx="134">
                  <c:v>1.0388075847602918E-2</c:v>
                </c:pt>
                <c:pt idx="135">
                  <c:v>1.0800186093532928E-2</c:v>
                </c:pt>
                <c:pt idx="136">
                  <c:v>1.1371667098631182E-2</c:v>
                </c:pt>
                <c:pt idx="137">
                  <c:v>2.274977341985502E-2</c:v>
                </c:pt>
                <c:pt idx="138">
                  <c:v>4.2363645437086379E-2</c:v>
                </c:pt>
                <c:pt idx="139">
                  <c:v>5.9659397320961434E-2</c:v>
                </c:pt>
                <c:pt idx="140">
                  <c:v>9.2193569470357839E-2</c:v>
                </c:pt>
                <c:pt idx="141">
                  <c:v>0.2082669959255819</c:v>
                </c:pt>
                <c:pt idx="142">
                  <c:v>0.45994562076520501</c:v>
                </c:pt>
                <c:pt idx="143">
                  <c:v>0.77633360324408029</c:v>
                </c:pt>
                <c:pt idx="144">
                  <c:v>0.9686442055850597</c:v>
                </c:pt>
                <c:pt idx="145">
                  <c:v>0.89533043675637036</c:v>
                </c:pt>
                <c:pt idx="146">
                  <c:v>0.61060572157123461</c:v>
                </c:pt>
                <c:pt idx="147">
                  <c:v>0.3073779002661009</c:v>
                </c:pt>
                <c:pt idx="148">
                  <c:v>0.12858483595275541</c:v>
                </c:pt>
                <c:pt idx="149">
                  <c:v>6.9570970696707785E-2</c:v>
                </c:pt>
                <c:pt idx="150">
                  <c:v>5.3450376935992513E-2</c:v>
                </c:pt>
                <c:pt idx="151">
                  <c:v>3.9195547921499437E-2</c:v>
                </c:pt>
                <c:pt idx="152">
                  <c:v>3.0336787439652412E-2</c:v>
                </c:pt>
                <c:pt idx="153">
                  <c:v>3.0914707667343323E-2</c:v>
                </c:pt>
                <c:pt idx="154">
                  <c:v>2.9195435235104067E-2</c:v>
                </c:pt>
                <c:pt idx="155">
                  <c:v>1.9372401170006746E-2</c:v>
                </c:pt>
                <c:pt idx="156">
                  <c:v>8.3307442292492023E-3</c:v>
                </c:pt>
                <c:pt idx="157">
                  <c:v>1.9687923077046907E-3</c:v>
                </c:pt>
                <c:pt idx="158">
                  <c:v>-5.9079867287622372E-4</c:v>
                </c:pt>
                <c:pt idx="159">
                  <c:v>-2.8928207497508824E-3</c:v>
                </c:pt>
                <c:pt idx="160">
                  <c:v>-5.1835741870883923E-3</c:v>
                </c:pt>
                <c:pt idx="161">
                  <c:v>-1.941425611685901E-3</c:v>
                </c:pt>
                <c:pt idx="162">
                  <c:v>1.092736073973789E-2</c:v>
                </c:pt>
                <c:pt idx="163">
                  <c:v>3.5406065425721146E-2</c:v>
                </c:pt>
                <c:pt idx="164">
                  <c:v>8.1354748041268979E-2</c:v>
                </c:pt>
                <c:pt idx="165">
                  <c:v>0.18004871271891343</c:v>
                </c:pt>
                <c:pt idx="166">
                  <c:v>0.36909140959411973</c:v>
                </c:pt>
                <c:pt idx="167">
                  <c:v>0.62926175922780847</c:v>
                </c:pt>
                <c:pt idx="168">
                  <c:v>0.85072755166268776</c:v>
                </c:pt>
                <c:pt idx="169">
                  <c:v>0.90078445829235032</c:v>
                </c:pt>
                <c:pt idx="170">
                  <c:v>0.74496171077265838</c:v>
                </c:pt>
                <c:pt idx="171">
                  <c:v>0.48210942492912828</c:v>
                </c:pt>
                <c:pt idx="172">
                  <c:v>0.24883892767626165</c:v>
                </c:pt>
                <c:pt idx="173">
                  <c:v>0.11080936198572745</c:v>
                </c:pt>
                <c:pt idx="174">
                  <c:v>5.1420412013657588E-2</c:v>
                </c:pt>
                <c:pt idx="175">
                  <c:v>3.0526744506135774E-2</c:v>
                </c:pt>
                <c:pt idx="176">
                  <c:v>2.4547926328854316E-2</c:v>
                </c:pt>
                <c:pt idx="177">
                  <c:v>2.100152448594881E-2</c:v>
                </c:pt>
                <c:pt idx="178">
                  <c:v>1.4670158871719416E-2</c:v>
                </c:pt>
                <c:pt idx="179">
                  <c:v>7.5548179068341079E-3</c:v>
                </c:pt>
                <c:pt idx="180">
                  <c:v>4.5316028995819324E-3</c:v>
                </c:pt>
                <c:pt idx="181">
                  <c:v>2.9411149191958053E-3</c:v>
                </c:pt>
                <c:pt idx="182">
                  <c:v>-2.6239832065074785E-3</c:v>
                </c:pt>
                <c:pt idx="183">
                  <c:v>-8.8281741745319092E-3</c:v>
                </c:pt>
                <c:pt idx="184">
                  <c:v>-9.5880024404653621E-3</c:v>
                </c:pt>
                <c:pt idx="185">
                  <c:v>-6.616301213954439E-3</c:v>
                </c:pt>
                <c:pt idx="186">
                  <c:v>-7.7914593371142293E-4</c:v>
                </c:pt>
                <c:pt idx="187">
                  <c:v>2.2535669268649194E-2</c:v>
                </c:pt>
                <c:pt idx="188">
                  <c:v>7.8782278615502757E-2</c:v>
                </c:pt>
                <c:pt idx="189">
                  <c:v>0.17102414225530552</c:v>
                </c:pt>
                <c:pt idx="190">
                  <c:v>0.28999199926592861</c:v>
                </c:pt>
                <c:pt idx="191">
                  <c:v>0.42465868095744796</c:v>
                </c:pt>
                <c:pt idx="192">
                  <c:v>0.55515274640892609</c:v>
                </c:pt>
                <c:pt idx="193">
                  <c:v>0.64132725256079826</c:v>
                </c:pt>
                <c:pt idx="194">
                  <c:v>0.63721580893538721</c:v>
                </c:pt>
                <c:pt idx="195">
                  <c:v>0.53495612474705923</c:v>
                </c:pt>
                <c:pt idx="196">
                  <c:v>0.37556121849409119</c:v>
                </c:pt>
                <c:pt idx="197">
                  <c:v>0.21623875349529051</c:v>
                </c:pt>
                <c:pt idx="198">
                  <c:v>9.5187807975943062E-2</c:v>
                </c:pt>
                <c:pt idx="199">
                  <c:v>2.0721418303168256E-2</c:v>
                </c:pt>
                <c:pt idx="200">
                  <c:v>-1.2616046864662028E-2</c:v>
                </c:pt>
                <c:pt idx="201">
                  <c:v>-2.2212098333368211E-2</c:v>
                </c:pt>
                <c:pt idx="202">
                  <c:v>-2.0650586854649038E-2</c:v>
                </c:pt>
                <c:pt idx="203">
                  <c:v>-2.0217549135292896E-2</c:v>
                </c:pt>
                <c:pt idx="204">
                  <c:v>-1.9565577847786435E-2</c:v>
                </c:pt>
                <c:pt idx="205">
                  <c:v>-1.902146353870697E-2</c:v>
                </c:pt>
                <c:pt idx="206">
                  <c:v>-1.6648610013313091E-2</c:v>
                </c:pt>
                <c:pt idx="207">
                  <c:v>-1.5117684841909037E-2</c:v>
                </c:pt>
                <c:pt idx="208">
                  <c:v>-1.349661055420779E-2</c:v>
                </c:pt>
                <c:pt idx="209">
                  <c:v>-1.2319842625399835E-2</c:v>
                </c:pt>
                <c:pt idx="210">
                  <c:v>-1.2414821158641516E-2</c:v>
                </c:pt>
                <c:pt idx="211">
                  <c:v>-1.3618955783468261E-2</c:v>
                </c:pt>
                <c:pt idx="212">
                  <c:v>-1.3263188735223995E-2</c:v>
                </c:pt>
                <c:pt idx="213">
                  <c:v>-1.1423180879372432E-2</c:v>
                </c:pt>
                <c:pt idx="214">
                  <c:v>-1.1164002170018013E-2</c:v>
                </c:pt>
                <c:pt idx="215">
                  <c:v>-1.2247401371232451E-2</c:v>
                </c:pt>
                <c:pt idx="216">
                  <c:v>-1.1551965331225562E-2</c:v>
                </c:pt>
                <c:pt idx="217">
                  <c:v>-8.4563090698060017E-3</c:v>
                </c:pt>
                <c:pt idx="218">
                  <c:v>-6.7547444996965507E-3</c:v>
                </c:pt>
                <c:pt idx="219">
                  <c:v>-7.7029200264652044E-3</c:v>
                </c:pt>
                <c:pt idx="220">
                  <c:v>-8.4820659601766279E-3</c:v>
                </c:pt>
                <c:pt idx="221">
                  <c:v>-6.8336249764565917E-3</c:v>
                </c:pt>
                <c:pt idx="222">
                  <c:v>-4.6958030756946711E-3</c:v>
                </c:pt>
                <c:pt idx="223">
                  <c:v>-3.9456336436502022E-3</c:v>
                </c:pt>
                <c:pt idx="224">
                  <c:v>-2.899259972343539E-3</c:v>
                </c:pt>
                <c:pt idx="225">
                  <c:v>-1.3441877162170212E-3</c:v>
                </c:pt>
                <c:pt idx="226">
                  <c:v>-1.2459895716790111E-3</c:v>
                </c:pt>
                <c:pt idx="227">
                  <c:v>-3.6574784326288286E-3</c:v>
                </c:pt>
                <c:pt idx="228">
                  <c:v>-5.5296824014436736E-3</c:v>
                </c:pt>
                <c:pt idx="229">
                  <c:v>-5.1980624379218696E-3</c:v>
                </c:pt>
                <c:pt idx="230">
                  <c:v>-4.5541401786562304E-3</c:v>
                </c:pt>
                <c:pt idx="231">
                  <c:v>-5.4298744512574996E-3</c:v>
                </c:pt>
                <c:pt idx="232">
                  <c:v>-6.0560888483933333E-3</c:v>
                </c:pt>
                <c:pt idx="233">
                  <c:v>-3.6011352349430855E-3</c:v>
                </c:pt>
                <c:pt idx="234">
                  <c:v>1.674197874090661E-4</c:v>
                </c:pt>
                <c:pt idx="235">
                  <c:v>2.4919791433580221E-3</c:v>
                </c:pt>
                <c:pt idx="236">
                  <c:v>2.1716278193733667E-3</c:v>
                </c:pt>
                <c:pt idx="237">
                  <c:v>7.6787729417427428E-4</c:v>
                </c:pt>
                <c:pt idx="238">
                  <c:v>-3.6542588213325008E-4</c:v>
                </c:pt>
                <c:pt idx="239">
                  <c:v>-1.8673745518703528E-3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819-4D4B-B409-00B943C453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035864"/>
        <c:axId val="571036192"/>
      </c:scatterChart>
      <c:valAx>
        <c:axId val="571035864"/>
        <c:scaling>
          <c:orientation val="minMax"/>
          <c:max val="20"/>
          <c:min val="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_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71036192"/>
        <c:crosses val="autoZero"/>
        <c:crossBetween val="midCat"/>
        <c:majorUnit val="5"/>
        <c:minorUnit val="1"/>
      </c:valAx>
      <c:valAx>
        <c:axId val="57103619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1035864"/>
        <c:crossesAt val="-25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3556802135122802"/>
          <c:y val="5.8377444802687473E-2"/>
          <c:w val="0.49249692082538438"/>
          <c:h val="0.14780109790613216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'3_3_5mm(FBP)(Z=0mm)ZD5mm'!$D$1</c:f>
              <c:strCache>
                <c:ptCount val="1"/>
                <c:pt idx="0">
                  <c:v>FBP (3+3+5 mm)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'3_3_5mm(FBP)(Z=0mm)ZD5mm'!$C$4:$C$7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'3_3_5mm(FBP)(Z=0mm)ZD5mm'!$M$4:$M$7</c:f>
              <c:numCache>
                <c:formatCode>General</c:formatCode>
                <c:ptCount val="4"/>
                <c:pt idx="0">
                  <c:v>0.69186400000000003</c:v>
                </c:pt>
                <c:pt idx="1">
                  <c:v>0.68707300000000004</c:v>
                </c:pt>
                <c:pt idx="2">
                  <c:v>0.72911400000000004</c:v>
                </c:pt>
                <c:pt idx="3">
                  <c:v>0.70368799999999998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93-4C49-A083-6C33EE0E6FC2}"/>
            </c:ext>
          </c:extLst>
        </c:ser>
        <c:ser>
          <c:idx val="1"/>
          <c:order val="1"/>
          <c:tx>
            <c:strRef>
              <c:f>'3+3+5,FBP+SSRB(Z=0mm)'!$D$2</c:f>
              <c:strCache>
                <c:ptCount val="1"/>
                <c:pt idx="0">
                  <c:v>FBP+GF (3+3+5 mm)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'3+3+5,FBP+SSRB(Z=0mm)'!$C$4:$C$7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'3+3+5,FBP+SSRB(Z=0mm)'!$M$4:$M$7</c:f>
              <c:numCache>
                <c:formatCode>0.00_ </c:formatCode>
                <c:ptCount val="4"/>
                <c:pt idx="0">
                  <c:v>0.70884199999999997</c:v>
                </c:pt>
                <c:pt idx="1">
                  <c:v>0.66083800000000004</c:v>
                </c:pt>
                <c:pt idx="2">
                  <c:v>0.72527600000000003</c:v>
                </c:pt>
                <c:pt idx="3">
                  <c:v>0.75414499999999995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893-4C49-A083-6C33EE0E6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035864"/>
        <c:axId val="571036192"/>
      </c:scatterChart>
      <c:valAx>
        <c:axId val="571035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Radial offset [mm]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571036192"/>
        <c:crosses val="autoZero"/>
        <c:crossBetween val="midCat"/>
      </c:valAx>
      <c:valAx>
        <c:axId val="571036192"/>
        <c:scaling>
          <c:orientation val="minMax"/>
          <c:max val="2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103586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3214558977425405"/>
          <c:y val="5.3684882325663666E-2"/>
          <c:w val="0.4934134308071082"/>
          <c:h val="0.19439968527234777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5F2A5-2158-4DFA-87EB-DD51899CD146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1915C-E89A-4638-B3A5-D71ABE15E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21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Good afternoon. I’m Han Gyu Kang, a researcher at QST in Japan.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It is my great pleasure to present my research works in this session.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The title of my presentation is “</a:t>
            </a:r>
            <a:r>
              <a:rPr lang="en-US" altLang="ja-JP" sz="1200" dirty="0"/>
              <a:t>Design of sub-0.5 mm resolution PET using GATE with staggered 3-layer DOI detectors</a:t>
            </a:r>
            <a:r>
              <a:rPr lang="en-US" altLang="ko-KR" sz="1200" dirty="0"/>
              <a:t>”.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0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used three different crystal layer designs.</a:t>
            </a:r>
          </a:p>
          <a:p>
            <a:r>
              <a:rPr kumimoji="1" lang="en-US" altLang="ja-JP" dirty="0"/>
              <a:t>The first  design-A has the crystal thickness of 4, 4 and 7 mm for the 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, 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, and 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layers thereby resulting a total thickness of 15 mm.</a:t>
            </a:r>
          </a:p>
          <a:p>
            <a:r>
              <a:rPr kumimoji="1" lang="en-US" altLang="ja-JP" dirty="0"/>
              <a:t>The second design-B has the crystal thickness of 3, 4 and 4 mm, resulting in a total thickness of 11 mm.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 design-C has the crystal thickness of 3, 3 and 5 mm for the 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, 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, and 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layers.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 relatively short crystal thickness was used for the design B and C to improve the DOI resolution at the expense of sensitivity.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r>
              <a:rPr kumimoji="1" lang="en-US" altLang="ja-JP" dirty="0"/>
              <a:t>The crystal thickness of each layer was chosen to make a uniform detection efficiency for each layer.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73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move on to spatial resolution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056A-6659-4992-B11C-A21032DEFB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0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spatial resolution was evaluated by using a NEMA Na-22 source with a diameter was 0.25 mm.</a:t>
            </a:r>
          </a:p>
          <a:p>
            <a:r>
              <a:rPr kumimoji="1" lang="en-US" altLang="ja-JP" dirty="0"/>
              <a:t>The Na-22 sources were placed from the center to radial offset position of 15 mm with a spacing of 5 mm.</a:t>
            </a:r>
          </a:p>
          <a:p>
            <a:r>
              <a:rPr kumimoji="1" lang="en-US" altLang="ja-JP" dirty="0"/>
              <a:t>The spatial resolution was evaluated for three different crystal layer designs of A, B, and C.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21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shows the spatial resolution as a function of radial offset.</a:t>
            </a:r>
          </a:p>
          <a:p>
            <a:r>
              <a:rPr kumimoji="1" lang="en-US" altLang="ja-JP" dirty="0"/>
              <a:t>Design C showed the most spatial resolution up to the radial offset of 15 mm.</a:t>
            </a:r>
          </a:p>
          <a:p>
            <a:r>
              <a:rPr kumimoji="1" lang="en-US" altLang="ja-JP" dirty="0"/>
              <a:t>The full width at tenth maximum was over 1 mm for all designs.</a:t>
            </a:r>
          </a:p>
          <a:p>
            <a:r>
              <a:rPr kumimoji="1" lang="en-US" altLang="ja-JP" dirty="0"/>
              <a:t>Design C provided uniform FWTM across the radial offset.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16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79DE3-D4DA-4E83-88F3-A6480795D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0A5F390-7A0C-0614-8DFC-3E76492BC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4527A95-F2FB-D8E8-DAE1-F35C46560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move on to the resolution phantom imaging.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5719B3-08C7-B6A1-F86D-016A3D2ED6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056A-6659-4992-B11C-A21032DEFB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16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To evaluate </a:t>
            </a:r>
            <a:r>
              <a:rPr kumimoji="1" lang="en-US" altLang="ja-JP"/>
              <a:t>imaging performance, </a:t>
            </a:r>
            <a:r>
              <a:rPr kumimoji="1" lang="en-US" altLang="ja-JP" dirty="0"/>
              <a:t>a resolution phantom was placed at the center of the FOV.</a:t>
            </a:r>
          </a:p>
          <a:p>
            <a:r>
              <a:rPr kumimoji="1" lang="en-US" altLang="ja-JP" dirty="0"/>
              <a:t>The phantom has an outer diameter of 11.9 mm, and axial length of 10 mm.</a:t>
            </a:r>
          </a:p>
          <a:p>
            <a:r>
              <a:rPr kumimoji="1" lang="en-US" altLang="ja-JP" dirty="0"/>
              <a:t>The resolution phantom has 6 different sections, and the smallest rod diameter was 0.45 mm.</a:t>
            </a:r>
          </a:p>
          <a:p>
            <a:r>
              <a:rPr kumimoji="1" lang="en-US" altLang="ja-JP" dirty="0"/>
              <a:t>All the rods of the phantom were filled with 18F of 0.95 MBq.</a:t>
            </a:r>
          </a:p>
          <a:p>
            <a:r>
              <a:rPr kumimoji="1" lang="en-US" altLang="ja-JP" dirty="0"/>
              <a:t>The acquisition time was 10 min.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6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For normalization a cylindrical 68Ge source with an activity of 0.72 MBq was used.</a:t>
            </a:r>
          </a:p>
          <a:p>
            <a:r>
              <a:rPr kumimoji="1" lang="en-US" altLang="ja-JP" dirty="0"/>
              <a:t>Coincidence events were obtained for 120 min during the rotation of the source.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90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E271A-162C-8F31-5DBE-BB62A39DB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55868C4-114F-064A-F062-3F7F5C6C0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27CC5E0-933E-83E9-F1EE-13DD42C4F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Here you see is the reconstructed PET image using OSEM with design 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All the submillimeter rod structures were clearly resolved.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For quantitative analysis, line profiles were drawn in three different directions.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Subsequently, valley-to-peak ratio histogram was </a:t>
            </a:r>
            <a:r>
              <a:rPr kumimoji="1" lang="en-US" altLang="ja-JP" dirty="0" err="1"/>
              <a:t>obrtained</a:t>
            </a:r>
            <a:r>
              <a:rPr kumimoji="1" lang="en-U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 resolvability was defined as the ratio of the number of VPR under 0.735 to total number of VPRs.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 resolvability of design A was 83.3% as two line profiles were above the 0.735.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With designs B and C, the resolvability of the same rod structure were 100% thanks to the reduced crystal layer thickness.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We chose design C considering the uniform spatial resolution across the FOV.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(A) 4+4+7 mm: </a:t>
            </a:r>
            <a:r>
              <a:rPr lang="ja-JP" altLang="en-US" dirty="0"/>
              <a:t>7</a:t>
            </a:r>
            <a:r>
              <a:rPr lang="en-US" altLang="ja-JP" dirty="0"/>
              <a:t>,</a:t>
            </a:r>
            <a:r>
              <a:rPr lang="ja-JP" altLang="en-US" dirty="0"/>
              <a:t>908</a:t>
            </a:r>
            <a:r>
              <a:rPr lang="en-US" altLang="ja-JP" dirty="0"/>
              <a:t>,</a:t>
            </a:r>
            <a:r>
              <a:rPr lang="ja-JP" altLang="en-US" dirty="0"/>
              <a:t>790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(B) 3+4+4 mm: </a:t>
            </a:r>
            <a:r>
              <a:rPr lang="ja-JP" altLang="en-US" dirty="0"/>
              <a:t>8</a:t>
            </a:r>
            <a:r>
              <a:rPr lang="en-US" altLang="ja-JP" dirty="0"/>
              <a:t>,</a:t>
            </a:r>
            <a:r>
              <a:rPr lang="ja-JP" altLang="en-US" dirty="0"/>
              <a:t>006</a:t>
            </a:r>
            <a:r>
              <a:rPr lang="en-US" altLang="ja-JP" dirty="0"/>
              <a:t>,</a:t>
            </a:r>
            <a:r>
              <a:rPr lang="ja-JP" altLang="en-US" dirty="0"/>
              <a:t>160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(C) 3+3+5 mm: </a:t>
            </a:r>
            <a:r>
              <a:rPr lang="en-US" altLang="ja-JP" dirty="0"/>
              <a:t>8,217,194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99DC07-7928-5025-8C5E-111129D45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87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5E3F9-90DC-97C6-BD35-468ED862D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B1CA5FE-574A-0D56-ACA7-10DF6AE8B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3183854-0293-44D8-54C8-E9ED281AB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the simulation results, we recently developed a prototype PET scanner.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4681B2-5F4C-F1C4-5834-5CCBDDF76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056A-6659-4992-B11C-A21032DEFB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38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developed a half-millimeter resolution PET, which is named as HR-PET.</a:t>
            </a:r>
          </a:p>
          <a:p>
            <a:r>
              <a:rPr kumimoji="1" lang="en-US" altLang="ja-JP" dirty="0"/>
              <a:t>The HR-PET has an inner diameter of 48 mm, and the PET consists of front-end and amplifier boards.</a:t>
            </a:r>
          </a:p>
          <a:p>
            <a:r>
              <a:rPr kumimoji="1" lang="en-US" altLang="ja-JP" dirty="0"/>
              <a:t>Each front-end board has 3-layer LYSO crystal arrays with a crystal pitch of 0.8 mm.</a:t>
            </a:r>
          </a:p>
          <a:p>
            <a:r>
              <a:rPr kumimoji="1" lang="en-US" altLang="ja-JP" dirty="0"/>
              <a:t>The axial FOV is 23.4 mm.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28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aseline="0" dirty="0"/>
              <a:t>Here is the outline.</a:t>
            </a:r>
          </a:p>
          <a:p>
            <a:r>
              <a:rPr lang="en-US" altLang="ko-KR" baseline="0" dirty="0"/>
              <a:t>First, I’ll explain the factors affecting PET resolution.</a:t>
            </a:r>
          </a:p>
          <a:p>
            <a:r>
              <a:rPr lang="en-US" altLang="ko-KR" baseline="0" dirty="0"/>
              <a:t>Second, I’ll present the optimal design of a sub-0.5 mm resolution PET.</a:t>
            </a:r>
          </a:p>
          <a:p>
            <a:r>
              <a:rPr lang="en-US" altLang="ko-KR" baseline="0" dirty="0"/>
              <a:t>Third, I’ll be presenting the preliminary experiment results such as front-end electronics and PET gantry design.</a:t>
            </a:r>
          </a:p>
          <a:p>
            <a:r>
              <a:rPr lang="en-US" altLang="ko-KR" baseline="0" dirty="0"/>
              <a:t>Lastly, I’ll summarize my presentation and discuss the future plan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12AF9-D963-F784-EC20-1D6221714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EDA8077-EC53-7355-F64D-EACC2A0FE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C8044DF-7923-55F0-086A-3744A90D6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>
              <a:lnSpc>
                <a:spcPct val="20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altLang="ja-JP" sz="1200" b="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For imaging performance evaluation, a resolution phantom was filled with 18F of 1.2 MBq and scanned for 60 min.</a:t>
            </a:r>
          </a:p>
          <a:p>
            <a:pPr algn="just" latinLnBrk="0">
              <a:lnSpc>
                <a:spcPct val="20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altLang="ja-JP" sz="1200" b="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images were reconstructed using OSEM with 50 iterations.</a:t>
            </a:r>
          </a:p>
          <a:p>
            <a:pPr algn="just" latinLnBrk="0">
              <a:lnSpc>
                <a:spcPct val="200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altLang="ja-JP" sz="1200" b="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With experiments, the 0.45 mm rod structure was identified with a resolvability of 91.7%, which was slightly worse than simulation results.</a:t>
            </a:r>
          </a:p>
          <a:p>
            <a:pPr algn="just" latinLnBrk="0">
              <a:lnSpc>
                <a:spcPct val="200000"/>
              </a:lnSpc>
              <a:spcAft>
                <a:spcPts val="1000"/>
              </a:spcAft>
              <a:tabLst>
                <a:tab pos="457200" algn="l"/>
              </a:tabLst>
            </a:pPr>
            <a:endParaRPr lang="en-US" altLang="ja-JP" sz="1200" b="0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FC5A61-2D0D-9BF4-BE50-1FE34C522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51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Let me summarize my presentation.</a:t>
            </a:r>
          </a:p>
          <a:p>
            <a:r>
              <a:rPr lang="en-US" altLang="ko-KR" dirty="0"/>
              <a:t>We designed a sub-0.5 mm resolution PET with GATE.</a:t>
            </a:r>
          </a:p>
          <a:p>
            <a:r>
              <a:rPr lang="en-US" altLang="ko-KR" dirty="0"/>
              <a:t>Design C was chosen due to the uniform resolution over the FOV.</a:t>
            </a:r>
          </a:p>
          <a:p>
            <a:r>
              <a:rPr lang="en-US" altLang="ko-KR" dirty="0"/>
              <a:t>The 0.45 mm rod structure can be resolved clearly in both simulation and experiment.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5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138BE-1593-D82D-6100-554034FAE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8A2D305-B8DB-46A0-B631-F91DC3F73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EB05755-A758-30D7-1453-3D18683B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Future works includes the validation of GATE simulation results with </a:t>
            </a:r>
            <a:r>
              <a:rPr lang="en-US" altLang="ko-KR" dirty="0" err="1"/>
              <a:t>experimenta</a:t>
            </a:r>
            <a:r>
              <a:rPr lang="en-US" altLang="ko-KR" dirty="0"/>
              <a:t> data</a:t>
            </a:r>
          </a:p>
          <a:p>
            <a:r>
              <a:rPr lang="en-US" altLang="ko-KR" dirty="0"/>
              <a:t>Tomorrow I will give a talk about the physical and in vivo imaging performance evaluation of the HR-PET.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96FCEE-A2CE-BB16-5E16-348593949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55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end of my presentation.</a:t>
            </a:r>
          </a:p>
          <a:p>
            <a:r>
              <a:rPr lang="en-US" dirty="0"/>
              <a:t>Thank you</a:t>
            </a:r>
            <a:r>
              <a:rPr lang="en-US" baseline="0" dirty="0"/>
              <a:t> for your kind attention.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F133F-A434-41AE-941D-9607EB8B6EC7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010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Based on the GATE simulation, a PET detector was developed and gantry design was finished.</a:t>
            </a:r>
          </a:p>
          <a:p>
            <a:r>
              <a:rPr kumimoji="1" lang="en-US" altLang="ja-JP" dirty="0"/>
              <a:t>Next year, I would like to show you the imaging performance of the proposed PET scanner.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52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SR-PET scanner has an inner diameter of 52.5 mm, and the crystal thickness of 15 mm.</a:t>
            </a:r>
          </a:p>
          <a:p>
            <a:r>
              <a:rPr kumimoji="1" lang="en-US" altLang="ja-JP" dirty="0"/>
              <a:t>The number of blocks is 16, each of which consists of 3-layer LYSO array.</a:t>
            </a:r>
          </a:p>
          <a:p>
            <a:r>
              <a:rPr kumimoji="1" lang="en-US" altLang="ja-JP" dirty="0"/>
              <a:t>The number of rings is 4, thereby resulting in an axial FOV of 51.5 mm.</a:t>
            </a:r>
          </a:p>
          <a:p>
            <a:r>
              <a:rPr kumimoji="1" lang="en-US" altLang="ja-JP" dirty="0"/>
              <a:t>The bore diameter is 48 mm, and the outer diameter is 107 mm.</a:t>
            </a:r>
          </a:p>
          <a:p>
            <a:r>
              <a:rPr kumimoji="1" lang="en-US" altLang="ja-JP" dirty="0"/>
              <a:t>The PET scanner consists of front-end board and amplifier board.</a:t>
            </a:r>
          </a:p>
          <a:p>
            <a:r>
              <a:rPr kumimoji="1" lang="en-US" altLang="ja-JP" dirty="0"/>
              <a:t>The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 signals and power lines were transferred by using flexible flat cables.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05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B4C22-8CB4-9EE4-204E-3740BCCA5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070A97B-2F90-F84A-B453-4AE485F58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E0860C-7D06-2D08-AA42-99882B5D9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E56A7F-2864-0486-866B-B80F991EE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53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resolution phantom images were reconstructed using FBP with three different crystal layer designs.</a:t>
            </a:r>
          </a:p>
          <a:p>
            <a:r>
              <a:rPr kumimoji="1" lang="en-US" altLang="ja-JP" dirty="0"/>
              <a:t>Design C provided best valley-to-peak ratio of 0.864, which was over the Rayleigh criterion of 0.752.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24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Let me briefly introduce about the role of preclinical PET for translational research.</a:t>
            </a:r>
          </a:p>
          <a:p>
            <a:r>
              <a:rPr kumimoji="1" lang="en-US" altLang="ja-JP" dirty="0"/>
              <a:t>In basic research, microscopes are commonly used to find molecular biomarkers in cell or DNA levels.</a:t>
            </a:r>
          </a:p>
          <a:p>
            <a:r>
              <a:rPr kumimoji="1" lang="en-US" altLang="ja-JP" dirty="0"/>
              <a:t>Then new radiotracers are developed for molecular imaging with rodent models.</a:t>
            </a:r>
          </a:p>
          <a:p>
            <a:r>
              <a:rPr kumimoji="1" lang="en-US" altLang="ja-JP" dirty="0"/>
              <a:t>Preclinical PET is used to visualize the functional information of mice for preclinical research</a:t>
            </a:r>
            <a:r>
              <a:rPr kumimoji="1" lang="ja-JP" altLang="en-US" dirty="0"/>
              <a:t>　</a:t>
            </a:r>
            <a:r>
              <a:rPr kumimoji="1" lang="en-US" altLang="ja-JP" dirty="0"/>
              <a:t>to test the efficacy of the radiotracers.</a:t>
            </a:r>
          </a:p>
          <a:p>
            <a:r>
              <a:rPr kumimoji="1" lang="en-US" altLang="ja-JP" dirty="0"/>
              <a:t>After preclinical research, we can move on to the clinical study with human subjects.</a:t>
            </a:r>
          </a:p>
          <a:p>
            <a:r>
              <a:rPr kumimoji="1" lang="en-US" altLang="ja-JP" dirty="0"/>
              <a:t>Therefore, preclinical PET is essential for translational research as a bridge between the basic research and clinical study.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8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76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illustrates the factors affecting the PET resolution.</a:t>
            </a:r>
          </a:p>
          <a:p>
            <a:r>
              <a:rPr kumimoji="1" lang="en-US" altLang="ja-JP" dirty="0"/>
              <a:t>PET resolution is defined as a convolution of several different factors as shown in this equation.</a:t>
            </a:r>
          </a:p>
          <a:p>
            <a:r>
              <a:rPr kumimoji="1" lang="en-US" altLang="ja-JP" dirty="0"/>
              <a:t>The first factor is the positron range which has about 0.1 mm in full width at half maximum for F-18.</a:t>
            </a:r>
          </a:p>
          <a:p>
            <a:r>
              <a:rPr kumimoji="1" lang="en-US" altLang="ja-JP" dirty="0"/>
              <a:t>The second factor is </a:t>
            </a:r>
            <a:r>
              <a:rPr kumimoji="1" lang="en-US" altLang="ja-JP" dirty="0" err="1"/>
              <a:t>acollinearity</a:t>
            </a:r>
            <a:r>
              <a:rPr kumimoji="1" lang="en-US" altLang="ja-JP" dirty="0"/>
              <a:t> which can be reduced by using small ring diameter of less than 50 mm.</a:t>
            </a:r>
          </a:p>
          <a:p>
            <a:r>
              <a:rPr kumimoji="1" lang="en-US" altLang="ja-JP" dirty="0"/>
              <a:t>The third factor is parallax error, in which the radial resolution is blurred at the periphery of a PET FOV.</a:t>
            </a:r>
          </a:p>
          <a:p>
            <a:r>
              <a:rPr kumimoji="1" lang="en-US" altLang="ja-JP" dirty="0"/>
              <a:t>The parallax error can be reduced by using depth encoding detectors such as staggered 3-layer configuration.</a:t>
            </a:r>
          </a:p>
          <a:p>
            <a:r>
              <a:rPr kumimoji="1" lang="en-US" altLang="ja-JP" dirty="0"/>
              <a:t>The most important factor is the crystal pitch, which dominates the overall PET resolution. </a:t>
            </a:r>
          </a:p>
          <a:p>
            <a:r>
              <a:rPr kumimoji="1" lang="en-US" altLang="ja-JP" dirty="0"/>
              <a:t>The PET resolution can be substantially enhanced by using fine crystal pitch of 1 mm or even smaller.</a:t>
            </a:r>
          </a:p>
          <a:p>
            <a:r>
              <a:rPr kumimoji="1" lang="en-US" altLang="ja-JP" dirty="0"/>
              <a:t>To encode a large amount of finely pixelated crystal array, multiplexing readout is commonly used.</a:t>
            </a:r>
          </a:p>
          <a:p>
            <a:r>
              <a:rPr kumimoji="1" lang="en-US" altLang="ja-JP" dirty="0"/>
              <a:t>However, for multiplexing readout, the block effect arises thereby degrading the crystal decoding accuracy.</a:t>
            </a:r>
          </a:p>
          <a:p>
            <a:r>
              <a:rPr kumimoji="1" lang="en-US" altLang="ja-JP" dirty="0"/>
              <a:t>The block effect can be effectively reduced by using optically opaque reflector such as barium sulfate powder rather than using the ESR film.</a:t>
            </a:r>
          </a:p>
          <a:p>
            <a:r>
              <a:rPr kumimoji="1" lang="en-US" altLang="ja-JP" dirty="0"/>
              <a:t>Last year, we developed a PET scanner that addressed these issues to achieve submillimeter-resolution.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8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front-end board has SiPM5x5 array with a pitch of 2.4 mm.</a:t>
            </a:r>
          </a:p>
          <a:p>
            <a:r>
              <a:rPr kumimoji="1" lang="en-US" altLang="ja-JP" dirty="0"/>
              <a:t>The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 bias was applied to a common cathode and signals were extracted from anode.</a:t>
            </a:r>
          </a:p>
          <a:p>
            <a:r>
              <a:rPr kumimoji="1" lang="en-US" altLang="ja-JP" dirty="0"/>
              <a:t>The 25 anode signals were multiplexed into 4 positional signals by using a resistive network.</a:t>
            </a:r>
          </a:p>
          <a:p>
            <a:r>
              <a:rPr kumimoji="1" lang="en-US" altLang="ja-JP" dirty="0"/>
              <a:t>The multiplexed signals were transferred to an amplifier board via flexible flat cable.</a:t>
            </a:r>
          </a:p>
          <a:p>
            <a:r>
              <a:rPr kumimoji="1" lang="en-US" altLang="ja-JP" dirty="0"/>
              <a:t>The position signals were amplified with quad channel amplifiers.</a:t>
            </a:r>
          </a:p>
          <a:p>
            <a:r>
              <a:rPr kumimoji="1" lang="en-US" altLang="ja-JP" dirty="0"/>
              <a:t>The timing signals were amplified by using a fast amplifier followed by a pole-zero-cancellation circuit to obtain fast decay time of less than 150 ns.</a:t>
            </a:r>
          </a:p>
          <a:p>
            <a:r>
              <a:rPr kumimoji="1" lang="en-US" altLang="ja-JP" dirty="0"/>
              <a:t>The amplified signals were transferred to a DAQ via </a:t>
            </a:r>
            <a:r>
              <a:rPr kumimoji="1" lang="en-US" altLang="ja-JP" dirty="0" err="1"/>
              <a:t>miniHDMI</a:t>
            </a:r>
            <a:r>
              <a:rPr kumimoji="1" lang="en-US" altLang="ja-JP" dirty="0"/>
              <a:t> cables.</a:t>
            </a:r>
          </a:p>
          <a:p>
            <a:r>
              <a:rPr kumimoji="1" lang="en-US" altLang="ja-JP" dirty="0"/>
              <a:t>The power lines were supplied by using the same cables.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95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Two LYSO 3-layer arrays were mounted on top of the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.</a:t>
            </a:r>
          </a:p>
          <a:p>
            <a:r>
              <a:rPr kumimoji="1" lang="en-US" altLang="ja-JP" dirty="0"/>
              <a:t>A 1 mm thick lightguide was inserted between the crystal and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04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68DD6-9799-66E8-F26A-E1A967DC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E341E0E-B69A-34EE-747C-76F8DDCA9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03B0E5-34E8-D06D-FEF7-A0309FA49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Currently, the front-end electronics are under development.</a:t>
            </a:r>
          </a:p>
          <a:p>
            <a:r>
              <a:rPr kumimoji="1" lang="en-US" altLang="ja-JP"/>
              <a:t>We plan to develop a full-ring PET system within this year.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E00879-8CE0-B04D-91AB-8834EECBB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8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submillimeter-resolution PET, which is named as SR-PET has a 1 mm crystal pitch.</a:t>
            </a:r>
          </a:p>
          <a:p>
            <a:r>
              <a:rPr kumimoji="1" lang="en-US" altLang="ja-JP" dirty="0"/>
              <a:t>The 3-layer LYSO crystal arrays were stacked with staggered configuration to encode DOI information.</a:t>
            </a:r>
          </a:p>
          <a:p>
            <a:r>
              <a:rPr kumimoji="1" lang="en-US" altLang="ja-JP" dirty="0"/>
              <a:t>With the SR-PET, a resolution approaching 0.5 mm was achieved in a phantom study.</a:t>
            </a:r>
          </a:p>
          <a:p>
            <a:r>
              <a:rPr kumimoji="1" lang="en-US" altLang="ja-JP" dirty="0"/>
              <a:t>However, sub-0.5 mm resolution was not achieved due to the large crystal pitch and unoptimized crystal layer.</a:t>
            </a:r>
          </a:p>
          <a:p>
            <a:r>
              <a:rPr kumimoji="1" lang="en-US" altLang="ja-JP" dirty="0"/>
              <a:t>Therefore, the goal of this study is to design a sub-0.5 mm resolution PET with 3-layer DOI detectors.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3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GATE provides various types of predefined PET systems such as ECAT, </a:t>
            </a:r>
            <a:r>
              <a:rPr kumimoji="1" lang="en-US" altLang="ja-JP" dirty="0" err="1"/>
              <a:t>CylindricalPET</a:t>
            </a:r>
            <a:r>
              <a:rPr kumimoji="1" lang="en-US" altLang="ja-JP" dirty="0"/>
              <a:t> and PET scanner.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7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Here, we used the “</a:t>
            </a:r>
            <a:r>
              <a:rPr kumimoji="1" lang="en-US" altLang="ja-JP" dirty="0" err="1"/>
              <a:t>PETscanner</a:t>
            </a:r>
            <a:r>
              <a:rPr kumimoji="1" lang="en-US" altLang="ja-JP" dirty="0"/>
              <a:t>” for the simulation of the 3-layer DOI PET scanner.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92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shows the procedure from the GATE simulation to image reconstruction.</a:t>
            </a:r>
          </a:p>
          <a:p>
            <a:r>
              <a:rPr kumimoji="1" lang="en-US" altLang="ja-JP" dirty="0"/>
              <a:t>First, we conducted the GATE PET simulation with 3-layer DOI detector configuration.</a:t>
            </a:r>
          </a:p>
          <a:p>
            <a:r>
              <a:rPr kumimoji="1" lang="en-US" altLang="ja-JP" dirty="0"/>
              <a:t>Second, the ROOT output file was imported by using a custom-written ROOT code to generate list-mode data.</a:t>
            </a:r>
          </a:p>
          <a:p>
            <a:r>
              <a:rPr kumimoji="1" lang="en-US" altLang="ja-JP" dirty="0"/>
              <a:t>An energy window of 440 to 560 keV was used.</a:t>
            </a:r>
          </a:p>
          <a:p>
            <a:r>
              <a:rPr kumimoji="1" lang="en-US" altLang="ja-JP" dirty="0"/>
              <a:t>Lastly, the list-mode data were reconstructed by using an in-house software developed in our lab.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8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2550" y="741363"/>
            <a:ext cx="6570663" cy="3697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 me describe PET design.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056A-6659-4992-B11C-A21032DEFB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24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PET scanner has an inner diameter of 48 mm and axial coverage of 23.4 mm.</a:t>
            </a:r>
          </a:p>
          <a:p>
            <a:r>
              <a:rPr kumimoji="1" lang="en-US" altLang="ja-JP" dirty="0"/>
              <a:t>The PET scanner has two rings, each of which has 16 DOI detectors.</a:t>
            </a:r>
          </a:p>
          <a:p>
            <a:r>
              <a:rPr kumimoji="1" lang="en-US" altLang="ja-JP" dirty="0"/>
              <a:t>Each DOI detector consists of 3-layer LYSO crystal array to encode DOI information.</a:t>
            </a:r>
          </a:p>
          <a:p>
            <a:r>
              <a:rPr kumimoji="1" lang="en-US" altLang="ja-JP" dirty="0"/>
              <a:t>The crystal pitch was 0.8 mm to achieve sub-0.5 mm resolution.</a:t>
            </a:r>
          </a:p>
          <a:p>
            <a:r>
              <a:rPr kumimoji="1" lang="en-US" altLang="ja-JP" dirty="0"/>
              <a:t>The 3-layer LYSO array was optically coupled to an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 5x5 array with a pitch of 2.4 mm.</a:t>
            </a:r>
          </a:p>
          <a:p>
            <a:r>
              <a:rPr kumimoji="1" lang="en-US" altLang="ja-JP" dirty="0"/>
              <a:t>A 1 mm thick lightguide was inserted between the crystal and </a:t>
            </a:r>
            <a:r>
              <a:rPr kumimoji="1" lang="en-US" altLang="ja-JP" dirty="0" err="1"/>
              <a:t>SiPM</a:t>
            </a:r>
            <a:r>
              <a:rPr kumimoji="1" lang="en-US" altLang="ja-JP" dirty="0"/>
              <a:t>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1915C-E89A-4638-B3A5-D71ABE15E0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5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5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41301"/>
            <a:ext cx="10515600" cy="11049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6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8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600"/>
            </a:lvl2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4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95522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5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254001"/>
            <a:ext cx="10515600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562100"/>
            <a:ext cx="10515600" cy="4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F492-720E-4536-8A8D-BFCA8647009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2C66-6502-4D57-85B8-56475115E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5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ng.hangyu@qst.go.j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microsoft.com/office/2007/relationships/hdphoto" Target="../media/hdphoto8.wdp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13" Type="http://schemas.openxmlformats.org/officeDocument/2006/relationships/chart" Target="../charts/chart8.xml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chart" Target="../charts/chart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chart" Target="../charts/chart4.xml"/><Relationship Id="rId10" Type="http://schemas.openxmlformats.org/officeDocument/2006/relationships/image" Target="../media/image56.png"/><Relationship Id="rId4" Type="http://schemas.openxmlformats.org/officeDocument/2006/relationships/chart" Target="../charts/chart3.xml"/><Relationship Id="rId9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sv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4.svg"/><Relationship Id="rId20" Type="http://schemas.openxmlformats.org/officeDocument/2006/relationships/image" Target="../media/image8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svg"/><Relationship Id="rId11" Type="http://schemas.openxmlformats.org/officeDocument/2006/relationships/image" Target="../media/image79.sv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svg"/><Relationship Id="rId9" Type="http://schemas.openxmlformats.org/officeDocument/2006/relationships/image" Target="../media/image77.sv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2.png"/><Relationship Id="rId7" Type="http://schemas.microsoft.com/office/2007/relationships/hdphoto" Target="../media/hdphoto10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1.pn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95.png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microsoft.com/office/2007/relationships/hdphoto" Target="../media/hdphoto12.wdp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fif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microsoft.com/office/2007/relationships/hdphoto" Target="../media/hdphoto4.wdp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35935" y="2393982"/>
            <a:ext cx="11035629" cy="1093848"/>
          </a:xfrm>
        </p:spPr>
        <p:txBody>
          <a:bodyPr>
            <a:noAutofit/>
          </a:bodyPr>
          <a:lstStyle/>
          <a:p>
            <a:r>
              <a:rPr lang="en-US" altLang="ko-KR" sz="3400" dirty="0"/>
              <a:t>Design of a sub-0.5 mm resolution PET using GATE </a:t>
            </a:r>
            <a:br>
              <a:rPr lang="en-US" altLang="ko-KR" sz="3400" dirty="0"/>
            </a:br>
            <a:r>
              <a:rPr lang="en-US" altLang="ko-KR" sz="3400" dirty="0"/>
              <a:t>with staggered 3-layer DOI detectors</a:t>
            </a:r>
            <a:endParaRPr lang="en-US" sz="3400" dirty="0">
              <a:latin typeface="+mn-lt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68779" y="4108581"/>
            <a:ext cx="11024191" cy="1943013"/>
          </a:xfrm>
        </p:spPr>
        <p:txBody>
          <a:bodyPr>
            <a:normAutofit/>
          </a:bodyPr>
          <a:lstStyle/>
          <a:p>
            <a:pPr algn="r" latinLnBrk="0">
              <a:spcBef>
                <a:spcPct val="0"/>
              </a:spcBef>
            </a:pPr>
            <a:r>
              <a:rPr lang="en-US" altLang="ko-KR" sz="2200" b="1" dirty="0">
                <a:solidFill>
                  <a:srgbClr val="0000FF"/>
                </a:solidFill>
                <a:latin typeface="Calibri"/>
                <a:ea typeface="Tahoma" pitchFamily="34" charset="0"/>
              </a:rPr>
              <a:t>Han Gyu Kang</a:t>
            </a:r>
            <a:r>
              <a:rPr lang="en-US" altLang="ko-KR" sz="2200" b="1" baseline="30000" dirty="0">
                <a:solidFill>
                  <a:srgbClr val="0000FF"/>
                </a:solidFill>
                <a:latin typeface="Calibri"/>
                <a:ea typeface="Tahoma" pitchFamily="34" charset="0"/>
              </a:rPr>
              <a:t>1</a:t>
            </a:r>
            <a:r>
              <a:rPr lang="en-US" altLang="ko-KR" sz="2200" b="1" dirty="0">
                <a:latin typeface="Calibri"/>
                <a:ea typeface="Tahoma" pitchFamily="34" charset="0"/>
              </a:rPr>
              <a:t>, </a:t>
            </a:r>
            <a:r>
              <a:rPr lang="en-US" altLang="ko-KR" sz="2200" dirty="0">
                <a:latin typeface="Calibri"/>
                <a:ea typeface="Tahoma" pitchFamily="34" charset="0"/>
              </a:rPr>
              <a:t>Hideaki Tashima</a:t>
            </a:r>
            <a:r>
              <a:rPr lang="en-US" altLang="ko-KR" sz="2200" baseline="30000" dirty="0">
                <a:latin typeface="Calibri"/>
                <a:ea typeface="Tahoma" pitchFamily="34" charset="0"/>
              </a:rPr>
              <a:t>1</a:t>
            </a:r>
            <a:r>
              <a:rPr lang="en-US" altLang="ko-KR" sz="2200" dirty="0">
                <a:latin typeface="Calibri"/>
                <a:ea typeface="Tahoma" pitchFamily="34" charset="0"/>
              </a:rPr>
              <a:t>, and </a:t>
            </a:r>
            <a:r>
              <a:rPr lang="en-US" altLang="ko-KR" sz="2200" b="1" dirty="0">
                <a:latin typeface="Calibri"/>
                <a:ea typeface="Tahoma" pitchFamily="34" charset="0"/>
              </a:rPr>
              <a:t>Taiga Yamaya</a:t>
            </a:r>
            <a:r>
              <a:rPr lang="en-US" altLang="ko-KR" sz="2200" b="1" baseline="30000" dirty="0">
                <a:latin typeface="Calibri"/>
                <a:ea typeface="Tahoma" pitchFamily="34" charset="0"/>
              </a:rPr>
              <a:t>1</a:t>
            </a:r>
            <a:endParaRPr lang="en-US" altLang="ko-KR" sz="2200" b="1" dirty="0">
              <a:latin typeface="Calibri"/>
              <a:ea typeface="Tahoma" pitchFamily="34" charset="0"/>
            </a:endParaRPr>
          </a:p>
          <a:p>
            <a:pPr algn="l" latinLnBrk="0">
              <a:spcBef>
                <a:spcPct val="0"/>
              </a:spcBef>
            </a:pPr>
            <a:endParaRPr lang="en-US" altLang="ko-KR" sz="2200" baseline="30000" dirty="0">
              <a:ea typeface="Tahoma" pitchFamily="34" charset="0"/>
            </a:endParaRPr>
          </a:p>
          <a:p>
            <a:pPr lvl="6" algn="l" latinLnBrk="0">
              <a:spcBef>
                <a:spcPts val="0"/>
              </a:spcBef>
            </a:pPr>
            <a:r>
              <a:rPr lang="en-US" altLang="ko-KR" sz="2200" dirty="0">
                <a:solidFill>
                  <a:schemeClr val="tx1"/>
                </a:solidFill>
                <a:ea typeface="Tahoma" pitchFamily="34" charset="0"/>
              </a:rPr>
              <a:t>1. National Institutes for Quantum Science and Technology (QST), Japan</a:t>
            </a:r>
            <a:endParaRPr lang="en-US" dirty="0"/>
          </a:p>
        </p:txBody>
      </p:sp>
      <p:sp>
        <p:nvSpPr>
          <p:cNvPr id="4" name="직사각형 7"/>
          <p:cNvSpPr/>
          <p:nvPr/>
        </p:nvSpPr>
        <p:spPr>
          <a:xfrm>
            <a:off x="213016" y="2166255"/>
            <a:ext cx="11815560" cy="98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8"/>
          <p:cNvSpPr/>
          <p:nvPr/>
        </p:nvSpPr>
        <p:spPr>
          <a:xfrm>
            <a:off x="213016" y="3822439"/>
            <a:ext cx="11815560" cy="98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953870" y="4585046"/>
            <a:ext cx="2389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/>
                <a:ea typeface="Tahoma" pitchFamily="34" charset="0"/>
                <a:hlinkClick r:id="rId3"/>
              </a:rPr>
              <a:t>kang.hangyu@qst.</a:t>
            </a:r>
            <a:r>
              <a:rPr lang="en-US">
                <a:solidFill>
                  <a:srgbClr val="0000FF"/>
                </a:solidFill>
                <a:hlinkClick r:id="rId3"/>
              </a:rPr>
              <a:t>go.jp</a:t>
            </a:r>
            <a:endParaRPr lang="en-US">
              <a:solidFill>
                <a:srgbClr val="0000FF"/>
              </a:solidFill>
              <a:latin typeface="Calibri"/>
              <a:ea typeface="Tahoma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20"/>
            <a:ext cx="960974" cy="960974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814EC56-A60D-4EBB-AEAC-50529BDA1544}"/>
              </a:ext>
            </a:extLst>
          </p:cNvPr>
          <p:cNvSpPr/>
          <p:nvPr/>
        </p:nvSpPr>
        <p:spPr>
          <a:xfrm>
            <a:off x="1898183" y="295181"/>
            <a:ext cx="36352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Calibri"/>
                <a:ea typeface="Tahoma" pitchFamily="34" charset="0"/>
              </a:rPr>
              <a:t>2025 IEEE NSS/MIC in Yokohama</a:t>
            </a:r>
          </a:p>
          <a:p>
            <a:r>
              <a:rPr lang="en-US" altLang="ja-JP" sz="2000" b="1" dirty="0">
                <a:latin typeface="Calibri"/>
                <a:ea typeface="Tahoma" pitchFamily="34" charset="0"/>
              </a:rPr>
              <a:t>GATE User Meeting</a:t>
            </a:r>
            <a:endParaRPr lang="en-US" altLang="ja-JP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04BD9D-5571-48D9-9331-29D5D89BB49A}"/>
              </a:ext>
            </a:extLst>
          </p:cNvPr>
          <p:cNvSpPr txBox="1"/>
          <p:nvPr/>
        </p:nvSpPr>
        <p:spPr>
          <a:xfrm>
            <a:off x="3404681" y="5774476"/>
            <a:ext cx="5977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Date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Thursday, 6-Nov-2025</a:t>
            </a:r>
          </a:p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Time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13:15-13:30 (12 min presentation + 3 min Q&amp;A)</a:t>
            </a:r>
          </a:p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Place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G216 on Level 2, PACIFICO Yokohama North building</a:t>
            </a:r>
          </a:p>
          <a:p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Session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GATE User Meeting</a:t>
            </a:r>
          </a:p>
        </p:txBody>
      </p:sp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5BFF24CE-8652-A2C4-0AB9-2D99A7D0E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6" y="101044"/>
            <a:ext cx="1644424" cy="84113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99F9A5B-09AC-BB2C-CC94-0CB9D0B2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970" y="2402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061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423003-D0B1-2BF3-693F-E69941CB9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Crystal layer designs</a:t>
            </a:r>
            <a:endParaRPr kumimoji="1" lang="ja-JP" altLang="en-US" dirty="0"/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8173E65D-45D5-44A7-B628-3BC617AB594C}"/>
              </a:ext>
            </a:extLst>
          </p:cNvPr>
          <p:cNvGrpSpPr/>
          <p:nvPr/>
        </p:nvGrpSpPr>
        <p:grpSpPr>
          <a:xfrm>
            <a:off x="10576850" y="3639252"/>
            <a:ext cx="1217122" cy="547047"/>
            <a:chOff x="3607186" y="3439885"/>
            <a:chExt cx="1217122" cy="547047"/>
          </a:xfrm>
        </p:grpSpPr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5E559B5D-C66B-6B54-C98B-A3D3D71993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7186" y="3443954"/>
              <a:ext cx="475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018F8B80-3E5A-F409-236C-4815F83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082368" y="3439885"/>
              <a:ext cx="0" cy="54704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8D0152AE-567C-BB6A-E82D-2D77953D4BEA}"/>
                </a:ext>
              </a:extLst>
            </p:cNvPr>
            <p:cNvSpPr/>
            <p:nvPr/>
          </p:nvSpPr>
          <p:spPr>
            <a:xfrm>
              <a:off x="4091409" y="3522993"/>
              <a:ext cx="732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C69F69B-E895-63E8-EB71-866EC847FD12}"/>
              </a:ext>
            </a:extLst>
          </p:cNvPr>
          <p:cNvGrpSpPr/>
          <p:nvPr/>
        </p:nvGrpSpPr>
        <p:grpSpPr>
          <a:xfrm>
            <a:off x="10619713" y="4187894"/>
            <a:ext cx="1176948" cy="921441"/>
            <a:chOff x="3650049" y="3988527"/>
            <a:chExt cx="1176948" cy="921441"/>
          </a:xfrm>
        </p:grpSpPr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41C59AE9-6062-72E3-B965-48276F5D53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0049" y="3988527"/>
              <a:ext cx="43232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AC255821-BE8B-3B25-7BA8-11B887D33F1D}"/>
                </a:ext>
              </a:extLst>
            </p:cNvPr>
            <p:cNvCxnSpPr>
              <a:cxnSpLocks/>
            </p:cNvCxnSpPr>
            <p:nvPr/>
          </p:nvCxnSpPr>
          <p:spPr>
            <a:xfrm>
              <a:off x="4082369" y="3988527"/>
              <a:ext cx="0" cy="92144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91E79292-1CD7-FE91-9ABA-0BC99569D1E7}"/>
                </a:ext>
              </a:extLst>
            </p:cNvPr>
            <p:cNvSpPr/>
            <p:nvPr/>
          </p:nvSpPr>
          <p:spPr>
            <a:xfrm>
              <a:off x="4094098" y="4269020"/>
              <a:ext cx="732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5 mm</a:t>
              </a:r>
              <a:endParaRPr lang="ja-JP" altLang="en-US" dirty="0"/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1871813E-369E-7F48-E18E-23085574C87F}"/>
              </a:ext>
            </a:extLst>
          </p:cNvPr>
          <p:cNvGrpSpPr/>
          <p:nvPr/>
        </p:nvGrpSpPr>
        <p:grpSpPr>
          <a:xfrm>
            <a:off x="10529225" y="3098196"/>
            <a:ext cx="1238969" cy="542234"/>
            <a:chOff x="3559562" y="2898829"/>
            <a:chExt cx="1238969" cy="542234"/>
          </a:xfrm>
        </p:grpSpPr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0B2191E3-6386-D1FB-B657-9F423C8D7870}"/>
                </a:ext>
              </a:extLst>
            </p:cNvPr>
            <p:cNvCxnSpPr>
              <a:cxnSpLocks/>
            </p:cNvCxnSpPr>
            <p:nvPr/>
          </p:nvCxnSpPr>
          <p:spPr>
            <a:xfrm>
              <a:off x="4085544" y="2899543"/>
              <a:ext cx="0" cy="54152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32C66885-74D7-8064-45CB-DF3DF5DA6098}"/>
                </a:ext>
              </a:extLst>
            </p:cNvPr>
            <p:cNvSpPr/>
            <p:nvPr/>
          </p:nvSpPr>
          <p:spPr>
            <a:xfrm>
              <a:off x="4073798" y="2990436"/>
              <a:ext cx="7247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68FACACD-5819-E817-6DB6-0F447DD6D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9562" y="2898829"/>
              <a:ext cx="5428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58E61995-AAC5-E8C4-04AA-0EC7ABB32354}"/>
              </a:ext>
            </a:extLst>
          </p:cNvPr>
          <p:cNvGrpSpPr/>
          <p:nvPr/>
        </p:nvGrpSpPr>
        <p:grpSpPr>
          <a:xfrm>
            <a:off x="6810207" y="4350499"/>
            <a:ext cx="1198983" cy="740310"/>
            <a:chOff x="6856507" y="4350499"/>
            <a:chExt cx="1198983" cy="740310"/>
          </a:xfrm>
        </p:grpSpPr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C64E8313-427E-8EE0-3583-1DF1B441B9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6507" y="5081579"/>
              <a:ext cx="38079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矢印コネクタ 152">
              <a:extLst>
                <a:ext uri="{FF2B5EF4-FFF2-40B4-BE49-F238E27FC236}">
                  <a16:creationId xmlns:a16="http://schemas.microsoft.com/office/drawing/2014/main" id="{E4AB870A-6BBA-4E1A-209C-E850376A0A8F}"/>
                </a:ext>
              </a:extLst>
            </p:cNvPr>
            <p:cNvCxnSpPr>
              <a:cxnSpLocks/>
            </p:cNvCxnSpPr>
            <p:nvPr/>
          </p:nvCxnSpPr>
          <p:spPr>
            <a:xfrm>
              <a:off x="7237302" y="4350499"/>
              <a:ext cx="0" cy="74031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正方形/長方形 153">
              <a:extLst>
                <a:ext uri="{FF2B5EF4-FFF2-40B4-BE49-F238E27FC236}">
                  <a16:creationId xmlns:a16="http://schemas.microsoft.com/office/drawing/2014/main" id="{9286A761-5360-C230-D20E-C709A451DFE4}"/>
                </a:ext>
              </a:extLst>
            </p:cNvPr>
            <p:cNvSpPr/>
            <p:nvPr/>
          </p:nvSpPr>
          <p:spPr>
            <a:xfrm>
              <a:off x="7218945" y="4555263"/>
              <a:ext cx="83654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4 mm</a:t>
              </a:r>
              <a:endParaRPr lang="ja-JP" altLang="en-US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E050E950-9950-E542-0939-EFD108557658}"/>
              </a:ext>
            </a:extLst>
          </p:cNvPr>
          <p:cNvGrpSpPr/>
          <p:nvPr/>
        </p:nvGrpSpPr>
        <p:grpSpPr>
          <a:xfrm>
            <a:off x="6759604" y="3047729"/>
            <a:ext cx="1239348" cy="543690"/>
            <a:chOff x="6805904" y="3047729"/>
            <a:chExt cx="1239348" cy="543690"/>
          </a:xfrm>
        </p:grpSpPr>
        <p:cxnSp>
          <p:nvCxnSpPr>
            <p:cNvPr id="149" name="直線コネクタ 148">
              <a:extLst>
                <a:ext uri="{FF2B5EF4-FFF2-40B4-BE49-F238E27FC236}">
                  <a16:creationId xmlns:a16="http://schemas.microsoft.com/office/drawing/2014/main" id="{3D18FB2E-26FF-D206-D769-E6F18ED7A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7202" y="3591419"/>
              <a:ext cx="3877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>
              <a:extLst>
                <a:ext uri="{FF2B5EF4-FFF2-40B4-BE49-F238E27FC236}">
                  <a16:creationId xmlns:a16="http://schemas.microsoft.com/office/drawing/2014/main" id="{FFCC0604-9B86-C2E1-240F-19EE9D573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5904" y="3047729"/>
              <a:ext cx="43537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矢印コネクタ 158">
              <a:extLst>
                <a:ext uri="{FF2B5EF4-FFF2-40B4-BE49-F238E27FC236}">
                  <a16:creationId xmlns:a16="http://schemas.microsoft.com/office/drawing/2014/main" id="{F0135698-07BA-1290-F21D-EE17B859C28E}"/>
                </a:ext>
              </a:extLst>
            </p:cNvPr>
            <p:cNvCxnSpPr>
              <a:cxnSpLocks/>
            </p:cNvCxnSpPr>
            <p:nvPr/>
          </p:nvCxnSpPr>
          <p:spPr>
            <a:xfrm>
              <a:off x="7237302" y="3047729"/>
              <a:ext cx="0" cy="54369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正方形/長方形 159">
              <a:extLst>
                <a:ext uri="{FF2B5EF4-FFF2-40B4-BE49-F238E27FC236}">
                  <a16:creationId xmlns:a16="http://schemas.microsoft.com/office/drawing/2014/main" id="{25E00C8A-8781-0981-E7C8-C2DF1ABFB3CE}"/>
                </a:ext>
              </a:extLst>
            </p:cNvPr>
            <p:cNvSpPr/>
            <p:nvPr/>
          </p:nvSpPr>
          <p:spPr>
            <a:xfrm>
              <a:off x="7232803" y="3145764"/>
              <a:ext cx="8124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0F00B300-67C6-9348-12B9-C158227AEBF1}"/>
              </a:ext>
            </a:extLst>
          </p:cNvPr>
          <p:cNvGrpSpPr/>
          <p:nvPr/>
        </p:nvGrpSpPr>
        <p:grpSpPr>
          <a:xfrm>
            <a:off x="6800902" y="3587729"/>
            <a:ext cx="1178718" cy="749170"/>
            <a:chOff x="6847202" y="3587729"/>
            <a:chExt cx="1178718" cy="749170"/>
          </a:xfrm>
        </p:grpSpPr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71FCFE99-1BAA-3697-9AB8-8D5EB4422106}"/>
                </a:ext>
              </a:extLst>
            </p:cNvPr>
            <p:cNvSpPr/>
            <p:nvPr/>
          </p:nvSpPr>
          <p:spPr>
            <a:xfrm>
              <a:off x="7213471" y="3763444"/>
              <a:ext cx="8124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4 mm</a:t>
              </a:r>
              <a:endParaRPr lang="ja-JP" altLang="en-US" dirty="0"/>
            </a:p>
          </p:txBody>
        </p: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E6D9B7AB-EBA9-B618-9843-D601CAF4F1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7202" y="4336899"/>
              <a:ext cx="39009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矢印コネクタ 160">
              <a:extLst>
                <a:ext uri="{FF2B5EF4-FFF2-40B4-BE49-F238E27FC236}">
                  <a16:creationId xmlns:a16="http://schemas.microsoft.com/office/drawing/2014/main" id="{43988EA1-5167-4143-BD5E-C8687247B712}"/>
                </a:ext>
              </a:extLst>
            </p:cNvPr>
            <p:cNvCxnSpPr>
              <a:cxnSpLocks/>
            </p:cNvCxnSpPr>
            <p:nvPr/>
          </p:nvCxnSpPr>
          <p:spPr>
            <a:xfrm>
              <a:off x="7237301" y="3587729"/>
              <a:ext cx="0" cy="74331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3" name="직사각형 6">
            <a:extLst>
              <a:ext uri="{FF2B5EF4-FFF2-40B4-BE49-F238E27FC236}">
                <a16:creationId xmlns:a16="http://schemas.microsoft.com/office/drawing/2014/main" id="{F5AA64BA-D13B-1B89-C643-5C8E27072286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9A951F4-A57D-49F0-EE26-23810D004C68}"/>
              </a:ext>
            </a:extLst>
          </p:cNvPr>
          <p:cNvGrpSpPr/>
          <p:nvPr/>
        </p:nvGrpSpPr>
        <p:grpSpPr>
          <a:xfrm>
            <a:off x="2825932" y="3804921"/>
            <a:ext cx="1310202" cy="1295048"/>
            <a:chOff x="2825932" y="3804921"/>
            <a:chExt cx="1310202" cy="1295048"/>
          </a:xfrm>
        </p:grpSpPr>
        <p:cxnSp>
          <p:nvCxnSpPr>
            <p:cNvPr id="334" name="直線コネクタ 333">
              <a:extLst>
                <a:ext uri="{FF2B5EF4-FFF2-40B4-BE49-F238E27FC236}">
                  <a16:creationId xmlns:a16="http://schemas.microsoft.com/office/drawing/2014/main" id="{939767F9-11A6-D527-2094-C0E1DE533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5932" y="5099969"/>
              <a:ext cx="42526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線矢印コネクタ 334">
              <a:extLst>
                <a:ext uri="{FF2B5EF4-FFF2-40B4-BE49-F238E27FC236}">
                  <a16:creationId xmlns:a16="http://schemas.microsoft.com/office/drawing/2014/main" id="{20DB05CD-46A4-4D5A-023E-2A9E66D1FFCF}"/>
                </a:ext>
              </a:extLst>
            </p:cNvPr>
            <p:cNvCxnSpPr/>
            <p:nvPr/>
          </p:nvCxnSpPr>
          <p:spPr>
            <a:xfrm>
              <a:off x="3253554" y="3804921"/>
              <a:ext cx="0" cy="128926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正方形/長方形 335">
              <a:extLst>
                <a:ext uri="{FF2B5EF4-FFF2-40B4-BE49-F238E27FC236}">
                  <a16:creationId xmlns:a16="http://schemas.microsoft.com/office/drawing/2014/main" id="{58262738-4955-7A96-EF67-E94DC6A53E8F}"/>
                </a:ext>
              </a:extLst>
            </p:cNvPr>
            <p:cNvSpPr/>
            <p:nvPr/>
          </p:nvSpPr>
          <p:spPr>
            <a:xfrm>
              <a:off x="3253553" y="4315977"/>
              <a:ext cx="8825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7 mm</a:t>
              </a:r>
              <a:endParaRPr lang="ja-JP" altLang="en-US" dirty="0"/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982B778-811C-2BBB-FD1B-8FBBF59E5ABC}"/>
              </a:ext>
            </a:extLst>
          </p:cNvPr>
          <p:cNvGrpSpPr/>
          <p:nvPr/>
        </p:nvGrpSpPr>
        <p:grpSpPr>
          <a:xfrm>
            <a:off x="2773124" y="2321328"/>
            <a:ext cx="1337588" cy="750251"/>
            <a:chOff x="2773124" y="2321328"/>
            <a:chExt cx="1337588" cy="750251"/>
          </a:xfrm>
        </p:grpSpPr>
        <p:cxnSp>
          <p:nvCxnSpPr>
            <p:cNvPr id="331" name="直線コネクタ 330">
              <a:extLst>
                <a:ext uri="{FF2B5EF4-FFF2-40B4-BE49-F238E27FC236}">
                  <a16:creationId xmlns:a16="http://schemas.microsoft.com/office/drawing/2014/main" id="{2243C365-A244-EF2B-F1BF-AE967A93BE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071579"/>
              <a:ext cx="4274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直線コネクタ 339">
              <a:extLst>
                <a:ext uri="{FF2B5EF4-FFF2-40B4-BE49-F238E27FC236}">
                  <a16:creationId xmlns:a16="http://schemas.microsoft.com/office/drawing/2014/main" id="{BFD85ACF-4B37-679C-7893-84E26BBFB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124" y="2327116"/>
              <a:ext cx="478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直線矢印コネクタ 340">
              <a:extLst>
                <a:ext uri="{FF2B5EF4-FFF2-40B4-BE49-F238E27FC236}">
                  <a16:creationId xmlns:a16="http://schemas.microsoft.com/office/drawing/2014/main" id="{1022F8E4-D666-DB2A-5EC5-6080BB83DBFB}"/>
                </a:ext>
              </a:extLst>
            </p:cNvPr>
            <p:cNvCxnSpPr/>
            <p:nvPr/>
          </p:nvCxnSpPr>
          <p:spPr>
            <a:xfrm>
              <a:off x="3253554" y="2321328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正方形/長方形 341">
              <a:extLst>
                <a:ext uri="{FF2B5EF4-FFF2-40B4-BE49-F238E27FC236}">
                  <a16:creationId xmlns:a16="http://schemas.microsoft.com/office/drawing/2014/main" id="{1E7C4DA5-8989-F03D-5C77-0C5C2FE220BA}"/>
                </a:ext>
              </a:extLst>
            </p:cNvPr>
            <p:cNvSpPr/>
            <p:nvPr/>
          </p:nvSpPr>
          <p:spPr>
            <a:xfrm>
              <a:off x="3253553" y="2527827"/>
              <a:ext cx="8571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4 mm</a:t>
              </a:r>
              <a:endParaRPr lang="ja-JP" altLang="en-US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B6DB2F7-7F04-A3F4-4969-0132CD9A753F}"/>
              </a:ext>
            </a:extLst>
          </p:cNvPr>
          <p:cNvGrpSpPr/>
          <p:nvPr/>
        </p:nvGrpSpPr>
        <p:grpSpPr>
          <a:xfrm>
            <a:off x="2823727" y="3065791"/>
            <a:ext cx="1307645" cy="744918"/>
            <a:chOff x="2823727" y="3065791"/>
            <a:chExt cx="1307645" cy="744918"/>
          </a:xfrm>
        </p:grpSpPr>
        <p:sp>
          <p:nvSpPr>
            <p:cNvPr id="332" name="正方形/長方形 331">
              <a:extLst>
                <a:ext uri="{FF2B5EF4-FFF2-40B4-BE49-F238E27FC236}">
                  <a16:creationId xmlns:a16="http://schemas.microsoft.com/office/drawing/2014/main" id="{2906FCB6-F6AC-8CD4-F9A1-12815E4260C8}"/>
                </a:ext>
              </a:extLst>
            </p:cNvPr>
            <p:cNvSpPr/>
            <p:nvPr/>
          </p:nvSpPr>
          <p:spPr>
            <a:xfrm>
              <a:off x="3274213" y="3277541"/>
              <a:ext cx="8571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4 mm</a:t>
              </a:r>
              <a:endParaRPr lang="ja-JP" altLang="en-US" dirty="0"/>
            </a:p>
          </p:txBody>
        </p:sp>
        <p:cxnSp>
          <p:nvCxnSpPr>
            <p:cNvPr id="333" name="直線コネクタ 332">
              <a:extLst>
                <a:ext uri="{FF2B5EF4-FFF2-40B4-BE49-F238E27FC236}">
                  <a16:creationId xmlns:a16="http://schemas.microsoft.com/office/drawing/2014/main" id="{0A16DF8F-57F7-7268-D0E8-6AEDFB2A38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810709"/>
              <a:ext cx="42667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直線矢印コネクタ 342">
              <a:extLst>
                <a:ext uri="{FF2B5EF4-FFF2-40B4-BE49-F238E27FC236}">
                  <a16:creationId xmlns:a16="http://schemas.microsoft.com/office/drawing/2014/main" id="{BE093AFC-E148-0CB0-D908-0A939BB6D752}"/>
                </a:ext>
              </a:extLst>
            </p:cNvPr>
            <p:cNvCxnSpPr/>
            <p:nvPr/>
          </p:nvCxnSpPr>
          <p:spPr>
            <a:xfrm>
              <a:off x="3253553" y="3065791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0" name="グループ化 349">
            <a:extLst>
              <a:ext uri="{FF2B5EF4-FFF2-40B4-BE49-F238E27FC236}">
                <a16:creationId xmlns:a16="http://schemas.microsoft.com/office/drawing/2014/main" id="{09CC22BA-58E1-D6D1-8B29-AF8AA4CC7143}"/>
              </a:ext>
            </a:extLst>
          </p:cNvPr>
          <p:cNvGrpSpPr/>
          <p:nvPr/>
        </p:nvGrpSpPr>
        <p:grpSpPr>
          <a:xfrm>
            <a:off x="1182858" y="2321896"/>
            <a:ext cx="1619144" cy="749683"/>
            <a:chOff x="7318145" y="2286464"/>
            <a:chExt cx="1619144" cy="718538"/>
          </a:xfrm>
        </p:grpSpPr>
        <p:sp>
          <p:nvSpPr>
            <p:cNvPr id="364" name="正方形/長方形 363">
              <a:extLst>
                <a:ext uri="{FF2B5EF4-FFF2-40B4-BE49-F238E27FC236}">
                  <a16:creationId xmlns:a16="http://schemas.microsoft.com/office/drawing/2014/main" id="{B12E0193-DD8B-D0EB-6A1A-85554823D2DD}"/>
                </a:ext>
              </a:extLst>
            </p:cNvPr>
            <p:cNvSpPr/>
            <p:nvPr/>
          </p:nvSpPr>
          <p:spPr>
            <a:xfrm>
              <a:off x="8354110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正方形/長方形 364">
              <a:extLst>
                <a:ext uri="{FF2B5EF4-FFF2-40B4-BE49-F238E27FC236}">
                  <a16:creationId xmlns:a16="http://schemas.microsoft.com/office/drawing/2014/main" id="{8E733552-461D-F84B-4AA7-34528BDE9847}"/>
                </a:ext>
              </a:extLst>
            </p:cNvPr>
            <p:cNvSpPr/>
            <p:nvPr/>
          </p:nvSpPr>
          <p:spPr>
            <a:xfrm>
              <a:off x="7318145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正方形/長方形 365">
              <a:extLst>
                <a:ext uri="{FF2B5EF4-FFF2-40B4-BE49-F238E27FC236}">
                  <a16:creationId xmlns:a16="http://schemas.microsoft.com/office/drawing/2014/main" id="{2517CFA2-F662-6233-3492-5D7E9096351F}"/>
                </a:ext>
              </a:extLst>
            </p:cNvPr>
            <p:cNvSpPr/>
            <p:nvPr/>
          </p:nvSpPr>
          <p:spPr>
            <a:xfrm>
              <a:off x="7467744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正方形/長方形 366">
              <a:extLst>
                <a:ext uri="{FF2B5EF4-FFF2-40B4-BE49-F238E27FC236}">
                  <a16:creationId xmlns:a16="http://schemas.microsoft.com/office/drawing/2014/main" id="{95F294D9-2F2D-8D8E-3E2B-FC90B833D9CF}"/>
                </a:ext>
              </a:extLst>
            </p:cNvPr>
            <p:cNvSpPr/>
            <p:nvPr/>
          </p:nvSpPr>
          <p:spPr>
            <a:xfrm>
              <a:off x="7609539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正方形/長方形 367">
              <a:extLst>
                <a:ext uri="{FF2B5EF4-FFF2-40B4-BE49-F238E27FC236}">
                  <a16:creationId xmlns:a16="http://schemas.microsoft.com/office/drawing/2014/main" id="{22DFDE26-6305-82F9-B163-D9CD048ED93B}"/>
                </a:ext>
              </a:extLst>
            </p:cNvPr>
            <p:cNvSpPr/>
            <p:nvPr/>
          </p:nvSpPr>
          <p:spPr>
            <a:xfrm>
              <a:off x="7761548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正方形/長方形 368">
              <a:extLst>
                <a:ext uri="{FF2B5EF4-FFF2-40B4-BE49-F238E27FC236}">
                  <a16:creationId xmlns:a16="http://schemas.microsoft.com/office/drawing/2014/main" id="{268AB663-C9BF-AD7D-525B-1D6EE79AEF49}"/>
                </a:ext>
              </a:extLst>
            </p:cNvPr>
            <p:cNvSpPr/>
            <p:nvPr/>
          </p:nvSpPr>
          <p:spPr>
            <a:xfrm>
              <a:off x="7911149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正方形/長方形 369">
              <a:extLst>
                <a:ext uri="{FF2B5EF4-FFF2-40B4-BE49-F238E27FC236}">
                  <a16:creationId xmlns:a16="http://schemas.microsoft.com/office/drawing/2014/main" id="{7E4D5B20-4893-85EA-B3D0-1DADEF32AF7E}"/>
                </a:ext>
              </a:extLst>
            </p:cNvPr>
            <p:cNvSpPr/>
            <p:nvPr/>
          </p:nvSpPr>
          <p:spPr>
            <a:xfrm>
              <a:off x="8056386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正方形/長方形 370">
              <a:extLst>
                <a:ext uri="{FF2B5EF4-FFF2-40B4-BE49-F238E27FC236}">
                  <a16:creationId xmlns:a16="http://schemas.microsoft.com/office/drawing/2014/main" id="{FAA95F3C-0638-1074-A380-BF49A86F82D2}"/>
                </a:ext>
              </a:extLst>
            </p:cNvPr>
            <p:cNvSpPr/>
            <p:nvPr/>
          </p:nvSpPr>
          <p:spPr>
            <a:xfrm>
              <a:off x="8203920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正方形/長方形 371">
              <a:extLst>
                <a:ext uri="{FF2B5EF4-FFF2-40B4-BE49-F238E27FC236}">
                  <a16:creationId xmlns:a16="http://schemas.microsoft.com/office/drawing/2014/main" id="{AEF91D57-DED5-9F68-F2E7-037620F4E8F6}"/>
                </a:ext>
              </a:extLst>
            </p:cNvPr>
            <p:cNvSpPr/>
            <p:nvPr/>
          </p:nvSpPr>
          <p:spPr>
            <a:xfrm>
              <a:off x="8503239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正方形/長方形 372">
              <a:extLst>
                <a:ext uri="{FF2B5EF4-FFF2-40B4-BE49-F238E27FC236}">
                  <a16:creationId xmlns:a16="http://schemas.microsoft.com/office/drawing/2014/main" id="{3F8ED221-4E78-C486-1838-8C30B4FBA5E3}"/>
                </a:ext>
              </a:extLst>
            </p:cNvPr>
            <p:cNvSpPr/>
            <p:nvPr/>
          </p:nvSpPr>
          <p:spPr>
            <a:xfrm>
              <a:off x="8650546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正方形/長方形 373">
              <a:extLst>
                <a:ext uri="{FF2B5EF4-FFF2-40B4-BE49-F238E27FC236}">
                  <a16:creationId xmlns:a16="http://schemas.microsoft.com/office/drawing/2014/main" id="{77B9BD64-6D87-88B3-E881-C1B69DCD8322}"/>
                </a:ext>
              </a:extLst>
            </p:cNvPr>
            <p:cNvSpPr/>
            <p:nvPr/>
          </p:nvSpPr>
          <p:spPr>
            <a:xfrm>
              <a:off x="8795492" y="2286464"/>
              <a:ext cx="141797" cy="718538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6" name="グループ化 375">
            <a:extLst>
              <a:ext uri="{FF2B5EF4-FFF2-40B4-BE49-F238E27FC236}">
                <a16:creationId xmlns:a16="http://schemas.microsoft.com/office/drawing/2014/main" id="{35C34564-6883-7FD8-2F50-63D317C46CCF}"/>
              </a:ext>
            </a:extLst>
          </p:cNvPr>
          <p:cNvGrpSpPr/>
          <p:nvPr/>
        </p:nvGrpSpPr>
        <p:grpSpPr>
          <a:xfrm>
            <a:off x="1112467" y="3072409"/>
            <a:ext cx="1758326" cy="746201"/>
            <a:chOff x="7254277" y="3029136"/>
            <a:chExt cx="1758326" cy="718538"/>
          </a:xfrm>
        </p:grpSpPr>
        <p:sp>
          <p:nvSpPr>
            <p:cNvPr id="391" name="正方形/長方形 390">
              <a:extLst>
                <a:ext uri="{FF2B5EF4-FFF2-40B4-BE49-F238E27FC236}">
                  <a16:creationId xmlns:a16="http://schemas.microsoft.com/office/drawing/2014/main" id="{4E159B17-87F5-6C30-8D83-13D93F58B8AA}"/>
                </a:ext>
              </a:extLst>
            </p:cNvPr>
            <p:cNvSpPr/>
            <p:nvPr/>
          </p:nvSpPr>
          <p:spPr>
            <a:xfrm>
              <a:off x="7254277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正方形/長方形 391">
              <a:extLst>
                <a:ext uri="{FF2B5EF4-FFF2-40B4-BE49-F238E27FC236}">
                  <a16:creationId xmlns:a16="http://schemas.microsoft.com/office/drawing/2014/main" id="{A818E32E-96F7-B009-D496-D16F9329D2D4}"/>
                </a:ext>
              </a:extLst>
            </p:cNvPr>
            <p:cNvSpPr/>
            <p:nvPr/>
          </p:nvSpPr>
          <p:spPr>
            <a:xfrm>
              <a:off x="7403876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正方形/長方形 392">
              <a:extLst>
                <a:ext uri="{FF2B5EF4-FFF2-40B4-BE49-F238E27FC236}">
                  <a16:creationId xmlns:a16="http://schemas.microsoft.com/office/drawing/2014/main" id="{8B7A209B-D705-ADAF-6362-E8C983D96C84}"/>
                </a:ext>
              </a:extLst>
            </p:cNvPr>
            <p:cNvSpPr/>
            <p:nvPr/>
          </p:nvSpPr>
          <p:spPr>
            <a:xfrm>
              <a:off x="7545671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正方形/長方形 393">
              <a:extLst>
                <a:ext uri="{FF2B5EF4-FFF2-40B4-BE49-F238E27FC236}">
                  <a16:creationId xmlns:a16="http://schemas.microsoft.com/office/drawing/2014/main" id="{B16A93BE-1576-674E-E15F-D28541A104A9}"/>
                </a:ext>
              </a:extLst>
            </p:cNvPr>
            <p:cNvSpPr/>
            <p:nvPr/>
          </p:nvSpPr>
          <p:spPr>
            <a:xfrm>
              <a:off x="7697680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正方形/長方形 394">
              <a:extLst>
                <a:ext uri="{FF2B5EF4-FFF2-40B4-BE49-F238E27FC236}">
                  <a16:creationId xmlns:a16="http://schemas.microsoft.com/office/drawing/2014/main" id="{DD60CB6C-098B-AEA5-69FC-65ADA47B79D8}"/>
                </a:ext>
              </a:extLst>
            </p:cNvPr>
            <p:cNvSpPr/>
            <p:nvPr/>
          </p:nvSpPr>
          <p:spPr>
            <a:xfrm>
              <a:off x="7847281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正方形/長方形 395">
              <a:extLst>
                <a:ext uri="{FF2B5EF4-FFF2-40B4-BE49-F238E27FC236}">
                  <a16:creationId xmlns:a16="http://schemas.microsoft.com/office/drawing/2014/main" id="{7028A5E3-30E2-6C2B-0BFB-ACD98813208E}"/>
                </a:ext>
              </a:extLst>
            </p:cNvPr>
            <p:cNvSpPr/>
            <p:nvPr/>
          </p:nvSpPr>
          <p:spPr>
            <a:xfrm>
              <a:off x="7992518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正方形/長方形 396">
              <a:extLst>
                <a:ext uri="{FF2B5EF4-FFF2-40B4-BE49-F238E27FC236}">
                  <a16:creationId xmlns:a16="http://schemas.microsoft.com/office/drawing/2014/main" id="{B2BFE6AB-6829-5EAC-786E-C6085D5CDA1A}"/>
                </a:ext>
              </a:extLst>
            </p:cNvPr>
            <p:cNvSpPr/>
            <p:nvPr/>
          </p:nvSpPr>
          <p:spPr>
            <a:xfrm>
              <a:off x="8132909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正方形/長方形 397">
              <a:extLst>
                <a:ext uri="{FF2B5EF4-FFF2-40B4-BE49-F238E27FC236}">
                  <a16:creationId xmlns:a16="http://schemas.microsoft.com/office/drawing/2014/main" id="{F619F33F-4295-4ABA-71FA-DAE6FD1FC778}"/>
                </a:ext>
              </a:extLst>
            </p:cNvPr>
            <p:cNvSpPr/>
            <p:nvPr/>
          </p:nvSpPr>
          <p:spPr>
            <a:xfrm>
              <a:off x="8290242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正方形/長方形 398">
              <a:extLst>
                <a:ext uri="{FF2B5EF4-FFF2-40B4-BE49-F238E27FC236}">
                  <a16:creationId xmlns:a16="http://schemas.microsoft.com/office/drawing/2014/main" id="{132F403B-B4B9-CD4F-F40B-EAC401E4B21A}"/>
                </a:ext>
              </a:extLst>
            </p:cNvPr>
            <p:cNvSpPr/>
            <p:nvPr/>
          </p:nvSpPr>
          <p:spPr>
            <a:xfrm>
              <a:off x="8439371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正方形/長方形 399">
              <a:extLst>
                <a:ext uri="{FF2B5EF4-FFF2-40B4-BE49-F238E27FC236}">
                  <a16:creationId xmlns:a16="http://schemas.microsoft.com/office/drawing/2014/main" id="{C237C552-BF75-2C81-C5F4-D6BE57B0D991}"/>
                </a:ext>
              </a:extLst>
            </p:cNvPr>
            <p:cNvSpPr/>
            <p:nvPr/>
          </p:nvSpPr>
          <p:spPr>
            <a:xfrm>
              <a:off x="8586678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正方形/長方形 400">
              <a:extLst>
                <a:ext uri="{FF2B5EF4-FFF2-40B4-BE49-F238E27FC236}">
                  <a16:creationId xmlns:a16="http://schemas.microsoft.com/office/drawing/2014/main" id="{10EBBE87-BEC1-AE49-3DB3-4BD2F3AF9FCC}"/>
                </a:ext>
              </a:extLst>
            </p:cNvPr>
            <p:cNvSpPr/>
            <p:nvPr/>
          </p:nvSpPr>
          <p:spPr>
            <a:xfrm>
              <a:off x="8731624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正方形/長方形 401">
              <a:extLst>
                <a:ext uri="{FF2B5EF4-FFF2-40B4-BE49-F238E27FC236}">
                  <a16:creationId xmlns:a16="http://schemas.microsoft.com/office/drawing/2014/main" id="{EEA8550F-A0C2-0573-B671-A7F71DB474EB}"/>
                </a:ext>
              </a:extLst>
            </p:cNvPr>
            <p:cNvSpPr/>
            <p:nvPr/>
          </p:nvSpPr>
          <p:spPr>
            <a:xfrm>
              <a:off x="8870806" y="3029136"/>
              <a:ext cx="141797" cy="718538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4" name="グループ化 403">
            <a:extLst>
              <a:ext uri="{FF2B5EF4-FFF2-40B4-BE49-F238E27FC236}">
                <a16:creationId xmlns:a16="http://schemas.microsoft.com/office/drawing/2014/main" id="{D27A2465-1F96-7819-5477-76FF7027DB44}"/>
              </a:ext>
            </a:extLst>
          </p:cNvPr>
          <p:cNvGrpSpPr/>
          <p:nvPr/>
        </p:nvGrpSpPr>
        <p:grpSpPr>
          <a:xfrm>
            <a:off x="1041713" y="3810747"/>
            <a:ext cx="1903272" cy="1288800"/>
            <a:chOff x="7177091" y="3757634"/>
            <a:chExt cx="1900594" cy="1288800"/>
          </a:xfrm>
        </p:grpSpPr>
        <p:sp>
          <p:nvSpPr>
            <p:cNvPr id="420" name="正方形/長方形 419">
              <a:extLst>
                <a:ext uri="{FF2B5EF4-FFF2-40B4-BE49-F238E27FC236}">
                  <a16:creationId xmlns:a16="http://schemas.microsoft.com/office/drawing/2014/main" id="{8760AB13-F267-BD71-2E3F-9AB2A4D204B8}"/>
                </a:ext>
              </a:extLst>
            </p:cNvPr>
            <p:cNvSpPr/>
            <p:nvPr/>
          </p:nvSpPr>
          <p:spPr>
            <a:xfrm>
              <a:off x="7177091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正方形/長方形 420">
              <a:extLst>
                <a:ext uri="{FF2B5EF4-FFF2-40B4-BE49-F238E27FC236}">
                  <a16:creationId xmlns:a16="http://schemas.microsoft.com/office/drawing/2014/main" id="{AB43F90D-4FCE-E990-B41C-C7777760403C}"/>
                </a:ext>
              </a:extLst>
            </p:cNvPr>
            <p:cNvSpPr/>
            <p:nvPr/>
          </p:nvSpPr>
          <p:spPr>
            <a:xfrm>
              <a:off x="7326480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正方形/長方形 421">
              <a:extLst>
                <a:ext uri="{FF2B5EF4-FFF2-40B4-BE49-F238E27FC236}">
                  <a16:creationId xmlns:a16="http://schemas.microsoft.com/office/drawing/2014/main" id="{4458BE9C-A8A0-F631-F20F-6E5CBEFAB311}"/>
                </a:ext>
              </a:extLst>
            </p:cNvPr>
            <p:cNvSpPr/>
            <p:nvPr/>
          </p:nvSpPr>
          <p:spPr>
            <a:xfrm>
              <a:off x="7468075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正方形/長方形 422">
              <a:extLst>
                <a:ext uri="{FF2B5EF4-FFF2-40B4-BE49-F238E27FC236}">
                  <a16:creationId xmlns:a16="http://schemas.microsoft.com/office/drawing/2014/main" id="{5BB9C442-9EBB-D268-DB16-9994B06B62B4}"/>
                </a:ext>
              </a:extLst>
            </p:cNvPr>
            <p:cNvSpPr/>
            <p:nvPr/>
          </p:nvSpPr>
          <p:spPr>
            <a:xfrm>
              <a:off x="7619870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正方形/長方形 423">
              <a:extLst>
                <a:ext uri="{FF2B5EF4-FFF2-40B4-BE49-F238E27FC236}">
                  <a16:creationId xmlns:a16="http://schemas.microsoft.com/office/drawing/2014/main" id="{23CD609C-E5ED-D6CD-D78C-0D7761EF490F}"/>
                </a:ext>
              </a:extLst>
            </p:cNvPr>
            <p:cNvSpPr/>
            <p:nvPr/>
          </p:nvSpPr>
          <p:spPr>
            <a:xfrm>
              <a:off x="7769261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正方形/長方形 424">
              <a:extLst>
                <a:ext uri="{FF2B5EF4-FFF2-40B4-BE49-F238E27FC236}">
                  <a16:creationId xmlns:a16="http://schemas.microsoft.com/office/drawing/2014/main" id="{75F8D3D8-5FE5-FEBA-DA62-E2D319DDBA8D}"/>
                </a:ext>
              </a:extLst>
            </p:cNvPr>
            <p:cNvSpPr/>
            <p:nvPr/>
          </p:nvSpPr>
          <p:spPr>
            <a:xfrm>
              <a:off x="7914293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正方形/長方形 425">
              <a:extLst>
                <a:ext uri="{FF2B5EF4-FFF2-40B4-BE49-F238E27FC236}">
                  <a16:creationId xmlns:a16="http://schemas.microsoft.com/office/drawing/2014/main" id="{D2F577E1-4D21-7067-03E8-2B42BFF444BC}"/>
                </a:ext>
              </a:extLst>
            </p:cNvPr>
            <p:cNvSpPr/>
            <p:nvPr/>
          </p:nvSpPr>
          <p:spPr>
            <a:xfrm>
              <a:off x="8054487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正方形/長方形 426">
              <a:extLst>
                <a:ext uri="{FF2B5EF4-FFF2-40B4-BE49-F238E27FC236}">
                  <a16:creationId xmlns:a16="http://schemas.microsoft.com/office/drawing/2014/main" id="{D7744222-53B4-BE29-6030-EFFB25FE055B}"/>
                </a:ext>
              </a:extLst>
            </p:cNvPr>
            <p:cNvSpPr/>
            <p:nvPr/>
          </p:nvSpPr>
          <p:spPr>
            <a:xfrm>
              <a:off x="8211598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正方形/長方形 427">
              <a:extLst>
                <a:ext uri="{FF2B5EF4-FFF2-40B4-BE49-F238E27FC236}">
                  <a16:creationId xmlns:a16="http://schemas.microsoft.com/office/drawing/2014/main" id="{82F2B2AC-CD14-F6E5-E43D-5687460AEA86}"/>
                </a:ext>
              </a:extLst>
            </p:cNvPr>
            <p:cNvSpPr/>
            <p:nvPr/>
          </p:nvSpPr>
          <p:spPr>
            <a:xfrm>
              <a:off x="8360518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正方形/長方形 428">
              <a:extLst>
                <a:ext uri="{FF2B5EF4-FFF2-40B4-BE49-F238E27FC236}">
                  <a16:creationId xmlns:a16="http://schemas.microsoft.com/office/drawing/2014/main" id="{E381C3E3-20B7-0EF7-C4AA-6A59B3EDF178}"/>
                </a:ext>
              </a:extLst>
            </p:cNvPr>
            <p:cNvSpPr/>
            <p:nvPr/>
          </p:nvSpPr>
          <p:spPr>
            <a:xfrm>
              <a:off x="8507617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正方形/長方形 429">
              <a:extLst>
                <a:ext uri="{FF2B5EF4-FFF2-40B4-BE49-F238E27FC236}">
                  <a16:creationId xmlns:a16="http://schemas.microsoft.com/office/drawing/2014/main" id="{F57B4BC8-30EF-CDAB-9559-7CB5E2527AAE}"/>
                </a:ext>
              </a:extLst>
            </p:cNvPr>
            <p:cNvSpPr/>
            <p:nvPr/>
          </p:nvSpPr>
          <p:spPr>
            <a:xfrm>
              <a:off x="8652359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正方形/長方形 430">
              <a:extLst>
                <a:ext uri="{FF2B5EF4-FFF2-40B4-BE49-F238E27FC236}">
                  <a16:creationId xmlns:a16="http://schemas.microsoft.com/office/drawing/2014/main" id="{BCFAFC0F-EEFD-9510-C7F1-7E8587309271}"/>
                </a:ext>
              </a:extLst>
            </p:cNvPr>
            <p:cNvSpPr/>
            <p:nvPr/>
          </p:nvSpPr>
          <p:spPr>
            <a:xfrm>
              <a:off x="8791346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正方形/長方形 431">
              <a:extLst>
                <a:ext uri="{FF2B5EF4-FFF2-40B4-BE49-F238E27FC236}">
                  <a16:creationId xmlns:a16="http://schemas.microsoft.com/office/drawing/2014/main" id="{161C967D-2ED5-8584-4F06-7AA3B0AEB2B9}"/>
                </a:ext>
              </a:extLst>
            </p:cNvPr>
            <p:cNvSpPr/>
            <p:nvPr/>
          </p:nvSpPr>
          <p:spPr>
            <a:xfrm>
              <a:off x="8936088" y="3757634"/>
              <a:ext cx="141597" cy="12888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3" name="図 432">
            <a:extLst>
              <a:ext uri="{FF2B5EF4-FFF2-40B4-BE49-F238E27FC236}">
                <a16:creationId xmlns:a16="http://schemas.microsoft.com/office/drawing/2014/main" id="{6F48CC5A-148E-D4EB-3233-E2BDC13A6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38"/>
          <a:stretch/>
        </p:blipFill>
        <p:spPr>
          <a:xfrm>
            <a:off x="898147" y="5098230"/>
            <a:ext cx="2217248" cy="452474"/>
          </a:xfrm>
          <a:prstGeom prst="rect">
            <a:avLst/>
          </a:prstGeom>
        </p:spPr>
      </p:pic>
      <p:sp>
        <p:nvSpPr>
          <p:cNvPr id="440" name="テキスト ボックス 439">
            <a:extLst>
              <a:ext uri="{FF2B5EF4-FFF2-40B4-BE49-F238E27FC236}">
                <a16:creationId xmlns:a16="http://schemas.microsoft.com/office/drawing/2014/main" id="{46024EE7-422A-78A2-3818-61D1D2DB3543}"/>
              </a:ext>
            </a:extLst>
          </p:cNvPr>
          <p:cNvSpPr txBox="1"/>
          <p:nvPr/>
        </p:nvSpPr>
        <p:spPr>
          <a:xfrm>
            <a:off x="1421948" y="2527730"/>
            <a:ext cx="133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kumimoji="1" lang="en-US" altLang="ja-JP" sz="2200" b="1" baseline="30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layer 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1" name="テキスト ボックス 440">
            <a:extLst>
              <a:ext uri="{FF2B5EF4-FFF2-40B4-BE49-F238E27FC236}">
                <a16:creationId xmlns:a16="http://schemas.microsoft.com/office/drawing/2014/main" id="{CD3A4D91-FCE2-A364-5642-3204ECDCC6F1}"/>
              </a:ext>
            </a:extLst>
          </p:cNvPr>
          <p:cNvSpPr txBox="1"/>
          <p:nvPr/>
        </p:nvSpPr>
        <p:spPr>
          <a:xfrm>
            <a:off x="1392273" y="3241690"/>
            <a:ext cx="1359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kumimoji="1" lang="en-US" altLang="ja-JP" sz="2200" b="1" baseline="300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nd</a:t>
            </a:r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layer 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2" name="テキスト ボックス 441">
            <a:extLst>
              <a:ext uri="{FF2B5EF4-FFF2-40B4-BE49-F238E27FC236}">
                <a16:creationId xmlns:a16="http://schemas.microsoft.com/office/drawing/2014/main" id="{1468EB29-F78A-F38D-408D-B13A50C5DE09}"/>
              </a:ext>
            </a:extLst>
          </p:cNvPr>
          <p:cNvSpPr txBox="1"/>
          <p:nvPr/>
        </p:nvSpPr>
        <p:spPr>
          <a:xfrm>
            <a:off x="1390294" y="4286379"/>
            <a:ext cx="1344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kumimoji="1" lang="en-US" altLang="ja-JP" sz="2200" b="1" baseline="30000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rd</a:t>
            </a:r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layer 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44" name="正方形/長方形 443">
            <a:extLst>
              <a:ext uri="{FF2B5EF4-FFF2-40B4-BE49-F238E27FC236}">
                <a16:creationId xmlns:a16="http://schemas.microsoft.com/office/drawing/2014/main" id="{8255958C-562F-EB72-0392-AA51E87562A7}"/>
              </a:ext>
            </a:extLst>
          </p:cNvPr>
          <p:cNvSpPr/>
          <p:nvPr/>
        </p:nvSpPr>
        <p:spPr>
          <a:xfrm>
            <a:off x="342177" y="1901252"/>
            <a:ext cx="3745730" cy="416606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9AFF7F65-E75E-3D6F-8C4F-48532351BDDA}"/>
              </a:ext>
            </a:extLst>
          </p:cNvPr>
          <p:cNvSpPr txBox="1"/>
          <p:nvPr/>
        </p:nvSpPr>
        <p:spPr>
          <a:xfrm>
            <a:off x="1097294" y="1678751"/>
            <a:ext cx="182155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/>
              <a:t>(A) 4+4+7 mm</a:t>
            </a:r>
            <a:endParaRPr kumimoji="1" lang="ja-JP" altLang="en-US" sz="2200" b="1" dirty="0"/>
          </a:p>
        </p:txBody>
      </p:sp>
      <p:cxnSp>
        <p:nvCxnSpPr>
          <p:cNvPr id="462" name="直線矢印コネクタ 461">
            <a:extLst>
              <a:ext uri="{FF2B5EF4-FFF2-40B4-BE49-F238E27FC236}">
                <a16:creationId xmlns:a16="http://schemas.microsoft.com/office/drawing/2014/main" id="{97456E14-AA8D-F03F-7D37-5EFEE4E94F8E}"/>
              </a:ext>
            </a:extLst>
          </p:cNvPr>
          <p:cNvCxnSpPr>
            <a:cxnSpLocks/>
          </p:cNvCxnSpPr>
          <p:nvPr/>
        </p:nvCxnSpPr>
        <p:spPr>
          <a:xfrm flipV="1">
            <a:off x="2043113" y="5536407"/>
            <a:ext cx="0" cy="1478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テキスト ボックス 462">
            <a:extLst>
              <a:ext uri="{FF2B5EF4-FFF2-40B4-BE49-F238E27FC236}">
                <a16:creationId xmlns:a16="http://schemas.microsoft.com/office/drawing/2014/main" id="{8FE96AC3-05BC-296B-1C5D-93159F908862}"/>
              </a:ext>
            </a:extLst>
          </p:cNvPr>
          <p:cNvSpPr txBox="1"/>
          <p:nvPr/>
        </p:nvSpPr>
        <p:spPr>
          <a:xfrm>
            <a:off x="1180975" y="5653708"/>
            <a:ext cx="182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SiPM</a:t>
            </a:r>
            <a:r>
              <a:rPr kumimoji="1" lang="en-US" altLang="ja-JP" b="1" dirty="0"/>
              <a:t> 5×5 array</a:t>
            </a:r>
            <a:endParaRPr kumimoji="1" lang="en-US" altLang="ja-JP" b="1" dirty="0">
              <a:solidFill>
                <a:srgbClr val="0000FF"/>
              </a:solidFill>
            </a:endParaRPr>
          </a:p>
        </p:txBody>
      </p:sp>
      <p:grpSp>
        <p:nvGrpSpPr>
          <p:cNvPr id="464" name="グループ化 463">
            <a:extLst>
              <a:ext uri="{FF2B5EF4-FFF2-40B4-BE49-F238E27FC236}">
                <a16:creationId xmlns:a16="http://schemas.microsoft.com/office/drawing/2014/main" id="{2071E4D2-D385-1D72-8CCC-FA196812DE59}"/>
              </a:ext>
            </a:extLst>
          </p:cNvPr>
          <p:cNvGrpSpPr/>
          <p:nvPr/>
        </p:nvGrpSpPr>
        <p:grpSpPr>
          <a:xfrm>
            <a:off x="4351629" y="1685225"/>
            <a:ext cx="3579668" cy="4382088"/>
            <a:chOff x="4397929" y="1685225"/>
            <a:chExt cx="3579668" cy="4382088"/>
          </a:xfrm>
        </p:grpSpPr>
        <p:pic>
          <p:nvPicPr>
            <p:cNvPr id="148" name="図 147">
              <a:extLst>
                <a:ext uri="{FF2B5EF4-FFF2-40B4-BE49-F238E27FC236}">
                  <a16:creationId xmlns:a16="http://schemas.microsoft.com/office/drawing/2014/main" id="{8C98CDDD-760D-F0FF-5389-1B826DF2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738"/>
            <a:stretch/>
          </p:blipFill>
          <p:spPr>
            <a:xfrm>
              <a:off x="4905058" y="5090809"/>
              <a:ext cx="2217248" cy="463865"/>
            </a:xfrm>
            <a:prstGeom prst="rect">
              <a:avLst/>
            </a:prstGeom>
          </p:spPr>
        </p:pic>
        <p:grpSp>
          <p:nvGrpSpPr>
            <p:cNvPr id="167" name="グループ化 166">
              <a:extLst>
                <a:ext uri="{FF2B5EF4-FFF2-40B4-BE49-F238E27FC236}">
                  <a16:creationId xmlns:a16="http://schemas.microsoft.com/office/drawing/2014/main" id="{74B191A1-A1EC-294C-3297-06F6404E15A1}"/>
                </a:ext>
              </a:extLst>
            </p:cNvPr>
            <p:cNvGrpSpPr/>
            <p:nvPr/>
          </p:nvGrpSpPr>
          <p:grpSpPr>
            <a:xfrm>
              <a:off x="5123247" y="3604298"/>
              <a:ext cx="1758326" cy="746201"/>
              <a:chOff x="7254277" y="3029136"/>
              <a:chExt cx="1758326" cy="718538"/>
            </a:xfrm>
          </p:grpSpPr>
          <p:sp>
            <p:nvSpPr>
              <p:cNvPr id="182" name="正方形/長方形 181">
                <a:extLst>
                  <a:ext uri="{FF2B5EF4-FFF2-40B4-BE49-F238E27FC236}">
                    <a16:creationId xmlns:a16="http://schemas.microsoft.com/office/drawing/2014/main" id="{1C5C167C-18AA-4C13-8C64-109F274652E1}"/>
                  </a:ext>
                </a:extLst>
              </p:cNvPr>
              <p:cNvSpPr/>
              <p:nvPr/>
            </p:nvSpPr>
            <p:spPr>
              <a:xfrm>
                <a:off x="7254277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正方形/長方形 182">
                <a:extLst>
                  <a:ext uri="{FF2B5EF4-FFF2-40B4-BE49-F238E27FC236}">
                    <a16:creationId xmlns:a16="http://schemas.microsoft.com/office/drawing/2014/main" id="{3750E472-4147-D408-1E96-A836A77A6F86}"/>
                  </a:ext>
                </a:extLst>
              </p:cNvPr>
              <p:cNvSpPr/>
              <p:nvPr/>
            </p:nvSpPr>
            <p:spPr>
              <a:xfrm>
                <a:off x="7403876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正方形/長方形 183">
                <a:extLst>
                  <a:ext uri="{FF2B5EF4-FFF2-40B4-BE49-F238E27FC236}">
                    <a16:creationId xmlns:a16="http://schemas.microsoft.com/office/drawing/2014/main" id="{5B419CE9-DD93-98A3-87D4-51F028F7A561}"/>
                  </a:ext>
                </a:extLst>
              </p:cNvPr>
              <p:cNvSpPr/>
              <p:nvPr/>
            </p:nvSpPr>
            <p:spPr>
              <a:xfrm>
                <a:off x="75456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正方形/長方形 184">
                <a:extLst>
                  <a:ext uri="{FF2B5EF4-FFF2-40B4-BE49-F238E27FC236}">
                    <a16:creationId xmlns:a16="http://schemas.microsoft.com/office/drawing/2014/main" id="{7C1132A4-CCEC-2DA6-EC6C-FDA826CC9659}"/>
                  </a:ext>
                </a:extLst>
              </p:cNvPr>
              <p:cNvSpPr/>
              <p:nvPr/>
            </p:nvSpPr>
            <p:spPr>
              <a:xfrm>
                <a:off x="7697680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正方形/長方形 185">
                <a:extLst>
                  <a:ext uri="{FF2B5EF4-FFF2-40B4-BE49-F238E27FC236}">
                    <a16:creationId xmlns:a16="http://schemas.microsoft.com/office/drawing/2014/main" id="{D282FD22-37CD-238F-55FA-370477630EFE}"/>
                  </a:ext>
                </a:extLst>
              </p:cNvPr>
              <p:cNvSpPr/>
              <p:nvPr/>
            </p:nvSpPr>
            <p:spPr>
              <a:xfrm>
                <a:off x="784728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正方形/長方形 186">
                <a:extLst>
                  <a:ext uri="{FF2B5EF4-FFF2-40B4-BE49-F238E27FC236}">
                    <a16:creationId xmlns:a16="http://schemas.microsoft.com/office/drawing/2014/main" id="{A69095DD-6015-1FD7-3EF1-550622DBB1F6}"/>
                  </a:ext>
                </a:extLst>
              </p:cNvPr>
              <p:cNvSpPr/>
              <p:nvPr/>
            </p:nvSpPr>
            <p:spPr>
              <a:xfrm>
                <a:off x="7992518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正方形/長方形 187">
                <a:extLst>
                  <a:ext uri="{FF2B5EF4-FFF2-40B4-BE49-F238E27FC236}">
                    <a16:creationId xmlns:a16="http://schemas.microsoft.com/office/drawing/2014/main" id="{BC0C4D02-55A0-16C8-5050-27A3EB040DB7}"/>
                  </a:ext>
                </a:extLst>
              </p:cNvPr>
              <p:cNvSpPr/>
              <p:nvPr/>
            </p:nvSpPr>
            <p:spPr>
              <a:xfrm>
                <a:off x="8132909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正方形/長方形 188">
                <a:extLst>
                  <a:ext uri="{FF2B5EF4-FFF2-40B4-BE49-F238E27FC236}">
                    <a16:creationId xmlns:a16="http://schemas.microsoft.com/office/drawing/2014/main" id="{1EB14E75-D55C-5BCF-22A3-6338C377EF52}"/>
                  </a:ext>
                </a:extLst>
              </p:cNvPr>
              <p:cNvSpPr/>
              <p:nvPr/>
            </p:nvSpPr>
            <p:spPr>
              <a:xfrm>
                <a:off x="8290242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正方形/長方形 189">
                <a:extLst>
                  <a:ext uri="{FF2B5EF4-FFF2-40B4-BE49-F238E27FC236}">
                    <a16:creationId xmlns:a16="http://schemas.microsoft.com/office/drawing/2014/main" id="{388F9F5C-3150-18C2-E669-C56C14FA5F1E}"/>
                  </a:ext>
                </a:extLst>
              </p:cNvPr>
              <p:cNvSpPr/>
              <p:nvPr/>
            </p:nvSpPr>
            <p:spPr>
              <a:xfrm>
                <a:off x="84393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正方形/長方形 190">
                <a:extLst>
                  <a:ext uri="{FF2B5EF4-FFF2-40B4-BE49-F238E27FC236}">
                    <a16:creationId xmlns:a16="http://schemas.microsoft.com/office/drawing/2014/main" id="{C65AFA14-A52E-CEF5-19DF-A13E76FF8142}"/>
                  </a:ext>
                </a:extLst>
              </p:cNvPr>
              <p:cNvSpPr/>
              <p:nvPr/>
            </p:nvSpPr>
            <p:spPr>
              <a:xfrm>
                <a:off x="8586678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正方形/長方形 191">
                <a:extLst>
                  <a:ext uri="{FF2B5EF4-FFF2-40B4-BE49-F238E27FC236}">
                    <a16:creationId xmlns:a16="http://schemas.microsoft.com/office/drawing/2014/main" id="{499DA961-9E92-231E-4613-60BA4C3A766D}"/>
                  </a:ext>
                </a:extLst>
              </p:cNvPr>
              <p:cNvSpPr/>
              <p:nvPr/>
            </p:nvSpPr>
            <p:spPr>
              <a:xfrm>
                <a:off x="8731624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正方形/長方形 192">
                <a:extLst>
                  <a:ext uri="{FF2B5EF4-FFF2-40B4-BE49-F238E27FC236}">
                    <a16:creationId xmlns:a16="http://schemas.microsoft.com/office/drawing/2014/main" id="{25F8AC1C-DDFA-FA7C-40D5-66E3E7CA21EF}"/>
                  </a:ext>
                </a:extLst>
              </p:cNvPr>
              <p:cNvSpPr/>
              <p:nvPr/>
            </p:nvSpPr>
            <p:spPr>
              <a:xfrm>
                <a:off x="8870806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7" name="グループ化 196">
              <a:extLst>
                <a:ext uri="{FF2B5EF4-FFF2-40B4-BE49-F238E27FC236}">
                  <a16:creationId xmlns:a16="http://schemas.microsoft.com/office/drawing/2014/main" id="{325AF00D-1091-FFE0-5509-39C046FA5328}"/>
                </a:ext>
              </a:extLst>
            </p:cNvPr>
            <p:cNvGrpSpPr/>
            <p:nvPr/>
          </p:nvGrpSpPr>
          <p:grpSpPr>
            <a:xfrm>
              <a:off x="5207950" y="3041234"/>
              <a:ext cx="1619144" cy="550800"/>
              <a:chOff x="7318145" y="2286464"/>
              <a:chExt cx="1619144" cy="718538"/>
            </a:xfrm>
          </p:grpSpPr>
          <p:sp>
            <p:nvSpPr>
              <p:cNvPr id="210" name="正方形/長方形 209">
                <a:extLst>
                  <a:ext uri="{FF2B5EF4-FFF2-40B4-BE49-F238E27FC236}">
                    <a16:creationId xmlns:a16="http://schemas.microsoft.com/office/drawing/2014/main" id="{7E583C33-712C-61D6-9CAF-1B5F89168A57}"/>
                  </a:ext>
                </a:extLst>
              </p:cNvPr>
              <p:cNvSpPr/>
              <p:nvPr/>
            </p:nvSpPr>
            <p:spPr>
              <a:xfrm>
                <a:off x="8354110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正方形/長方形 210">
                <a:extLst>
                  <a:ext uri="{FF2B5EF4-FFF2-40B4-BE49-F238E27FC236}">
                    <a16:creationId xmlns:a16="http://schemas.microsoft.com/office/drawing/2014/main" id="{8FE74C67-8F3C-6845-D575-EF96734027DC}"/>
                  </a:ext>
                </a:extLst>
              </p:cNvPr>
              <p:cNvSpPr/>
              <p:nvPr/>
            </p:nvSpPr>
            <p:spPr>
              <a:xfrm>
                <a:off x="7318145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正方形/長方形 211">
                <a:extLst>
                  <a:ext uri="{FF2B5EF4-FFF2-40B4-BE49-F238E27FC236}">
                    <a16:creationId xmlns:a16="http://schemas.microsoft.com/office/drawing/2014/main" id="{47A9A6D4-B944-6D1F-A894-A2B2770DC757}"/>
                  </a:ext>
                </a:extLst>
              </p:cNvPr>
              <p:cNvSpPr/>
              <p:nvPr/>
            </p:nvSpPr>
            <p:spPr>
              <a:xfrm>
                <a:off x="7467744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正方形/長方形 212">
                <a:extLst>
                  <a:ext uri="{FF2B5EF4-FFF2-40B4-BE49-F238E27FC236}">
                    <a16:creationId xmlns:a16="http://schemas.microsoft.com/office/drawing/2014/main" id="{87C9BBC8-D6FB-406D-7F07-014E0416375D}"/>
                  </a:ext>
                </a:extLst>
              </p:cNvPr>
              <p:cNvSpPr/>
              <p:nvPr/>
            </p:nvSpPr>
            <p:spPr>
              <a:xfrm>
                <a:off x="760953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正方形/長方形 213">
                <a:extLst>
                  <a:ext uri="{FF2B5EF4-FFF2-40B4-BE49-F238E27FC236}">
                    <a16:creationId xmlns:a16="http://schemas.microsoft.com/office/drawing/2014/main" id="{DAE3B01A-FB35-0B12-6587-DA8EE73133F3}"/>
                  </a:ext>
                </a:extLst>
              </p:cNvPr>
              <p:cNvSpPr/>
              <p:nvPr/>
            </p:nvSpPr>
            <p:spPr>
              <a:xfrm>
                <a:off x="7761548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正方形/長方形 214">
                <a:extLst>
                  <a:ext uri="{FF2B5EF4-FFF2-40B4-BE49-F238E27FC236}">
                    <a16:creationId xmlns:a16="http://schemas.microsoft.com/office/drawing/2014/main" id="{A4D550A5-7B72-6B03-7F17-06C07D5AF24A}"/>
                  </a:ext>
                </a:extLst>
              </p:cNvPr>
              <p:cNvSpPr/>
              <p:nvPr/>
            </p:nvSpPr>
            <p:spPr>
              <a:xfrm>
                <a:off x="791114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正方形/長方形 215">
                <a:extLst>
                  <a:ext uri="{FF2B5EF4-FFF2-40B4-BE49-F238E27FC236}">
                    <a16:creationId xmlns:a16="http://schemas.microsoft.com/office/drawing/2014/main" id="{6E016DA9-331E-39CB-2F41-5AD24AB471C9}"/>
                  </a:ext>
                </a:extLst>
              </p:cNvPr>
              <p:cNvSpPr/>
              <p:nvPr/>
            </p:nvSpPr>
            <p:spPr>
              <a:xfrm>
                <a:off x="8056386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正方形/長方形 216">
                <a:extLst>
                  <a:ext uri="{FF2B5EF4-FFF2-40B4-BE49-F238E27FC236}">
                    <a16:creationId xmlns:a16="http://schemas.microsoft.com/office/drawing/2014/main" id="{5A7A1BC5-FCED-BE30-A35B-888FC8271F1F}"/>
                  </a:ext>
                </a:extLst>
              </p:cNvPr>
              <p:cNvSpPr/>
              <p:nvPr/>
            </p:nvSpPr>
            <p:spPr>
              <a:xfrm>
                <a:off x="8203920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正方形/長方形 217">
                <a:extLst>
                  <a:ext uri="{FF2B5EF4-FFF2-40B4-BE49-F238E27FC236}">
                    <a16:creationId xmlns:a16="http://schemas.microsoft.com/office/drawing/2014/main" id="{C9FEFC38-2F0C-72AB-5800-3624836DAEAA}"/>
                  </a:ext>
                </a:extLst>
              </p:cNvPr>
              <p:cNvSpPr/>
              <p:nvPr/>
            </p:nvSpPr>
            <p:spPr>
              <a:xfrm>
                <a:off x="850323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正方形/長方形 218">
                <a:extLst>
                  <a:ext uri="{FF2B5EF4-FFF2-40B4-BE49-F238E27FC236}">
                    <a16:creationId xmlns:a16="http://schemas.microsoft.com/office/drawing/2014/main" id="{C41AB763-7C96-AFCE-187C-86EC93E33139}"/>
                  </a:ext>
                </a:extLst>
              </p:cNvPr>
              <p:cNvSpPr/>
              <p:nvPr/>
            </p:nvSpPr>
            <p:spPr>
              <a:xfrm>
                <a:off x="8650546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正方形/長方形 219">
                <a:extLst>
                  <a:ext uri="{FF2B5EF4-FFF2-40B4-BE49-F238E27FC236}">
                    <a16:creationId xmlns:a16="http://schemas.microsoft.com/office/drawing/2014/main" id="{1C11E7F6-0C8E-7937-04D8-CFEFA2EF828C}"/>
                  </a:ext>
                </a:extLst>
              </p:cNvPr>
              <p:cNvSpPr/>
              <p:nvPr/>
            </p:nvSpPr>
            <p:spPr>
              <a:xfrm>
                <a:off x="8795492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2" name="グループ化 221">
              <a:extLst>
                <a:ext uri="{FF2B5EF4-FFF2-40B4-BE49-F238E27FC236}">
                  <a16:creationId xmlns:a16="http://schemas.microsoft.com/office/drawing/2014/main" id="{80DA00D2-2BB6-E631-87D3-104D98F463EF}"/>
                </a:ext>
              </a:extLst>
            </p:cNvPr>
            <p:cNvGrpSpPr/>
            <p:nvPr/>
          </p:nvGrpSpPr>
          <p:grpSpPr>
            <a:xfrm>
              <a:off x="5055450" y="4337378"/>
              <a:ext cx="1903272" cy="748806"/>
              <a:chOff x="7177091" y="3757634"/>
              <a:chExt cx="1900594" cy="1288800"/>
            </a:xfrm>
          </p:grpSpPr>
          <p:sp>
            <p:nvSpPr>
              <p:cNvPr id="238" name="正方形/長方形 237">
                <a:extLst>
                  <a:ext uri="{FF2B5EF4-FFF2-40B4-BE49-F238E27FC236}">
                    <a16:creationId xmlns:a16="http://schemas.microsoft.com/office/drawing/2014/main" id="{3A778F93-476C-C804-8626-CD167A228DA1}"/>
                  </a:ext>
                </a:extLst>
              </p:cNvPr>
              <p:cNvSpPr/>
              <p:nvPr/>
            </p:nvSpPr>
            <p:spPr>
              <a:xfrm>
                <a:off x="717709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正方形/長方形 238">
                <a:extLst>
                  <a:ext uri="{FF2B5EF4-FFF2-40B4-BE49-F238E27FC236}">
                    <a16:creationId xmlns:a16="http://schemas.microsoft.com/office/drawing/2014/main" id="{70BB90C9-4134-2D22-C344-33015A361CF9}"/>
                  </a:ext>
                </a:extLst>
              </p:cNvPr>
              <p:cNvSpPr/>
              <p:nvPr/>
            </p:nvSpPr>
            <p:spPr>
              <a:xfrm>
                <a:off x="732648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正方形/長方形 239">
                <a:extLst>
                  <a:ext uri="{FF2B5EF4-FFF2-40B4-BE49-F238E27FC236}">
                    <a16:creationId xmlns:a16="http://schemas.microsoft.com/office/drawing/2014/main" id="{F0D46FC7-E0C3-4E34-42D1-154133DF78C8}"/>
                  </a:ext>
                </a:extLst>
              </p:cNvPr>
              <p:cNvSpPr/>
              <p:nvPr/>
            </p:nvSpPr>
            <p:spPr>
              <a:xfrm>
                <a:off x="7468075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正方形/長方形 240">
                <a:extLst>
                  <a:ext uri="{FF2B5EF4-FFF2-40B4-BE49-F238E27FC236}">
                    <a16:creationId xmlns:a16="http://schemas.microsoft.com/office/drawing/2014/main" id="{5BA12B5A-8FDB-9221-FE6F-B1C251AAC677}"/>
                  </a:ext>
                </a:extLst>
              </p:cNvPr>
              <p:cNvSpPr/>
              <p:nvPr/>
            </p:nvSpPr>
            <p:spPr>
              <a:xfrm>
                <a:off x="761987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正方形/長方形 241">
                <a:extLst>
                  <a:ext uri="{FF2B5EF4-FFF2-40B4-BE49-F238E27FC236}">
                    <a16:creationId xmlns:a16="http://schemas.microsoft.com/office/drawing/2014/main" id="{398806CA-25AE-9C2F-EAA3-01FCB26E97FB}"/>
                  </a:ext>
                </a:extLst>
              </p:cNvPr>
              <p:cNvSpPr/>
              <p:nvPr/>
            </p:nvSpPr>
            <p:spPr>
              <a:xfrm>
                <a:off x="776926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正方形/長方形 242">
                <a:extLst>
                  <a:ext uri="{FF2B5EF4-FFF2-40B4-BE49-F238E27FC236}">
                    <a16:creationId xmlns:a16="http://schemas.microsoft.com/office/drawing/2014/main" id="{774277E6-EE4A-C30A-DD45-A7BE70F9DC00}"/>
                  </a:ext>
                </a:extLst>
              </p:cNvPr>
              <p:cNvSpPr/>
              <p:nvPr/>
            </p:nvSpPr>
            <p:spPr>
              <a:xfrm>
                <a:off x="7914293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正方形/長方形 243">
                <a:extLst>
                  <a:ext uri="{FF2B5EF4-FFF2-40B4-BE49-F238E27FC236}">
                    <a16:creationId xmlns:a16="http://schemas.microsoft.com/office/drawing/2014/main" id="{6661D1E5-0199-F490-6A16-0C2B227E0B49}"/>
                  </a:ext>
                </a:extLst>
              </p:cNvPr>
              <p:cNvSpPr/>
              <p:nvPr/>
            </p:nvSpPr>
            <p:spPr>
              <a:xfrm>
                <a:off x="8054487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正方形/長方形 244">
                <a:extLst>
                  <a:ext uri="{FF2B5EF4-FFF2-40B4-BE49-F238E27FC236}">
                    <a16:creationId xmlns:a16="http://schemas.microsoft.com/office/drawing/2014/main" id="{F358304C-F6B5-65A8-6B7E-BF08241B7BFC}"/>
                  </a:ext>
                </a:extLst>
              </p:cNvPr>
              <p:cNvSpPr/>
              <p:nvPr/>
            </p:nvSpPr>
            <p:spPr>
              <a:xfrm>
                <a:off x="8211598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正方形/長方形 245">
                <a:extLst>
                  <a:ext uri="{FF2B5EF4-FFF2-40B4-BE49-F238E27FC236}">
                    <a16:creationId xmlns:a16="http://schemas.microsoft.com/office/drawing/2014/main" id="{0A554B85-B53C-6C6D-BAF9-09B5B3B6D891}"/>
                  </a:ext>
                </a:extLst>
              </p:cNvPr>
              <p:cNvSpPr/>
              <p:nvPr/>
            </p:nvSpPr>
            <p:spPr>
              <a:xfrm>
                <a:off x="8360518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正方形/長方形 246">
                <a:extLst>
                  <a:ext uri="{FF2B5EF4-FFF2-40B4-BE49-F238E27FC236}">
                    <a16:creationId xmlns:a16="http://schemas.microsoft.com/office/drawing/2014/main" id="{655B6C7D-AE35-CCAC-C760-83A1A17CC8C5}"/>
                  </a:ext>
                </a:extLst>
              </p:cNvPr>
              <p:cNvSpPr/>
              <p:nvPr/>
            </p:nvSpPr>
            <p:spPr>
              <a:xfrm>
                <a:off x="8507617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正方形/長方形 247">
                <a:extLst>
                  <a:ext uri="{FF2B5EF4-FFF2-40B4-BE49-F238E27FC236}">
                    <a16:creationId xmlns:a16="http://schemas.microsoft.com/office/drawing/2014/main" id="{A174F49B-1DB7-7E86-0A75-3FA2568D02F3}"/>
                  </a:ext>
                </a:extLst>
              </p:cNvPr>
              <p:cNvSpPr/>
              <p:nvPr/>
            </p:nvSpPr>
            <p:spPr>
              <a:xfrm>
                <a:off x="8652359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64C61BE9-6CFE-BB27-2B0F-62C373FA4C5E}"/>
                  </a:ext>
                </a:extLst>
              </p:cNvPr>
              <p:cNvSpPr/>
              <p:nvPr/>
            </p:nvSpPr>
            <p:spPr>
              <a:xfrm>
                <a:off x="8791346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正方形/長方形 249">
                <a:extLst>
                  <a:ext uri="{FF2B5EF4-FFF2-40B4-BE49-F238E27FC236}">
                    <a16:creationId xmlns:a16="http://schemas.microsoft.com/office/drawing/2014/main" id="{E7AC90B4-0D93-FE62-1A31-73CA040251A8}"/>
                  </a:ext>
                </a:extLst>
              </p:cNvPr>
              <p:cNvSpPr/>
              <p:nvPr/>
            </p:nvSpPr>
            <p:spPr>
              <a:xfrm>
                <a:off x="8936088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4" name="テキスト ボックス 433">
              <a:extLst>
                <a:ext uri="{FF2B5EF4-FFF2-40B4-BE49-F238E27FC236}">
                  <a16:creationId xmlns:a16="http://schemas.microsoft.com/office/drawing/2014/main" id="{88812C86-2010-6E2D-BF5B-52F5260889BF}"/>
                </a:ext>
              </a:extLst>
            </p:cNvPr>
            <p:cNvSpPr txBox="1"/>
            <p:nvPr/>
          </p:nvSpPr>
          <p:spPr>
            <a:xfrm>
              <a:off x="5396154" y="3137330"/>
              <a:ext cx="1333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r>
                <a:rPr kumimoji="1" lang="en-US" altLang="ja-JP" sz="2200" b="1" baseline="30000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</a:t>
              </a:r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35" name="テキスト ボックス 434">
              <a:extLst>
                <a:ext uri="{FF2B5EF4-FFF2-40B4-BE49-F238E27FC236}">
                  <a16:creationId xmlns:a16="http://schemas.microsoft.com/office/drawing/2014/main" id="{49DDEB77-F0DA-A0D0-4474-ED5CFFB78F3E}"/>
                </a:ext>
              </a:extLst>
            </p:cNvPr>
            <p:cNvSpPr txBox="1"/>
            <p:nvPr/>
          </p:nvSpPr>
          <p:spPr>
            <a:xfrm>
              <a:off x="5376004" y="3765565"/>
              <a:ext cx="13594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kumimoji="1" lang="en-US" altLang="ja-JP" sz="2200" b="1" baseline="3000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nd</a:t>
              </a:r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36" name="テキスト ボックス 435">
              <a:extLst>
                <a:ext uri="{FF2B5EF4-FFF2-40B4-BE49-F238E27FC236}">
                  <a16:creationId xmlns:a16="http://schemas.microsoft.com/office/drawing/2014/main" id="{79EAAD38-1724-9EC4-95C9-9133450FD265}"/>
                </a:ext>
              </a:extLst>
            </p:cNvPr>
            <p:cNvSpPr txBox="1"/>
            <p:nvPr/>
          </p:nvSpPr>
          <p:spPr>
            <a:xfrm>
              <a:off x="5383550" y="4572129"/>
              <a:ext cx="13449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r>
                <a:rPr kumimoji="1" lang="en-US" altLang="ja-JP" sz="2200" b="1" baseline="3000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rd</a:t>
              </a:r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60" name="正方形/長方形 459">
              <a:extLst>
                <a:ext uri="{FF2B5EF4-FFF2-40B4-BE49-F238E27FC236}">
                  <a16:creationId xmlns:a16="http://schemas.microsoft.com/office/drawing/2014/main" id="{E9FD31AC-C5AD-AECE-1661-E026D70E5E02}"/>
                </a:ext>
              </a:extLst>
            </p:cNvPr>
            <p:cNvSpPr/>
            <p:nvPr/>
          </p:nvSpPr>
          <p:spPr>
            <a:xfrm>
              <a:off x="4397929" y="1901252"/>
              <a:ext cx="3579668" cy="416606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8126D71F-06A0-6C2B-A8C4-C78AB46637E6}"/>
                </a:ext>
              </a:extLst>
            </p:cNvPr>
            <p:cNvSpPr txBox="1"/>
            <p:nvPr/>
          </p:nvSpPr>
          <p:spPr>
            <a:xfrm>
              <a:off x="5202545" y="1685225"/>
              <a:ext cx="182155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/>
                <a:t>(B) 3+4+4 mm</a:t>
              </a:r>
              <a:endParaRPr kumimoji="1" lang="ja-JP" altLang="en-US" sz="2200" b="1" dirty="0"/>
            </a:p>
          </p:txBody>
        </p:sp>
        <p:cxnSp>
          <p:nvCxnSpPr>
            <p:cNvPr id="465" name="直線矢印コネクタ 464">
              <a:extLst>
                <a:ext uri="{FF2B5EF4-FFF2-40B4-BE49-F238E27FC236}">
                  <a16:creationId xmlns:a16="http://schemas.microsoft.com/office/drawing/2014/main" id="{317D7169-6F58-4F96-63F4-8CD2F43B40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205" y="5536407"/>
              <a:ext cx="0" cy="1478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6" name="テキスト ボックス 465">
              <a:extLst>
                <a:ext uri="{FF2B5EF4-FFF2-40B4-BE49-F238E27FC236}">
                  <a16:creationId xmlns:a16="http://schemas.microsoft.com/office/drawing/2014/main" id="{BA92791A-8B56-B2C4-CF96-E5BBB0CEA5C3}"/>
                </a:ext>
              </a:extLst>
            </p:cNvPr>
            <p:cNvSpPr txBox="1"/>
            <p:nvPr/>
          </p:nvSpPr>
          <p:spPr>
            <a:xfrm>
              <a:off x="5161067" y="5653708"/>
              <a:ext cx="1829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SiPM</a:t>
              </a:r>
              <a:r>
                <a:rPr kumimoji="1" lang="en-US" altLang="ja-JP" b="1" dirty="0"/>
                <a:t> 5×5 array</a:t>
              </a:r>
              <a:endParaRPr kumimoji="1" lang="en-US" altLang="ja-JP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70" name="グループ化 469">
            <a:extLst>
              <a:ext uri="{FF2B5EF4-FFF2-40B4-BE49-F238E27FC236}">
                <a16:creationId xmlns:a16="http://schemas.microsoft.com/office/drawing/2014/main" id="{3E876197-2317-D573-97E7-F747872640DF}"/>
              </a:ext>
            </a:extLst>
          </p:cNvPr>
          <p:cNvGrpSpPr/>
          <p:nvPr/>
        </p:nvGrpSpPr>
        <p:grpSpPr>
          <a:xfrm>
            <a:off x="8229600" y="1673950"/>
            <a:ext cx="3619492" cy="4393363"/>
            <a:chOff x="8229600" y="1673950"/>
            <a:chExt cx="3619492" cy="439336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D2F8826-8EEA-6344-2814-E9986B159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738"/>
            <a:stretch/>
          </p:blipFill>
          <p:spPr>
            <a:xfrm>
              <a:off x="8666704" y="5096731"/>
              <a:ext cx="2217248" cy="463865"/>
            </a:xfrm>
            <a:prstGeom prst="rect">
              <a:avLst/>
            </a:prstGeom>
          </p:spPr>
        </p:pic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FA9EB5F3-5854-0FC9-B269-58161D178A1C}"/>
                </a:ext>
              </a:extLst>
            </p:cNvPr>
            <p:cNvGrpSpPr/>
            <p:nvPr/>
          </p:nvGrpSpPr>
          <p:grpSpPr>
            <a:xfrm>
              <a:off x="8977690" y="3091615"/>
              <a:ext cx="1619144" cy="550800"/>
              <a:chOff x="7318145" y="2286464"/>
              <a:chExt cx="1619144" cy="718538"/>
            </a:xfrm>
          </p:grpSpPr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B0AB4D5C-64C0-B757-BD48-B6F58C4A7702}"/>
                  </a:ext>
                </a:extLst>
              </p:cNvPr>
              <p:cNvSpPr/>
              <p:nvPr/>
            </p:nvSpPr>
            <p:spPr>
              <a:xfrm>
                <a:off x="8354110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80439C9B-1EC0-944C-7400-960649011C99}"/>
                  </a:ext>
                </a:extLst>
              </p:cNvPr>
              <p:cNvSpPr/>
              <p:nvPr/>
            </p:nvSpPr>
            <p:spPr>
              <a:xfrm>
                <a:off x="7318145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5B97BBB1-A486-B89C-82AD-4CC2B222071D}"/>
                  </a:ext>
                </a:extLst>
              </p:cNvPr>
              <p:cNvSpPr/>
              <p:nvPr/>
            </p:nvSpPr>
            <p:spPr>
              <a:xfrm>
                <a:off x="7467744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0BF2BBD8-2E76-7F42-4293-075F2C54A745}"/>
                  </a:ext>
                </a:extLst>
              </p:cNvPr>
              <p:cNvSpPr/>
              <p:nvPr/>
            </p:nvSpPr>
            <p:spPr>
              <a:xfrm>
                <a:off x="760953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504D3733-429E-43F6-F5DC-956F9BD39997}"/>
                  </a:ext>
                </a:extLst>
              </p:cNvPr>
              <p:cNvSpPr/>
              <p:nvPr/>
            </p:nvSpPr>
            <p:spPr>
              <a:xfrm>
                <a:off x="7761548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E1ABE538-261E-1A8C-889F-404755777D6F}"/>
                  </a:ext>
                </a:extLst>
              </p:cNvPr>
              <p:cNvSpPr/>
              <p:nvPr/>
            </p:nvSpPr>
            <p:spPr>
              <a:xfrm>
                <a:off x="791114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6BAC67A6-F717-B78E-5899-89A0B0B8EB4D}"/>
                  </a:ext>
                </a:extLst>
              </p:cNvPr>
              <p:cNvSpPr/>
              <p:nvPr/>
            </p:nvSpPr>
            <p:spPr>
              <a:xfrm>
                <a:off x="8056386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4DA470A5-64B9-3E8D-A7B3-719E29D8CB08}"/>
                  </a:ext>
                </a:extLst>
              </p:cNvPr>
              <p:cNvSpPr/>
              <p:nvPr/>
            </p:nvSpPr>
            <p:spPr>
              <a:xfrm>
                <a:off x="8203920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D951D1FD-D127-7510-BD8D-1C546CD831A3}"/>
                  </a:ext>
                </a:extLst>
              </p:cNvPr>
              <p:cNvSpPr/>
              <p:nvPr/>
            </p:nvSpPr>
            <p:spPr>
              <a:xfrm>
                <a:off x="8503239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6A9B02FA-D1A5-8390-40E5-2FCCC98372C6}"/>
                  </a:ext>
                </a:extLst>
              </p:cNvPr>
              <p:cNvSpPr/>
              <p:nvPr/>
            </p:nvSpPr>
            <p:spPr>
              <a:xfrm>
                <a:off x="8650546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4FAD3ED3-5B55-6D8D-5C1B-37A03048133D}"/>
                  </a:ext>
                </a:extLst>
              </p:cNvPr>
              <p:cNvSpPr/>
              <p:nvPr/>
            </p:nvSpPr>
            <p:spPr>
              <a:xfrm>
                <a:off x="8795492" y="2286464"/>
                <a:ext cx="141797" cy="718538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980040AC-958F-BB3A-DF28-7E645950BCBE}"/>
                </a:ext>
              </a:extLst>
            </p:cNvPr>
            <p:cNvGrpSpPr/>
            <p:nvPr/>
          </p:nvGrpSpPr>
          <p:grpSpPr>
            <a:xfrm>
              <a:off x="8829062" y="4187142"/>
              <a:ext cx="1903272" cy="909361"/>
              <a:chOff x="7177091" y="3757634"/>
              <a:chExt cx="1900594" cy="1288800"/>
            </a:xfrm>
          </p:grpSpPr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9900D775-C576-87C2-5763-1E0EE4D05708}"/>
                  </a:ext>
                </a:extLst>
              </p:cNvPr>
              <p:cNvSpPr/>
              <p:nvPr/>
            </p:nvSpPr>
            <p:spPr>
              <a:xfrm>
                <a:off x="717709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DBF6DD00-CAB1-87BC-7FC1-BC0EC5A99926}"/>
                  </a:ext>
                </a:extLst>
              </p:cNvPr>
              <p:cNvSpPr/>
              <p:nvPr/>
            </p:nvSpPr>
            <p:spPr>
              <a:xfrm>
                <a:off x="732648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39C01398-8CD6-3A18-7F06-21DDBFAA5588}"/>
                  </a:ext>
                </a:extLst>
              </p:cNvPr>
              <p:cNvSpPr/>
              <p:nvPr/>
            </p:nvSpPr>
            <p:spPr>
              <a:xfrm>
                <a:off x="7468075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1E094FE1-425B-5B2B-C2B0-2556ABBDADBE}"/>
                  </a:ext>
                </a:extLst>
              </p:cNvPr>
              <p:cNvSpPr/>
              <p:nvPr/>
            </p:nvSpPr>
            <p:spPr>
              <a:xfrm>
                <a:off x="761987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C2B531B1-1706-EEE5-AD79-CD56AAEF6110}"/>
                  </a:ext>
                </a:extLst>
              </p:cNvPr>
              <p:cNvSpPr/>
              <p:nvPr/>
            </p:nvSpPr>
            <p:spPr>
              <a:xfrm>
                <a:off x="776926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1EFC2051-547B-80CF-9515-7F260651E5E1}"/>
                  </a:ext>
                </a:extLst>
              </p:cNvPr>
              <p:cNvSpPr/>
              <p:nvPr/>
            </p:nvSpPr>
            <p:spPr>
              <a:xfrm>
                <a:off x="7914293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B0B7114F-E549-A7DA-0011-C5AB136AF1A2}"/>
                  </a:ext>
                </a:extLst>
              </p:cNvPr>
              <p:cNvSpPr/>
              <p:nvPr/>
            </p:nvSpPr>
            <p:spPr>
              <a:xfrm>
                <a:off x="806162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9494BFE4-19BB-92A2-D40D-6FB589C1C2AD}"/>
                  </a:ext>
                </a:extLst>
              </p:cNvPr>
              <p:cNvSpPr/>
              <p:nvPr/>
            </p:nvSpPr>
            <p:spPr>
              <a:xfrm>
                <a:off x="8209221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36D0C3A5-B288-824B-02B2-F8D2124E3EB7}"/>
                  </a:ext>
                </a:extLst>
              </p:cNvPr>
              <p:cNvSpPr/>
              <p:nvPr/>
            </p:nvSpPr>
            <p:spPr>
              <a:xfrm>
                <a:off x="8358140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49A9EC65-D570-8F05-EC33-6F6079CB32F5}"/>
                  </a:ext>
                </a:extLst>
              </p:cNvPr>
              <p:cNvSpPr/>
              <p:nvPr/>
            </p:nvSpPr>
            <p:spPr>
              <a:xfrm>
                <a:off x="8507617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8F79BC2F-CB00-2100-3D52-DC5DCC5FB64C}"/>
                  </a:ext>
                </a:extLst>
              </p:cNvPr>
              <p:cNvSpPr/>
              <p:nvPr/>
            </p:nvSpPr>
            <p:spPr>
              <a:xfrm>
                <a:off x="8652359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605A997D-95A9-C6BC-6697-541C18D24B6F}"/>
                  </a:ext>
                </a:extLst>
              </p:cNvPr>
              <p:cNvSpPr/>
              <p:nvPr/>
            </p:nvSpPr>
            <p:spPr>
              <a:xfrm>
                <a:off x="8791346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9E89CAC8-4CC6-38E3-84BD-D1E3F8020FD8}"/>
                  </a:ext>
                </a:extLst>
              </p:cNvPr>
              <p:cNvSpPr/>
              <p:nvPr/>
            </p:nvSpPr>
            <p:spPr>
              <a:xfrm>
                <a:off x="8936088" y="3757634"/>
                <a:ext cx="141597" cy="128880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D1510AFB-C0FF-1F90-9C3C-DA576F819B26}"/>
                </a:ext>
              </a:extLst>
            </p:cNvPr>
            <p:cNvGrpSpPr/>
            <p:nvPr/>
          </p:nvGrpSpPr>
          <p:grpSpPr>
            <a:xfrm>
              <a:off x="8905639" y="3641606"/>
              <a:ext cx="1758326" cy="544128"/>
              <a:chOff x="7254277" y="3029136"/>
              <a:chExt cx="1758326" cy="718538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7BC61753-7BB0-757D-769D-617BE227F8C9}"/>
                  </a:ext>
                </a:extLst>
              </p:cNvPr>
              <p:cNvSpPr/>
              <p:nvPr/>
            </p:nvSpPr>
            <p:spPr>
              <a:xfrm>
                <a:off x="7254277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74990A3F-114A-FDB4-F98D-D50EBEAB8D7F}"/>
                  </a:ext>
                </a:extLst>
              </p:cNvPr>
              <p:cNvSpPr/>
              <p:nvPr/>
            </p:nvSpPr>
            <p:spPr>
              <a:xfrm>
                <a:off x="7403876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9AD3D551-2E99-AF5D-7479-65011C897D6E}"/>
                  </a:ext>
                </a:extLst>
              </p:cNvPr>
              <p:cNvSpPr/>
              <p:nvPr/>
            </p:nvSpPr>
            <p:spPr>
              <a:xfrm>
                <a:off x="75456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98794069-A91B-CD4D-0640-5DF4374FBAF8}"/>
                  </a:ext>
                </a:extLst>
              </p:cNvPr>
              <p:cNvSpPr/>
              <p:nvPr/>
            </p:nvSpPr>
            <p:spPr>
              <a:xfrm>
                <a:off x="7697680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269467CB-BDB8-0689-C79B-986E661C8ABE}"/>
                  </a:ext>
                </a:extLst>
              </p:cNvPr>
              <p:cNvSpPr/>
              <p:nvPr/>
            </p:nvSpPr>
            <p:spPr>
              <a:xfrm>
                <a:off x="784728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02AA7A99-4BF1-EEEE-61E6-6A5CC12643A7}"/>
                  </a:ext>
                </a:extLst>
              </p:cNvPr>
              <p:cNvSpPr/>
              <p:nvPr/>
            </p:nvSpPr>
            <p:spPr>
              <a:xfrm>
                <a:off x="7992518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E1457A-2071-FF8D-6771-CEB2BFEB92C4}"/>
                  </a:ext>
                </a:extLst>
              </p:cNvPr>
              <p:cNvSpPr/>
              <p:nvPr/>
            </p:nvSpPr>
            <p:spPr>
              <a:xfrm>
                <a:off x="81376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C6BBC9E9-138A-61E5-02B6-18D04CA1C944}"/>
                  </a:ext>
                </a:extLst>
              </p:cNvPr>
              <p:cNvSpPr/>
              <p:nvPr/>
            </p:nvSpPr>
            <p:spPr>
              <a:xfrm>
                <a:off x="8290242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7716F738-45B0-7BAE-C5D0-0104B6109B45}"/>
                  </a:ext>
                </a:extLst>
              </p:cNvPr>
              <p:cNvSpPr/>
              <p:nvPr/>
            </p:nvSpPr>
            <p:spPr>
              <a:xfrm>
                <a:off x="8439371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F06FFAA3-9942-CC91-9FA0-D5071C0F3416}"/>
                  </a:ext>
                </a:extLst>
              </p:cNvPr>
              <p:cNvSpPr/>
              <p:nvPr/>
            </p:nvSpPr>
            <p:spPr>
              <a:xfrm>
                <a:off x="8586678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F78CFF06-7E3E-B014-A005-B65FCCD2654F}"/>
                  </a:ext>
                </a:extLst>
              </p:cNvPr>
              <p:cNvSpPr/>
              <p:nvPr/>
            </p:nvSpPr>
            <p:spPr>
              <a:xfrm>
                <a:off x="8731624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6D84E4A8-F374-1809-8C36-2B8027B2BD77}"/>
                  </a:ext>
                </a:extLst>
              </p:cNvPr>
              <p:cNvSpPr/>
              <p:nvPr/>
            </p:nvSpPr>
            <p:spPr>
              <a:xfrm>
                <a:off x="8870806" y="3029136"/>
                <a:ext cx="141797" cy="718538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343A8E00-AFC7-A486-1D13-176D8436EC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1053" y="5101291"/>
              <a:ext cx="44204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テキスト ボックス 436">
              <a:extLst>
                <a:ext uri="{FF2B5EF4-FFF2-40B4-BE49-F238E27FC236}">
                  <a16:creationId xmlns:a16="http://schemas.microsoft.com/office/drawing/2014/main" id="{7D7AE0A0-03BA-3EAE-6E71-2B10A13D8451}"/>
                </a:ext>
              </a:extLst>
            </p:cNvPr>
            <p:cNvSpPr txBox="1"/>
            <p:nvPr/>
          </p:nvSpPr>
          <p:spPr>
            <a:xfrm>
              <a:off x="9265401" y="3137458"/>
              <a:ext cx="1333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r>
                <a:rPr kumimoji="1" lang="en-US" altLang="ja-JP" sz="2200" b="1" baseline="30000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</a:t>
              </a:r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38" name="テキスト ボックス 437">
              <a:extLst>
                <a:ext uri="{FF2B5EF4-FFF2-40B4-BE49-F238E27FC236}">
                  <a16:creationId xmlns:a16="http://schemas.microsoft.com/office/drawing/2014/main" id="{820B516C-93C5-DF0B-7D78-AF2D4FF11433}"/>
                </a:ext>
              </a:extLst>
            </p:cNvPr>
            <p:cNvSpPr txBox="1"/>
            <p:nvPr/>
          </p:nvSpPr>
          <p:spPr>
            <a:xfrm>
              <a:off x="9245251" y="3765693"/>
              <a:ext cx="13594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kumimoji="1" lang="en-US" altLang="ja-JP" sz="2200" b="1" baseline="3000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nd</a:t>
              </a:r>
              <a:r>
                <a:rPr kumimoji="1" lang="en-US" altLang="ja-JP" sz="2200" b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39" name="テキスト ボックス 438">
              <a:extLst>
                <a:ext uri="{FF2B5EF4-FFF2-40B4-BE49-F238E27FC236}">
                  <a16:creationId xmlns:a16="http://schemas.microsoft.com/office/drawing/2014/main" id="{2AD279DC-3216-7621-2FB2-19E9F6D0DC36}"/>
                </a:ext>
              </a:extLst>
            </p:cNvPr>
            <p:cNvSpPr txBox="1"/>
            <p:nvPr/>
          </p:nvSpPr>
          <p:spPr>
            <a:xfrm>
              <a:off x="9204604" y="4468788"/>
              <a:ext cx="13449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r>
                <a:rPr kumimoji="1" lang="en-US" altLang="ja-JP" sz="2200" b="1" baseline="30000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rd</a:t>
              </a:r>
              <a:r>
                <a:rPr kumimoji="1" lang="en-US" altLang="ja-JP" sz="22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layer </a:t>
              </a:r>
              <a:endParaRPr kumimoji="1" lang="ja-JP" altLang="en-US" sz="22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61" name="正方形/長方形 460">
              <a:extLst>
                <a:ext uri="{FF2B5EF4-FFF2-40B4-BE49-F238E27FC236}">
                  <a16:creationId xmlns:a16="http://schemas.microsoft.com/office/drawing/2014/main" id="{86DE6ADF-91B9-6CAE-F9AF-48406299162C}"/>
                </a:ext>
              </a:extLst>
            </p:cNvPr>
            <p:cNvSpPr/>
            <p:nvPr/>
          </p:nvSpPr>
          <p:spPr>
            <a:xfrm>
              <a:off x="8229600" y="1901252"/>
              <a:ext cx="3619492" cy="416606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ED36C90E-A5C0-677D-14C4-89D0952AD023}"/>
                </a:ext>
              </a:extLst>
            </p:cNvPr>
            <p:cNvSpPr txBox="1"/>
            <p:nvPr/>
          </p:nvSpPr>
          <p:spPr>
            <a:xfrm>
              <a:off x="8922544" y="1673950"/>
              <a:ext cx="182155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/>
                <a:t>(C) 3+3+5 mm</a:t>
              </a:r>
              <a:endParaRPr kumimoji="1" lang="ja-JP" altLang="en-US" sz="2200" b="1" dirty="0"/>
            </a:p>
          </p:txBody>
        </p:sp>
        <p:cxnSp>
          <p:nvCxnSpPr>
            <p:cNvPr id="467" name="直線矢印コネクタ 466">
              <a:extLst>
                <a:ext uri="{FF2B5EF4-FFF2-40B4-BE49-F238E27FC236}">
                  <a16:creationId xmlns:a16="http://schemas.microsoft.com/office/drawing/2014/main" id="{C77972C5-6CBB-2AA9-53DA-54EAF304DF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6616" y="5566995"/>
              <a:ext cx="0" cy="1478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テキスト ボックス 467">
              <a:extLst>
                <a:ext uri="{FF2B5EF4-FFF2-40B4-BE49-F238E27FC236}">
                  <a16:creationId xmlns:a16="http://schemas.microsoft.com/office/drawing/2014/main" id="{C50F7EF1-0CB7-44EA-12F6-465FE4D9B675}"/>
                </a:ext>
              </a:extLst>
            </p:cNvPr>
            <p:cNvSpPr txBox="1"/>
            <p:nvPr/>
          </p:nvSpPr>
          <p:spPr>
            <a:xfrm>
              <a:off x="8914478" y="5684296"/>
              <a:ext cx="1829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SiPM</a:t>
              </a:r>
              <a:r>
                <a:rPr kumimoji="1" lang="en-US" altLang="ja-JP" b="1" dirty="0"/>
                <a:t> 5×5 array</a:t>
              </a:r>
              <a:endParaRPr kumimoji="1" lang="en-US" altLang="ja-JP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C870496D-F66D-B0F8-6722-300E8698FD20}"/>
              </a:ext>
            </a:extLst>
          </p:cNvPr>
          <p:cNvGrpSpPr/>
          <p:nvPr/>
        </p:nvGrpSpPr>
        <p:grpSpPr>
          <a:xfrm>
            <a:off x="360251" y="2352578"/>
            <a:ext cx="850485" cy="2739913"/>
            <a:chOff x="2400715" y="2327116"/>
            <a:chExt cx="850485" cy="744463"/>
          </a:xfrm>
        </p:grpSpPr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F2A5823A-7A5E-A466-2AEB-791EBDF9C3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071579"/>
              <a:ext cx="4274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FFF5AC1C-D949-F0B1-1513-B8F3C3B53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124" y="2327116"/>
              <a:ext cx="478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直線矢印コネクタ 447">
              <a:extLst>
                <a:ext uri="{FF2B5EF4-FFF2-40B4-BE49-F238E27FC236}">
                  <a16:creationId xmlns:a16="http://schemas.microsoft.com/office/drawing/2014/main" id="{F4BF4A39-1963-553F-F757-533D832453B1}"/>
                </a:ext>
              </a:extLst>
            </p:cNvPr>
            <p:cNvCxnSpPr/>
            <p:nvPr/>
          </p:nvCxnSpPr>
          <p:spPr>
            <a:xfrm>
              <a:off x="2784760" y="2327116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正方形/長方形 448">
              <a:extLst>
                <a:ext uri="{FF2B5EF4-FFF2-40B4-BE49-F238E27FC236}">
                  <a16:creationId xmlns:a16="http://schemas.microsoft.com/office/drawing/2014/main" id="{9E363875-F0EE-7885-757E-EE0BBEEAF138}"/>
                </a:ext>
              </a:extLst>
            </p:cNvPr>
            <p:cNvSpPr/>
            <p:nvPr/>
          </p:nvSpPr>
          <p:spPr>
            <a:xfrm rot="16200000">
              <a:off x="2468473" y="2504024"/>
              <a:ext cx="233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15 mm</a:t>
              </a:r>
              <a:endParaRPr lang="ja-JP" altLang="en-US" dirty="0"/>
            </a:p>
          </p:txBody>
        </p:sp>
      </p:grpSp>
      <p:grpSp>
        <p:nvGrpSpPr>
          <p:cNvPr id="450" name="グループ化 449">
            <a:extLst>
              <a:ext uri="{FF2B5EF4-FFF2-40B4-BE49-F238E27FC236}">
                <a16:creationId xmlns:a16="http://schemas.microsoft.com/office/drawing/2014/main" id="{ADBC5D42-5898-CFC9-E8C4-DCD40F50FF31}"/>
              </a:ext>
            </a:extLst>
          </p:cNvPr>
          <p:cNvGrpSpPr/>
          <p:nvPr/>
        </p:nvGrpSpPr>
        <p:grpSpPr>
          <a:xfrm>
            <a:off x="4330980" y="3050774"/>
            <a:ext cx="817440" cy="2046986"/>
            <a:chOff x="2433760" y="2327116"/>
            <a:chExt cx="817440" cy="744463"/>
          </a:xfrm>
        </p:grpSpPr>
        <p:cxnSp>
          <p:nvCxnSpPr>
            <p:cNvPr id="451" name="直線コネクタ 450">
              <a:extLst>
                <a:ext uri="{FF2B5EF4-FFF2-40B4-BE49-F238E27FC236}">
                  <a16:creationId xmlns:a16="http://schemas.microsoft.com/office/drawing/2014/main" id="{DD46BAB4-5498-BB32-ECA3-B96166EA0E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071579"/>
              <a:ext cx="4274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直線コネクタ 451">
              <a:extLst>
                <a:ext uri="{FF2B5EF4-FFF2-40B4-BE49-F238E27FC236}">
                  <a16:creationId xmlns:a16="http://schemas.microsoft.com/office/drawing/2014/main" id="{5D1AA135-1765-BC66-80CC-8AE0735A08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124" y="2327116"/>
              <a:ext cx="478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直線矢印コネクタ 452">
              <a:extLst>
                <a:ext uri="{FF2B5EF4-FFF2-40B4-BE49-F238E27FC236}">
                  <a16:creationId xmlns:a16="http://schemas.microsoft.com/office/drawing/2014/main" id="{9EF41625-8E7E-573E-D2D7-9FB7C3C3C0A5}"/>
                </a:ext>
              </a:extLst>
            </p:cNvPr>
            <p:cNvCxnSpPr/>
            <p:nvPr/>
          </p:nvCxnSpPr>
          <p:spPr>
            <a:xfrm>
              <a:off x="2784760" y="2327116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4" name="正方形/長方形 453">
              <a:extLst>
                <a:ext uri="{FF2B5EF4-FFF2-40B4-BE49-F238E27FC236}">
                  <a16:creationId xmlns:a16="http://schemas.microsoft.com/office/drawing/2014/main" id="{756692E5-30C3-B458-2A91-06F869110248}"/>
                </a:ext>
              </a:extLst>
            </p:cNvPr>
            <p:cNvSpPr/>
            <p:nvPr/>
          </p:nvSpPr>
          <p:spPr>
            <a:xfrm rot="16200000">
              <a:off x="2445858" y="2468691"/>
              <a:ext cx="345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11 mm</a:t>
              </a:r>
              <a:endParaRPr lang="ja-JP" altLang="en-US" dirty="0"/>
            </a:p>
          </p:txBody>
        </p:sp>
      </p:grpSp>
      <p:grpSp>
        <p:nvGrpSpPr>
          <p:cNvPr id="455" name="グループ化 454">
            <a:extLst>
              <a:ext uri="{FF2B5EF4-FFF2-40B4-BE49-F238E27FC236}">
                <a16:creationId xmlns:a16="http://schemas.microsoft.com/office/drawing/2014/main" id="{DDAA34ED-1A63-0F1D-A388-BAC23A6A932B}"/>
              </a:ext>
            </a:extLst>
          </p:cNvPr>
          <p:cNvGrpSpPr/>
          <p:nvPr/>
        </p:nvGrpSpPr>
        <p:grpSpPr>
          <a:xfrm>
            <a:off x="8209838" y="3086133"/>
            <a:ext cx="817440" cy="2023202"/>
            <a:chOff x="2433760" y="2327116"/>
            <a:chExt cx="817440" cy="744463"/>
          </a:xfrm>
        </p:grpSpPr>
        <p:cxnSp>
          <p:nvCxnSpPr>
            <p:cNvPr id="456" name="直線コネクタ 455">
              <a:extLst>
                <a:ext uri="{FF2B5EF4-FFF2-40B4-BE49-F238E27FC236}">
                  <a16:creationId xmlns:a16="http://schemas.microsoft.com/office/drawing/2014/main" id="{AFFD8B54-2A1A-2874-0E51-C8F61B95AF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27" y="3071579"/>
              <a:ext cx="4274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直線コネクタ 456">
              <a:extLst>
                <a:ext uri="{FF2B5EF4-FFF2-40B4-BE49-F238E27FC236}">
                  <a16:creationId xmlns:a16="http://schemas.microsoft.com/office/drawing/2014/main" id="{F456A3EA-74E5-52DE-8904-18D04BC9E7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124" y="2327116"/>
              <a:ext cx="478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直線矢印コネクタ 457">
              <a:extLst>
                <a:ext uri="{FF2B5EF4-FFF2-40B4-BE49-F238E27FC236}">
                  <a16:creationId xmlns:a16="http://schemas.microsoft.com/office/drawing/2014/main" id="{EB79F3D1-D7B4-307C-8C43-B91179E833A9}"/>
                </a:ext>
              </a:extLst>
            </p:cNvPr>
            <p:cNvCxnSpPr/>
            <p:nvPr/>
          </p:nvCxnSpPr>
          <p:spPr>
            <a:xfrm>
              <a:off x="2784760" y="2327116"/>
              <a:ext cx="0" cy="7444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9" name="正方形/長方形 458">
              <a:extLst>
                <a:ext uri="{FF2B5EF4-FFF2-40B4-BE49-F238E27FC236}">
                  <a16:creationId xmlns:a16="http://schemas.microsoft.com/office/drawing/2014/main" id="{0492A056-0244-0D0C-D8D4-6CEFBAADFA09}"/>
                </a:ext>
              </a:extLst>
            </p:cNvPr>
            <p:cNvSpPr/>
            <p:nvPr/>
          </p:nvSpPr>
          <p:spPr>
            <a:xfrm rot="16200000">
              <a:off x="2445858" y="2468691"/>
              <a:ext cx="345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11 mm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8745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/>
      <p:bldP spid="441" grpId="0"/>
      <p:bldP spid="4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6"/>
          <p:cNvSpPr/>
          <p:nvPr/>
        </p:nvSpPr>
        <p:spPr>
          <a:xfrm>
            <a:off x="696000" y="24973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6000" y="2584933"/>
            <a:ext cx="10515600" cy="1325563"/>
          </a:xfrm>
        </p:spPr>
        <p:txBody>
          <a:bodyPr/>
          <a:lstStyle/>
          <a:p>
            <a:r>
              <a:rPr lang="en-US" b="1" dirty="0"/>
              <a:t>Spatial resolution</a:t>
            </a:r>
            <a:endParaRPr lang="en-US" b="1" dirty="0">
              <a:latin typeface="+mn-lt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96000" y="39260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961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EB1BF4-F340-7C69-C915-54CF26DC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Spatial resolution with the NEMA </a:t>
            </a:r>
            <a:r>
              <a:rPr kumimoji="1" lang="en-US" altLang="ja-JP" baseline="30000" dirty="0"/>
              <a:t>22</a:t>
            </a:r>
            <a:r>
              <a:rPr kumimoji="1" lang="en-US" altLang="ja-JP" dirty="0"/>
              <a:t>Na sources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7AAC93F-592D-C096-3A76-499B692DD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2" t="117" r="11203" b="7010"/>
          <a:stretch/>
        </p:blipFill>
        <p:spPr>
          <a:xfrm>
            <a:off x="12648" y="1564654"/>
            <a:ext cx="4485069" cy="4553380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7B0CA94C-5E93-2619-507F-F3C4443A6A46}"/>
              </a:ext>
            </a:extLst>
          </p:cNvPr>
          <p:cNvSpPr/>
          <p:nvPr/>
        </p:nvSpPr>
        <p:spPr>
          <a:xfrm>
            <a:off x="1925364" y="3509322"/>
            <a:ext cx="613748" cy="6137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5136360D-6FB4-3846-1BCE-DA9FBFDBEBCD}"/>
              </a:ext>
            </a:extLst>
          </p:cNvPr>
          <p:cNvCxnSpPr>
            <a:cxnSpLocks/>
          </p:cNvCxnSpPr>
          <p:nvPr/>
        </p:nvCxnSpPr>
        <p:spPr>
          <a:xfrm>
            <a:off x="3369248" y="3972758"/>
            <a:ext cx="0" cy="173799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61CF68C-E90B-B926-981C-841619285A29}"/>
              </a:ext>
            </a:extLst>
          </p:cNvPr>
          <p:cNvCxnSpPr>
            <a:cxnSpLocks/>
          </p:cNvCxnSpPr>
          <p:nvPr/>
        </p:nvCxnSpPr>
        <p:spPr>
          <a:xfrm>
            <a:off x="1112775" y="5683533"/>
            <a:ext cx="2250062" cy="2580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59844FB-2B44-852B-9C22-581F66256F2C}"/>
              </a:ext>
            </a:extLst>
          </p:cNvPr>
          <p:cNvCxnSpPr>
            <a:cxnSpLocks/>
          </p:cNvCxnSpPr>
          <p:nvPr/>
        </p:nvCxnSpPr>
        <p:spPr>
          <a:xfrm>
            <a:off x="1107061" y="3932377"/>
            <a:ext cx="0" cy="175764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4AC41B3-927F-CAA0-F409-5E6AD97C59AF}"/>
              </a:ext>
            </a:extLst>
          </p:cNvPr>
          <p:cNvSpPr txBox="1"/>
          <p:nvPr/>
        </p:nvSpPr>
        <p:spPr>
          <a:xfrm>
            <a:off x="1901581" y="5718778"/>
            <a:ext cx="112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52.5 mm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0DEC973-70C3-BC64-25E1-152855755231}"/>
              </a:ext>
            </a:extLst>
          </p:cNvPr>
          <p:cNvSpPr txBox="1"/>
          <p:nvPr/>
        </p:nvSpPr>
        <p:spPr>
          <a:xfrm>
            <a:off x="1346572" y="1584159"/>
            <a:ext cx="1821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solidFill>
                  <a:schemeClr val="bg1"/>
                </a:solidFill>
              </a:rPr>
              <a:t>(A) 4+4+7 mm</a:t>
            </a:r>
            <a:endParaRPr kumimoji="1" lang="ja-JP" altLang="en-US" sz="22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39D0FC8-95B6-9743-85C4-816489FF1CF7}"/>
              </a:ext>
            </a:extLst>
          </p:cNvPr>
          <p:cNvSpPr txBox="1"/>
          <p:nvPr/>
        </p:nvSpPr>
        <p:spPr>
          <a:xfrm>
            <a:off x="12648" y="6158481"/>
            <a:ext cx="1457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Sensitivity</a:t>
            </a:r>
            <a:endParaRPr kumimoji="1" lang="ja-JP" altLang="en-US" sz="20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C879C47-B219-A358-E599-F057EB609830}"/>
              </a:ext>
            </a:extLst>
          </p:cNvPr>
          <p:cNvCxnSpPr>
            <a:cxnSpLocks/>
          </p:cNvCxnSpPr>
          <p:nvPr/>
        </p:nvCxnSpPr>
        <p:spPr>
          <a:xfrm>
            <a:off x="459361" y="3961137"/>
            <a:ext cx="0" cy="172888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245A3B77-5CFD-3617-9388-8A6C94B85905}"/>
              </a:ext>
            </a:extLst>
          </p:cNvPr>
          <p:cNvCxnSpPr>
            <a:cxnSpLocks/>
          </p:cNvCxnSpPr>
          <p:nvPr/>
        </p:nvCxnSpPr>
        <p:spPr>
          <a:xfrm>
            <a:off x="454188" y="5683354"/>
            <a:ext cx="647221" cy="7424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FE009D5-A203-8D13-E21B-D6379EBE4FE0}"/>
              </a:ext>
            </a:extLst>
          </p:cNvPr>
          <p:cNvSpPr txBox="1"/>
          <p:nvPr/>
        </p:nvSpPr>
        <p:spPr>
          <a:xfrm>
            <a:off x="447646" y="5736508"/>
            <a:ext cx="100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 mm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BC64E19-2166-AA5C-C7EB-C2DB60ED3E5B}"/>
              </a:ext>
            </a:extLst>
          </p:cNvPr>
          <p:cNvSpPr txBox="1"/>
          <p:nvPr/>
        </p:nvSpPr>
        <p:spPr>
          <a:xfrm>
            <a:off x="1812518" y="6182983"/>
            <a:ext cx="891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1.61%</a:t>
            </a:r>
            <a:endParaRPr kumimoji="1" lang="ja-JP" altLang="en-US" sz="2000" b="1" dirty="0"/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7B6CFC62-10CF-1576-776B-4B9C9FA930FE}"/>
              </a:ext>
            </a:extLst>
          </p:cNvPr>
          <p:cNvGrpSpPr/>
          <p:nvPr/>
        </p:nvGrpSpPr>
        <p:grpSpPr>
          <a:xfrm>
            <a:off x="1468475" y="3460011"/>
            <a:ext cx="1335246" cy="369332"/>
            <a:chOff x="1711363" y="3105998"/>
            <a:chExt cx="1335246" cy="369332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28A0A34-6EBF-969D-B0E8-FBA3FAE61B07}"/>
                </a:ext>
              </a:extLst>
            </p:cNvPr>
            <p:cNvSpPr txBox="1"/>
            <p:nvPr/>
          </p:nvSpPr>
          <p:spPr>
            <a:xfrm>
              <a:off x="1711363" y="3105998"/>
              <a:ext cx="1335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chemeClr val="bg1"/>
                  </a:solidFill>
                </a:rPr>
                <a:t>22</a:t>
              </a:r>
              <a:r>
                <a:rPr lang="en-US" b="1" dirty="0">
                  <a:solidFill>
                    <a:schemeClr val="bg1"/>
                  </a:solidFill>
                </a:rPr>
                <a:t>Na</a:t>
              </a:r>
            </a:p>
          </p:txBody>
        </p: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F855715-8994-F31D-766D-C939D35EFE15}"/>
                </a:ext>
              </a:extLst>
            </p:cNvPr>
            <p:cNvCxnSpPr>
              <a:cxnSpLocks/>
            </p:cNvCxnSpPr>
            <p:nvPr/>
          </p:nvCxnSpPr>
          <p:spPr>
            <a:xfrm>
              <a:off x="2252663" y="3363118"/>
              <a:ext cx="220327" cy="108701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BC31402F-7B6D-5DEA-4EC7-49E6BD4D3498}"/>
              </a:ext>
            </a:extLst>
          </p:cNvPr>
          <p:cNvGrpSpPr/>
          <p:nvPr/>
        </p:nvGrpSpPr>
        <p:grpSpPr>
          <a:xfrm>
            <a:off x="2449426" y="3810861"/>
            <a:ext cx="496670" cy="54339"/>
            <a:chOff x="2449426" y="3810861"/>
            <a:chExt cx="496670" cy="54339"/>
          </a:xfrm>
        </p:grpSpPr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2D4C5B10-5D88-C1ED-3E60-0BAA50184CAE}"/>
                </a:ext>
              </a:extLst>
            </p:cNvPr>
            <p:cNvSpPr/>
            <p:nvPr/>
          </p:nvSpPr>
          <p:spPr>
            <a:xfrm>
              <a:off x="2449426" y="3810861"/>
              <a:ext cx="54339" cy="543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65E8AA5E-DE41-6F09-0DB4-C27A0C599F7F}"/>
                </a:ext>
              </a:extLst>
            </p:cNvPr>
            <p:cNvSpPr/>
            <p:nvPr/>
          </p:nvSpPr>
          <p:spPr>
            <a:xfrm>
              <a:off x="2667566" y="3810861"/>
              <a:ext cx="54339" cy="543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D6314382-A08E-1D57-8507-D226F1908FD9}"/>
                </a:ext>
              </a:extLst>
            </p:cNvPr>
            <p:cNvSpPr/>
            <p:nvPr/>
          </p:nvSpPr>
          <p:spPr>
            <a:xfrm>
              <a:off x="2891757" y="3810861"/>
              <a:ext cx="54339" cy="543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A424FF01-CCF6-5881-A032-EE8D36306527}"/>
              </a:ext>
            </a:extLst>
          </p:cNvPr>
          <p:cNvGrpSpPr/>
          <p:nvPr/>
        </p:nvGrpSpPr>
        <p:grpSpPr>
          <a:xfrm>
            <a:off x="2242863" y="3868877"/>
            <a:ext cx="905768" cy="624063"/>
            <a:chOff x="2242863" y="3868877"/>
            <a:chExt cx="905768" cy="624063"/>
          </a:xfrm>
        </p:grpSpPr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562B52A1-40FB-B992-65CB-07EE79A6C904}"/>
                </a:ext>
              </a:extLst>
            </p:cNvPr>
            <p:cNvCxnSpPr>
              <a:cxnSpLocks/>
            </p:cNvCxnSpPr>
            <p:nvPr/>
          </p:nvCxnSpPr>
          <p:spPr>
            <a:xfrm>
              <a:off x="2248474" y="3868877"/>
              <a:ext cx="0" cy="254193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BFE9CE74-8A06-6E79-5ABB-83F66F953A51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63" y="4113843"/>
              <a:ext cx="672935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5A51800D-FAEE-571C-9BC1-9ACC14451FEA}"/>
                </a:ext>
              </a:extLst>
            </p:cNvPr>
            <p:cNvCxnSpPr>
              <a:cxnSpLocks/>
            </p:cNvCxnSpPr>
            <p:nvPr/>
          </p:nvCxnSpPr>
          <p:spPr>
            <a:xfrm>
              <a:off x="2917605" y="3868877"/>
              <a:ext cx="0" cy="254193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09C4FA9-62A5-3E58-B053-4AF831D4565A}"/>
                </a:ext>
              </a:extLst>
            </p:cNvPr>
            <p:cNvSpPr txBox="1"/>
            <p:nvPr/>
          </p:nvSpPr>
          <p:spPr>
            <a:xfrm>
              <a:off x="2257396" y="4123608"/>
              <a:ext cx="891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15 mm</a:t>
              </a:r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D79C78B9-EEF9-8AEB-0D85-272F6BCA67D4}"/>
              </a:ext>
            </a:extLst>
          </p:cNvPr>
          <p:cNvGrpSpPr/>
          <p:nvPr/>
        </p:nvGrpSpPr>
        <p:grpSpPr>
          <a:xfrm>
            <a:off x="4192974" y="1562058"/>
            <a:ext cx="4134461" cy="4963586"/>
            <a:chOff x="4192974" y="1562058"/>
            <a:chExt cx="4134461" cy="4963586"/>
          </a:xfrm>
        </p:grpSpPr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E5354FBC-7BC5-FCB4-23EB-07C5404FF12E}"/>
                </a:ext>
              </a:extLst>
            </p:cNvPr>
            <p:cNvGrpSpPr/>
            <p:nvPr/>
          </p:nvGrpSpPr>
          <p:grpSpPr>
            <a:xfrm>
              <a:off x="4192974" y="1562058"/>
              <a:ext cx="4134461" cy="4963586"/>
              <a:chOff x="4192974" y="1562058"/>
              <a:chExt cx="4134461" cy="4963586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1CA394B-EA42-A4AC-620F-CEEB6A084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28" t="3635" b="1111"/>
              <a:stretch/>
            </p:blipFill>
            <p:spPr>
              <a:xfrm>
                <a:off x="4193616" y="1900392"/>
                <a:ext cx="4133819" cy="3905716"/>
              </a:xfrm>
              <a:prstGeom prst="rect">
                <a:avLst/>
              </a:prstGeom>
            </p:spPr>
          </p:pic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FB4C5152-76D1-3ED8-641F-2FA15D4DA14E}"/>
                  </a:ext>
                </a:extLst>
              </p:cNvPr>
              <p:cNvSpPr/>
              <p:nvPr/>
            </p:nvSpPr>
            <p:spPr>
              <a:xfrm>
                <a:off x="4192974" y="5627255"/>
                <a:ext cx="4133820" cy="4907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84046544-FCE2-5733-FEA4-B569FE00C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04542" y="3977676"/>
                <a:ext cx="0" cy="155653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D475C27C-5C94-2651-AAF0-6E43EBBC2F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5107" y="5510364"/>
                <a:ext cx="2168318" cy="2487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95110007-EF49-D561-F5CB-C95051284D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7605" y="3937295"/>
                <a:ext cx="0" cy="1580731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D6383843-5A46-9D10-0D7E-6E3B3A70E40E}"/>
                  </a:ext>
                </a:extLst>
              </p:cNvPr>
              <p:cNvSpPr txBox="1"/>
              <p:nvPr/>
            </p:nvSpPr>
            <p:spPr>
              <a:xfrm>
                <a:off x="5885938" y="5498333"/>
                <a:ext cx="8778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48 mm</a:t>
                </a: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3664334D-5EE6-01B7-C5B8-A446AD564293}"/>
                  </a:ext>
                </a:extLst>
              </p:cNvPr>
              <p:cNvSpPr/>
              <p:nvPr/>
            </p:nvSpPr>
            <p:spPr>
              <a:xfrm>
                <a:off x="4193615" y="1562058"/>
                <a:ext cx="4133819" cy="4907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D6D4A19-4954-B41B-0058-9603F6616C5E}"/>
                  </a:ext>
                </a:extLst>
              </p:cNvPr>
              <p:cNvSpPr txBox="1"/>
              <p:nvPr/>
            </p:nvSpPr>
            <p:spPr>
              <a:xfrm>
                <a:off x="5266104" y="1590633"/>
                <a:ext cx="182155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solidFill>
                      <a:schemeClr val="bg1"/>
                    </a:solidFill>
                  </a:rPr>
                  <a:t>(B) 3+4+4 mm</a:t>
                </a:r>
                <a:endParaRPr kumimoji="1" lang="ja-JP" altLang="en-US" sz="22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04E64EAA-403C-15B0-A2B0-30F3992D53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5005" y="3961493"/>
                <a:ext cx="0" cy="155653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F716759E-1C15-A211-D388-F8F21A0A6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5005" y="5508325"/>
                <a:ext cx="482600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F8BE6129-40A6-0D3E-94A7-6941B797C656}"/>
                  </a:ext>
                </a:extLst>
              </p:cNvPr>
              <p:cNvSpPr txBox="1"/>
              <p:nvPr/>
            </p:nvSpPr>
            <p:spPr>
              <a:xfrm>
                <a:off x="4531463" y="5517767"/>
                <a:ext cx="8778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11 mm</a:t>
                </a:r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2C827AA5-8E81-89BE-BB90-677E127615CA}"/>
                  </a:ext>
                </a:extLst>
              </p:cNvPr>
              <p:cNvSpPr txBox="1"/>
              <p:nvPr/>
            </p:nvSpPr>
            <p:spPr>
              <a:xfrm>
                <a:off x="5837972" y="6125534"/>
                <a:ext cx="8912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/>
                  <a:t>1.29%</a:t>
                </a:r>
                <a:endParaRPr kumimoji="1" lang="ja-JP" altLang="en-US" sz="2000" b="1" dirty="0"/>
              </a:p>
            </p:txBody>
          </p:sp>
        </p:grpSp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9E1218B3-8381-6B69-EBD3-6B4ADE8F6D22}"/>
                </a:ext>
              </a:extLst>
            </p:cNvPr>
            <p:cNvGrpSpPr/>
            <p:nvPr/>
          </p:nvGrpSpPr>
          <p:grpSpPr>
            <a:xfrm>
              <a:off x="5652708" y="3270304"/>
              <a:ext cx="1480130" cy="1222636"/>
              <a:chOff x="5652708" y="3270304"/>
              <a:chExt cx="1480130" cy="1222636"/>
            </a:xfrm>
          </p:grpSpPr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80F341AA-AD73-2BB7-43F5-BF834C54E7FF}"/>
                  </a:ext>
                </a:extLst>
              </p:cNvPr>
              <p:cNvSpPr/>
              <p:nvPr/>
            </p:nvSpPr>
            <p:spPr>
              <a:xfrm>
                <a:off x="5934526" y="3533235"/>
                <a:ext cx="613748" cy="61374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D25E9660-99C4-C10A-312D-A8DE45119768}"/>
                  </a:ext>
                </a:extLst>
              </p:cNvPr>
              <p:cNvSpPr/>
              <p:nvPr/>
            </p:nvSpPr>
            <p:spPr>
              <a:xfrm>
                <a:off x="6206306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C512189A-57D3-1058-77F5-73ABA01CADE0}"/>
                  </a:ext>
                </a:extLst>
              </p:cNvPr>
              <p:cNvSpPr/>
              <p:nvPr/>
            </p:nvSpPr>
            <p:spPr>
              <a:xfrm>
                <a:off x="6430497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楕円 45">
                <a:extLst>
                  <a:ext uri="{FF2B5EF4-FFF2-40B4-BE49-F238E27FC236}">
                    <a16:creationId xmlns:a16="http://schemas.microsoft.com/office/drawing/2014/main" id="{B9EDD846-CF32-920E-9867-A1619ADAD023}"/>
                  </a:ext>
                </a:extLst>
              </p:cNvPr>
              <p:cNvSpPr/>
              <p:nvPr/>
            </p:nvSpPr>
            <p:spPr>
              <a:xfrm>
                <a:off x="6648637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7" name="楕円 46">
                <a:extLst>
                  <a:ext uri="{FF2B5EF4-FFF2-40B4-BE49-F238E27FC236}">
                    <a16:creationId xmlns:a16="http://schemas.microsoft.com/office/drawing/2014/main" id="{352A1B13-E266-F90D-6E21-68E3371EFBFD}"/>
                  </a:ext>
                </a:extLst>
              </p:cNvPr>
              <p:cNvSpPr/>
              <p:nvPr/>
            </p:nvSpPr>
            <p:spPr>
              <a:xfrm>
                <a:off x="6872828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AB79763-0726-CC8C-899B-C6CA452D907B}"/>
                  </a:ext>
                </a:extLst>
              </p:cNvPr>
              <p:cNvSpPr txBox="1"/>
              <p:nvPr/>
            </p:nvSpPr>
            <p:spPr>
              <a:xfrm>
                <a:off x="5652708" y="3270304"/>
                <a:ext cx="13352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baseline="30000" dirty="0">
                    <a:solidFill>
                      <a:schemeClr val="bg1"/>
                    </a:solidFill>
                  </a:rPr>
                  <a:t>22</a:t>
                </a:r>
                <a:r>
                  <a:rPr lang="en-US" b="1" dirty="0">
                    <a:solidFill>
                      <a:schemeClr val="bg1"/>
                    </a:solidFill>
                  </a:rPr>
                  <a:t>Na source</a:t>
                </a:r>
              </a:p>
            </p:txBody>
          </p: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2BC81F65-8D9B-9528-B6C3-DBB4BB4A15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7693" y="3573463"/>
                <a:ext cx="38998" cy="226968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>
                <a:extLst>
                  <a:ext uri="{FF2B5EF4-FFF2-40B4-BE49-F238E27FC236}">
                    <a16:creationId xmlns:a16="http://schemas.microsoft.com/office/drawing/2014/main" id="{95FE0614-A47F-D2A1-B5D1-92E97A235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681" y="3868877"/>
                <a:ext cx="0" cy="2541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>
                <a:extLst>
                  <a:ext uri="{FF2B5EF4-FFF2-40B4-BE49-F238E27FC236}">
                    <a16:creationId xmlns:a16="http://schemas.microsoft.com/office/drawing/2014/main" id="{92720B1C-9793-5A13-EC0C-76BED26E1C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01812" y="3868877"/>
                <a:ext cx="0" cy="2541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67CFC960-DE9D-7967-578C-D254A8E15DCF}"/>
                  </a:ext>
                </a:extLst>
              </p:cNvPr>
              <p:cNvSpPr txBox="1"/>
              <p:nvPr/>
            </p:nvSpPr>
            <p:spPr>
              <a:xfrm>
                <a:off x="6241603" y="4123608"/>
                <a:ext cx="891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15 mm</a:t>
                </a:r>
              </a:p>
            </p:txBody>
          </p:sp>
          <p:cxnSp>
            <p:nvCxnSpPr>
              <p:cNvPr id="67" name="直線矢印コネクタ 66">
                <a:extLst>
                  <a:ext uri="{FF2B5EF4-FFF2-40B4-BE49-F238E27FC236}">
                    <a16:creationId xmlns:a16="http://schemas.microsoft.com/office/drawing/2014/main" id="{EA3029A7-4E88-3D56-7256-7FD1E1F93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681" y="4112886"/>
                <a:ext cx="672935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531A86D9-A4A2-A161-9CC2-B7CAE6BD4A55}"/>
              </a:ext>
            </a:extLst>
          </p:cNvPr>
          <p:cNvGrpSpPr/>
          <p:nvPr/>
        </p:nvGrpSpPr>
        <p:grpSpPr>
          <a:xfrm>
            <a:off x="8040907" y="1562137"/>
            <a:ext cx="4133819" cy="4946201"/>
            <a:chOff x="8040907" y="1562137"/>
            <a:chExt cx="4133819" cy="4946201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DE07C9DC-EB7C-65F2-3C50-05CAC3A19DC8}"/>
                </a:ext>
              </a:extLst>
            </p:cNvPr>
            <p:cNvGrpSpPr/>
            <p:nvPr/>
          </p:nvGrpSpPr>
          <p:grpSpPr>
            <a:xfrm>
              <a:off x="8040907" y="1562137"/>
              <a:ext cx="4133819" cy="4946201"/>
              <a:chOff x="8040907" y="1562137"/>
              <a:chExt cx="4133819" cy="4946201"/>
            </a:xfrm>
          </p:grpSpPr>
          <p:sp>
            <p:nvSpPr>
              <p:cNvPr id="76" name="正方形/長方形 75">
                <a:extLst>
                  <a:ext uri="{FF2B5EF4-FFF2-40B4-BE49-F238E27FC236}">
                    <a16:creationId xmlns:a16="http://schemas.microsoft.com/office/drawing/2014/main" id="{5B664A3A-EB49-6F57-C18C-82B4131EE35A}"/>
                  </a:ext>
                </a:extLst>
              </p:cNvPr>
              <p:cNvSpPr/>
              <p:nvPr/>
            </p:nvSpPr>
            <p:spPr>
              <a:xfrm>
                <a:off x="8040907" y="5621310"/>
                <a:ext cx="4133819" cy="4907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2B07E3AC-A674-AA50-40C2-153F9A835F2D}"/>
                  </a:ext>
                </a:extLst>
              </p:cNvPr>
              <p:cNvSpPr/>
              <p:nvPr/>
            </p:nvSpPr>
            <p:spPr>
              <a:xfrm>
                <a:off x="8040907" y="1562137"/>
                <a:ext cx="4133819" cy="4907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8A14DFCE-2463-1A8A-9B54-15C193B185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41" t="1868" r="941" b="2143"/>
              <a:stretch/>
            </p:blipFill>
            <p:spPr>
              <a:xfrm>
                <a:off x="8198687" y="1895475"/>
                <a:ext cx="3976039" cy="3913174"/>
              </a:xfrm>
              <a:prstGeom prst="rect">
                <a:avLst/>
              </a:prstGeom>
            </p:spPr>
          </p:pic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2F3AB652-FED1-EB92-E5C6-2951B584E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09612" y="3972758"/>
                <a:ext cx="0" cy="155653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>
                <a:extLst>
                  <a:ext uri="{FF2B5EF4-FFF2-40B4-BE49-F238E27FC236}">
                    <a16:creationId xmlns:a16="http://schemas.microsoft.com/office/drawing/2014/main" id="{720EE7ED-B2ED-C155-A708-73BFAA193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0177" y="5505446"/>
                <a:ext cx="2168318" cy="2487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6CBD8A50-CF0B-0EE3-29EA-4A3AEBC42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2675" y="3932377"/>
                <a:ext cx="0" cy="157335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C782F6A-9C89-D569-9639-79F7E73E0AC8}"/>
                  </a:ext>
                </a:extLst>
              </p:cNvPr>
              <p:cNvSpPr txBox="1"/>
              <p:nvPr/>
            </p:nvSpPr>
            <p:spPr>
              <a:xfrm>
                <a:off x="9891008" y="5493415"/>
                <a:ext cx="8778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48 mm</a:t>
                </a: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6050851-4295-EEDB-132A-6BC8FB67BE0F}"/>
                  </a:ext>
                </a:extLst>
              </p:cNvPr>
              <p:cNvSpPr txBox="1"/>
              <p:nvPr/>
            </p:nvSpPr>
            <p:spPr>
              <a:xfrm>
                <a:off x="9303316" y="1579358"/>
                <a:ext cx="182155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solidFill>
                      <a:schemeClr val="bg1"/>
                    </a:solidFill>
                  </a:rPr>
                  <a:t>(C) 3+3+5 mm</a:t>
                </a:r>
                <a:endParaRPr kumimoji="1" lang="ja-JP" altLang="en-US" sz="22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BF212793-30B8-0C58-8B5B-4EE76D7E25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6981" y="3961493"/>
                <a:ext cx="0" cy="155653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>
                <a:extLst>
                  <a:ext uri="{FF2B5EF4-FFF2-40B4-BE49-F238E27FC236}">
                    <a16:creationId xmlns:a16="http://schemas.microsoft.com/office/drawing/2014/main" id="{A50AAE33-1240-7347-CDDA-F9B7FD6B4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1643" y="5508325"/>
                <a:ext cx="488534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3A9E8E51-7946-D521-6D19-D80E04FD436F}"/>
                  </a:ext>
                </a:extLst>
              </p:cNvPr>
              <p:cNvSpPr txBox="1"/>
              <p:nvPr/>
            </p:nvSpPr>
            <p:spPr>
              <a:xfrm>
                <a:off x="8558684" y="5517767"/>
                <a:ext cx="8778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11 mm</a:t>
                </a: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F30D1E51-9F33-E7C7-454C-B46C37A2C217}"/>
                  </a:ext>
                </a:extLst>
              </p:cNvPr>
              <p:cNvSpPr txBox="1"/>
              <p:nvPr/>
            </p:nvSpPr>
            <p:spPr>
              <a:xfrm>
                <a:off x="9914908" y="6108228"/>
                <a:ext cx="8912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/>
                  <a:t>1.32%</a:t>
                </a:r>
                <a:endParaRPr kumimoji="1" lang="ja-JP" altLang="en-US" sz="2000" b="1" dirty="0"/>
              </a:p>
            </p:txBody>
          </p:sp>
        </p:grpSp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id="{1800C4DF-0A38-100C-5A70-ABC8BCE2CDA9}"/>
                </a:ext>
              </a:extLst>
            </p:cNvPr>
            <p:cNvGrpSpPr/>
            <p:nvPr/>
          </p:nvGrpSpPr>
          <p:grpSpPr>
            <a:xfrm>
              <a:off x="9650673" y="3270304"/>
              <a:ext cx="1480130" cy="1222636"/>
              <a:chOff x="9650673" y="3270304"/>
              <a:chExt cx="1480130" cy="1222636"/>
            </a:xfrm>
          </p:grpSpPr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D0FD30D5-48D1-8128-8F86-8B0EF24FDBB0}"/>
                  </a:ext>
                </a:extLst>
              </p:cNvPr>
              <p:cNvSpPr/>
              <p:nvPr/>
            </p:nvSpPr>
            <p:spPr>
              <a:xfrm>
                <a:off x="9947537" y="3535385"/>
                <a:ext cx="613748" cy="61374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AD986CBB-7618-07D1-95A6-B2618284324B}"/>
                  </a:ext>
                </a:extLst>
              </p:cNvPr>
              <p:cNvSpPr/>
              <p:nvPr/>
            </p:nvSpPr>
            <p:spPr>
              <a:xfrm>
                <a:off x="10204513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楕円 48">
                <a:extLst>
                  <a:ext uri="{FF2B5EF4-FFF2-40B4-BE49-F238E27FC236}">
                    <a16:creationId xmlns:a16="http://schemas.microsoft.com/office/drawing/2014/main" id="{FB9B37A5-0311-5653-0D86-3C77F2C47CC2}"/>
                  </a:ext>
                </a:extLst>
              </p:cNvPr>
              <p:cNvSpPr/>
              <p:nvPr/>
            </p:nvSpPr>
            <p:spPr>
              <a:xfrm>
                <a:off x="10428704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楕円 49">
                <a:extLst>
                  <a:ext uri="{FF2B5EF4-FFF2-40B4-BE49-F238E27FC236}">
                    <a16:creationId xmlns:a16="http://schemas.microsoft.com/office/drawing/2014/main" id="{26B29A5D-99D3-9AAD-C117-3E6973044F44}"/>
                  </a:ext>
                </a:extLst>
              </p:cNvPr>
              <p:cNvSpPr/>
              <p:nvPr/>
            </p:nvSpPr>
            <p:spPr>
              <a:xfrm>
                <a:off x="10646844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楕円 50">
                <a:extLst>
                  <a:ext uri="{FF2B5EF4-FFF2-40B4-BE49-F238E27FC236}">
                    <a16:creationId xmlns:a16="http://schemas.microsoft.com/office/drawing/2014/main" id="{F8CD271D-6995-0AA5-F8CD-8D67B8452AD5}"/>
                  </a:ext>
                </a:extLst>
              </p:cNvPr>
              <p:cNvSpPr/>
              <p:nvPr/>
            </p:nvSpPr>
            <p:spPr>
              <a:xfrm>
                <a:off x="10871035" y="3810861"/>
                <a:ext cx="54339" cy="5433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FE8933EF-CD6F-A37D-C046-0343C24BEE0B}"/>
                  </a:ext>
                </a:extLst>
              </p:cNvPr>
              <p:cNvSpPr txBox="1"/>
              <p:nvPr/>
            </p:nvSpPr>
            <p:spPr>
              <a:xfrm>
                <a:off x="9650673" y="3270304"/>
                <a:ext cx="13352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baseline="30000" dirty="0">
                    <a:solidFill>
                      <a:schemeClr val="bg1"/>
                    </a:solidFill>
                  </a:rPr>
                  <a:t>22</a:t>
                </a:r>
                <a:r>
                  <a:rPr lang="en-US" b="1" dirty="0">
                    <a:solidFill>
                      <a:schemeClr val="bg1"/>
                    </a:solidFill>
                  </a:rPr>
                  <a:t>Na source</a:t>
                </a:r>
              </a:p>
            </p:txBody>
          </p:sp>
          <p:cxnSp>
            <p:nvCxnSpPr>
              <p:cNvPr id="63" name="直線矢印コネクタ 62">
                <a:extLst>
                  <a:ext uri="{FF2B5EF4-FFF2-40B4-BE49-F238E27FC236}">
                    <a16:creationId xmlns:a16="http://schemas.microsoft.com/office/drawing/2014/main" id="{1A4D811A-136F-D0E0-4C03-79244777D5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75658" y="3573463"/>
                <a:ext cx="38998" cy="226968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>
                <a:extLst>
                  <a:ext uri="{FF2B5EF4-FFF2-40B4-BE49-F238E27FC236}">
                    <a16:creationId xmlns:a16="http://schemas.microsoft.com/office/drawing/2014/main" id="{5D1C55EF-14CF-CD8E-C98B-5DB5D9858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0646" y="3868877"/>
                <a:ext cx="0" cy="2541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>
                <a:extLst>
                  <a:ext uri="{FF2B5EF4-FFF2-40B4-BE49-F238E27FC236}">
                    <a16:creationId xmlns:a16="http://schemas.microsoft.com/office/drawing/2014/main" id="{2DA599A0-D828-C213-B18E-107674004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9777" y="3868877"/>
                <a:ext cx="0" cy="2541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70376266-8F07-43B9-26A2-5F0E253A3A64}"/>
                  </a:ext>
                </a:extLst>
              </p:cNvPr>
              <p:cNvSpPr txBox="1"/>
              <p:nvPr/>
            </p:nvSpPr>
            <p:spPr>
              <a:xfrm>
                <a:off x="10239568" y="4123608"/>
                <a:ext cx="891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15 mm</a:t>
                </a:r>
              </a:p>
            </p:txBody>
          </p:sp>
          <p:cxnSp>
            <p:nvCxnSpPr>
              <p:cNvPr id="68" name="直線矢印コネクタ 67">
                <a:extLst>
                  <a:ext uri="{FF2B5EF4-FFF2-40B4-BE49-F238E27FC236}">
                    <a16:creationId xmlns:a16="http://schemas.microsoft.com/office/drawing/2014/main" id="{62106542-36E3-C559-8048-3B047F1E7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0646" y="4113843"/>
                <a:ext cx="672935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직사각형 6">
            <a:extLst>
              <a:ext uri="{FF2B5EF4-FFF2-40B4-BE49-F238E27FC236}">
                <a16:creationId xmlns:a16="http://schemas.microsoft.com/office/drawing/2014/main" id="{2D0725E7-2F4F-2A9F-1021-B434DA8AFAB6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7FF53854-DAA7-C6D3-4F02-311D7E56E403}"/>
              </a:ext>
            </a:extLst>
          </p:cNvPr>
          <p:cNvGrpSpPr/>
          <p:nvPr/>
        </p:nvGrpSpPr>
        <p:grpSpPr>
          <a:xfrm>
            <a:off x="2045869" y="3336415"/>
            <a:ext cx="891235" cy="474446"/>
            <a:chOff x="2045869" y="3336415"/>
            <a:chExt cx="891235" cy="474446"/>
          </a:xfrm>
        </p:grpSpPr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B5ADEA98-E7D9-77CC-14BA-D8666EE8F52F}"/>
                </a:ext>
              </a:extLst>
            </p:cNvPr>
            <p:cNvCxnSpPr>
              <a:cxnSpLocks/>
            </p:cNvCxnSpPr>
            <p:nvPr/>
          </p:nvCxnSpPr>
          <p:spPr>
            <a:xfrm>
              <a:off x="2250597" y="3686947"/>
              <a:ext cx="0" cy="12391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矢印コネクタ 74">
              <a:extLst>
                <a:ext uri="{FF2B5EF4-FFF2-40B4-BE49-F238E27FC236}">
                  <a16:creationId xmlns:a16="http://schemas.microsoft.com/office/drawing/2014/main" id="{7EA7BEDF-EF60-C2AF-CC51-63AD223F37AB}"/>
                </a:ext>
              </a:extLst>
            </p:cNvPr>
            <p:cNvCxnSpPr>
              <a:cxnSpLocks/>
            </p:cNvCxnSpPr>
            <p:nvPr/>
          </p:nvCxnSpPr>
          <p:spPr>
            <a:xfrm>
              <a:off x="2250007" y="3689981"/>
              <a:ext cx="22897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1B4A48EB-3F6A-B681-91F0-1A1F78EC0A52}"/>
                </a:ext>
              </a:extLst>
            </p:cNvPr>
            <p:cNvCxnSpPr>
              <a:cxnSpLocks/>
            </p:cNvCxnSpPr>
            <p:nvPr/>
          </p:nvCxnSpPr>
          <p:spPr>
            <a:xfrm>
              <a:off x="2476816" y="3686947"/>
              <a:ext cx="0" cy="12391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8223E7C6-C27F-6F0F-5880-5F18E443D3D7}"/>
                </a:ext>
              </a:extLst>
            </p:cNvPr>
            <p:cNvSpPr txBox="1"/>
            <p:nvPr/>
          </p:nvSpPr>
          <p:spPr>
            <a:xfrm>
              <a:off x="2045869" y="3336415"/>
              <a:ext cx="891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 mm</a:t>
              </a:r>
            </a:p>
          </p:txBody>
        </p:sp>
      </p:grpSp>
      <p:sp>
        <p:nvSpPr>
          <p:cNvPr id="86" name="楕円 85">
            <a:extLst>
              <a:ext uri="{FF2B5EF4-FFF2-40B4-BE49-F238E27FC236}">
                <a16:creationId xmlns:a16="http://schemas.microsoft.com/office/drawing/2014/main" id="{5EB17C11-69EA-0567-03FA-5CD26D1998BA}"/>
              </a:ext>
            </a:extLst>
          </p:cNvPr>
          <p:cNvSpPr/>
          <p:nvPr/>
        </p:nvSpPr>
        <p:spPr>
          <a:xfrm>
            <a:off x="2225235" y="3810861"/>
            <a:ext cx="54339" cy="543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54778-2DFE-694C-1000-DAE353C50997}"/>
              </a:ext>
            </a:extLst>
          </p:cNvPr>
          <p:cNvSpPr txBox="1"/>
          <p:nvPr/>
        </p:nvSpPr>
        <p:spPr>
          <a:xfrm>
            <a:off x="22814" y="6508338"/>
            <a:ext cx="2060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E.W=440-560 keV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569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グラフ 16">
            <a:extLst>
              <a:ext uri="{FF2B5EF4-FFF2-40B4-BE49-F238E27FC236}">
                <a16:creationId xmlns:a16="http://schemas.microsoft.com/office/drawing/2014/main" id="{BE33563B-5BE0-57F9-1018-A77B15CF7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330126"/>
              </p:ext>
            </p:extLst>
          </p:nvPr>
        </p:nvGraphicFramePr>
        <p:xfrm>
          <a:off x="1704975" y="2454127"/>
          <a:ext cx="4391025" cy="275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059722-7ED6-AD76-CE3E-FD83173B59BA}"/>
              </a:ext>
            </a:extLst>
          </p:cNvPr>
          <p:cNvSpPr txBox="1"/>
          <p:nvPr/>
        </p:nvSpPr>
        <p:spPr>
          <a:xfrm>
            <a:off x="2473057" y="2215530"/>
            <a:ext cx="217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(a) Radial FWHM</a:t>
            </a:r>
            <a:endParaRPr kumimoji="1" lang="ja-JP" altLang="en-US" b="1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BB45E76-A4F8-F695-C136-291707E26E2A}"/>
              </a:ext>
            </a:extLst>
          </p:cNvPr>
          <p:cNvGrpSpPr/>
          <p:nvPr/>
        </p:nvGrpSpPr>
        <p:grpSpPr>
          <a:xfrm>
            <a:off x="6269315" y="2215530"/>
            <a:ext cx="4385986" cy="3010373"/>
            <a:chOff x="6269315" y="2215530"/>
            <a:chExt cx="4385986" cy="3010373"/>
          </a:xfrm>
        </p:grpSpPr>
        <p:graphicFrame>
          <p:nvGraphicFramePr>
            <p:cNvPr id="3" name="グラフ 2">
              <a:extLst>
                <a:ext uri="{FF2B5EF4-FFF2-40B4-BE49-F238E27FC236}">
                  <a16:creationId xmlns:a16="http://schemas.microsoft.com/office/drawing/2014/main" id="{FDDCC7BF-957C-4C15-A2AD-23F83CCB52A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20910387"/>
                </p:ext>
              </p:extLst>
            </p:nvPr>
          </p:nvGraphicFramePr>
          <p:xfrm>
            <a:off x="6269315" y="2452593"/>
            <a:ext cx="4385986" cy="27733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896E88A-0EC7-F821-E218-720976A748E0}"/>
                </a:ext>
              </a:extLst>
            </p:cNvPr>
            <p:cNvSpPr txBox="1"/>
            <p:nvPr/>
          </p:nvSpPr>
          <p:spPr>
            <a:xfrm>
              <a:off x="7087765" y="2215530"/>
              <a:ext cx="2173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(b) Radial FWTM</a:t>
              </a:r>
              <a:endParaRPr kumimoji="1" lang="ja-JP" altLang="en-US" b="1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A053D039-20AF-53D9-9311-6D9AB6C3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Spatial resolution (FBP) </a:t>
            </a:r>
            <a:endParaRPr lang="ja-JP" altLang="en-US" dirty="0"/>
          </a:p>
        </p:txBody>
      </p:sp>
      <p:sp>
        <p:nvSpPr>
          <p:cNvPr id="10" name="직사각형 6">
            <a:extLst>
              <a:ext uri="{FF2B5EF4-FFF2-40B4-BE49-F238E27FC236}">
                <a16:creationId xmlns:a16="http://schemas.microsoft.com/office/drawing/2014/main" id="{18A27511-FD05-2175-212C-79BDC7E8B8A9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11E02C54-923D-C0F1-0715-59105D4A9038}"/>
              </a:ext>
            </a:extLst>
          </p:cNvPr>
          <p:cNvCxnSpPr/>
          <p:nvPr/>
        </p:nvCxnSpPr>
        <p:spPr>
          <a:xfrm>
            <a:off x="2590800" y="3525520"/>
            <a:ext cx="132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AA9E4A-6E27-429B-D984-409C3C0EBCED}"/>
              </a:ext>
            </a:extLst>
          </p:cNvPr>
          <p:cNvSpPr txBox="1"/>
          <p:nvPr/>
        </p:nvSpPr>
        <p:spPr>
          <a:xfrm>
            <a:off x="2114242" y="5225903"/>
            <a:ext cx="438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/>
              <a:t>Design C </a:t>
            </a:r>
            <a:r>
              <a:rPr kumimoji="1" lang="en-US" altLang="ja-JP" b="1" dirty="0"/>
              <a:t>showed the </a:t>
            </a:r>
            <a:r>
              <a:rPr kumimoji="1" lang="en-US" altLang="ja-JP" b="1" u="sng" dirty="0"/>
              <a:t>most uniform spatial resolution </a:t>
            </a:r>
            <a:r>
              <a:rPr kumimoji="1" lang="en-US" altLang="ja-JP" b="1" dirty="0"/>
              <a:t>up to the radial offset of 15 mm</a:t>
            </a:r>
            <a:endParaRPr kumimoji="1" lang="ja-JP" altLang="en-US" b="1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ECC173A-AAFA-0DA8-9284-7ED920F5EDE9}"/>
              </a:ext>
            </a:extLst>
          </p:cNvPr>
          <p:cNvSpPr/>
          <p:nvPr/>
        </p:nvSpPr>
        <p:spPr>
          <a:xfrm>
            <a:off x="4941570" y="2670810"/>
            <a:ext cx="201930" cy="990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CB89EC7-542C-442E-88DF-1EB43ABF0BC4}"/>
              </a:ext>
            </a:extLst>
          </p:cNvPr>
          <p:cNvSpPr/>
          <p:nvPr/>
        </p:nvSpPr>
        <p:spPr>
          <a:xfrm>
            <a:off x="9488043" y="2663190"/>
            <a:ext cx="201930" cy="990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4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3844B-4363-8C27-F7C7-D57E11AEB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6">
            <a:extLst>
              <a:ext uri="{FF2B5EF4-FFF2-40B4-BE49-F238E27FC236}">
                <a16:creationId xmlns:a16="http://schemas.microsoft.com/office/drawing/2014/main" id="{D0DC05FC-CFCC-97C1-6E81-B1E5021E1205}"/>
              </a:ext>
            </a:extLst>
          </p:cNvPr>
          <p:cNvSpPr/>
          <p:nvPr/>
        </p:nvSpPr>
        <p:spPr>
          <a:xfrm>
            <a:off x="696000" y="24973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F4CEB17-A6B2-ECE0-887B-E06826E4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584933"/>
            <a:ext cx="10515600" cy="1325563"/>
          </a:xfrm>
        </p:spPr>
        <p:txBody>
          <a:bodyPr/>
          <a:lstStyle/>
          <a:p>
            <a:r>
              <a:rPr lang="en-US" b="1" dirty="0"/>
              <a:t>Resolution phantom imaging</a:t>
            </a:r>
            <a:endParaRPr lang="en-US" b="1" dirty="0">
              <a:latin typeface="+mn-lt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A1CB086-3742-08FF-7D50-9AE1FE7A3AC5}"/>
              </a:ext>
            </a:extLst>
          </p:cNvPr>
          <p:cNvSpPr/>
          <p:nvPr/>
        </p:nvSpPr>
        <p:spPr>
          <a:xfrm>
            <a:off x="696000" y="39260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927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楕円 8">
            <a:extLst>
              <a:ext uri="{FF2B5EF4-FFF2-40B4-BE49-F238E27FC236}">
                <a16:creationId xmlns:a16="http://schemas.microsoft.com/office/drawing/2014/main" id="{EE3EA8BB-FB71-C120-C22B-F96A7E7494C4}"/>
              </a:ext>
            </a:extLst>
          </p:cNvPr>
          <p:cNvSpPr/>
          <p:nvPr/>
        </p:nvSpPr>
        <p:spPr>
          <a:xfrm>
            <a:off x="7581644" y="2664869"/>
            <a:ext cx="1997713" cy="1997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0661EAD-F16E-78D8-9F1F-FD050CE1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Resolution phantom imaging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F916E3-E4E2-BCB3-2B7C-ACAB41C90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0" t="2497" r="5120" b="2227"/>
          <a:stretch/>
        </p:blipFill>
        <p:spPr>
          <a:xfrm>
            <a:off x="1837899" y="1880923"/>
            <a:ext cx="3784601" cy="3913174"/>
          </a:xfrm>
          <a:prstGeom prst="rect">
            <a:avLst/>
          </a:prstGeom>
        </p:spPr>
      </p:pic>
      <p:cxnSp>
        <p:nvCxnSpPr>
          <p:cNvPr id="4" name="直線コネクタ 4">
            <a:extLst>
              <a:ext uri="{FF2B5EF4-FFF2-40B4-BE49-F238E27FC236}">
                <a16:creationId xmlns:a16="http://schemas.microsoft.com/office/drawing/2014/main" id="{4773CFAE-F746-9D39-091B-B4CA5B496C19}"/>
              </a:ext>
            </a:extLst>
          </p:cNvPr>
          <p:cNvCxnSpPr>
            <a:cxnSpLocks/>
          </p:cNvCxnSpPr>
          <p:nvPr/>
        </p:nvCxnSpPr>
        <p:spPr>
          <a:xfrm>
            <a:off x="4245516" y="4383738"/>
            <a:ext cx="0" cy="1312466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5">
            <a:extLst>
              <a:ext uri="{FF2B5EF4-FFF2-40B4-BE49-F238E27FC236}">
                <a16:creationId xmlns:a16="http://schemas.microsoft.com/office/drawing/2014/main" id="{EDD83E5D-0BA3-CA9E-E87F-1484FBAA0D91}"/>
              </a:ext>
            </a:extLst>
          </p:cNvPr>
          <p:cNvCxnSpPr>
            <a:cxnSpLocks/>
          </p:cNvCxnSpPr>
          <p:nvPr/>
        </p:nvCxnSpPr>
        <p:spPr>
          <a:xfrm>
            <a:off x="2567846" y="5099916"/>
            <a:ext cx="1676553" cy="59628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6">
            <a:extLst>
              <a:ext uri="{FF2B5EF4-FFF2-40B4-BE49-F238E27FC236}">
                <a16:creationId xmlns:a16="http://schemas.microsoft.com/office/drawing/2014/main" id="{906127C1-0884-3608-3B5A-CC4D2E95E7BA}"/>
              </a:ext>
            </a:extLst>
          </p:cNvPr>
          <p:cNvSpPr txBox="1"/>
          <p:nvPr/>
        </p:nvSpPr>
        <p:spPr>
          <a:xfrm>
            <a:off x="2567846" y="5323832"/>
            <a:ext cx="1266315" cy="338554"/>
          </a:xfrm>
          <a:prstGeom prst="rect">
            <a:avLst/>
          </a:prstGeom>
          <a:noFill/>
          <a:scene3d>
            <a:camera prst="orthographicFront">
              <a:rot lat="1236463" lon="2137462" rev="2149553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ID=48 mm</a:t>
            </a:r>
          </a:p>
        </p:txBody>
      </p:sp>
      <p:cxnSp>
        <p:nvCxnSpPr>
          <p:cNvPr id="7" name="直線コネクタ 7">
            <a:extLst>
              <a:ext uri="{FF2B5EF4-FFF2-40B4-BE49-F238E27FC236}">
                <a16:creationId xmlns:a16="http://schemas.microsoft.com/office/drawing/2014/main" id="{E3BE3416-D6D3-F22F-7BA2-DECB275AD8EA}"/>
              </a:ext>
            </a:extLst>
          </p:cNvPr>
          <p:cNvCxnSpPr>
            <a:cxnSpLocks/>
          </p:cNvCxnSpPr>
          <p:nvPr/>
        </p:nvCxnSpPr>
        <p:spPr>
          <a:xfrm>
            <a:off x="2561496" y="3875080"/>
            <a:ext cx="0" cy="122497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4">
            <a:extLst>
              <a:ext uri="{FF2B5EF4-FFF2-40B4-BE49-F238E27FC236}">
                <a16:creationId xmlns:a16="http://schemas.microsoft.com/office/drawing/2014/main" id="{D7A2C78D-10AF-ABAB-A48D-061130A93BFD}"/>
              </a:ext>
            </a:extLst>
          </p:cNvPr>
          <p:cNvCxnSpPr>
            <a:cxnSpLocks/>
          </p:cNvCxnSpPr>
          <p:nvPr/>
        </p:nvCxnSpPr>
        <p:spPr>
          <a:xfrm>
            <a:off x="4612229" y="4481631"/>
            <a:ext cx="0" cy="1061919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4">
            <a:extLst>
              <a:ext uri="{FF2B5EF4-FFF2-40B4-BE49-F238E27FC236}">
                <a16:creationId xmlns:a16="http://schemas.microsoft.com/office/drawing/2014/main" id="{EA864F26-EE7A-34B4-985E-F42A1FB00F22}"/>
              </a:ext>
            </a:extLst>
          </p:cNvPr>
          <p:cNvCxnSpPr>
            <a:cxnSpLocks/>
          </p:cNvCxnSpPr>
          <p:nvPr/>
        </p:nvCxnSpPr>
        <p:spPr>
          <a:xfrm>
            <a:off x="5189444" y="4064749"/>
            <a:ext cx="0" cy="109925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5">
            <a:extLst>
              <a:ext uri="{FF2B5EF4-FFF2-40B4-BE49-F238E27FC236}">
                <a16:creationId xmlns:a16="http://schemas.microsoft.com/office/drawing/2014/main" id="{9D14C4D0-D3E0-CA92-B02B-9C953E3F7C37}"/>
              </a:ext>
            </a:extLst>
          </p:cNvPr>
          <p:cNvCxnSpPr>
            <a:cxnSpLocks/>
          </p:cNvCxnSpPr>
          <p:nvPr/>
        </p:nvCxnSpPr>
        <p:spPr>
          <a:xfrm flipV="1">
            <a:off x="4613295" y="5156009"/>
            <a:ext cx="568156" cy="390141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A2610E1-8D8E-8629-813B-D4693B4AABA6}"/>
              </a:ext>
            </a:extLst>
          </p:cNvPr>
          <p:cNvGrpSpPr/>
          <p:nvPr/>
        </p:nvGrpSpPr>
        <p:grpSpPr>
          <a:xfrm>
            <a:off x="3127309" y="3269395"/>
            <a:ext cx="1001611" cy="383682"/>
            <a:chOff x="3127309" y="3269395"/>
            <a:chExt cx="1001611" cy="383682"/>
          </a:xfrm>
        </p:grpSpPr>
        <p:sp>
          <p:nvSpPr>
            <p:cNvPr id="31" name="テキスト ボックス 6">
              <a:extLst>
                <a:ext uri="{FF2B5EF4-FFF2-40B4-BE49-F238E27FC236}">
                  <a16:creationId xmlns:a16="http://schemas.microsoft.com/office/drawing/2014/main" id="{10EF08B7-181B-9509-9914-69BAA478AE90}"/>
                </a:ext>
              </a:extLst>
            </p:cNvPr>
            <p:cNvSpPr txBox="1"/>
            <p:nvPr/>
          </p:nvSpPr>
          <p:spPr>
            <a:xfrm>
              <a:off x="3127309" y="3269395"/>
              <a:ext cx="1001611" cy="338554"/>
            </a:xfrm>
            <a:prstGeom prst="rect">
              <a:avLst/>
            </a:prstGeom>
            <a:noFill/>
            <a:scene3d>
              <a:camera prst="orthographicFront">
                <a:rot lat="1236463" lon="2137462" rev="2149553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Phantom</a:t>
              </a:r>
            </a:p>
          </p:txBody>
        </p:sp>
        <p:cxnSp>
          <p:nvCxnSpPr>
            <p:cNvPr id="32" name="直線矢印コネクタ 5">
              <a:extLst>
                <a:ext uri="{FF2B5EF4-FFF2-40B4-BE49-F238E27FC236}">
                  <a16:creationId xmlns:a16="http://schemas.microsoft.com/office/drawing/2014/main" id="{0CA1C256-5C33-5A18-4DBD-1DE3A41422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914" y="3543300"/>
              <a:ext cx="37256" cy="10977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0F6F633-5496-C027-EA8A-E2D62DD1576F}"/>
              </a:ext>
            </a:extLst>
          </p:cNvPr>
          <p:cNvSpPr txBox="1"/>
          <p:nvPr/>
        </p:nvSpPr>
        <p:spPr>
          <a:xfrm>
            <a:off x="2517631" y="1453418"/>
            <a:ext cx="255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&lt;3D view of the PET&gt;</a:t>
            </a:r>
            <a:endParaRPr kumimoji="1" lang="ja-JP" altLang="en-US" sz="2000" b="1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03B387F-11D6-DA0F-67D3-2EE4C17EAA00}"/>
              </a:ext>
            </a:extLst>
          </p:cNvPr>
          <p:cNvSpPr txBox="1"/>
          <p:nvPr/>
        </p:nvSpPr>
        <p:spPr>
          <a:xfrm>
            <a:off x="4429987" y="5277694"/>
            <a:ext cx="1122697" cy="369332"/>
          </a:xfrm>
          <a:prstGeom prst="rect">
            <a:avLst/>
          </a:prstGeom>
          <a:noFill/>
          <a:scene3d>
            <a:camera prst="orthographicFront">
              <a:rot lat="2377476" lon="18897129" rev="2156892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23.4 mm</a:t>
            </a:r>
          </a:p>
        </p:txBody>
      </p:sp>
      <p:sp>
        <p:nvSpPr>
          <p:cNvPr id="65" name="직사각형 6">
            <a:extLst>
              <a:ext uri="{FF2B5EF4-FFF2-40B4-BE49-F238E27FC236}">
                <a16:creationId xmlns:a16="http://schemas.microsoft.com/office/drawing/2014/main" id="{2D8AD4CA-CB74-B6B7-6201-66557710275D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62B381F-2981-237C-744A-74B04188FD33}"/>
              </a:ext>
            </a:extLst>
          </p:cNvPr>
          <p:cNvGrpSpPr/>
          <p:nvPr/>
        </p:nvGrpSpPr>
        <p:grpSpPr>
          <a:xfrm>
            <a:off x="2987290" y="3852981"/>
            <a:ext cx="1001611" cy="700047"/>
            <a:chOff x="2987290" y="3852981"/>
            <a:chExt cx="1001611" cy="700047"/>
          </a:xfrm>
        </p:grpSpPr>
        <p:cxnSp>
          <p:nvCxnSpPr>
            <p:cNvPr id="60" name="直線コネクタ 4">
              <a:extLst>
                <a:ext uri="{FF2B5EF4-FFF2-40B4-BE49-F238E27FC236}">
                  <a16:creationId xmlns:a16="http://schemas.microsoft.com/office/drawing/2014/main" id="{5323B7B8-42C6-8756-6FDD-43D78E1C51B0}"/>
                </a:ext>
              </a:extLst>
            </p:cNvPr>
            <p:cNvCxnSpPr>
              <a:cxnSpLocks/>
            </p:cNvCxnSpPr>
            <p:nvPr/>
          </p:nvCxnSpPr>
          <p:spPr>
            <a:xfrm>
              <a:off x="3778792" y="3986332"/>
              <a:ext cx="0" cy="29515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4">
              <a:extLst>
                <a:ext uri="{FF2B5EF4-FFF2-40B4-BE49-F238E27FC236}">
                  <a16:creationId xmlns:a16="http://schemas.microsoft.com/office/drawing/2014/main" id="{EC401837-901E-54AC-8C93-5DA79BD372A5}"/>
                </a:ext>
              </a:extLst>
            </p:cNvPr>
            <p:cNvCxnSpPr>
              <a:cxnSpLocks/>
            </p:cNvCxnSpPr>
            <p:nvPr/>
          </p:nvCxnSpPr>
          <p:spPr>
            <a:xfrm>
              <a:off x="3366836" y="3852981"/>
              <a:ext cx="0" cy="29515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9">
              <a:extLst>
                <a:ext uri="{FF2B5EF4-FFF2-40B4-BE49-F238E27FC236}">
                  <a16:creationId xmlns:a16="http://schemas.microsoft.com/office/drawing/2014/main" id="{66FACB72-005E-9D70-63D8-B9E5CDABF1C2}"/>
                </a:ext>
              </a:extLst>
            </p:cNvPr>
            <p:cNvCxnSpPr>
              <a:cxnSpLocks/>
            </p:cNvCxnSpPr>
            <p:nvPr/>
          </p:nvCxnSpPr>
          <p:spPr>
            <a:xfrm>
              <a:off x="3371182" y="4133604"/>
              <a:ext cx="402405" cy="143121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テキスト ボックス 6">
              <a:extLst>
                <a:ext uri="{FF2B5EF4-FFF2-40B4-BE49-F238E27FC236}">
                  <a16:creationId xmlns:a16="http://schemas.microsoft.com/office/drawing/2014/main" id="{EA6EFE73-4561-8329-A89D-898525EB2157}"/>
                </a:ext>
              </a:extLst>
            </p:cNvPr>
            <p:cNvSpPr txBox="1"/>
            <p:nvPr/>
          </p:nvSpPr>
          <p:spPr>
            <a:xfrm>
              <a:off x="2987290" y="4214474"/>
              <a:ext cx="1001611" cy="338554"/>
            </a:xfrm>
            <a:prstGeom prst="rect">
              <a:avLst/>
            </a:prstGeom>
            <a:noFill/>
            <a:scene3d>
              <a:camera prst="orthographicFront">
                <a:rot lat="1236463" lon="2137462" rev="2149553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11.9 mm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89F9F8D6-23DB-DE7A-FDA6-D4871B4375E0}"/>
              </a:ext>
            </a:extLst>
          </p:cNvPr>
          <p:cNvGrpSpPr/>
          <p:nvPr/>
        </p:nvGrpSpPr>
        <p:grpSpPr>
          <a:xfrm>
            <a:off x="3245496" y="1929687"/>
            <a:ext cx="7403213" cy="4005168"/>
            <a:chOff x="3245496" y="1929687"/>
            <a:chExt cx="7403213" cy="4005168"/>
          </a:xfrm>
        </p:grpSpPr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D7A57CE9-803F-011F-C657-61BE96C81F65}"/>
                </a:ext>
              </a:extLst>
            </p:cNvPr>
            <p:cNvGrpSpPr/>
            <p:nvPr/>
          </p:nvGrpSpPr>
          <p:grpSpPr>
            <a:xfrm>
              <a:off x="7485083" y="2611125"/>
              <a:ext cx="2151261" cy="2783949"/>
              <a:chOff x="7637398" y="2774543"/>
              <a:chExt cx="2151261" cy="2783949"/>
            </a:xfrm>
          </p:grpSpPr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6DC2C90B-83D9-1683-3F21-C6860B17D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8" b="96071" l="5587" r="94527">
                            <a14:foregroundMark x1="44014" y1="4643" x2="53592" y2="4048"/>
                            <a14:foregroundMark x1="94527" y1="49405" x2="94185" y2="53214"/>
                            <a14:foregroundMark x1="42189" y1="94881" x2="51653" y2="96190"/>
                            <a14:foregroundMark x1="6613" y1="45000" x2="5587" y2="53095"/>
                            <a14:foregroundMark x1="5587" y1="53095" x2="5701" y2="53214"/>
                            <a14:backgroundMark x1="64880" y1="59643" x2="64880" y2="59643"/>
                            <a14:backgroundMark x1="71950" y1="59762" x2="71950" y2="59762"/>
                            <a14:backgroundMark x1="78107" y1="58929" x2="78107" y2="58929"/>
                            <a14:backgroundMark x1="85747" y1="59048" x2="85747" y2="59048"/>
                            <a14:backgroundMark x1="92360" y1="58929" x2="92360" y2="58929"/>
                            <a14:backgroundMark x1="88940" y1="64881" x2="88940" y2="64881"/>
                            <a14:backgroundMark x1="81072" y1="65119" x2="81072" y2="65119"/>
                            <a14:backgroundMark x1="75827" y1="65595" x2="75827" y2="65595"/>
                            <a14:backgroundMark x1="67845" y1="65238" x2="67845" y2="65238"/>
                            <a14:backgroundMark x1="71836" y1="71548" x2="71836" y2="71548"/>
                            <a14:backgroundMark x1="78677" y1="71548" x2="78677" y2="71548"/>
                            <a14:backgroundMark x1="84949" y1="71310" x2="84949" y2="71310"/>
                            <a14:backgroundMark x1="82098" y1="77500" x2="82098" y2="77500"/>
                            <a14:backgroundMark x1="78449" y1="84048" x2="78449" y2="84048"/>
                            <a14:backgroundMark x1="75029" y1="78214" x2="75029" y2="78214"/>
                            <a14:backgroundMark x1="97948" y1="50000" x2="97377" y2="51667"/>
                            <a14:backgroundMark x1="48347" y1="99762" x2="49829" y2="99405"/>
                            <a14:backgroundMark x1="52566" y1="99286" x2="48689" y2="99405"/>
                            <a14:backgroundMark x1="46978" y1="99405" x2="48233" y2="99167"/>
                            <a14:backgroundMark x1="55644" y1="99643" x2="53820" y2="99524"/>
                            <a14:backgroundMark x1="54846" y1="99167" x2="53592" y2="9904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37398" y="2774543"/>
                <a:ext cx="2151261" cy="2060500"/>
              </a:xfrm>
              <a:prstGeom prst="rect">
                <a:avLst/>
              </a:prstGeom>
            </p:spPr>
          </p:pic>
          <p:grpSp>
            <p:nvGrpSpPr>
              <p:cNvPr id="82" name="グループ化 81">
                <a:extLst>
                  <a:ext uri="{FF2B5EF4-FFF2-40B4-BE49-F238E27FC236}">
                    <a16:creationId xmlns:a16="http://schemas.microsoft.com/office/drawing/2014/main" id="{5429EA75-1132-7471-C898-BB7A5CD9C652}"/>
                  </a:ext>
                </a:extLst>
              </p:cNvPr>
              <p:cNvGrpSpPr/>
              <p:nvPr/>
            </p:nvGrpSpPr>
            <p:grpSpPr>
              <a:xfrm rot="16200000">
                <a:off x="7869376" y="3700823"/>
                <a:ext cx="1709648" cy="2005690"/>
                <a:chOff x="6779062" y="2823586"/>
                <a:chExt cx="1928142" cy="2005690"/>
              </a:xfrm>
            </p:grpSpPr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8402F964-E220-C6F6-C84E-BA4075D76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92994" y="2823586"/>
                  <a:ext cx="151421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矢印コネクタ 66">
                  <a:extLst>
                    <a:ext uri="{FF2B5EF4-FFF2-40B4-BE49-F238E27FC236}">
                      <a16:creationId xmlns:a16="http://schemas.microsoft.com/office/drawing/2014/main" id="{266F4750-B6FE-184E-20F4-18831228AA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92994" y="2827579"/>
                  <a:ext cx="0" cy="1996834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FE017C95-C0AE-F9E9-47B5-A997BA4E2242}"/>
                    </a:ext>
                  </a:extLst>
                </p:cNvPr>
                <p:cNvSpPr txBox="1"/>
                <p:nvPr/>
              </p:nvSpPr>
              <p:spPr>
                <a:xfrm rot="5400000">
                  <a:off x="6449634" y="3747981"/>
                  <a:ext cx="1040678" cy="3818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/>
                    <a:t>11.9 mm</a:t>
                  </a:r>
                  <a:endParaRPr kumimoji="1" lang="ja-JP" altLang="en-US" sz="1600" dirty="0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380710C0-8313-F660-EFEA-3689A7BB76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92994" y="4829276"/>
                  <a:ext cx="151421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9FD937F1-9317-BCDD-C34B-AB944BDDA7E1}"/>
                </a:ext>
              </a:extLst>
            </p:cNvPr>
            <p:cNvSpPr/>
            <p:nvPr/>
          </p:nvSpPr>
          <p:spPr>
            <a:xfrm>
              <a:off x="3245496" y="3633788"/>
              <a:ext cx="638324" cy="67151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  <a:scene3d>
              <a:camera prst="orthographicFront">
                <a:rot lat="1236000" lon="2136000" rev="21498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E9BE4C66-0CEA-95DB-4461-2A41B05103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0800" y="2129883"/>
              <a:ext cx="2673815" cy="158486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8D5F1C3E-EE7C-EFD0-E2E3-171987D3AE97}"/>
                </a:ext>
              </a:extLst>
            </p:cNvPr>
            <p:cNvCxnSpPr>
              <a:cxnSpLocks/>
            </p:cNvCxnSpPr>
            <p:nvPr/>
          </p:nvCxnSpPr>
          <p:spPr>
            <a:xfrm>
              <a:off x="3862012" y="4316123"/>
              <a:ext cx="2677683" cy="161873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979B798E-9CD8-9ABA-68E1-6C2E937619DD}"/>
                </a:ext>
              </a:extLst>
            </p:cNvPr>
            <p:cNvSpPr/>
            <p:nvPr/>
          </p:nvSpPr>
          <p:spPr>
            <a:xfrm>
              <a:off x="6539696" y="2129742"/>
              <a:ext cx="4109013" cy="3781964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1A378671-347B-1F11-057D-C9B5E5363C2D}"/>
                </a:ext>
              </a:extLst>
            </p:cNvPr>
            <p:cNvSpPr txBox="1"/>
            <p:nvPr/>
          </p:nvSpPr>
          <p:spPr>
            <a:xfrm>
              <a:off x="7485820" y="1929687"/>
              <a:ext cx="242241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Resolution phantom</a:t>
              </a:r>
              <a:endParaRPr kumimoji="1" lang="ja-JP" altLang="en-US" sz="2000" b="1" dirty="0"/>
            </a:p>
          </p:txBody>
        </p:sp>
      </p:grp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18ACDE99-3B27-C9E0-A328-21F4F042329B}"/>
              </a:ext>
            </a:extLst>
          </p:cNvPr>
          <p:cNvSpPr txBox="1"/>
          <p:nvPr/>
        </p:nvSpPr>
        <p:spPr>
          <a:xfrm>
            <a:off x="7291556" y="5920578"/>
            <a:ext cx="271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Acquisition time = 10 min</a:t>
            </a:r>
            <a:endParaRPr kumimoji="1" lang="ja-JP" altLang="en-US" b="1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ADAEB92-DABE-9299-6036-F9F46DC56514}"/>
              </a:ext>
            </a:extLst>
          </p:cNvPr>
          <p:cNvSpPr txBox="1"/>
          <p:nvPr/>
        </p:nvSpPr>
        <p:spPr>
          <a:xfrm>
            <a:off x="7088946" y="5474313"/>
            <a:ext cx="355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Total activity of </a:t>
            </a:r>
            <a:r>
              <a:rPr kumimoji="1" lang="en-US" altLang="ja-JP" b="1" baseline="30000" dirty="0">
                <a:solidFill>
                  <a:srgbClr val="00B050"/>
                </a:solidFill>
              </a:rPr>
              <a:t>18</a:t>
            </a:r>
            <a:r>
              <a:rPr kumimoji="1" lang="en-US" altLang="ja-JP" b="1" dirty="0">
                <a:solidFill>
                  <a:srgbClr val="00B050"/>
                </a:solidFill>
              </a:rPr>
              <a:t>F= 0.95 MBq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1485119-95DE-6D9E-0BEB-268730A839E3}"/>
              </a:ext>
            </a:extLst>
          </p:cNvPr>
          <p:cNvGrpSpPr/>
          <p:nvPr/>
        </p:nvGrpSpPr>
        <p:grpSpPr>
          <a:xfrm>
            <a:off x="3584643" y="3840282"/>
            <a:ext cx="1122697" cy="573257"/>
            <a:chOff x="3584643" y="3840282"/>
            <a:chExt cx="1122697" cy="573257"/>
          </a:xfrm>
        </p:grpSpPr>
        <p:cxnSp>
          <p:nvCxnSpPr>
            <p:cNvPr id="16" name="直線コネクタ 4">
              <a:extLst>
                <a:ext uri="{FF2B5EF4-FFF2-40B4-BE49-F238E27FC236}">
                  <a16:creationId xmlns:a16="http://schemas.microsoft.com/office/drawing/2014/main" id="{F9B92B77-A7FD-61B5-F9B6-8616E6626D18}"/>
                </a:ext>
              </a:extLst>
            </p:cNvPr>
            <p:cNvCxnSpPr>
              <a:cxnSpLocks/>
            </p:cNvCxnSpPr>
            <p:nvPr/>
          </p:nvCxnSpPr>
          <p:spPr>
            <a:xfrm>
              <a:off x="4020092" y="3840282"/>
              <a:ext cx="0" cy="29515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5">
              <a:extLst>
                <a:ext uri="{FF2B5EF4-FFF2-40B4-BE49-F238E27FC236}">
                  <a16:creationId xmlns:a16="http://schemas.microsoft.com/office/drawing/2014/main" id="{213F7FDE-CED6-B200-81DE-A266CF9D0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2239" y="4121944"/>
              <a:ext cx="237283" cy="16293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408E583-F525-29FA-F943-67F9A6E9D27F}"/>
                </a:ext>
              </a:extLst>
            </p:cNvPr>
            <p:cNvSpPr txBox="1"/>
            <p:nvPr/>
          </p:nvSpPr>
          <p:spPr>
            <a:xfrm>
              <a:off x="3584643" y="4044207"/>
              <a:ext cx="1122697" cy="369332"/>
            </a:xfrm>
            <a:prstGeom prst="rect">
              <a:avLst/>
            </a:prstGeom>
            <a:noFill/>
            <a:scene3d>
              <a:camera prst="orthographicFront">
                <a:rot lat="2377476" lon="18897129" rev="21568929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10 mm</a:t>
              </a: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45291B8-3DC8-7ADB-071E-AB2C55ECEC59}"/>
              </a:ext>
            </a:extLst>
          </p:cNvPr>
          <p:cNvGrpSpPr/>
          <p:nvPr/>
        </p:nvGrpSpPr>
        <p:grpSpPr>
          <a:xfrm>
            <a:off x="7123264" y="2365829"/>
            <a:ext cx="3371444" cy="2604836"/>
            <a:chOff x="7123264" y="2365829"/>
            <a:chExt cx="3371444" cy="2604836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3D95368-D767-B499-CA82-5C982E6EF007}"/>
                </a:ext>
              </a:extLst>
            </p:cNvPr>
            <p:cNvSpPr txBox="1"/>
            <p:nvPr/>
          </p:nvSpPr>
          <p:spPr>
            <a:xfrm>
              <a:off x="9507678" y="2907083"/>
              <a:ext cx="707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0.85</a:t>
              </a:r>
              <a:endParaRPr kumimoji="1" lang="ja-JP" altLang="en-US" sz="1600" b="1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1AF949D-C5E5-1F27-E153-FA883630CA84}"/>
                </a:ext>
              </a:extLst>
            </p:cNvPr>
            <p:cNvSpPr txBox="1"/>
            <p:nvPr/>
          </p:nvSpPr>
          <p:spPr>
            <a:xfrm>
              <a:off x="8357896" y="2365829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0.8</a:t>
              </a:r>
              <a:endParaRPr kumimoji="1" lang="ja-JP" altLang="en-US" sz="1600" b="1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5666EAD-3BDB-A275-B185-772DA71C3D8C}"/>
                </a:ext>
              </a:extLst>
            </p:cNvPr>
            <p:cNvSpPr txBox="1"/>
            <p:nvPr/>
          </p:nvSpPr>
          <p:spPr>
            <a:xfrm>
              <a:off x="7136622" y="2940810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0.75</a:t>
              </a:r>
              <a:endParaRPr kumimoji="1" lang="ja-JP" altLang="en-US" sz="1600" b="1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6DACFDD-B888-B2EE-C11A-E7E7612EA5D4}"/>
                </a:ext>
              </a:extLst>
            </p:cNvPr>
            <p:cNvSpPr txBox="1"/>
            <p:nvPr/>
          </p:nvSpPr>
          <p:spPr>
            <a:xfrm>
              <a:off x="7123264" y="4160572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0.55</a:t>
              </a:r>
              <a:endParaRPr kumimoji="1" lang="ja-JP" altLang="en-US" sz="1600" b="1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FF76C13-F76F-8C98-127C-BE0FA23889A3}"/>
                </a:ext>
              </a:extLst>
            </p:cNvPr>
            <p:cNvSpPr txBox="1"/>
            <p:nvPr/>
          </p:nvSpPr>
          <p:spPr>
            <a:xfrm>
              <a:off x="8350469" y="4632111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0.5</a:t>
              </a:r>
              <a:endParaRPr kumimoji="1" lang="ja-JP" altLang="en-US" sz="1600" b="1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88956A8-DB27-45DB-9DB8-BEF55F9A3990}"/>
                </a:ext>
              </a:extLst>
            </p:cNvPr>
            <p:cNvSpPr txBox="1"/>
            <p:nvPr/>
          </p:nvSpPr>
          <p:spPr>
            <a:xfrm>
              <a:off x="9521294" y="4191687"/>
              <a:ext cx="9734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0.45 mm</a:t>
              </a:r>
              <a:endParaRPr kumimoji="1" lang="ja-JP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280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1" grpId="0"/>
      <p:bldP spid="1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9389C8-9AA6-88C6-81AC-9639B966C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Normalization by rotating a </a:t>
            </a:r>
            <a:r>
              <a:rPr kumimoji="1" lang="en-US" altLang="ja-JP" baseline="30000" dirty="0"/>
              <a:t>68</a:t>
            </a:r>
            <a:r>
              <a:rPr kumimoji="1" lang="en-US" altLang="ja-JP" dirty="0"/>
              <a:t>Ge source</a:t>
            </a:r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2BC8DD2-5BA1-FA5D-F7C2-CB1DB1A9DB7B}"/>
              </a:ext>
            </a:extLst>
          </p:cNvPr>
          <p:cNvSpPr/>
          <p:nvPr/>
        </p:nvSpPr>
        <p:spPr>
          <a:xfrm>
            <a:off x="2030522" y="5786185"/>
            <a:ext cx="3976039" cy="490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2461C4B-2EEA-5704-192E-697CFEF57433}"/>
              </a:ext>
            </a:extLst>
          </p:cNvPr>
          <p:cNvSpPr/>
          <p:nvPr/>
        </p:nvSpPr>
        <p:spPr>
          <a:xfrm>
            <a:off x="2030522" y="1727012"/>
            <a:ext cx="3976039" cy="4907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688D306-E22B-61D9-68A9-10450CE71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" t="1868" r="941" b="2143"/>
          <a:stretch/>
        </p:blipFill>
        <p:spPr>
          <a:xfrm>
            <a:off x="2030522" y="2060350"/>
            <a:ext cx="3976039" cy="3913174"/>
          </a:xfrm>
          <a:prstGeom prst="rect">
            <a:avLst/>
          </a:prstGeom>
        </p:spPr>
      </p:pic>
      <p:sp>
        <p:nvSpPr>
          <p:cNvPr id="29" name="楕円 28">
            <a:extLst>
              <a:ext uri="{FF2B5EF4-FFF2-40B4-BE49-F238E27FC236}">
                <a16:creationId xmlns:a16="http://schemas.microsoft.com/office/drawing/2014/main" id="{060966DB-CF1A-555B-E153-3462C5614AB7}"/>
              </a:ext>
            </a:extLst>
          </p:cNvPr>
          <p:cNvSpPr/>
          <p:nvPr/>
        </p:nvSpPr>
        <p:spPr>
          <a:xfrm>
            <a:off x="3045506" y="3916126"/>
            <a:ext cx="123107" cy="12310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DA213AF-29BF-01BF-1783-B823FB22BC4E}"/>
              </a:ext>
            </a:extLst>
          </p:cNvPr>
          <p:cNvSpPr/>
          <p:nvPr/>
        </p:nvSpPr>
        <p:spPr>
          <a:xfrm>
            <a:off x="3710732" y="3661320"/>
            <a:ext cx="737702" cy="6266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6D6B3E9-C763-E3BD-CE3F-585F479726B0}"/>
              </a:ext>
            </a:extLst>
          </p:cNvPr>
          <p:cNvSpPr txBox="1"/>
          <p:nvPr/>
        </p:nvSpPr>
        <p:spPr>
          <a:xfrm>
            <a:off x="3156850" y="3518206"/>
            <a:ext cx="808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baseline="30000" dirty="0">
                <a:solidFill>
                  <a:srgbClr val="FF0000"/>
                </a:solidFill>
              </a:rPr>
              <a:t>68</a:t>
            </a:r>
            <a:r>
              <a:rPr kumimoji="1" lang="en-US" altLang="ja-JP" sz="2200" b="1" dirty="0">
                <a:solidFill>
                  <a:srgbClr val="FF0000"/>
                </a:solidFill>
              </a:rPr>
              <a:t>Ge</a:t>
            </a:r>
            <a:endParaRPr kumimoji="1" lang="ja-JP" altLang="en-US" sz="2200" b="1" dirty="0">
              <a:solidFill>
                <a:srgbClr val="FF0000"/>
              </a:solidFill>
            </a:endParaRPr>
          </a:p>
        </p:txBody>
      </p:sp>
      <p:sp>
        <p:nvSpPr>
          <p:cNvPr id="33" name="직사각형 6">
            <a:extLst>
              <a:ext uri="{FF2B5EF4-FFF2-40B4-BE49-F238E27FC236}">
                <a16:creationId xmlns:a16="http://schemas.microsoft.com/office/drawing/2014/main" id="{4492AAFC-03E4-3063-79F9-F6C6029D17CB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9967CFB6-D2AA-4D7A-DD04-AC92AEA10090}"/>
              </a:ext>
            </a:extLst>
          </p:cNvPr>
          <p:cNvCxnSpPr/>
          <p:nvPr/>
        </p:nvCxnSpPr>
        <p:spPr>
          <a:xfrm>
            <a:off x="1487395" y="3986678"/>
            <a:ext cx="5415280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C7B5BBF8-8077-E252-17A3-74C3BA539AD3}"/>
              </a:ext>
            </a:extLst>
          </p:cNvPr>
          <p:cNvCxnSpPr/>
          <p:nvPr/>
        </p:nvCxnSpPr>
        <p:spPr>
          <a:xfrm>
            <a:off x="4060849" y="1422980"/>
            <a:ext cx="0" cy="4795025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2FEC3C5-9114-C688-D740-079A6BDFB479}"/>
              </a:ext>
            </a:extLst>
          </p:cNvPr>
          <p:cNvCxnSpPr>
            <a:cxnSpLocks/>
          </p:cNvCxnSpPr>
          <p:nvPr/>
        </p:nvCxnSpPr>
        <p:spPr>
          <a:xfrm flipH="1">
            <a:off x="3140935" y="3819935"/>
            <a:ext cx="110490" cy="1162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257887E-420C-3DB7-CE2F-24F8652F124B}"/>
              </a:ext>
            </a:extLst>
          </p:cNvPr>
          <p:cNvSpPr txBox="1"/>
          <p:nvPr/>
        </p:nvSpPr>
        <p:spPr>
          <a:xfrm>
            <a:off x="7132889" y="2779542"/>
            <a:ext cx="4174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Normalization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aseline="30000" dirty="0"/>
              <a:t>68</a:t>
            </a:r>
            <a:r>
              <a:rPr kumimoji="1" lang="en-US" altLang="ja-JP" dirty="0"/>
              <a:t>Ge cylindrical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Diameter: 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Length: 23.4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Activity: 0.72 MBq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Scan time: 2 </a:t>
            </a:r>
            <a:r>
              <a:rPr kumimoji="1" lang="en-US" altLang="ja-JP" dirty="0" err="1"/>
              <a:t>hr</a:t>
            </a:r>
            <a:endParaRPr kumimoji="1" lang="en-US" altLang="ja-JP" dirty="0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5C65282D-6A4F-6CEF-5E23-5D9078AC7E65}"/>
              </a:ext>
            </a:extLst>
          </p:cNvPr>
          <p:cNvSpPr/>
          <p:nvPr/>
        </p:nvSpPr>
        <p:spPr>
          <a:xfrm>
            <a:off x="3102970" y="3031634"/>
            <a:ext cx="1925917" cy="1925917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503E5F8B-9B28-CF36-076C-5BDEE0E1F8DD}"/>
              </a:ext>
            </a:extLst>
          </p:cNvPr>
          <p:cNvCxnSpPr>
            <a:cxnSpLocks/>
          </p:cNvCxnSpPr>
          <p:nvPr/>
        </p:nvCxnSpPr>
        <p:spPr>
          <a:xfrm flipH="1">
            <a:off x="3351606" y="3984497"/>
            <a:ext cx="709243" cy="636773"/>
          </a:xfrm>
          <a:prstGeom prst="straightConnector1">
            <a:avLst/>
          </a:prstGeom>
          <a:ln w="25400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7ECC95B-69AE-7220-FC1B-C2A8E4BF56ED}"/>
              </a:ext>
            </a:extLst>
          </p:cNvPr>
          <p:cNvSpPr txBox="1"/>
          <p:nvPr/>
        </p:nvSpPr>
        <p:spPr>
          <a:xfrm>
            <a:off x="3589969" y="4254991"/>
            <a:ext cx="107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20.4 mm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C 4.375E-6 -0.07847 0.03515 -0.14328 0.07916 -0.14328 C 0.12291 -0.14328 0.15911 -0.07847 0.15911 -2.96296E-6 C 0.15911 0.07917 0.12291 0.1419 0.07916 0.1419 C 0.03515 0.1419 4.375E-6 0.07917 4.375E-6 -2.96296E-6 Z " pathEditMode="relative" rAng="16200000" ptsTypes="AAAAA">
                                      <p:cBhvr>
                                        <p:cTn id="1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BEED4-042C-1F72-323D-72B0D32A5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02B8A6D-2B45-E0D5-3FB0-4097793E66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02" t="29002" r="29002" b="29002"/>
          <a:stretch>
            <a:fillRect/>
          </a:stretch>
        </p:blipFill>
        <p:spPr>
          <a:xfrm>
            <a:off x="1900778" y="1035814"/>
            <a:ext cx="2880000" cy="2880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E974B34-7C23-6243-0F4D-D13D50F3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7789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Resolution Phantom (OSEM)</a:t>
            </a:r>
            <a:endParaRPr kumimoji="1" lang="ja-JP" altLang="en-US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586FA79-5417-726C-7370-479A0AAD8350}"/>
              </a:ext>
            </a:extLst>
          </p:cNvPr>
          <p:cNvSpPr txBox="1"/>
          <p:nvPr/>
        </p:nvSpPr>
        <p:spPr>
          <a:xfrm>
            <a:off x="3984281" y="1853430"/>
            <a:ext cx="601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1DC3F80-2D04-5FC3-FC7C-CB09B354CDE8}"/>
              </a:ext>
            </a:extLst>
          </p:cNvPr>
          <p:cNvSpPr txBox="1"/>
          <p:nvPr/>
        </p:nvSpPr>
        <p:spPr>
          <a:xfrm>
            <a:off x="3098773" y="1375103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666B826-0024-EBB1-6E3F-40A245E0D515}"/>
              </a:ext>
            </a:extLst>
          </p:cNvPr>
          <p:cNvSpPr txBox="1"/>
          <p:nvPr/>
        </p:nvSpPr>
        <p:spPr>
          <a:xfrm>
            <a:off x="2116449" y="1853430"/>
            <a:ext cx="601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0.75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A952E98-3433-1848-9F6D-DA04B36CD828}"/>
              </a:ext>
            </a:extLst>
          </p:cNvPr>
          <p:cNvSpPr txBox="1"/>
          <p:nvPr/>
        </p:nvSpPr>
        <p:spPr>
          <a:xfrm>
            <a:off x="2116449" y="2768624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6CF274A1-74EE-AB86-88EC-0108DB7CFC6D}"/>
              </a:ext>
            </a:extLst>
          </p:cNvPr>
          <p:cNvSpPr txBox="1"/>
          <p:nvPr/>
        </p:nvSpPr>
        <p:spPr>
          <a:xfrm>
            <a:off x="3108712" y="3177534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B9D2D2F-C5A2-C2E0-846D-D108407295F8}"/>
              </a:ext>
            </a:extLst>
          </p:cNvPr>
          <p:cNvSpPr txBox="1"/>
          <p:nvPr/>
        </p:nvSpPr>
        <p:spPr>
          <a:xfrm>
            <a:off x="3984281" y="2805775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0.45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C7013B63-B7FD-1912-753A-EACF022370A9}"/>
              </a:ext>
            </a:extLst>
          </p:cNvPr>
          <p:cNvSpPr txBox="1"/>
          <p:nvPr/>
        </p:nvSpPr>
        <p:spPr>
          <a:xfrm>
            <a:off x="2606250" y="1047739"/>
            <a:ext cx="167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A (4+4+7 mm)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280D83D7-C2C2-BAC9-5B2A-8EC965DC6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2948" y="3979500"/>
            <a:ext cx="2880000" cy="2880000"/>
          </a:xfrm>
          <a:prstGeom prst="rect">
            <a:avLst/>
          </a:prstGeom>
        </p:spPr>
      </p:pic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6EF86275-737E-2AF8-4AF9-5C724903A6E8}"/>
              </a:ext>
            </a:extLst>
          </p:cNvPr>
          <p:cNvGrpSpPr/>
          <p:nvPr/>
        </p:nvGrpSpPr>
        <p:grpSpPr>
          <a:xfrm>
            <a:off x="3948255" y="4198692"/>
            <a:ext cx="422275" cy="369332"/>
            <a:chOff x="3948255" y="4198692"/>
            <a:chExt cx="422275" cy="369332"/>
          </a:xfrm>
        </p:grpSpPr>
        <p:sp>
          <p:nvSpPr>
            <p:cNvPr id="172" name="矢印: 右 171">
              <a:extLst>
                <a:ext uri="{FF2B5EF4-FFF2-40B4-BE49-F238E27FC236}">
                  <a16:creationId xmlns:a16="http://schemas.microsoft.com/office/drawing/2014/main" id="{5368DEE8-C882-BB5B-0814-AD39372A72F8}"/>
                </a:ext>
              </a:extLst>
            </p:cNvPr>
            <p:cNvSpPr/>
            <p:nvPr/>
          </p:nvSpPr>
          <p:spPr>
            <a:xfrm>
              <a:off x="3948255" y="4294677"/>
              <a:ext cx="174625" cy="17736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4C537133-8CC3-3DAB-4C51-1B484563CBF7}"/>
                </a:ext>
              </a:extLst>
            </p:cNvPr>
            <p:cNvSpPr txBox="1"/>
            <p:nvPr/>
          </p:nvSpPr>
          <p:spPr>
            <a:xfrm>
              <a:off x="4090511" y="4198692"/>
              <a:ext cx="280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2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603654C5-BF9E-1F54-BBFF-9082884A9CFF}"/>
              </a:ext>
            </a:extLst>
          </p:cNvPr>
          <p:cNvGrpSpPr/>
          <p:nvPr/>
        </p:nvGrpSpPr>
        <p:grpSpPr>
          <a:xfrm>
            <a:off x="3269736" y="4198692"/>
            <a:ext cx="584237" cy="369332"/>
            <a:chOff x="3269736" y="4198692"/>
            <a:chExt cx="584237" cy="369332"/>
          </a:xfrm>
        </p:grpSpPr>
        <p:sp>
          <p:nvSpPr>
            <p:cNvPr id="173" name="矢印: 右 172">
              <a:extLst>
                <a:ext uri="{FF2B5EF4-FFF2-40B4-BE49-F238E27FC236}">
                  <a16:creationId xmlns:a16="http://schemas.microsoft.com/office/drawing/2014/main" id="{86A87754-46CB-1E17-DE4A-E1B0E4E83DC9}"/>
                </a:ext>
              </a:extLst>
            </p:cNvPr>
            <p:cNvSpPr/>
            <p:nvPr/>
          </p:nvSpPr>
          <p:spPr>
            <a:xfrm flipH="1">
              <a:off x="3679348" y="4294677"/>
              <a:ext cx="174625" cy="17736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テキスト ボックス 174">
              <a:extLst>
                <a:ext uri="{FF2B5EF4-FFF2-40B4-BE49-F238E27FC236}">
                  <a16:creationId xmlns:a16="http://schemas.microsoft.com/office/drawing/2014/main" id="{A765AC56-9A55-0558-DDCD-34A65DDE3E34}"/>
                </a:ext>
              </a:extLst>
            </p:cNvPr>
            <p:cNvSpPr txBox="1"/>
            <p:nvPr/>
          </p:nvSpPr>
          <p:spPr>
            <a:xfrm>
              <a:off x="3269736" y="4198692"/>
              <a:ext cx="528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00FF"/>
                  </a:solidFill>
                </a:rPr>
                <a:t>10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A380CD41-99E6-8D9E-BC8F-C8D9DCBB42EC}"/>
              </a:ext>
            </a:extLst>
          </p:cNvPr>
          <p:cNvSpPr txBox="1"/>
          <p:nvPr/>
        </p:nvSpPr>
        <p:spPr>
          <a:xfrm>
            <a:off x="2298097" y="4446661"/>
            <a:ext cx="1399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0000FF"/>
                </a:solidFill>
              </a:rPr>
              <a:t>Resolvability=83.3%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513637A7-6B31-75A0-A69D-E009C9E3309E}"/>
              </a:ext>
            </a:extLst>
          </p:cNvPr>
          <p:cNvGrpSpPr/>
          <p:nvPr/>
        </p:nvGrpSpPr>
        <p:grpSpPr>
          <a:xfrm>
            <a:off x="7836146" y="3979500"/>
            <a:ext cx="2880000" cy="2880000"/>
            <a:chOff x="7836146" y="3979500"/>
            <a:chExt cx="2880000" cy="2880000"/>
          </a:xfrm>
        </p:grpSpPr>
        <p:pic>
          <p:nvPicPr>
            <p:cNvPr id="165" name="図 164">
              <a:extLst>
                <a:ext uri="{FF2B5EF4-FFF2-40B4-BE49-F238E27FC236}">
                  <a16:creationId xmlns:a16="http://schemas.microsoft.com/office/drawing/2014/main" id="{49B5E074-F9E3-953D-7B0C-5AABCCB29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6146" y="3979500"/>
              <a:ext cx="2880000" cy="2880000"/>
            </a:xfrm>
            <a:prstGeom prst="rect">
              <a:avLst/>
            </a:prstGeom>
          </p:spPr>
        </p:pic>
        <p:sp>
          <p:nvSpPr>
            <p:cNvPr id="186" name="矢印: 右 185">
              <a:extLst>
                <a:ext uri="{FF2B5EF4-FFF2-40B4-BE49-F238E27FC236}">
                  <a16:creationId xmlns:a16="http://schemas.microsoft.com/office/drawing/2014/main" id="{257A0763-1572-35A0-318C-E393ACCD4FEC}"/>
                </a:ext>
              </a:extLst>
            </p:cNvPr>
            <p:cNvSpPr/>
            <p:nvPr/>
          </p:nvSpPr>
          <p:spPr>
            <a:xfrm>
              <a:off x="9905177" y="4289755"/>
              <a:ext cx="174625" cy="17736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矢印: 右 186">
              <a:extLst>
                <a:ext uri="{FF2B5EF4-FFF2-40B4-BE49-F238E27FC236}">
                  <a16:creationId xmlns:a16="http://schemas.microsoft.com/office/drawing/2014/main" id="{767B9B59-348B-C3A7-F48F-20E19057BF69}"/>
                </a:ext>
              </a:extLst>
            </p:cNvPr>
            <p:cNvSpPr/>
            <p:nvPr/>
          </p:nvSpPr>
          <p:spPr>
            <a:xfrm flipH="1">
              <a:off x="9636270" y="4289755"/>
              <a:ext cx="174625" cy="17736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8" name="テキスト ボックス 187">
              <a:extLst>
                <a:ext uri="{FF2B5EF4-FFF2-40B4-BE49-F238E27FC236}">
                  <a16:creationId xmlns:a16="http://schemas.microsoft.com/office/drawing/2014/main" id="{1BA03E85-2C74-14B9-BAB1-10FF2D76A1E6}"/>
                </a:ext>
              </a:extLst>
            </p:cNvPr>
            <p:cNvSpPr txBox="1"/>
            <p:nvPr/>
          </p:nvSpPr>
          <p:spPr>
            <a:xfrm>
              <a:off x="10047433" y="4193770"/>
              <a:ext cx="280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0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9" name="テキスト ボックス 188">
              <a:extLst>
                <a:ext uri="{FF2B5EF4-FFF2-40B4-BE49-F238E27FC236}">
                  <a16:creationId xmlns:a16="http://schemas.microsoft.com/office/drawing/2014/main" id="{BCCEF447-4521-AF65-04FF-33B41DBD333E}"/>
                </a:ext>
              </a:extLst>
            </p:cNvPr>
            <p:cNvSpPr txBox="1"/>
            <p:nvPr/>
          </p:nvSpPr>
          <p:spPr>
            <a:xfrm>
              <a:off x="9226658" y="4193770"/>
              <a:ext cx="528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00FF"/>
                  </a:solidFill>
                </a:rPr>
                <a:t>12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90" name="テキスト ボックス 189">
              <a:extLst>
                <a:ext uri="{FF2B5EF4-FFF2-40B4-BE49-F238E27FC236}">
                  <a16:creationId xmlns:a16="http://schemas.microsoft.com/office/drawing/2014/main" id="{6CF58CCC-B48D-49EB-9CF8-41AD5A2AB0C0}"/>
                </a:ext>
              </a:extLst>
            </p:cNvPr>
            <p:cNvSpPr txBox="1"/>
            <p:nvPr/>
          </p:nvSpPr>
          <p:spPr>
            <a:xfrm>
              <a:off x="8284422" y="4441739"/>
              <a:ext cx="1335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Resolvability=100%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B4563F-2D38-C903-34AE-33F2C39B3F5F}"/>
              </a:ext>
            </a:extLst>
          </p:cNvPr>
          <p:cNvSpPr txBox="1"/>
          <p:nvPr/>
        </p:nvSpPr>
        <p:spPr>
          <a:xfrm>
            <a:off x="7620" y="6211669"/>
            <a:ext cx="1661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Subset=8 </a:t>
            </a:r>
          </a:p>
          <a:p>
            <a:r>
              <a:rPr kumimoji="1" lang="en-US" altLang="ja-JP" dirty="0"/>
              <a:t>Iterations=50</a:t>
            </a:r>
            <a:endParaRPr kumimoji="1"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1F33DD3-67AF-2FA9-C35C-2288630107A8}"/>
              </a:ext>
            </a:extLst>
          </p:cNvPr>
          <p:cNvGrpSpPr/>
          <p:nvPr/>
        </p:nvGrpSpPr>
        <p:grpSpPr>
          <a:xfrm>
            <a:off x="3802856" y="2595563"/>
            <a:ext cx="939933" cy="1287355"/>
            <a:chOff x="3802856" y="2595563"/>
            <a:chExt cx="939933" cy="1287355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133CCF9D-72CD-F65A-102B-3D4073574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2404" t="50680" r="37934" b="40344"/>
            <a:stretch>
              <a:fillRect/>
            </a:stretch>
          </p:blipFill>
          <p:spPr>
            <a:xfrm>
              <a:off x="3967789" y="3162918"/>
              <a:ext cx="775000" cy="72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D305BCF3-F10E-4EA5-2A26-531EE613589C}"/>
                </a:ext>
              </a:extLst>
            </p:cNvPr>
            <p:cNvCxnSpPr>
              <a:cxnSpLocks/>
            </p:cNvCxnSpPr>
            <p:nvPr/>
          </p:nvCxnSpPr>
          <p:spPr>
            <a:xfrm>
              <a:off x="3802856" y="3169444"/>
              <a:ext cx="164933" cy="713473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14E2F2A0-E5BE-D675-7120-AE2A8D83D538}"/>
                </a:ext>
              </a:extLst>
            </p:cNvPr>
            <p:cNvCxnSpPr>
              <a:cxnSpLocks/>
            </p:cNvCxnSpPr>
            <p:nvPr/>
          </p:nvCxnSpPr>
          <p:spPr>
            <a:xfrm>
              <a:off x="4205288" y="2595563"/>
              <a:ext cx="537501" cy="548766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7146B4F-2114-E00F-D1BA-0510AFC2AA00}"/>
              </a:ext>
            </a:extLst>
          </p:cNvPr>
          <p:cNvGrpSpPr/>
          <p:nvPr/>
        </p:nvGrpSpPr>
        <p:grpSpPr>
          <a:xfrm>
            <a:off x="3945013" y="3278895"/>
            <a:ext cx="814149" cy="391094"/>
            <a:chOff x="3945013" y="3278895"/>
            <a:chExt cx="814149" cy="391094"/>
          </a:xfrm>
        </p:grpSpPr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EC64E913-EE38-39B9-76AC-D46518A9DC37}"/>
                </a:ext>
              </a:extLst>
            </p:cNvPr>
            <p:cNvCxnSpPr>
              <a:cxnSpLocks/>
            </p:cNvCxnSpPr>
            <p:nvPr/>
          </p:nvCxnSpPr>
          <p:spPr>
            <a:xfrm>
              <a:off x="3945013" y="3278895"/>
              <a:ext cx="814149" cy="0"/>
            </a:xfrm>
            <a:prstGeom prst="line">
              <a:avLst/>
            </a:prstGeom>
            <a:ln w="3175">
              <a:solidFill>
                <a:srgbClr val="FF0000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84E1660B-949E-A4BE-D741-9DA68036DA7A}"/>
                </a:ext>
              </a:extLst>
            </p:cNvPr>
            <p:cNvCxnSpPr>
              <a:cxnSpLocks/>
            </p:cNvCxnSpPr>
            <p:nvPr/>
          </p:nvCxnSpPr>
          <p:spPr>
            <a:xfrm>
              <a:off x="3994141" y="3402587"/>
              <a:ext cx="722639" cy="0"/>
            </a:xfrm>
            <a:prstGeom prst="line">
              <a:avLst/>
            </a:prstGeom>
            <a:ln w="3175">
              <a:solidFill>
                <a:srgbClr val="FF0000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F579F3D7-2971-2321-B7ED-67E055B8BBEF}"/>
                </a:ext>
              </a:extLst>
            </p:cNvPr>
            <p:cNvCxnSpPr>
              <a:cxnSpLocks/>
            </p:cNvCxnSpPr>
            <p:nvPr/>
          </p:nvCxnSpPr>
          <p:spPr>
            <a:xfrm>
              <a:off x="4059587" y="3540369"/>
              <a:ext cx="610044" cy="0"/>
            </a:xfrm>
            <a:prstGeom prst="line">
              <a:avLst/>
            </a:prstGeom>
            <a:ln w="3175">
              <a:solidFill>
                <a:srgbClr val="FF0000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0B0BC886-5505-3AAD-7F62-CDF312E15CD1}"/>
                </a:ext>
              </a:extLst>
            </p:cNvPr>
            <p:cNvCxnSpPr>
              <a:cxnSpLocks/>
            </p:cNvCxnSpPr>
            <p:nvPr/>
          </p:nvCxnSpPr>
          <p:spPr>
            <a:xfrm>
              <a:off x="4171524" y="3669989"/>
              <a:ext cx="428956" cy="0"/>
            </a:xfrm>
            <a:prstGeom prst="line">
              <a:avLst/>
            </a:prstGeom>
            <a:ln w="3175">
              <a:solidFill>
                <a:srgbClr val="FF0000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60DA2F0D-B65A-432F-2897-D6925975C8A3}"/>
              </a:ext>
            </a:extLst>
          </p:cNvPr>
          <p:cNvGrpSpPr/>
          <p:nvPr/>
        </p:nvGrpSpPr>
        <p:grpSpPr>
          <a:xfrm>
            <a:off x="4017169" y="3208973"/>
            <a:ext cx="601504" cy="653414"/>
            <a:chOff x="4017169" y="3208973"/>
            <a:chExt cx="601504" cy="653414"/>
          </a:xfrm>
        </p:grpSpPr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4807EF0B-F33C-3FB6-2F64-62BB00D02095}"/>
                </a:ext>
              </a:extLst>
            </p:cNvPr>
            <p:cNvCxnSpPr>
              <a:cxnSpLocks/>
            </p:cNvCxnSpPr>
            <p:nvPr/>
          </p:nvCxnSpPr>
          <p:spPr>
            <a:xfrm>
              <a:off x="4170045" y="3209981"/>
              <a:ext cx="335380" cy="570210"/>
            </a:xfrm>
            <a:prstGeom prst="line">
              <a:avLst/>
            </a:prstGeom>
            <a:ln w="3175">
              <a:solidFill>
                <a:srgbClr val="00B0F0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2870A402-284C-0044-7D2E-A5396F8FB212}"/>
                </a:ext>
              </a:extLst>
            </p:cNvPr>
            <p:cNvCxnSpPr>
              <a:cxnSpLocks/>
            </p:cNvCxnSpPr>
            <p:nvPr/>
          </p:nvCxnSpPr>
          <p:spPr>
            <a:xfrm>
              <a:off x="4017169" y="3210923"/>
              <a:ext cx="383171" cy="651464"/>
            </a:xfrm>
            <a:prstGeom prst="line">
              <a:avLst/>
            </a:prstGeom>
            <a:ln w="3175">
              <a:solidFill>
                <a:srgbClr val="00B0F0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00AB6434-6205-B76B-64A9-152C73EC2705}"/>
                </a:ext>
              </a:extLst>
            </p:cNvPr>
            <p:cNvCxnSpPr>
              <a:cxnSpLocks/>
            </p:cNvCxnSpPr>
            <p:nvPr/>
          </p:nvCxnSpPr>
          <p:spPr>
            <a:xfrm>
              <a:off x="4301490" y="3212454"/>
              <a:ext cx="254096" cy="432013"/>
            </a:xfrm>
            <a:prstGeom prst="line">
              <a:avLst/>
            </a:prstGeom>
            <a:ln w="3175">
              <a:solidFill>
                <a:srgbClr val="00B0F0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FC565159-89EA-F99C-FDE2-E7CD8BCAA58B}"/>
                </a:ext>
              </a:extLst>
            </p:cNvPr>
            <p:cNvCxnSpPr>
              <a:cxnSpLocks/>
            </p:cNvCxnSpPr>
            <p:nvPr/>
          </p:nvCxnSpPr>
          <p:spPr>
            <a:xfrm>
              <a:off x="4437425" y="3208973"/>
              <a:ext cx="181248" cy="308156"/>
            </a:xfrm>
            <a:prstGeom prst="line">
              <a:avLst/>
            </a:prstGeom>
            <a:ln w="3175">
              <a:solidFill>
                <a:srgbClr val="00B0F0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55488C3-E02E-BEC8-13BA-53DE47206ED4}"/>
              </a:ext>
            </a:extLst>
          </p:cNvPr>
          <p:cNvGrpSpPr/>
          <p:nvPr/>
        </p:nvGrpSpPr>
        <p:grpSpPr>
          <a:xfrm>
            <a:off x="4046738" y="3193256"/>
            <a:ext cx="660758" cy="681235"/>
            <a:chOff x="4046738" y="3193256"/>
            <a:chExt cx="660758" cy="681235"/>
          </a:xfrm>
        </p:grpSpPr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B37540C7-466D-F161-6D1C-45393EC00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4350" y="3193256"/>
              <a:ext cx="383146" cy="681235"/>
            </a:xfrm>
            <a:prstGeom prst="line">
              <a:avLst/>
            </a:prstGeom>
            <a:ln w="3175">
              <a:solidFill>
                <a:schemeClr val="bg1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745A5824-FA1B-35EC-D26B-842640450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3856" y="3200531"/>
              <a:ext cx="338138" cy="601213"/>
            </a:xfrm>
            <a:prstGeom prst="line">
              <a:avLst/>
            </a:prstGeom>
            <a:ln w="3175">
              <a:solidFill>
                <a:schemeClr val="bg1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AE8DF0DF-5FF9-2C13-5694-48B6238F64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4863" y="3205163"/>
              <a:ext cx="266989" cy="474711"/>
            </a:xfrm>
            <a:prstGeom prst="line">
              <a:avLst/>
            </a:prstGeom>
            <a:ln w="3175">
              <a:solidFill>
                <a:schemeClr val="bg1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6C09A028-68E8-A74D-1F6F-E159AB4F7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6738" y="3202781"/>
              <a:ext cx="200024" cy="355648"/>
            </a:xfrm>
            <a:prstGeom prst="line">
              <a:avLst/>
            </a:prstGeom>
            <a:ln w="3175">
              <a:solidFill>
                <a:schemeClr val="bg1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B6384D9-3D49-805F-B65B-C650373B14CF}"/>
              </a:ext>
            </a:extLst>
          </p:cNvPr>
          <p:cNvSpPr/>
          <p:nvPr/>
        </p:nvSpPr>
        <p:spPr>
          <a:xfrm>
            <a:off x="2963415" y="3625930"/>
            <a:ext cx="72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E00A8A6-7CE6-09D1-2D38-3ED598AD7328}"/>
              </a:ext>
            </a:extLst>
          </p:cNvPr>
          <p:cNvSpPr txBox="1"/>
          <p:nvPr/>
        </p:nvSpPr>
        <p:spPr>
          <a:xfrm>
            <a:off x="2983491" y="3607652"/>
            <a:ext cx="78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5 mm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3CC034D7-718F-83D1-163F-54E7BC88DBEC}"/>
              </a:ext>
            </a:extLst>
          </p:cNvPr>
          <p:cNvGrpSpPr/>
          <p:nvPr/>
        </p:nvGrpSpPr>
        <p:grpSpPr>
          <a:xfrm>
            <a:off x="4864338" y="1035814"/>
            <a:ext cx="2880000" cy="2910392"/>
            <a:chOff x="4864338" y="1035814"/>
            <a:chExt cx="2880000" cy="2910392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438FE06E-1E74-576D-DD3E-11D48765A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8945" t="29002" r="28944" b="29002"/>
            <a:stretch>
              <a:fillRect/>
            </a:stretch>
          </p:blipFill>
          <p:spPr>
            <a:xfrm>
              <a:off x="4864338" y="1035814"/>
              <a:ext cx="2880000" cy="2880000"/>
            </a:xfrm>
            <a:prstGeom prst="rect">
              <a:avLst/>
            </a:prstGeom>
          </p:spPr>
        </p:pic>
        <p:sp>
          <p:nvSpPr>
            <p:cNvPr id="163" name="テキスト ボックス 162">
              <a:extLst>
                <a:ext uri="{FF2B5EF4-FFF2-40B4-BE49-F238E27FC236}">
                  <a16:creationId xmlns:a16="http://schemas.microsoft.com/office/drawing/2014/main" id="{FE90B20F-C76B-0C9E-6341-BA294B270350}"/>
                </a:ext>
              </a:extLst>
            </p:cNvPr>
            <p:cNvSpPr txBox="1"/>
            <p:nvPr/>
          </p:nvSpPr>
          <p:spPr>
            <a:xfrm>
              <a:off x="5561859" y="1047739"/>
              <a:ext cx="1601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B (3+4+4 mm)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BDC25946-3737-0BBF-6ACF-983947DF6708}"/>
                </a:ext>
              </a:extLst>
            </p:cNvPr>
            <p:cNvSpPr txBox="1"/>
            <p:nvPr/>
          </p:nvSpPr>
          <p:spPr>
            <a:xfrm>
              <a:off x="6946927" y="1853430"/>
              <a:ext cx="6014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0.85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0F697EC3-E7EE-659F-27F8-75027CF9E02B}"/>
                </a:ext>
              </a:extLst>
            </p:cNvPr>
            <p:cNvSpPr txBox="1"/>
            <p:nvPr/>
          </p:nvSpPr>
          <p:spPr>
            <a:xfrm>
              <a:off x="6061419" y="1375103"/>
              <a:ext cx="484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0.8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DFD3F7B-CBC8-C28E-A9C0-36947B225533}"/>
                </a:ext>
              </a:extLst>
            </p:cNvPr>
            <p:cNvSpPr txBox="1"/>
            <p:nvPr/>
          </p:nvSpPr>
          <p:spPr>
            <a:xfrm>
              <a:off x="5079095" y="1853430"/>
              <a:ext cx="6014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0.75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FA86D87-4820-8F49-4D26-4C32D885211A}"/>
                </a:ext>
              </a:extLst>
            </p:cNvPr>
            <p:cNvSpPr txBox="1"/>
            <p:nvPr/>
          </p:nvSpPr>
          <p:spPr>
            <a:xfrm>
              <a:off x="5079095" y="2768624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0.55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BCBA35A-317A-99BC-8EDD-598410E9E855}"/>
                </a:ext>
              </a:extLst>
            </p:cNvPr>
            <p:cNvSpPr txBox="1"/>
            <p:nvPr/>
          </p:nvSpPr>
          <p:spPr>
            <a:xfrm>
              <a:off x="6071358" y="3177534"/>
              <a:ext cx="484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B222DB8-FAA5-0B0C-14B9-3489132C5E4C}"/>
                </a:ext>
              </a:extLst>
            </p:cNvPr>
            <p:cNvSpPr txBox="1"/>
            <p:nvPr/>
          </p:nvSpPr>
          <p:spPr>
            <a:xfrm>
              <a:off x="6946927" y="2805775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0.45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21C8ACCE-DFA9-C851-4DCA-211B33B31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2558" t="50680" r="37780" b="40344"/>
            <a:stretch>
              <a:fillRect/>
            </a:stretch>
          </p:blipFill>
          <p:spPr>
            <a:xfrm>
              <a:off x="6933614" y="3162917"/>
              <a:ext cx="775002" cy="72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E8D4D6AA-9BCF-6933-448A-08A2A905D2D0}"/>
                </a:ext>
              </a:extLst>
            </p:cNvPr>
            <p:cNvCxnSpPr>
              <a:cxnSpLocks/>
            </p:cNvCxnSpPr>
            <p:nvPr/>
          </p:nvCxnSpPr>
          <p:spPr>
            <a:xfrm>
              <a:off x="6760784" y="3162882"/>
              <a:ext cx="164933" cy="713473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878955A5-E24F-842E-2F01-086417788D33}"/>
                </a:ext>
              </a:extLst>
            </p:cNvPr>
            <p:cNvCxnSpPr>
              <a:cxnSpLocks/>
            </p:cNvCxnSpPr>
            <p:nvPr/>
          </p:nvCxnSpPr>
          <p:spPr>
            <a:xfrm>
              <a:off x="7163216" y="2589001"/>
              <a:ext cx="537501" cy="548766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39CC72CA-5C9B-309F-809A-EA18002DA847}"/>
                </a:ext>
              </a:extLst>
            </p:cNvPr>
            <p:cNvSpPr/>
            <p:nvPr/>
          </p:nvSpPr>
          <p:spPr>
            <a:xfrm>
              <a:off x="5943044" y="3625930"/>
              <a:ext cx="720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012E85FC-8F0B-1158-9507-8CDC76D21CA7}"/>
                </a:ext>
              </a:extLst>
            </p:cNvPr>
            <p:cNvSpPr txBox="1"/>
            <p:nvPr/>
          </p:nvSpPr>
          <p:spPr>
            <a:xfrm>
              <a:off x="5987429" y="3607652"/>
              <a:ext cx="7832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5 mm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A3E1C762-D109-49B2-B0B7-1D530C03AE40}"/>
              </a:ext>
            </a:extLst>
          </p:cNvPr>
          <p:cNvGrpSpPr/>
          <p:nvPr/>
        </p:nvGrpSpPr>
        <p:grpSpPr>
          <a:xfrm>
            <a:off x="7837865" y="1033685"/>
            <a:ext cx="2880000" cy="2912521"/>
            <a:chOff x="7837865" y="1033685"/>
            <a:chExt cx="2880000" cy="291252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4E03869-AC67-320E-2120-263D61A6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9002" t="29002" r="29002" b="29002"/>
            <a:stretch>
              <a:fillRect/>
            </a:stretch>
          </p:blipFill>
          <p:spPr>
            <a:xfrm>
              <a:off x="7837865" y="1035814"/>
              <a:ext cx="2880000" cy="2880000"/>
            </a:xfrm>
            <a:prstGeom prst="rect">
              <a:avLst/>
            </a:prstGeom>
          </p:spPr>
        </p:pic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27027370-D372-8157-DAF6-AC50E35271FD}"/>
                </a:ext>
              </a:extLst>
            </p:cNvPr>
            <p:cNvSpPr txBox="1"/>
            <p:nvPr/>
          </p:nvSpPr>
          <p:spPr>
            <a:xfrm>
              <a:off x="8525256" y="1033685"/>
              <a:ext cx="1601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C (3+3+5 mm)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AF4298E0-11A8-B04D-679B-C6FCADF57AE9}"/>
                </a:ext>
              </a:extLst>
            </p:cNvPr>
            <p:cNvSpPr txBox="1"/>
            <p:nvPr/>
          </p:nvSpPr>
          <p:spPr>
            <a:xfrm>
              <a:off x="9905177" y="1853430"/>
              <a:ext cx="6014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0.85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D6ADE98-B4A9-BC2F-25E2-471E841F3D44}"/>
                </a:ext>
              </a:extLst>
            </p:cNvPr>
            <p:cNvSpPr txBox="1"/>
            <p:nvPr/>
          </p:nvSpPr>
          <p:spPr>
            <a:xfrm>
              <a:off x="9019669" y="1375103"/>
              <a:ext cx="484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0.8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CABEE60-78AB-392C-01BE-4C3EA7669765}"/>
                </a:ext>
              </a:extLst>
            </p:cNvPr>
            <p:cNvSpPr txBox="1"/>
            <p:nvPr/>
          </p:nvSpPr>
          <p:spPr>
            <a:xfrm>
              <a:off x="8037345" y="1853430"/>
              <a:ext cx="6014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0.75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AF9E9FF-E08F-A270-E266-5E265207A2CE}"/>
                </a:ext>
              </a:extLst>
            </p:cNvPr>
            <p:cNvSpPr txBox="1"/>
            <p:nvPr/>
          </p:nvSpPr>
          <p:spPr>
            <a:xfrm>
              <a:off x="8037345" y="2768624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0.55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7E692C7F-D072-E1F1-FA98-57414867658B}"/>
                </a:ext>
              </a:extLst>
            </p:cNvPr>
            <p:cNvSpPr txBox="1"/>
            <p:nvPr/>
          </p:nvSpPr>
          <p:spPr>
            <a:xfrm>
              <a:off x="9029608" y="3177534"/>
              <a:ext cx="484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4985D11A-09D5-2D47-878A-446EA08A56F6}"/>
                </a:ext>
              </a:extLst>
            </p:cNvPr>
            <p:cNvSpPr txBox="1"/>
            <p:nvPr/>
          </p:nvSpPr>
          <p:spPr>
            <a:xfrm>
              <a:off x="9905177" y="2805775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0.45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66C8FE7-4101-BA82-35BF-D558AA08F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52496" t="50680" r="37829" b="40344"/>
            <a:stretch>
              <a:fillRect/>
            </a:stretch>
          </p:blipFill>
          <p:spPr>
            <a:xfrm>
              <a:off x="9912133" y="3162917"/>
              <a:ext cx="775000" cy="72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22A0A84A-1A74-E841-C950-83433CFF13A1}"/>
                </a:ext>
              </a:extLst>
            </p:cNvPr>
            <p:cNvCxnSpPr>
              <a:cxnSpLocks/>
            </p:cNvCxnSpPr>
            <p:nvPr/>
          </p:nvCxnSpPr>
          <p:spPr>
            <a:xfrm>
              <a:off x="9742437" y="3169444"/>
              <a:ext cx="164933" cy="713473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3706E25D-5A87-162B-FC6C-FF84BED1D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144869" y="2595563"/>
              <a:ext cx="537501" cy="548766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4F21C284-8178-4C2E-3495-E74DB9401DF1}"/>
                </a:ext>
              </a:extLst>
            </p:cNvPr>
            <p:cNvSpPr/>
            <p:nvPr/>
          </p:nvSpPr>
          <p:spPr>
            <a:xfrm>
              <a:off x="8912841" y="3625930"/>
              <a:ext cx="720000" cy="3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F1CA785-F6CD-BC58-1CA6-38F3334E512B}"/>
                </a:ext>
              </a:extLst>
            </p:cNvPr>
            <p:cNvSpPr txBox="1"/>
            <p:nvPr/>
          </p:nvSpPr>
          <p:spPr>
            <a:xfrm>
              <a:off x="8933354" y="3607652"/>
              <a:ext cx="7832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5 mm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직사각형 6">
            <a:extLst>
              <a:ext uri="{FF2B5EF4-FFF2-40B4-BE49-F238E27FC236}">
                <a16:creationId xmlns:a16="http://schemas.microsoft.com/office/drawing/2014/main" id="{4B551A9C-4B87-FD48-6EAC-8D0BDB723C2A}"/>
              </a:ext>
            </a:extLst>
          </p:cNvPr>
          <p:cNvSpPr/>
          <p:nvPr/>
        </p:nvSpPr>
        <p:spPr>
          <a:xfrm>
            <a:off x="696000" y="88316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38B69561-84ED-A7D5-9305-A31569B2E514}"/>
                  </a:ext>
                </a:extLst>
              </p:cNvPr>
              <p:cNvSpPr txBox="1"/>
              <p:nvPr/>
            </p:nvSpPr>
            <p:spPr>
              <a:xfrm>
                <a:off x="7947786" y="130939"/>
                <a:ext cx="3928694" cy="603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𝑅𝑒𝑠𝑜𝑙𝑣𝑎𝑏𝑖𝑙𝑖𝑡𝑦</m:t>
                      </m:r>
                      <m:r>
                        <a:rPr kumimoji="1" lang="en-US" altLang="ja-JP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𝑉𝑃𝑅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𝑢𝑛𝑑𝑒𝑟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0.735</m:t>
                          </m:r>
                        </m:num>
                        <m:den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𝑉𝑃𝑅</m:t>
                          </m:r>
                        </m:den>
                      </m:f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38B69561-84ED-A7D5-9305-A31569B2E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786" y="130939"/>
                <a:ext cx="3928694" cy="6036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4642F9A1-3AD8-7FCE-6367-4C0AA3A92A65}"/>
              </a:ext>
            </a:extLst>
          </p:cNvPr>
          <p:cNvGrpSpPr/>
          <p:nvPr/>
        </p:nvGrpSpPr>
        <p:grpSpPr>
          <a:xfrm>
            <a:off x="4891217" y="3979500"/>
            <a:ext cx="2880000" cy="2880000"/>
            <a:chOff x="4891217" y="3979500"/>
            <a:chExt cx="2880000" cy="2880000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9DB4F514-15B3-E57A-973B-5D7B127D7B28}"/>
                </a:ext>
              </a:extLst>
            </p:cNvPr>
            <p:cNvGrpSpPr/>
            <p:nvPr/>
          </p:nvGrpSpPr>
          <p:grpSpPr>
            <a:xfrm>
              <a:off x="4891217" y="3979500"/>
              <a:ext cx="2880000" cy="2880000"/>
              <a:chOff x="4891217" y="3979500"/>
              <a:chExt cx="2880000" cy="2880000"/>
            </a:xfrm>
          </p:grpSpPr>
          <p:pic>
            <p:nvPicPr>
              <p:cNvPr id="166" name="図 165">
                <a:extLst>
                  <a:ext uri="{FF2B5EF4-FFF2-40B4-BE49-F238E27FC236}">
                    <a16:creationId xmlns:a16="http://schemas.microsoft.com/office/drawing/2014/main" id="{F2496B2A-2ADD-4466-0C70-CD0DE3941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91217" y="3979500"/>
                <a:ext cx="2880000" cy="2880000"/>
              </a:xfrm>
              <a:prstGeom prst="rect">
                <a:avLst/>
              </a:prstGeom>
            </p:spPr>
          </p:pic>
          <p:sp>
            <p:nvSpPr>
              <p:cNvPr id="185" name="テキスト ボックス 184">
                <a:extLst>
                  <a:ext uri="{FF2B5EF4-FFF2-40B4-BE49-F238E27FC236}">
                    <a16:creationId xmlns:a16="http://schemas.microsoft.com/office/drawing/2014/main" id="{F3653D63-1BC4-3ACE-A647-744849FE34CC}"/>
                  </a:ext>
                </a:extLst>
              </p:cNvPr>
              <p:cNvSpPr txBox="1"/>
              <p:nvPr/>
            </p:nvSpPr>
            <p:spPr>
              <a:xfrm>
                <a:off x="5325543" y="4446661"/>
                <a:ext cx="13359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rgbClr val="0000FF"/>
                    </a:solidFill>
                  </a:rPr>
                  <a:t>Resolvability=100%</a:t>
                </a:r>
                <a:endParaRPr kumimoji="1" lang="ja-JP" altLang="en-US" sz="1600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5E571615-8C1D-6DE9-1916-058F7921CDB9}"/>
                </a:ext>
              </a:extLst>
            </p:cNvPr>
            <p:cNvGrpSpPr/>
            <p:nvPr/>
          </p:nvGrpSpPr>
          <p:grpSpPr>
            <a:xfrm>
              <a:off x="6955823" y="4198692"/>
              <a:ext cx="422275" cy="369332"/>
              <a:chOff x="6955823" y="4198692"/>
              <a:chExt cx="422275" cy="369332"/>
            </a:xfrm>
          </p:grpSpPr>
          <p:sp>
            <p:nvSpPr>
              <p:cNvPr id="46" name="矢印: 右 45">
                <a:extLst>
                  <a:ext uri="{FF2B5EF4-FFF2-40B4-BE49-F238E27FC236}">
                    <a16:creationId xmlns:a16="http://schemas.microsoft.com/office/drawing/2014/main" id="{57793F48-4E76-3095-E668-30DA526329CB}"/>
                  </a:ext>
                </a:extLst>
              </p:cNvPr>
              <p:cNvSpPr/>
              <p:nvPr/>
            </p:nvSpPr>
            <p:spPr>
              <a:xfrm>
                <a:off x="6955823" y="4294677"/>
                <a:ext cx="174625" cy="17736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79919E6-3386-5800-DBF0-6C4EAFA08B01}"/>
                  </a:ext>
                </a:extLst>
              </p:cNvPr>
              <p:cNvSpPr txBox="1"/>
              <p:nvPr/>
            </p:nvSpPr>
            <p:spPr>
              <a:xfrm>
                <a:off x="7098079" y="4198692"/>
                <a:ext cx="2800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rgbClr val="FF0000"/>
                    </a:solidFill>
                  </a:rPr>
                  <a:t>0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C340BE45-7A08-9A3B-50B1-85F54906E9A4}"/>
                </a:ext>
              </a:extLst>
            </p:cNvPr>
            <p:cNvGrpSpPr/>
            <p:nvPr/>
          </p:nvGrpSpPr>
          <p:grpSpPr>
            <a:xfrm>
              <a:off x="6277304" y="4198692"/>
              <a:ext cx="584237" cy="369332"/>
              <a:chOff x="6277304" y="4198692"/>
              <a:chExt cx="584237" cy="369332"/>
            </a:xfrm>
          </p:grpSpPr>
          <p:sp>
            <p:nvSpPr>
              <p:cNvPr id="48" name="矢印: 右 47">
                <a:extLst>
                  <a:ext uri="{FF2B5EF4-FFF2-40B4-BE49-F238E27FC236}">
                    <a16:creationId xmlns:a16="http://schemas.microsoft.com/office/drawing/2014/main" id="{358B1584-5484-6628-3906-2A4348F7B1BF}"/>
                  </a:ext>
                </a:extLst>
              </p:cNvPr>
              <p:cNvSpPr/>
              <p:nvPr/>
            </p:nvSpPr>
            <p:spPr>
              <a:xfrm flipH="1">
                <a:off x="6686916" y="4294677"/>
                <a:ext cx="174625" cy="17736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DD52D15E-49B4-FEE1-A9A7-FDBE275FF4CF}"/>
                  </a:ext>
                </a:extLst>
              </p:cNvPr>
              <p:cNvSpPr txBox="1"/>
              <p:nvPr/>
            </p:nvSpPr>
            <p:spPr>
              <a:xfrm>
                <a:off x="6277304" y="4198692"/>
                <a:ext cx="528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rgbClr val="0000FF"/>
                    </a:solidFill>
                  </a:rPr>
                  <a:t>12</a:t>
                </a:r>
                <a:endParaRPr kumimoji="1" lang="ja-JP" altLang="en-US" b="1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035B040F-0C79-BDFB-22D7-3B7A417C2A63}"/>
              </a:ext>
            </a:extLst>
          </p:cNvPr>
          <p:cNvGrpSpPr/>
          <p:nvPr/>
        </p:nvGrpSpPr>
        <p:grpSpPr>
          <a:xfrm>
            <a:off x="6898355" y="45719"/>
            <a:ext cx="4723660" cy="6812281"/>
            <a:chOff x="6898355" y="45719"/>
            <a:chExt cx="4723660" cy="6812281"/>
          </a:xfrm>
        </p:grpSpPr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81CBEB18-6B0D-AAA3-85AE-9ED86861179F}"/>
                </a:ext>
              </a:extLst>
            </p:cNvPr>
            <p:cNvSpPr/>
            <p:nvPr/>
          </p:nvSpPr>
          <p:spPr>
            <a:xfrm>
              <a:off x="7782560" y="983848"/>
              <a:ext cx="3007360" cy="587415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3D4BB3AB-7D49-F393-0007-A9E45CEBD3E5}"/>
                </a:ext>
              </a:extLst>
            </p:cNvPr>
            <p:cNvSpPr/>
            <p:nvPr/>
          </p:nvSpPr>
          <p:spPr>
            <a:xfrm>
              <a:off x="6898355" y="45719"/>
              <a:ext cx="4723660" cy="89621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>
                  <a:solidFill>
                    <a:srgbClr val="0000FF"/>
                  </a:solidFill>
                </a:rPr>
                <a:t>We chose </a:t>
              </a:r>
              <a:r>
                <a:rPr kumimoji="1" lang="en-US" altLang="ja-JP" sz="2000" b="1" u="sng" dirty="0">
                  <a:solidFill>
                    <a:srgbClr val="0000FF"/>
                  </a:solidFill>
                </a:rPr>
                <a:t>design C</a:t>
              </a:r>
              <a:r>
                <a:rPr kumimoji="1" lang="en-US" altLang="ja-JP" sz="2000" b="1" dirty="0">
                  <a:solidFill>
                    <a:srgbClr val="0000FF"/>
                  </a:solidFill>
                </a:rPr>
                <a:t> considering the uniform spatial resolution across the FOV</a:t>
              </a:r>
              <a:endParaRPr kumimoji="1" lang="ja-JP" altLang="en-US" sz="20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95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DFEB5-B085-F6C0-4A2D-753984B92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6">
            <a:extLst>
              <a:ext uri="{FF2B5EF4-FFF2-40B4-BE49-F238E27FC236}">
                <a16:creationId xmlns:a16="http://schemas.microsoft.com/office/drawing/2014/main" id="{C63E1D2A-B7CF-9424-04AA-2A398DD6A81A}"/>
              </a:ext>
            </a:extLst>
          </p:cNvPr>
          <p:cNvSpPr/>
          <p:nvPr/>
        </p:nvSpPr>
        <p:spPr>
          <a:xfrm>
            <a:off x="696000" y="24973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011112D-CFC9-9957-F046-08A554F4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2584933"/>
            <a:ext cx="10515600" cy="1325563"/>
          </a:xfrm>
        </p:spPr>
        <p:txBody>
          <a:bodyPr/>
          <a:lstStyle/>
          <a:p>
            <a:r>
              <a:rPr lang="en-US" b="1" dirty="0"/>
              <a:t>PET system development</a:t>
            </a:r>
            <a:endParaRPr lang="en-US" b="1" dirty="0">
              <a:latin typeface="+mn-lt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B61F4CA-E83C-69E2-8779-2C99B4F46110}"/>
              </a:ext>
            </a:extLst>
          </p:cNvPr>
          <p:cNvSpPr/>
          <p:nvPr/>
        </p:nvSpPr>
        <p:spPr>
          <a:xfrm>
            <a:off x="696000" y="39260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588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F9D30-9020-01C4-BB64-8FB1C5775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u="sng" dirty="0"/>
              <a:t>H</a:t>
            </a:r>
            <a:r>
              <a:rPr kumimoji="1" lang="en-US" altLang="ja-JP" b="1" dirty="0"/>
              <a:t>alf-millimeter </a:t>
            </a:r>
            <a:r>
              <a:rPr kumimoji="1" lang="en-US" altLang="ja-JP" b="1" u="sng" dirty="0"/>
              <a:t>R</a:t>
            </a:r>
            <a:r>
              <a:rPr kumimoji="1" lang="en-US" altLang="ja-JP" b="1" dirty="0"/>
              <a:t>esolution PET (HR-PET)</a:t>
            </a:r>
            <a:r>
              <a:rPr kumimoji="1" lang="en-US" altLang="ja-JP" b="1" baseline="30000" dirty="0"/>
              <a:t>[2]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B3945DA-6E81-6D3D-AC75-87B79ABAD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1" b="94545" l="8593" r="94963">
                        <a14:foregroundMark x1="72593" y1="9818" x2="88148" y2="11818"/>
                        <a14:foregroundMark x1="88148" y1="11818" x2="90222" y2="24182"/>
                        <a14:foregroundMark x1="90222" y1="24182" x2="87407" y2="35091"/>
                        <a14:foregroundMark x1="87407" y1="35091" x2="86519" y2="36364"/>
                        <a14:foregroundMark x1="82370" y1="6545" x2="77926" y2="7091"/>
                        <a14:foregroundMark x1="72148" y1="4545" x2="72148" y2="4545"/>
                        <a14:foregroundMark x1="74963" y1="3455" x2="74963" y2="3455"/>
                        <a14:foregroundMark x1="76741" y1="3091" x2="79704" y2="3455"/>
                        <a14:foregroundMark x1="71704" y1="4727" x2="71704" y2="4727"/>
                        <a14:foregroundMark x1="71556" y1="4364" x2="71556" y2="4364"/>
                        <a14:foregroundMark x1="71556" y1="4182" x2="71556" y2="4182"/>
                        <a14:foregroundMark x1="94815" y1="19636" x2="95259" y2="33273"/>
                        <a14:foregroundMark x1="95259" y1="33273" x2="94963" y2="34182"/>
                        <a14:foregroundMark x1="43704" y1="90727" x2="35704" y2="92545"/>
                        <a14:foregroundMark x1="35704" y1="92545" x2="34815" y2="92364"/>
                        <a14:foregroundMark x1="9185" y1="46000" x2="8593" y2="52727"/>
                        <a14:foregroundMark x1="92593" y1="38727" x2="93185" y2="37818"/>
                        <a14:foregroundMark x1="91704" y1="40000" x2="91704" y2="40000"/>
                        <a14:foregroundMark x1="54370" y1="76545" x2="58074" y2="74727"/>
                        <a14:foregroundMark x1="55259" y1="76727" x2="54074" y2="77818"/>
                        <a14:foregroundMark x1="52296" y1="80000" x2="56000" y2="75273"/>
                        <a14:foregroundMark x1="71852" y1="62545" x2="76296" y2="57273"/>
                        <a14:foregroundMark x1="76444" y1="56545" x2="78667" y2="53273"/>
                        <a14:foregroundMark x1="78667" y1="53818" x2="77185" y2="56000"/>
                        <a14:foregroundMark x1="88444" y1="43091" x2="88444" y2="43091"/>
                        <a14:foregroundMark x1="33425" y1="94545" x2="34963" y2="94545"/>
                        <a14:foregroundMark x1="59407" y1="73818" x2="59407" y2="73818"/>
                        <a14:backgroundMark x1="56681" y1="78345" x2="71259" y2="66364"/>
                        <a14:backgroundMark x1="54667" y1="80000" x2="55436" y2="79368"/>
                        <a14:backgroundMark x1="34017" y1="96370" x2="34963" y2="96727"/>
                        <a14:backgroundMark x1="35111" y1="96364" x2="34195" y2="96026"/>
                        <a14:backgroundMark x1="43407" y1="96000" x2="44148" y2="95818"/>
                        <a14:backgroundMark x1="43407" y1="96000" x2="42222" y2="96909"/>
                        <a14:backgroundMark x1="42815" y1="95818" x2="42815" y2="95818"/>
                        <a14:backgroundMark x1="42519" y1="96000" x2="42074" y2="96364"/>
                        <a14:backgroundMark x1="42519" y1="96727" x2="40593" y2="96909"/>
                        <a14:backgroundMark x1="34204" y1="96010" x2="36444" y2="96727"/>
                        <a14:backgroundMark x1="34439" y1="95556" x2="36741" y2="96364"/>
                        <a14:backgroundMark x1="52889" y1="80727" x2="52889" y2="80909"/>
                        <a14:backgroundMark x1="52296" y1="82909" x2="52148" y2="84182"/>
                        <a14:backgroundMark x1="32000" y1="94727" x2="32889" y2="95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53" y="2114987"/>
            <a:ext cx="4854225" cy="3955296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36C8C26-BBE9-CA9C-E224-4D1C33EA9A9A}"/>
              </a:ext>
            </a:extLst>
          </p:cNvPr>
          <p:cNvGrpSpPr/>
          <p:nvPr/>
        </p:nvGrpSpPr>
        <p:grpSpPr>
          <a:xfrm>
            <a:off x="1646703" y="4303778"/>
            <a:ext cx="1140904" cy="1269813"/>
            <a:chOff x="-863965" y="11615859"/>
            <a:chExt cx="885418" cy="985460"/>
          </a:xfrm>
        </p:grpSpPr>
        <p:cxnSp>
          <p:nvCxnSpPr>
            <p:cNvPr id="20" name="직선 화살표 연결선 14">
              <a:extLst>
                <a:ext uri="{FF2B5EF4-FFF2-40B4-BE49-F238E27FC236}">
                  <a16:creationId xmlns:a16="http://schemas.microsoft.com/office/drawing/2014/main" id="{92244AF2-B31F-1BB2-7AAB-D4A8982C0BC6}"/>
                </a:ext>
              </a:extLst>
            </p:cNvPr>
            <p:cNvCxnSpPr>
              <a:cxnSpLocks/>
            </p:cNvCxnSpPr>
            <p:nvPr/>
          </p:nvCxnSpPr>
          <p:spPr>
            <a:xfrm>
              <a:off x="-707533" y="12115293"/>
              <a:ext cx="728986" cy="411385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14C28D8D-4579-FDC1-D2C7-DB7BD83DA5F9}"/>
                </a:ext>
              </a:extLst>
            </p:cNvPr>
            <p:cNvSpPr txBox="1"/>
            <p:nvPr/>
          </p:nvSpPr>
          <p:spPr>
            <a:xfrm>
              <a:off x="-863965" y="12266922"/>
              <a:ext cx="830259" cy="334397"/>
            </a:xfrm>
            <a:prstGeom prst="rect">
              <a:avLst/>
            </a:prstGeom>
            <a:noFill/>
            <a:scene3d>
              <a:camera prst="orthographicFront">
                <a:rot lat="1517476" lon="2852275" rev="21454245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>
                  <a:solidFill>
                    <a:schemeClr val="bg1"/>
                  </a:solidFill>
                </a:rPr>
                <a:t>48 mm</a:t>
              </a:r>
              <a:endParaRPr kumimoji="1" lang="ja-JP" altLang="en-US" sz="2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직선 연결선 17">
              <a:extLst>
                <a:ext uri="{FF2B5EF4-FFF2-40B4-BE49-F238E27FC236}">
                  <a16:creationId xmlns:a16="http://schemas.microsoft.com/office/drawing/2014/main" id="{3A6A9892-CB93-22EE-E838-C39223428B7D}"/>
                </a:ext>
              </a:extLst>
            </p:cNvPr>
            <p:cNvCxnSpPr>
              <a:cxnSpLocks/>
            </p:cNvCxnSpPr>
            <p:nvPr/>
          </p:nvCxnSpPr>
          <p:spPr>
            <a:xfrm>
              <a:off x="20216" y="12054121"/>
              <a:ext cx="0" cy="466554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19">
              <a:extLst>
                <a:ext uri="{FF2B5EF4-FFF2-40B4-BE49-F238E27FC236}">
                  <a16:creationId xmlns:a16="http://schemas.microsoft.com/office/drawing/2014/main" id="{936D92E2-63EE-B46F-F379-8B8AD42E6B2D}"/>
                </a:ext>
              </a:extLst>
            </p:cNvPr>
            <p:cNvCxnSpPr>
              <a:cxnSpLocks/>
            </p:cNvCxnSpPr>
            <p:nvPr/>
          </p:nvCxnSpPr>
          <p:spPr>
            <a:xfrm>
              <a:off x="-717453" y="11615859"/>
              <a:ext cx="0" cy="514433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9BAC7AC7-6307-8791-4DF7-8FAB286939EF}"/>
              </a:ext>
            </a:extLst>
          </p:cNvPr>
          <p:cNvGrpSpPr/>
          <p:nvPr/>
        </p:nvGrpSpPr>
        <p:grpSpPr>
          <a:xfrm>
            <a:off x="7868131" y="4627048"/>
            <a:ext cx="1797908" cy="1129600"/>
            <a:chOff x="7868131" y="4627048"/>
            <a:chExt cx="1797908" cy="1129600"/>
          </a:xfrm>
        </p:grpSpPr>
        <p:cxnSp>
          <p:nvCxnSpPr>
            <p:cNvPr id="8" name="직선 연결선 102">
              <a:extLst>
                <a:ext uri="{FF2B5EF4-FFF2-40B4-BE49-F238E27FC236}">
                  <a16:creationId xmlns:a16="http://schemas.microsoft.com/office/drawing/2014/main" id="{73BC836F-23B9-C81E-737D-59800A742112}"/>
                </a:ext>
              </a:extLst>
            </p:cNvPr>
            <p:cNvCxnSpPr>
              <a:cxnSpLocks/>
            </p:cNvCxnSpPr>
            <p:nvPr/>
          </p:nvCxnSpPr>
          <p:spPr>
            <a:xfrm>
              <a:off x="7868131" y="5427207"/>
              <a:ext cx="357844" cy="30211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101">
              <a:extLst>
                <a:ext uri="{FF2B5EF4-FFF2-40B4-BE49-F238E27FC236}">
                  <a16:creationId xmlns:a16="http://schemas.microsoft.com/office/drawing/2014/main" id="{AD432006-BF8F-9266-ED3A-7F05800AEACC}"/>
                </a:ext>
              </a:extLst>
            </p:cNvPr>
            <p:cNvCxnSpPr>
              <a:cxnSpLocks/>
            </p:cNvCxnSpPr>
            <p:nvPr/>
          </p:nvCxnSpPr>
          <p:spPr>
            <a:xfrm>
              <a:off x="8985676" y="4627048"/>
              <a:ext cx="379551" cy="262455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6">
              <a:extLst>
                <a:ext uri="{FF2B5EF4-FFF2-40B4-BE49-F238E27FC236}">
                  <a16:creationId xmlns:a16="http://schemas.microsoft.com/office/drawing/2014/main" id="{032D339A-50B9-99B6-6051-336DB75F9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8969" y="4886470"/>
              <a:ext cx="1133042" cy="83225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07">
              <a:extLst>
                <a:ext uri="{FF2B5EF4-FFF2-40B4-BE49-F238E27FC236}">
                  <a16:creationId xmlns:a16="http://schemas.microsoft.com/office/drawing/2014/main" id="{6F71361D-8881-2D34-8526-C48911661B8B}"/>
                </a:ext>
              </a:extLst>
            </p:cNvPr>
            <p:cNvSpPr txBox="1"/>
            <p:nvPr/>
          </p:nvSpPr>
          <p:spPr>
            <a:xfrm>
              <a:off x="8532997" y="5387316"/>
              <a:ext cx="1133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23.4  mm</a:t>
              </a:r>
              <a:endParaRPr kumimoji="1" lang="ja-JP" altLang="en-US" b="1" dirty="0"/>
            </a:p>
          </p:txBody>
        </p: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42D168B6-C598-49DB-FD62-4C302158E56B}"/>
              </a:ext>
            </a:extLst>
          </p:cNvPr>
          <p:cNvGrpSpPr/>
          <p:nvPr/>
        </p:nvGrpSpPr>
        <p:grpSpPr>
          <a:xfrm>
            <a:off x="2156962" y="2172864"/>
            <a:ext cx="8943445" cy="4144584"/>
            <a:chOff x="2156962" y="2172864"/>
            <a:chExt cx="8943445" cy="4144584"/>
          </a:xfrm>
        </p:grpSpPr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890FCCF8-35B7-6D77-DC43-973A44D1BF0B}"/>
                </a:ext>
              </a:extLst>
            </p:cNvPr>
            <p:cNvGrpSpPr/>
            <p:nvPr/>
          </p:nvGrpSpPr>
          <p:grpSpPr>
            <a:xfrm>
              <a:off x="2156962" y="2555746"/>
              <a:ext cx="4618976" cy="2176487"/>
              <a:chOff x="2156962" y="2555746"/>
              <a:chExt cx="4618976" cy="2176487"/>
            </a:xfrm>
          </p:grpSpPr>
          <p:sp>
            <p:nvSpPr>
              <p:cNvPr id="6" name="フリーフォーム: 図形 5">
                <a:extLst>
                  <a:ext uri="{FF2B5EF4-FFF2-40B4-BE49-F238E27FC236}">
                    <a16:creationId xmlns:a16="http://schemas.microsoft.com/office/drawing/2014/main" id="{5A1AD53A-7A66-6FF7-A062-35EDB85617AD}"/>
                  </a:ext>
                </a:extLst>
              </p:cNvPr>
              <p:cNvSpPr/>
              <p:nvPr/>
            </p:nvSpPr>
            <p:spPr>
              <a:xfrm>
                <a:off x="2156962" y="2837356"/>
                <a:ext cx="1574884" cy="871436"/>
              </a:xfrm>
              <a:custGeom>
                <a:avLst/>
                <a:gdLst>
                  <a:gd name="connsiteX0" fmla="*/ 0 w 952500"/>
                  <a:gd name="connsiteY0" fmla="*/ 393700 h 527050"/>
                  <a:gd name="connsiteX1" fmla="*/ 762000 w 952500"/>
                  <a:gd name="connsiteY1" fmla="*/ 0 h 527050"/>
                  <a:gd name="connsiteX2" fmla="*/ 952500 w 952500"/>
                  <a:gd name="connsiteY2" fmla="*/ 127000 h 527050"/>
                  <a:gd name="connsiteX3" fmla="*/ 215900 w 952500"/>
                  <a:gd name="connsiteY3" fmla="*/ 527050 h 527050"/>
                  <a:gd name="connsiteX4" fmla="*/ 0 w 952500"/>
                  <a:gd name="connsiteY4" fmla="*/ 393700 h 5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0" h="527050">
                    <a:moveTo>
                      <a:pt x="0" y="393700"/>
                    </a:moveTo>
                    <a:lnTo>
                      <a:pt x="762000" y="0"/>
                    </a:lnTo>
                    <a:lnTo>
                      <a:pt x="952500" y="127000"/>
                    </a:lnTo>
                    <a:lnTo>
                      <a:pt x="215900" y="527050"/>
                    </a:lnTo>
                    <a:lnTo>
                      <a:pt x="0" y="393700"/>
                    </a:lnTo>
                    <a:close/>
                  </a:path>
                </a:pathLst>
              </a:custGeom>
              <a:noFill/>
              <a:ln w="25400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二等辺三角形 12">
                <a:extLst>
                  <a:ext uri="{FF2B5EF4-FFF2-40B4-BE49-F238E27FC236}">
                    <a16:creationId xmlns:a16="http://schemas.microsoft.com/office/drawing/2014/main" id="{84A54CF1-2619-5E82-4DDD-414A297946CB}"/>
                  </a:ext>
                </a:extLst>
              </p:cNvPr>
              <p:cNvSpPr/>
              <p:nvPr/>
            </p:nvSpPr>
            <p:spPr>
              <a:xfrm rot="17865226" flipH="1">
                <a:off x="4042980" y="2546450"/>
                <a:ext cx="307765" cy="4063802"/>
              </a:xfrm>
              <a:prstGeom prst="triangl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二等辺三角形 13">
                <a:extLst>
                  <a:ext uri="{FF2B5EF4-FFF2-40B4-BE49-F238E27FC236}">
                    <a16:creationId xmlns:a16="http://schemas.microsoft.com/office/drawing/2014/main" id="{87870267-48B0-6E5D-9CEC-2B52CB325976}"/>
                  </a:ext>
                </a:extLst>
              </p:cNvPr>
              <p:cNvSpPr/>
              <p:nvPr/>
            </p:nvSpPr>
            <p:spPr>
              <a:xfrm rot="15300000" flipH="1">
                <a:off x="5037965" y="1095039"/>
                <a:ext cx="277265" cy="3198680"/>
              </a:xfrm>
              <a:prstGeom prst="triangle">
                <a:avLst/>
              </a:prstGeom>
              <a:solidFill>
                <a:srgbClr val="0000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2B48E0CE-9AF6-2B61-A1EF-8EEA388CB66E}"/>
                </a:ext>
              </a:extLst>
            </p:cNvPr>
            <p:cNvGrpSpPr/>
            <p:nvPr/>
          </p:nvGrpSpPr>
          <p:grpSpPr>
            <a:xfrm>
              <a:off x="6270424" y="2172864"/>
              <a:ext cx="4829983" cy="4144584"/>
              <a:chOff x="6270424" y="2172864"/>
              <a:chExt cx="4829983" cy="4144584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8D414DD5-6536-A7BF-694B-3EB390296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553" b="89693" l="6644" r="92164">
                            <a14:foregroundMark x1="35775" y1="57018" x2="35775" y2="57018"/>
                            <a14:foregroundMark x1="52300" y1="41009" x2="52300" y2="41009"/>
                            <a14:foregroundMark x1="37308" y1="62061" x2="37308" y2="62061"/>
                            <a14:foregroundMark x1="28169" y1="35822" x2="30153" y2="34430"/>
                            <a14:foregroundMark x1="26405" y1="37061" x2="27697" y2="36154"/>
                            <a14:foregroundMark x1="33731" y1="53947" x2="33731" y2="53947"/>
                            <a14:foregroundMark x1="34072" y1="49781" x2="32198" y2="59430"/>
                            <a14:foregroundMark x1="19421" y1="42105" x2="19421" y2="42105"/>
                            <a14:foregroundMark x1="18910" y1="41886" x2="18398" y2="42544"/>
                            <a14:foregroundMark x1="53833" y1="35965" x2="52811" y2="52851"/>
                            <a14:foregroundMark x1="47359" y1="19079" x2="47359" y2="19079"/>
                            <a14:foregroundMark x1="51789" y1="23465" x2="54685" y2="26754"/>
                            <a14:foregroundMark x1="54174" y1="26096" x2="55707" y2="27632"/>
                            <a14:foregroundMark x1="52300" y1="23684" x2="56388" y2="27193"/>
                            <a14:foregroundMark x1="48041" y1="19518" x2="49404" y2="21053"/>
                            <a14:foregroundMark x1="48041" y1="19079" x2="48041" y2="19079"/>
                            <a14:foregroundMark x1="32878" y1="34868" x2="34242" y2="35746"/>
                            <a14:foregroundMark x1="30494" y1="33333" x2="32878" y2="34868"/>
                            <a14:foregroundMark x1="26235" y1="36404" x2="24191" y2="38377"/>
                            <a14:foregroundMark x1="25894" y1="35965" x2="24872" y2="37500"/>
                            <a14:foregroundMark x1="29925" y1="32895" x2="30324" y2="32675"/>
                            <a14:foregroundMark x1="29528" y1="33114" x2="29925" y2="32895"/>
                            <a14:foregroundMark x1="29131" y1="33333" x2="29528" y2="33114"/>
                            <a14:foregroundMark x1="31857" y1="33114" x2="32198" y2="33553"/>
                            <a14:foregroundMark x1="31687" y1="32895" x2="31857" y2="33114"/>
                            <a14:foregroundMark x1="31516" y1="32675" x2="31687" y2="32895"/>
                            <a14:foregroundMark x1="6814" y1="71053" x2="6814" y2="71053"/>
                            <a14:foregroundMark x1="92164" y1="20614" x2="92164" y2="20614"/>
                            <a14:foregroundMark x1="79557" y1="9211" x2="79557" y2="9211"/>
                            <a14:foregroundMark x1="17888" y1="52632" x2="18058" y2="57895"/>
                            <a14:foregroundMark x1="17206" y1="60088" x2="17206" y2="60088"/>
                            <a14:foregroundMark x1="16865" y1="59649" x2="16865" y2="59649"/>
                            <a14:foregroundMark x1="16865" y1="58772" x2="16865" y2="60526"/>
                            <a14:foregroundMark x1="79387" y1="8772" x2="79387" y2="8772"/>
                            <a14:foregroundMark x1="79557" y1="8553" x2="79557" y2="8553"/>
                            <a14:foregroundMark x1="32879" y1="34649" x2="32879" y2="34649"/>
                            <a14:backgroundMark x1="33731" y1="32675" x2="33731" y2="32675"/>
                            <a14:backgroundMark x1="34923" y1="33772" x2="34923" y2="33772"/>
                            <a14:backgroundMark x1="35094" y1="34868" x2="35094" y2="34868"/>
                            <a14:backgroundMark x1="5792" y1="79386" x2="13458" y2="86404"/>
                            <a14:backgroundMark x1="25383" y1="88158" x2="88586" y2="30044"/>
                            <a14:backgroundMark x1="28450" y1="32895" x2="28450" y2="32895"/>
                            <a14:backgroundMark x1="28620" y1="33114" x2="28620" y2="33114"/>
                            <a14:backgroundMark x1="28450" y1="33114" x2="28450" y2="33114"/>
                            <a14:backgroundMark x1="28450" y1="33114" x2="28450" y2="33114"/>
                            <a14:backgroundMark x1="28620" y1="33114" x2="28620" y2="33114"/>
                            <a14:backgroundMark x1="28620" y1="33114" x2="28620" y2="33114"/>
                            <a14:backgroundMark x1="28790" y1="33114" x2="28790" y2="33114"/>
                            <a14:backgroundMark x1="28790" y1="32895" x2="28790" y2="32895"/>
                            <a14:backgroundMark x1="29131" y1="32675" x2="29131" y2="32675"/>
                            <a14:backgroundMark x1="28790" y1="33114" x2="29302" y2="32675"/>
                            <a14:backgroundMark x1="17717" y1="42544" x2="17717" y2="43202"/>
                            <a14:backgroundMark x1="7496" y1="78070" x2="11414" y2="83991"/>
                            <a14:backgroundMark x1="8348" y1="78070" x2="8348" y2="78070"/>
                            <a14:backgroundMark x1="12436" y1="83772" x2="12436" y2="83772"/>
                            <a14:backgroundMark x1="8688" y1="78509" x2="8688" y2="78509"/>
                            <a14:backgroundMark x1="8518" y1="78509" x2="12095" y2="83553"/>
                            <a14:backgroundMark x1="11073" y1="81798" x2="12436" y2="83553"/>
                            <a14:backgroundMark x1="8518" y1="78289" x2="9199" y2="793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70424" y="2565366"/>
                <a:ext cx="4829983" cy="3752082"/>
              </a:xfrm>
              <a:prstGeom prst="rect">
                <a:avLst/>
              </a:prstGeom>
            </p:spPr>
          </p:pic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ADB0DDE7-D275-CC07-F67A-2E89FAAE8F72}"/>
                  </a:ext>
                </a:extLst>
              </p:cNvPr>
              <p:cNvSpPr txBox="1"/>
              <p:nvPr/>
            </p:nvSpPr>
            <p:spPr>
              <a:xfrm>
                <a:off x="6699731" y="2172864"/>
                <a:ext cx="437496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/>
                  <a:t>&lt;Staggered 3-layer DOI detector&gt;</a:t>
                </a:r>
              </a:p>
            </p:txBody>
          </p:sp>
        </p:grp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18BEC375-5519-0065-C7C8-4D0A479B9B28}"/>
              </a:ext>
            </a:extLst>
          </p:cNvPr>
          <p:cNvGrpSpPr/>
          <p:nvPr/>
        </p:nvGrpSpPr>
        <p:grpSpPr>
          <a:xfrm>
            <a:off x="5976586" y="3532520"/>
            <a:ext cx="1561473" cy="425131"/>
            <a:chOff x="5833260" y="3261373"/>
            <a:chExt cx="1561473" cy="425131"/>
          </a:xfrm>
        </p:grpSpPr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F9135C1-5745-B530-74D3-D43E4600ECAA}"/>
                </a:ext>
              </a:extLst>
            </p:cNvPr>
            <p:cNvSpPr txBox="1"/>
            <p:nvPr/>
          </p:nvSpPr>
          <p:spPr>
            <a:xfrm>
              <a:off x="5833260" y="3261373"/>
              <a:ext cx="1531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Pitch=0.8 mm</a:t>
              </a:r>
              <a:endParaRPr kumimoji="1" lang="ja-JP" altLang="en-US" b="1" dirty="0"/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959CC02D-E63B-48F9-F0E2-2A39E5E37D4F}"/>
                </a:ext>
              </a:extLst>
            </p:cNvPr>
            <p:cNvGrpSpPr/>
            <p:nvPr/>
          </p:nvGrpSpPr>
          <p:grpSpPr>
            <a:xfrm>
              <a:off x="7130414" y="3495198"/>
              <a:ext cx="264319" cy="191306"/>
              <a:chOff x="6981824" y="3598068"/>
              <a:chExt cx="264319" cy="191306"/>
            </a:xfrm>
          </p:grpSpPr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EEB75E96-66AC-32AB-8E85-0E536C83A0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77418" y="3691743"/>
                <a:ext cx="111918" cy="9763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矢印コネクタ 31">
                <a:extLst>
                  <a:ext uri="{FF2B5EF4-FFF2-40B4-BE49-F238E27FC236}">
                    <a16:creationId xmlns:a16="http://schemas.microsoft.com/office/drawing/2014/main" id="{39030C81-C565-F1AF-0919-58BB07E432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1824" y="3698081"/>
                <a:ext cx="104774" cy="7143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D59126A7-C789-065F-9861-BE73168E27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4224" y="3598068"/>
                <a:ext cx="111919" cy="6667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BF79240E-135C-50A7-A030-FDAFB9FDC3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25043" y="3665549"/>
                <a:ext cx="111918" cy="9763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B413E4CE-2CC8-09FA-1435-DCEF2FD9BBF2}"/>
              </a:ext>
            </a:extLst>
          </p:cNvPr>
          <p:cNvGrpSpPr/>
          <p:nvPr/>
        </p:nvGrpSpPr>
        <p:grpSpPr>
          <a:xfrm>
            <a:off x="7059298" y="3002769"/>
            <a:ext cx="1474744" cy="749308"/>
            <a:chOff x="6978838" y="2700243"/>
            <a:chExt cx="1474744" cy="749308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029B84C-9FC0-52E4-1CB9-8AF193904282}"/>
                </a:ext>
              </a:extLst>
            </p:cNvPr>
            <p:cNvSpPr txBox="1"/>
            <p:nvPr/>
          </p:nvSpPr>
          <p:spPr>
            <a:xfrm>
              <a:off x="6978838" y="2700243"/>
              <a:ext cx="1474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LYSO 3-layer</a:t>
              </a:r>
              <a:endParaRPr kumimoji="1" lang="ja-JP" altLang="en-US" b="1" dirty="0"/>
            </a:p>
          </p:txBody>
        </p: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B99131BD-C252-EE87-621D-97743F558D78}"/>
                </a:ext>
              </a:extLst>
            </p:cNvPr>
            <p:cNvCxnSpPr>
              <a:cxnSpLocks/>
            </p:cNvCxnSpPr>
            <p:nvPr/>
          </p:nvCxnSpPr>
          <p:spPr>
            <a:xfrm>
              <a:off x="7748588" y="3048000"/>
              <a:ext cx="274060" cy="1881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FC2A3DBA-5BF3-5E2D-5127-CEBB2E5F8A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4028" y="3052763"/>
              <a:ext cx="95510" cy="3967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66340F9-7779-63F3-F786-2E07AF161D6D}"/>
              </a:ext>
            </a:extLst>
          </p:cNvPr>
          <p:cNvGrpSpPr/>
          <p:nvPr/>
        </p:nvGrpSpPr>
        <p:grpSpPr>
          <a:xfrm>
            <a:off x="6058458" y="4016566"/>
            <a:ext cx="1098638" cy="790751"/>
            <a:chOff x="5936051" y="3699831"/>
            <a:chExt cx="1098638" cy="790751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A8E83DBE-40FA-767D-C522-E27E872F6E0F}"/>
                </a:ext>
              </a:extLst>
            </p:cNvPr>
            <p:cNvGrpSpPr/>
            <p:nvPr/>
          </p:nvGrpSpPr>
          <p:grpSpPr>
            <a:xfrm>
              <a:off x="6035679" y="3699831"/>
              <a:ext cx="988694" cy="338554"/>
              <a:chOff x="2724060" y="3600768"/>
              <a:chExt cx="735919" cy="338554"/>
            </a:xfrm>
          </p:grpSpPr>
          <p:cxnSp>
            <p:nvCxnSpPr>
              <p:cNvPr id="50" name="直線矢印コネクタ 49">
                <a:extLst>
                  <a:ext uri="{FF2B5EF4-FFF2-40B4-BE49-F238E27FC236}">
                    <a16:creationId xmlns:a16="http://schemas.microsoft.com/office/drawing/2014/main" id="{37CCCD61-CFAA-9374-6CA7-2AD453F2B4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2908" y="3785867"/>
                <a:ext cx="137071" cy="412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E7F82D08-653C-624B-DAFB-6B5981511122}"/>
                  </a:ext>
                </a:extLst>
              </p:cNvPr>
              <p:cNvSpPr txBox="1"/>
              <p:nvPr/>
            </p:nvSpPr>
            <p:spPr>
              <a:xfrm>
                <a:off x="2724060" y="3600768"/>
                <a:ext cx="6428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1</a:t>
                </a:r>
                <a:r>
                  <a:rPr kumimoji="1" lang="en-US" altLang="ja-JP" sz="1600" b="1" baseline="30000" dirty="0"/>
                  <a:t>st</a:t>
                </a:r>
                <a:r>
                  <a:rPr kumimoji="1" lang="en-US" altLang="ja-JP" sz="1600" b="1" dirty="0"/>
                  <a:t> layer</a:t>
                </a:r>
                <a:endParaRPr kumimoji="1" lang="ja-JP" altLang="en-US" sz="1600" b="1" dirty="0"/>
              </a:p>
            </p:txBody>
          </p:sp>
        </p:grp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2CFD23DE-4E69-849D-E7D3-F7A9C69F70DF}"/>
                </a:ext>
              </a:extLst>
            </p:cNvPr>
            <p:cNvGrpSpPr/>
            <p:nvPr/>
          </p:nvGrpSpPr>
          <p:grpSpPr>
            <a:xfrm>
              <a:off x="5977946" y="3910303"/>
              <a:ext cx="1056743" cy="338554"/>
              <a:chOff x="2628142" y="3823504"/>
              <a:chExt cx="786571" cy="338554"/>
            </a:xfrm>
          </p:grpSpPr>
          <p:cxnSp>
            <p:nvCxnSpPr>
              <p:cNvPr id="48" name="直線矢印コネクタ 47">
                <a:extLst>
                  <a:ext uri="{FF2B5EF4-FFF2-40B4-BE49-F238E27FC236}">
                    <a16:creationId xmlns:a16="http://schemas.microsoft.com/office/drawing/2014/main" id="{E21292C0-079E-5AF0-E1B9-D4D21D0C0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8506" y="4010025"/>
                <a:ext cx="126207" cy="4524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B3CB1C73-9A0B-6BB9-449A-497D2FE086B8}"/>
                  </a:ext>
                </a:extLst>
              </p:cNvPr>
              <p:cNvSpPr txBox="1"/>
              <p:nvPr/>
            </p:nvSpPr>
            <p:spPr>
              <a:xfrm>
                <a:off x="2628142" y="3823504"/>
                <a:ext cx="6877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2</a:t>
                </a:r>
                <a:r>
                  <a:rPr kumimoji="1" lang="en-US" altLang="ja-JP" sz="1600" b="1" baseline="30000" dirty="0"/>
                  <a:t>nd</a:t>
                </a:r>
                <a:r>
                  <a:rPr kumimoji="1" lang="en-US" altLang="ja-JP" sz="1600" b="1" dirty="0"/>
                  <a:t> layer</a:t>
                </a:r>
                <a:endParaRPr kumimoji="1" lang="ja-JP" altLang="en-US" sz="1600" b="1" dirty="0"/>
              </a:p>
            </p:txBody>
          </p:sp>
        </p:grp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B71F4677-E275-9416-514C-ED89588BA204}"/>
                </a:ext>
              </a:extLst>
            </p:cNvPr>
            <p:cNvGrpSpPr/>
            <p:nvPr/>
          </p:nvGrpSpPr>
          <p:grpSpPr>
            <a:xfrm>
              <a:off x="5936051" y="4152028"/>
              <a:ext cx="1081651" cy="338554"/>
              <a:chOff x="2612777" y="4058045"/>
              <a:chExt cx="805111" cy="338554"/>
            </a:xfrm>
          </p:grpSpPr>
          <p:cxnSp>
            <p:nvCxnSpPr>
              <p:cNvPr id="46" name="直線矢印コネクタ 45">
                <a:extLst>
                  <a:ext uri="{FF2B5EF4-FFF2-40B4-BE49-F238E27FC236}">
                    <a16:creationId xmlns:a16="http://schemas.microsoft.com/office/drawing/2014/main" id="{C05D6373-4585-DF6D-6C50-24AB4B898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860" y="4234177"/>
                <a:ext cx="168028" cy="1159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585304F2-F64F-A7D5-0010-103453656B50}"/>
                  </a:ext>
                </a:extLst>
              </p:cNvPr>
              <p:cNvSpPr txBox="1"/>
              <p:nvPr/>
            </p:nvSpPr>
            <p:spPr>
              <a:xfrm>
                <a:off x="2612777" y="4058045"/>
                <a:ext cx="6781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3</a:t>
                </a:r>
                <a:r>
                  <a:rPr kumimoji="1" lang="en-US" altLang="ja-JP" sz="1600" b="1" baseline="30000" dirty="0"/>
                  <a:t>rd</a:t>
                </a:r>
                <a:r>
                  <a:rPr kumimoji="1" lang="en-US" altLang="ja-JP" sz="1600" b="1" dirty="0"/>
                  <a:t> layer</a:t>
                </a:r>
                <a:endParaRPr kumimoji="1" lang="ja-JP" altLang="en-US" sz="1600" b="1" dirty="0"/>
              </a:p>
            </p:txBody>
          </p:sp>
        </p:grpSp>
      </p:grpSp>
      <p:sp>
        <p:nvSpPr>
          <p:cNvPr id="59" name="직사각형 6">
            <a:extLst>
              <a:ext uri="{FF2B5EF4-FFF2-40B4-BE49-F238E27FC236}">
                <a16:creationId xmlns:a16="http://schemas.microsoft.com/office/drawing/2014/main" id="{96487571-F7D8-E57F-2E65-D76D9FE92660}"/>
              </a:ext>
            </a:extLst>
          </p:cNvPr>
          <p:cNvSpPr/>
          <p:nvPr/>
        </p:nvSpPr>
        <p:spPr>
          <a:xfrm>
            <a:off x="696000" y="12707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3E579A08-68A7-ACDD-3BE1-AA1C47B10B49}"/>
              </a:ext>
            </a:extLst>
          </p:cNvPr>
          <p:cNvGrpSpPr/>
          <p:nvPr/>
        </p:nvGrpSpPr>
        <p:grpSpPr>
          <a:xfrm>
            <a:off x="840325" y="2575218"/>
            <a:ext cx="1940975" cy="574227"/>
            <a:chOff x="840325" y="2575218"/>
            <a:chExt cx="1940975" cy="574227"/>
          </a:xfrm>
        </p:grpSpPr>
        <p:sp>
          <p:nvSpPr>
            <p:cNvPr id="61" name="テキスト ボックス 129">
              <a:extLst>
                <a:ext uri="{FF2B5EF4-FFF2-40B4-BE49-F238E27FC236}">
                  <a16:creationId xmlns:a16="http://schemas.microsoft.com/office/drawing/2014/main" id="{162D55BE-A490-E905-1C9B-8F996B8523BF}"/>
                </a:ext>
              </a:extLst>
            </p:cNvPr>
            <p:cNvSpPr txBox="1"/>
            <p:nvPr/>
          </p:nvSpPr>
          <p:spPr>
            <a:xfrm>
              <a:off x="840325" y="2575218"/>
              <a:ext cx="19409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0000FF"/>
                  </a:solidFill>
                </a:rPr>
                <a:t>Front-end board</a:t>
              </a:r>
              <a:endParaRPr kumimoji="1" lang="ja-JP" altLang="en-US" sz="2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83EA9116-8214-61AF-91CA-81F369729279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965450"/>
              <a:ext cx="146050" cy="183995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526098F5-5719-24B4-2995-F2E76501B934}"/>
              </a:ext>
            </a:extLst>
          </p:cNvPr>
          <p:cNvGrpSpPr/>
          <p:nvPr/>
        </p:nvGrpSpPr>
        <p:grpSpPr>
          <a:xfrm>
            <a:off x="2491078" y="1802294"/>
            <a:ext cx="2044892" cy="528156"/>
            <a:chOff x="2491078" y="1802294"/>
            <a:chExt cx="2044892" cy="528156"/>
          </a:xfrm>
        </p:grpSpPr>
        <p:sp>
          <p:nvSpPr>
            <p:cNvPr id="60" name="テキスト ボックス 129">
              <a:extLst>
                <a:ext uri="{FF2B5EF4-FFF2-40B4-BE49-F238E27FC236}">
                  <a16:creationId xmlns:a16="http://schemas.microsoft.com/office/drawing/2014/main" id="{1071CC88-5B80-5DA1-47B2-C0EA1755B60E}"/>
                </a:ext>
              </a:extLst>
            </p:cNvPr>
            <p:cNvSpPr txBox="1"/>
            <p:nvPr/>
          </p:nvSpPr>
          <p:spPr>
            <a:xfrm>
              <a:off x="2491078" y="1802294"/>
              <a:ext cx="20448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</a:rPr>
                <a:t>Amplifier board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810905C2-6864-C4D2-5A08-2C81E2983AAB}"/>
                </a:ext>
              </a:extLst>
            </p:cNvPr>
            <p:cNvCxnSpPr>
              <a:cxnSpLocks/>
            </p:cNvCxnSpPr>
            <p:nvPr/>
          </p:nvCxnSpPr>
          <p:spPr>
            <a:xfrm>
              <a:off x="3924300" y="2184400"/>
              <a:ext cx="95250" cy="1460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112">
            <a:extLst>
              <a:ext uri="{FF2B5EF4-FFF2-40B4-BE49-F238E27FC236}">
                <a16:creationId xmlns:a16="http://schemas.microsoft.com/office/drawing/2014/main" id="{D8425359-483B-C32D-3456-974ECD5C0536}"/>
              </a:ext>
            </a:extLst>
          </p:cNvPr>
          <p:cNvSpPr txBox="1"/>
          <p:nvPr/>
        </p:nvSpPr>
        <p:spPr>
          <a:xfrm>
            <a:off x="0" y="6565773"/>
            <a:ext cx="2330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[2] Kang et al., 2025 IEEE TMI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0644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826"/>
          </a:xfrm>
        </p:spPr>
        <p:txBody>
          <a:bodyPr/>
          <a:lstStyle/>
          <a:p>
            <a:pPr algn="ctr"/>
            <a:r>
              <a:rPr lang="en-US" b="1">
                <a:latin typeface="+mn-lt"/>
              </a:rPr>
              <a:t>Outline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11121"/>
            <a:ext cx="9574530" cy="5432579"/>
          </a:xfrm>
        </p:spPr>
        <p:txBody>
          <a:bodyPr>
            <a:noAutofit/>
          </a:bodyPr>
          <a:lstStyle/>
          <a:p>
            <a:r>
              <a:rPr lang="en-US" altLang="ko-KR" sz="2800" b="1" dirty="0"/>
              <a:t>Factors affecting PET resolution</a:t>
            </a:r>
            <a:endParaRPr lang="en-US" altLang="ko-KR" sz="2800" dirty="0"/>
          </a:p>
          <a:p>
            <a:endParaRPr lang="en-US" altLang="ko-KR" sz="2800" b="1" dirty="0"/>
          </a:p>
          <a:p>
            <a:r>
              <a:rPr lang="en-US" altLang="ja-JP" sz="2800" b="1" dirty="0"/>
              <a:t>Optimal design of a sub-0.5 mm resolution PET</a:t>
            </a:r>
          </a:p>
          <a:p>
            <a:endParaRPr lang="en-US" altLang="ko-KR" sz="2800" b="1" dirty="0"/>
          </a:p>
          <a:p>
            <a:r>
              <a:rPr lang="en-US" altLang="ko-KR" sz="2800" b="1" dirty="0"/>
              <a:t>Preliminary experimental results</a:t>
            </a:r>
          </a:p>
          <a:p>
            <a:endParaRPr lang="en-US" altLang="ko-KR" sz="2800" b="1" dirty="0"/>
          </a:p>
          <a:p>
            <a:r>
              <a:rPr lang="en-US" altLang="ko-KR" sz="2800" b="1" dirty="0"/>
              <a:t>Conclusions</a:t>
            </a:r>
          </a:p>
        </p:txBody>
      </p:sp>
      <p:sp>
        <p:nvSpPr>
          <p:cNvPr id="4" name="직사각형 37"/>
          <p:cNvSpPr/>
          <p:nvPr/>
        </p:nvSpPr>
        <p:spPr>
          <a:xfrm>
            <a:off x="903881" y="1117264"/>
            <a:ext cx="9636646" cy="87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74" cy="9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1D541-3CAA-34D4-252D-76C8F8CB1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254186-D83D-A73E-8056-CE99BD23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644"/>
            <a:ext cx="10800000" cy="74097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Resolution phantom (Experiment</a:t>
            </a:r>
            <a:r>
              <a:rPr kumimoji="1" lang="en-US" altLang="ja-JP" baseline="30000" dirty="0"/>
              <a:t>[2]</a:t>
            </a:r>
            <a:r>
              <a:rPr kumimoji="1" lang="en-US" altLang="ja-JP" dirty="0"/>
              <a:t> vs. Simulation)</a:t>
            </a:r>
            <a:endParaRPr kumimoji="1" lang="ja-JP" altLang="en-US" dirty="0"/>
          </a:p>
        </p:txBody>
      </p:sp>
      <p:sp>
        <p:nvSpPr>
          <p:cNvPr id="7" name="TextBox 112">
            <a:extLst>
              <a:ext uri="{FF2B5EF4-FFF2-40B4-BE49-F238E27FC236}">
                <a16:creationId xmlns:a16="http://schemas.microsoft.com/office/drawing/2014/main" id="{ED10B500-2359-C53C-24C2-6AE94D9A79F5}"/>
              </a:ext>
            </a:extLst>
          </p:cNvPr>
          <p:cNvSpPr txBox="1"/>
          <p:nvPr/>
        </p:nvSpPr>
        <p:spPr>
          <a:xfrm>
            <a:off x="0" y="6565773"/>
            <a:ext cx="2353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[2] Kang et al., 2025 IEEE TMI</a:t>
            </a:r>
            <a:endParaRPr kumimoji="1" lang="ja-JP" altLang="en-US" sz="1400" dirty="0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71686D8C-E10D-49C2-0192-705601E94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5" b="89802" l="9890" r="90659">
                        <a14:foregroundMark x1="38736" y1="13881" x2="46429" y2="12465"/>
                        <a14:foregroundMark x1="44780" y1="12748" x2="48077" y2="11615"/>
                        <a14:foregroundMark x1="45055" y1="12465" x2="47527" y2="11898"/>
                        <a14:foregroundMark x1="44505" y1="12748" x2="41209" y2="14164"/>
                        <a14:foregroundMark x1="42033" y1="13598" x2="45055" y2="12465"/>
                        <a14:foregroundMark x1="43132" y1="13314" x2="46978" y2="11615"/>
                        <a14:foregroundMark x1="45055" y1="12181" x2="41484" y2="13598"/>
                        <a14:foregroundMark x1="42308" y1="13314" x2="45604" y2="11898"/>
                        <a14:foregroundMark x1="30769" y1="77337" x2="33791" y2="80453"/>
                        <a14:foregroundMark x1="34066" y1="80737" x2="36813" y2="82153"/>
                        <a14:foregroundMark x1="90659" y1="43343" x2="89560" y2="41360"/>
                        <a14:foregroundMark x1="46154" y1="11898" x2="41758" y2="133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9505" y="1971386"/>
            <a:ext cx="1812657" cy="1757878"/>
          </a:xfrm>
          <a:prstGeom prst="rect">
            <a:avLst/>
          </a:prstGeom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C3DD1BB-2CD9-FA26-0BEA-54ABB04DC4D6}"/>
              </a:ext>
            </a:extLst>
          </p:cNvPr>
          <p:cNvSpPr txBox="1"/>
          <p:nvPr/>
        </p:nvSpPr>
        <p:spPr>
          <a:xfrm>
            <a:off x="3076075" y="2229499"/>
            <a:ext cx="756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0.85</a:t>
            </a:r>
            <a:endParaRPr kumimoji="1" lang="ja-JP" altLang="en-US" sz="1600" b="1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882CBD47-829A-3D6E-025C-692FD63C638E}"/>
              </a:ext>
            </a:extLst>
          </p:cNvPr>
          <p:cNvSpPr txBox="1"/>
          <p:nvPr/>
        </p:nvSpPr>
        <p:spPr>
          <a:xfrm>
            <a:off x="2246081" y="1786424"/>
            <a:ext cx="608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0.8</a:t>
            </a:r>
            <a:endParaRPr kumimoji="1" lang="ja-JP" altLang="en-US" sz="1600" b="1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77D6AEE5-2B3D-13D9-D3C8-D8CD736365AA}"/>
              </a:ext>
            </a:extLst>
          </p:cNvPr>
          <p:cNvSpPr txBox="1"/>
          <p:nvPr/>
        </p:nvSpPr>
        <p:spPr>
          <a:xfrm>
            <a:off x="1385538" y="2205627"/>
            <a:ext cx="756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0.75</a:t>
            </a:r>
            <a:endParaRPr kumimoji="1" lang="ja-JP" altLang="en-US" sz="1600" b="1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26067F8-6700-6CA7-9E98-31D0814AACBC}"/>
              </a:ext>
            </a:extLst>
          </p:cNvPr>
          <p:cNvSpPr txBox="1"/>
          <p:nvPr/>
        </p:nvSpPr>
        <p:spPr>
          <a:xfrm>
            <a:off x="1385336" y="3101127"/>
            <a:ext cx="756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0.55</a:t>
            </a:r>
            <a:endParaRPr kumimoji="1" lang="ja-JP" altLang="en-US" sz="1600" b="1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78DC1972-694B-C779-73FD-AD6081656CFF}"/>
              </a:ext>
            </a:extLst>
          </p:cNvPr>
          <p:cNvSpPr txBox="1"/>
          <p:nvPr/>
        </p:nvSpPr>
        <p:spPr>
          <a:xfrm>
            <a:off x="2232301" y="3496447"/>
            <a:ext cx="608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0.5</a:t>
            </a:r>
            <a:endParaRPr kumimoji="1" lang="ja-JP" altLang="en-US" sz="1600" b="1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1D0C5E2B-3000-E954-0FB6-6ECFF289D4E9}"/>
              </a:ext>
            </a:extLst>
          </p:cNvPr>
          <p:cNvSpPr txBox="1"/>
          <p:nvPr/>
        </p:nvSpPr>
        <p:spPr>
          <a:xfrm>
            <a:off x="3040777" y="3121268"/>
            <a:ext cx="756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0.45</a:t>
            </a:r>
            <a:endParaRPr kumimoji="1" lang="ja-JP" altLang="en-US" sz="1600" b="1"/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2DC0A7A2-4B7D-97A8-2335-EE17C14386E3}"/>
              </a:ext>
            </a:extLst>
          </p:cNvPr>
          <p:cNvCxnSpPr>
            <a:cxnSpLocks/>
          </p:cNvCxnSpPr>
          <p:nvPr/>
        </p:nvCxnSpPr>
        <p:spPr>
          <a:xfrm flipH="1">
            <a:off x="1343053" y="2138914"/>
            <a:ext cx="111465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2574DE79-6366-E4AB-3CF8-9F98E1C6235F}"/>
              </a:ext>
            </a:extLst>
          </p:cNvPr>
          <p:cNvCxnSpPr>
            <a:cxnSpLocks/>
          </p:cNvCxnSpPr>
          <p:nvPr/>
        </p:nvCxnSpPr>
        <p:spPr>
          <a:xfrm>
            <a:off x="1355293" y="2134151"/>
            <a:ext cx="0" cy="1362296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BB9FFEA4-12B8-5818-5D11-B6A56FAADF36}"/>
              </a:ext>
            </a:extLst>
          </p:cNvPr>
          <p:cNvSpPr txBox="1"/>
          <p:nvPr/>
        </p:nvSpPr>
        <p:spPr>
          <a:xfrm rot="16200000">
            <a:off x="644440" y="2563523"/>
            <a:ext cx="107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11.9 mm</a:t>
            </a:r>
            <a:endParaRPr kumimoji="1" lang="ja-JP" altLang="en-US" sz="1600" b="1"/>
          </a:p>
        </p:txBody>
      </p: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6923B5AB-0F05-BAC9-65A7-960497662CF0}"/>
              </a:ext>
            </a:extLst>
          </p:cNvPr>
          <p:cNvCxnSpPr>
            <a:cxnSpLocks/>
          </p:cNvCxnSpPr>
          <p:nvPr/>
        </p:nvCxnSpPr>
        <p:spPr>
          <a:xfrm flipH="1">
            <a:off x="1355293" y="3496447"/>
            <a:ext cx="111465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11CFFDA3-FF6B-5178-EB98-F5BF6BA152B5}"/>
              </a:ext>
            </a:extLst>
          </p:cNvPr>
          <p:cNvSpPr txBox="1"/>
          <p:nvPr/>
        </p:nvSpPr>
        <p:spPr>
          <a:xfrm>
            <a:off x="1370631" y="1431711"/>
            <a:ext cx="249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Resolution phantom</a:t>
            </a:r>
            <a:endParaRPr kumimoji="1" lang="ja-JP" altLang="en-US" b="1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79D1C6DF-F5EB-A0C6-2774-CB9E97EDC032}"/>
              </a:ext>
            </a:extLst>
          </p:cNvPr>
          <p:cNvSpPr txBox="1"/>
          <p:nvPr/>
        </p:nvSpPr>
        <p:spPr>
          <a:xfrm>
            <a:off x="1682911" y="3885002"/>
            <a:ext cx="1569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baseline="30000" dirty="0">
                <a:solidFill>
                  <a:srgbClr val="00B050"/>
                </a:solidFill>
              </a:rPr>
              <a:t>18</a:t>
            </a:r>
            <a:r>
              <a:rPr kumimoji="1" lang="en-US" altLang="ja-JP" b="1" dirty="0">
                <a:solidFill>
                  <a:srgbClr val="00B050"/>
                </a:solidFill>
              </a:rPr>
              <a:t>F </a:t>
            </a:r>
            <a:r>
              <a:rPr kumimoji="1" lang="en-US" altLang="ja-JP" b="1" dirty="0"/>
              <a:t>= </a:t>
            </a:r>
            <a:r>
              <a:rPr kumimoji="1" lang="en-US" altLang="ja-JP" b="1" dirty="0">
                <a:solidFill>
                  <a:srgbClr val="00B050"/>
                </a:solidFill>
              </a:rPr>
              <a:t>1.2 MBq</a:t>
            </a:r>
          </a:p>
          <a:p>
            <a:r>
              <a:rPr kumimoji="1" lang="en-US" altLang="ja-JP" b="1" dirty="0"/>
              <a:t>Scan=60 min</a:t>
            </a:r>
          </a:p>
          <a:p>
            <a:r>
              <a:rPr kumimoji="1" lang="en-US" altLang="ja-JP" b="1" dirty="0"/>
              <a:t>Iteration=50</a:t>
            </a:r>
            <a:endParaRPr kumimoji="1" lang="ja-JP" altLang="en-US" b="1" dirty="0"/>
          </a:p>
        </p:txBody>
      </p:sp>
      <p:grpSp>
        <p:nvGrpSpPr>
          <p:cNvPr id="139" name="グループ化 138">
            <a:extLst>
              <a:ext uri="{FF2B5EF4-FFF2-40B4-BE49-F238E27FC236}">
                <a16:creationId xmlns:a16="http://schemas.microsoft.com/office/drawing/2014/main" id="{F7BFCC44-5D06-6BD8-1A51-0DF10E07D6EB}"/>
              </a:ext>
            </a:extLst>
          </p:cNvPr>
          <p:cNvGrpSpPr/>
          <p:nvPr/>
        </p:nvGrpSpPr>
        <p:grpSpPr>
          <a:xfrm>
            <a:off x="4643963" y="1074256"/>
            <a:ext cx="2880000" cy="2880000"/>
            <a:chOff x="3821003" y="1074256"/>
            <a:chExt cx="2880000" cy="2880000"/>
          </a:xfrm>
        </p:grpSpPr>
        <p:pic>
          <p:nvPicPr>
            <p:cNvPr id="113" name="図 112">
              <a:extLst>
                <a:ext uri="{FF2B5EF4-FFF2-40B4-BE49-F238E27FC236}">
                  <a16:creationId xmlns:a16="http://schemas.microsoft.com/office/drawing/2014/main" id="{133C9149-DF3C-FFDE-2E8B-22681FD23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9002" t="29002" r="29002" b="29002"/>
            <a:stretch/>
          </p:blipFill>
          <p:spPr>
            <a:xfrm>
              <a:off x="3821003" y="1074256"/>
              <a:ext cx="2880000" cy="2880000"/>
            </a:xfrm>
            <a:prstGeom prst="rect">
              <a:avLst/>
            </a:prstGeom>
          </p:spPr>
        </p:pic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8CA6C5FB-D194-D5F2-84D6-1FD72FB1C61C}"/>
                </a:ext>
              </a:extLst>
            </p:cNvPr>
            <p:cNvGrpSpPr/>
            <p:nvPr/>
          </p:nvGrpSpPr>
          <p:grpSpPr>
            <a:xfrm>
              <a:off x="4087854" y="1441224"/>
              <a:ext cx="2465863" cy="2201637"/>
              <a:chOff x="1628214" y="1356096"/>
              <a:chExt cx="2465863" cy="2201637"/>
            </a:xfrm>
          </p:grpSpPr>
          <p:sp>
            <p:nvSpPr>
              <p:cNvPr id="115" name="テキスト ボックス 114">
                <a:extLst>
                  <a:ext uri="{FF2B5EF4-FFF2-40B4-BE49-F238E27FC236}">
                    <a16:creationId xmlns:a16="http://schemas.microsoft.com/office/drawing/2014/main" id="{E2DAAA6E-4E9A-E721-851B-6E0185B750F4}"/>
                  </a:ext>
                </a:extLst>
              </p:cNvPr>
              <p:cNvSpPr txBox="1"/>
              <p:nvPr/>
            </p:nvSpPr>
            <p:spPr>
              <a:xfrm>
                <a:off x="3492643" y="1852480"/>
                <a:ext cx="601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0.85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9410635C-49E7-70B2-5AA7-B7661054CD5E}"/>
                  </a:ext>
                </a:extLst>
              </p:cNvPr>
              <p:cNvSpPr txBox="1"/>
              <p:nvPr/>
            </p:nvSpPr>
            <p:spPr>
              <a:xfrm>
                <a:off x="2574993" y="1356096"/>
                <a:ext cx="4840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0.8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テキスト ボックス 116">
                <a:extLst>
                  <a:ext uri="{FF2B5EF4-FFF2-40B4-BE49-F238E27FC236}">
                    <a16:creationId xmlns:a16="http://schemas.microsoft.com/office/drawing/2014/main" id="{341925C0-6D44-5ED3-947D-B5911AE142C9}"/>
                  </a:ext>
                </a:extLst>
              </p:cNvPr>
              <p:cNvSpPr txBox="1"/>
              <p:nvPr/>
            </p:nvSpPr>
            <p:spPr>
              <a:xfrm>
                <a:off x="1628214" y="1852480"/>
                <a:ext cx="6014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0.75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48C7FA18-7BC6-3374-4A4B-2161DB6C2FA3}"/>
                  </a:ext>
                </a:extLst>
              </p:cNvPr>
              <p:cNvSpPr txBox="1"/>
              <p:nvPr/>
            </p:nvSpPr>
            <p:spPr>
              <a:xfrm>
                <a:off x="1639807" y="2779404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0.55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テキスト ボックス 118">
                <a:extLst>
                  <a:ext uri="{FF2B5EF4-FFF2-40B4-BE49-F238E27FC236}">
                    <a16:creationId xmlns:a16="http://schemas.microsoft.com/office/drawing/2014/main" id="{9871336C-14E7-2D9C-7A6D-1A5378B856C2}"/>
                  </a:ext>
                </a:extLst>
              </p:cNvPr>
              <p:cNvSpPr txBox="1"/>
              <p:nvPr/>
            </p:nvSpPr>
            <p:spPr>
              <a:xfrm>
                <a:off x="2574993" y="3219179"/>
                <a:ext cx="4840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テキスト ボックス 119">
                <a:extLst>
                  <a:ext uri="{FF2B5EF4-FFF2-40B4-BE49-F238E27FC236}">
                    <a16:creationId xmlns:a16="http://schemas.microsoft.com/office/drawing/2014/main" id="{1E5B0C4E-EE05-4EE9-D258-B234D6788170}"/>
                  </a:ext>
                </a:extLst>
              </p:cNvPr>
              <p:cNvSpPr txBox="1"/>
              <p:nvPr/>
            </p:nvSpPr>
            <p:spPr>
              <a:xfrm>
                <a:off x="3489468" y="2779404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0.45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EC9D9A7E-F586-263A-EF3D-696B4776E79E}"/>
                </a:ext>
              </a:extLst>
            </p:cNvPr>
            <p:cNvSpPr txBox="1"/>
            <p:nvPr/>
          </p:nvSpPr>
          <p:spPr>
            <a:xfrm>
              <a:off x="4680467" y="1083915"/>
              <a:ext cx="1297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Experiment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6" name="図 125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AC1503C-0F19-93C6-116D-1DCE97A8C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84" y="3954256"/>
            <a:ext cx="2880000" cy="2880000"/>
          </a:xfrm>
          <a:prstGeom prst="rect">
            <a:avLst/>
          </a:prstGeom>
        </p:spPr>
      </p:pic>
      <p:grpSp>
        <p:nvGrpSpPr>
          <p:cNvPr id="203" name="グループ化 202">
            <a:extLst>
              <a:ext uri="{FF2B5EF4-FFF2-40B4-BE49-F238E27FC236}">
                <a16:creationId xmlns:a16="http://schemas.microsoft.com/office/drawing/2014/main" id="{244CCFD7-0974-4A92-BB26-16F50F187446}"/>
              </a:ext>
            </a:extLst>
          </p:cNvPr>
          <p:cNvGrpSpPr/>
          <p:nvPr/>
        </p:nvGrpSpPr>
        <p:grpSpPr>
          <a:xfrm>
            <a:off x="5916171" y="4253516"/>
            <a:ext cx="645977" cy="369332"/>
            <a:chOff x="5093211" y="4253516"/>
            <a:chExt cx="645977" cy="369332"/>
          </a:xfrm>
        </p:grpSpPr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3335252D-A2A1-3210-C0A0-EABC3BFCD108}"/>
                </a:ext>
              </a:extLst>
            </p:cNvPr>
            <p:cNvSpPr txBox="1"/>
            <p:nvPr/>
          </p:nvSpPr>
          <p:spPr>
            <a:xfrm>
              <a:off x="5093211" y="4253516"/>
              <a:ext cx="42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0000FF"/>
                  </a:solidFill>
                </a:rPr>
                <a:t>11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29" name="矢印: 右 128">
              <a:extLst>
                <a:ext uri="{FF2B5EF4-FFF2-40B4-BE49-F238E27FC236}">
                  <a16:creationId xmlns:a16="http://schemas.microsoft.com/office/drawing/2014/main" id="{68817A51-7956-F40D-AF10-B90F6D7180F9}"/>
                </a:ext>
              </a:extLst>
            </p:cNvPr>
            <p:cNvSpPr/>
            <p:nvPr/>
          </p:nvSpPr>
          <p:spPr>
            <a:xfrm rot="10800000">
              <a:off x="5514895" y="4342019"/>
              <a:ext cx="224293" cy="19232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2" name="グループ化 201">
            <a:extLst>
              <a:ext uri="{FF2B5EF4-FFF2-40B4-BE49-F238E27FC236}">
                <a16:creationId xmlns:a16="http://schemas.microsoft.com/office/drawing/2014/main" id="{20CA13B2-189B-81D5-5E3B-0D13A4100888}"/>
              </a:ext>
            </a:extLst>
          </p:cNvPr>
          <p:cNvGrpSpPr/>
          <p:nvPr/>
        </p:nvGrpSpPr>
        <p:grpSpPr>
          <a:xfrm>
            <a:off x="6754413" y="4253516"/>
            <a:ext cx="607722" cy="369332"/>
            <a:chOff x="5931453" y="4253516"/>
            <a:chExt cx="607722" cy="369332"/>
          </a:xfrm>
        </p:grpSpPr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30FC16E7-8D55-1CE4-6072-834A98889C69}"/>
                </a:ext>
              </a:extLst>
            </p:cNvPr>
            <p:cNvSpPr txBox="1"/>
            <p:nvPr/>
          </p:nvSpPr>
          <p:spPr>
            <a:xfrm>
              <a:off x="6111991" y="4253516"/>
              <a:ext cx="427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1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0" name="矢印: 右 129">
              <a:extLst>
                <a:ext uri="{FF2B5EF4-FFF2-40B4-BE49-F238E27FC236}">
                  <a16:creationId xmlns:a16="http://schemas.microsoft.com/office/drawing/2014/main" id="{C044B8DE-9917-C856-DEB0-F29CED4AE112}"/>
                </a:ext>
              </a:extLst>
            </p:cNvPr>
            <p:cNvSpPr/>
            <p:nvPr/>
          </p:nvSpPr>
          <p:spPr>
            <a:xfrm>
              <a:off x="5931453" y="4342019"/>
              <a:ext cx="224293" cy="19232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F3F7BF0A-0BB1-C245-8445-D80031FA7B7D}"/>
              </a:ext>
            </a:extLst>
          </p:cNvPr>
          <p:cNvSpPr txBox="1"/>
          <p:nvPr/>
        </p:nvSpPr>
        <p:spPr>
          <a:xfrm>
            <a:off x="5010062" y="4538838"/>
            <a:ext cx="144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0000FF"/>
                </a:solidFill>
              </a:rPr>
              <a:t>Resolvability</a:t>
            </a:r>
          </a:p>
          <a:p>
            <a:r>
              <a:rPr kumimoji="1" lang="en-US" altLang="ja-JP" sz="1600" b="1" dirty="0">
                <a:solidFill>
                  <a:srgbClr val="0000FF"/>
                </a:solidFill>
              </a:rPr>
              <a:t>= 91.7%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38" name="직사각형 6">
            <a:extLst>
              <a:ext uri="{FF2B5EF4-FFF2-40B4-BE49-F238E27FC236}">
                <a16:creationId xmlns:a16="http://schemas.microsoft.com/office/drawing/2014/main" id="{C9D68E5F-FD86-DABF-BFFF-04DA634D35FC}"/>
              </a:ext>
            </a:extLst>
          </p:cNvPr>
          <p:cNvSpPr/>
          <p:nvPr/>
        </p:nvSpPr>
        <p:spPr>
          <a:xfrm>
            <a:off x="696000" y="88316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1" name="グループ化 170">
            <a:extLst>
              <a:ext uri="{FF2B5EF4-FFF2-40B4-BE49-F238E27FC236}">
                <a16:creationId xmlns:a16="http://schemas.microsoft.com/office/drawing/2014/main" id="{D9A18BA0-4EAC-3F1A-FACF-A3786BDF7AAE}"/>
              </a:ext>
            </a:extLst>
          </p:cNvPr>
          <p:cNvGrpSpPr/>
          <p:nvPr/>
        </p:nvGrpSpPr>
        <p:grpSpPr>
          <a:xfrm>
            <a:off x="6510020" y="2656840"/>
            <a:ext cx="966590" cy="1266648"/>
            <a:chOff x="5687060" y="2656840"/>
            <a:chExt cx="966590" cy="1266648"/>
          </a:xfrm>
        </p:grpSpPr>
        <p:pic>
          <p:nvPicPr>
            <p:cNvPr id="140" name="図 139">
              <a:extLst>
                <a:ext uri="{FF2B5EF4-FFF2-40B4-BE49-F238E27FC236}">
                  <a16:creationId xmlns:a16="http://schemas.microsoft.com/office/drawing/2014/main" id="{F269957B-6BCF-AEC2-9D19-8F0FBE34E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2592" t="51069" r="37824" b="40220"/>
            <a:stretch>
              <a:fillRect/>
            </a:stretch>
          </p:blipFill>
          <p:spPr>
            <a:xfrm>
              <a:off x="5860297" y="3203488"/>
              <a:ext cx="792178" cy="720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167" name="直線コネクタ 166">
              <a:extLst>
                <a:ext uri="{FF2B5EF4-FFF2-40B4-BE49-F238E27FC236}">
                  <a16:creationId xmlns:a16="http://schemas.microsoft.com/office/drawing/2014/main" id="{3DA54FE1-A2E1-2528-B8AF-76CE55E36E2A}"/>
                </a:ext>
              </a:extLst>
            </p:cNvPr>
            <p:cNvCxnSpPr>
              <a:cxnSpLocks/>
            </p:cNvCxnSpPr>
            <p:nvPr/>
          </p:nvCxnSpPr>
          <p:spPr>
            <a:xfrm>
              <a:off x="5687060" y="3230880"/>
              <a:ext cx="158570" cy="692397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コネクタ 167">
              <a:extLst>
                <a:ext uri="{FF2B5EF4-FFF2-40B4-BE49-F238E27FC236}">
                  <a16:creationId xmlns:a16="http://schemas.microsoft.com/office/drawing/2014/main" id="{54468C52-2A3E-99FB-DC35-A06DA96DAA05}"/>
                </a:ext>
              </a:extLst>
            </p:cNvPr>
            <p:cNvCxnSpPr>
              <a:cxnSpLocks/>
            </p:cNvCxnSpPr>
            <p:nvPr/>
          </p:nvCxnSpPr>
          <p:spPr>
            <a:xfrm>
              <a:off x="6156960" y="2656840"/>
              <a:ext cx="496690" cy="530389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グループ化 186">
            <a:extLst>
              <a:ext uri="{FF2B5EF4-FFF2-40B4-BE49-F238E27FC236}">
                <a16:creationId xmlns:a16="http://schemas.microsoft.com/office/drawing/2014/main" id="{09535386-D3E8-4D37-69A1-2A7E53EC9865}"/>
              </a:ext>
            </a:extLst>
          </p:cNvPr>
          <p:cNvGrpSpPr/>
          <p:nvPr/>
        </p:nvGrpSpPr>
        <p:grpSpPr>
          <a:xfrm>
            <a:off x="6694170" y="3334225"/>
            <a:ext cx="836295" cy="380526"/>
            <a:chOff x="3753122" y="3871945"/>
            <a:chExt cx="836295" cy="380526"/>
          </a:xfrm>
        </p:grpSpPr>
        <p:cxnSp>
          <p:nvCxnSpPr>
            <p:cNvPr id="188" name="直線矢印コネクタ 187">
              <a:extLst>
                <a:ext uri="{FF2B5EF4-FFF2-40B4-BE49-F238E27FC236}">
                  <a16:creationId xmlns:a16="http://schemas.microsoft.com/office/drawing/2014/main" id="{DCDEF387-E2A7-9F27-745C-E9D9E088B15E}"/>
                </a:ext>
              </a:extLst>
            </p:cNvPr>
            <p:cNvCxnSpPr>
              <a:cxnSpLocks/>
            </p:cNvCxnSpPr>
            <p:nvPr/>
          </p:nvCxnSpPr>
          <p:spPr>
            <a:xfrm>
              <a:off x="3753122" y="3871945"/>
              <a:ext cx="836295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矢印コネクタ 188">
              <a:extLst>
                <a:ext uri="{FF2B5EF4-FFF2-40B4-BE49-F238E27FC236}">
                  <a16:creationId xmlns:a16="http://schemas.microsoft.com/office/drawing/2014/main" id="{8701446F-4543-78D6-F5FB-C455C7658212}"/>
                </a:ext>
              </a:extLst>
            </p:cNvPr>
            <p:cNvCxnSpPr>
              <a:cxnSpLocks/>
            </p:cNvCxnSpPr>
            <p:nvPr/>
          </p:nvCxnSpPr>
          <p:spPr>
            <a:xfrm>
              <a:off x="3809032" y="3996723"/>
              <a:ext cx="759430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線矢印コネクタ 189">
              <a:extLst>
                <a:ext uri="{FF2B5EF4-FFF2-40B4-BE49-F238E27FC236}">
                  <a16:creationId xmlns:a16="http://schemas.microsoft.com/office/drawing/2014/main" id="{964F68BC-D1FC-018E-A13F-D752B9850908}"/>
                </a:ext>
              </a:extLst>
            </p:cNvPr>
            <p:cNvCxnSpPr>
              <a:cxnSpLocks/>
            </p:cNvCxnSpPr>
            <p:nvPr/>
          </p:nvCxnSpPr>
          <p:spPr>
            <a:xfrm>
              <a:off x="3889355" y="4121501"/>
              <a:ext cx="574332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線矢印コネクタ 190">
              <a:extLst>
                <a:ext uri="{FF2B5EF4-FFF2-40B4-BE49-F238E27FC236}">
                  <a16:creationId xmlns:a16="http://schemas.microsoft.com/office/drawing/2014/main" id="{C118CE14-6C9F-961D-CA0A-081FBC864CED}"/>
                </a:ext>
              </a:extLst>
            </p:cNvPr>
            <p:cNvCxnSpPr>
              <a:cxnSpLocks/>
            </p:cNvCxnSpPr>
            <p:nvPr/>
          </p:nvCxnSpPr>
          <p:spPr>
            <a:xfrm>
              <a:off x="3984128" y="4252471"/>
              <a:ext cx="426338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66A3C1A2-03F0-0293-3A0C-E2A8454D2CE8}"/>
              </a:ext>
            </a:extLst>
          </p:cNvPr>
          <p:cNvGrpSpPr/>
          <p:nvPr/>
        </p:nvGrpSpPr>
        <p:grpSpPr>
          <a:xfrm>
            <a:off x="6722761" y="3230350"/>
            <a:ext cx="710549" cy="717577"/>
            <a:chOff x="3760758" y="3802360"/>
            <a:chExt cx="710549" cy="717577"/>
          </a:xfrm>
        </p:grpSpPr>
        <p:cxnSp>
          <p:nvCxnSpPr>
            <p:cNvPr id="193" name="直線矢印コネクタ 192">
              <a:extLst>
                <a:ext uri="{FF2B5EF4-FFF2-40B4-BE49-F238E27FC236}">
                  <a16:creationId xmlns:a16="http://schemas.microsoft.com/office/drawing/2014/main" id="{04E83FF9-3A02-9BE8-D4A5-10D026406EAB}"/>
                </a:ext>
              </a:extLst>
            </p:cNvPr>
            <p:cNvCxnSpPr>
              <a:cxnSpLocks/>
            </p:cNvCxnSpPr>
            <p:nvPr/>
          </p:nvCxnSpPr>
          <p:spPr>
            <a:xfrm>
              <a:off x="3760758" y="3802360"/>
              <a:ext cx="432419" cy="717577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線矢印コネクタ 193">
              <a:extLst>
                <a:ext uri="{FF2B5EF4-FFF2-40B4-BE49-F238E27FC236}">
                  <a16:creationId xmlns:a16="http://schemas.microsoft.com/office/drawing/2014/main" id="{C5C43204-3699-DB21-4E73-AD1925D3B1B0}"/>
                </a:ext>
              </a:extLst>
            </p:cNvPr>
            <p:cNvCxnSpPr>
              <a:cxnSpLocks/>
            </p:cNvCxnSpPr>
            <p:nvPr/>
          </p:nvCxnSpPr>
          <p:spPr>
            <a:xfrm>
              <a:off x="3923371" y="3812319"/>
              <a:ext cx="363151" cy="602630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矢印コネクタ 194">
              <a:extLst>
                <a:ext uri="{FF2B5EF4-FFF2-40B4-BE49-F238E27FC236}">
                  <a16:creationId xmlns:a16="http://schemas.microsoft.com/office/drawing/2014/main" id="{7CE2AD30-2045-9FF4-B9A1-84A6E1982BC6}"/>
                </a:ext>
              </a:extLst>
            </p:cNvPr>
            <p:cNvCxnSpPr>
              <a:cxnSpLocks/>
            </p:cNvCxnSpPr>
            <p:nvPr/>
          </p:nvCxnSpPr>
          <p:spPr>
            <a:xfrm>
              <a:off x="4092281" y="3819939"/>
              <a:ext cx="318198" cy="528034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矢印コネクタ 195">
              <a:extLst>
                <a:ext uri="{FF2B5EF4-FFF2-40B4-BE49-F238E27FC236}">
                  <a16:creationId xmlns:a16="http://schemas.microsoft.com/office/drawing/2014/main" id="{17A1856A-BC3A-406D-76D6-2D5970D0114E}"/>
                </a:ext>
              </a:extLst>
            </p:cNvPr>
            <p:cNvCxnSpPr>
              <a:cxnSpLocks/>
            </p:cNvCxnSpPr>
            <p:nvPr/>
          </p:nvCxnSpPr>
          <p:spPr>
            <a:xfrm>
              <a:off x="4235791" y="3830099"/>
              <a:ext cx="235516" cy="390828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44BF559D-BB6A-7282-BACA-7E532C3AF593}"/>
              </a:ext>
            </a:extLst>
          </p:cNvPr>
          <p:cNvGrpSpPr/>
          <p:nvPr/>
        </p:nvGrpSpPr>
        <p:grpSpPr>
          <a:xfrm>
            <a:off x="6757799" y="3220569"/>
            <a:ext cx="677416" cy="750880"/>
            <a:chOff x="3816751" y="3758289"/>
            <a:chExt cx="677416" cy="750880"/>
          </a:xfrm>
        </p:grpSpPr>
        <p:cxnSp>
          <p:nvCxnSpPr>
            <p:cNvPr id="198" name="直線矢印コネクタ 197">
              <a:extLst>
                <a:ext uri="{FF2B5EF4-FFF2-40B4-BE49-F238E27FC236}">
                  <a16:creationId xmlns:a16="http://schemas.microsoft.com/office/drawing/2014/main" id="{DAE49C48-5186-90B5-C2E8-5A767754B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026" y="3793529"/>
              <a:ext cx="413141" cy="715640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矢印コネクタ 198">
              <a:extLst>
                <a:ext uri="{FF2B5EF4-FFF2-40B4-BE49-F238E27FC236}">
                  <a16:creationId xmlns:a16="http://schemas.microsoft.com/office/drawing/2014/main" id="{9217E810-8DCC-89DB-D83B-9CADDB8F9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8125" y="3768600"/>
              <a:ext cx="379967" cy="658177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矢印コネクタ 199">
              <a:extLst>
                <a:ext uri="{FF2B5EF4-FFF2-40B4-BE49-F238E27FC236}">
                  <a16:creationId xmlns:a16="http://schemas.microsoft.com/office/drawing/2014/main" id="{23D72615-0F3D-666D-996E-EA7EBF7EE7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4996" y="3758289"/>
              <a:ext cx="314225" cy="544299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矢印コネクタ 200">
              <a:extLst>
                <a:ext uri="{FF2B5EF4-FFF2-40B4-BE49-F238E27FC236}">
                  <a16:creationId xmlns:a16="http://schemas.microsoft.com/office/drawing/2014/main" id="{31F30146-53AC-F2EE-90D2-769F91CF46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6751" y="3772410"/>
              <a:ext cx="225176" cy="390049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6C5D3FB-1EF0-78D8-2544-A43C2FECAD06}"/>
              </a:ext>
            </a:extLst>
          </p:cNvPr>
          <p:cNvGrpSpPr/>
          <p:nvPr/>
        </p:nvGrpSpPr>
        <p:grpSpPr>
          <a:xfrm>
            <a:off x="8107435" y="1074256"/>
            <a:ext cx="2935812" cy="5767456"/>
            <a:chOff x="8107435" y="1074256"/>
            <a:chExt cx="2935812" cy="5767456"/>
          </a:xfrm>
        </p:grpSpPr>
        <p:grpSp>
          <p:nvGrpSpPr>
            <p:cNvPr id="219" name="グループ化 218">
              <a:extLst>
                <a:ext uri="{FF2B5EF4-FFF2-40B4-BE49-F238E27FC236}">
                  <a16:creationId xmlns:a16="http://schemas.microsoft.com/office/drawing/2014/main" id="{A0BA61E6-881A-8F23-CDFE-4BB5607440C4}"/>
                </a:ext>
              </a:extLst>
            </p:cNvPr>
            <p:cNvGrpSpPr/>
            <p:nvPr/>
          </p:nvGrpSpPr>
          <p:grpSpPr>
            <a:xfrm>
              <a:off x="8107435" y="1074256"/>
              <a:ext cx="2880000" cy="2882129"/>
              <a:chOff x="7284475" y="1074256"/>
              <a:chExt cx="2880000" cy="2882129"/>
            </a:xfrm>
          </p:grpSpPr>
          <p:pic>
            <p:nvPicPr>
              <p:cNvPr id="49" name="図 48">
                <a:extLst>
                  <a:ext uri="{FF2B5EF4-FFF2-40B4-BE49-F238E27FC236}">
                    <a16:creationId xmlns:a16="http://schemas.microsoft.com/office/drawing/2014/main" id="{04A67D8F-7E44-B875-0323-9D679ACF8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29002" t="29002" r="29002" b="29002"/>
              <a:stretch>
                <a:fillRect/>
              </a:stretch>
            </p:blipFill>
            <p:spPr>
              <a:xfrm>
                <a:off x="7284475" y="1076385"/>
                <a:ext cx="2880000" cy="2880000"/>
              </a:xfrm>
              <a:prstGeom prst="rect">
                <a:avLst/>
              </a:prstGeom>
            </p:spPr>
          </p:pic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CAF894FD-EF79-5212-9BC2-E0D8F2A23D24}"/>
                  </a:ext>
                </a:extLst>
              </p:cNvPr>
              <p:cNvSpPr txBox="1"/>
              <p:nvPr/>
            </p:nvSpPr>
            <p:spPr>
              <a:xfrm>
                <a:off x="8047022" y="1074256"/>
                <a:ext cx="16013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chemeClr val="bg1"/>
                    </a:solidFill>
                  </a:rPr>
                  <a:t>Simulation</a:t>
                </a:r>
                <a:endParaRPr kumimoji="1" lang="ja-JP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C249F468-8049-91C8-1020-922E67945D91}"/>
                  </a:ext>
                </a:extLst>
              </p:cNvPr>
              <p:cNvSpPr txBox="1"/>
              <p:nvPr/>
            </p:nvSpPr>
            <p:spPr>
              <a:xfrm>
                <a:off x="9351787" y="1894001"/>
                <a:ext cx="601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0.85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D364199A-5005-DD1C-B9EB-9A70C982F53C}"/>
                  </a:ext>
                </a:extLst>
              </p:cNvPr>
              <p:cNvSpPr txBox="1"/>
              <p:nvPr/>
            </p:nvSpPr>
            <p:spPr>
              <a:xfrm>
                <a:off x="8466279" y="1415674"/>
                <a:ext cx="4840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0.8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29419A76-408F-9AEC-C039-AD8AD57294E1}"/>
                  </a:ext>
                </a:extLst>
              </p:cNvPr>
              <p:cNvSpPr txBox="1"/>
              <p:nvPr/>
            </p:nvSpPr>
            <p:spPr>
              <a:xfrm>
                <a:off x="7483955" y="1894001"/>
                <a:ext cx="6014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0.75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713B3793-E3A0-E92B-6175-D92686C5838A}"/>
                  </a:ext>
                </a:extLst>
              </p:cNvPr>
              <p:cNvSpPr txBox="1"/>
              <p:nvPr/>
            </p:nvSpPr>
            <p:spPr>
              <a:xfrm>
                <a:off x="7483955" y="2809195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0.55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4E484BE7-1660-965B-3FCB-F7064A013612}"/>
                  </a:ext>
                </a:extLst>
              </p:cNvPr>
              <p:cNvSpPr txBox="1"/>
              <p:nvPr/>
            </p:nvSpPr>
            <p:spPr>
              <a:xfrm>
                <a:off x="8476218" y="3218105"/>
                <a:ext cx="4840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DE00FA15-5891-855F-7F5F-F3E0B218C96A}"/>
                  </a:ext>
                </a:extLst>
              </p:cNvPr>
              <p:cNvSpPr txBox="1"/>
              <p:nvPr/>
            </p:nvSpPr>
            <p:spPr>
              <a:xfrm>
                <a:off x="9351787" y="2846346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0.45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0" name="グループ化 219">
              <a:extLst>
                <a:ext uri="{FF2B5EF4-FFF2-40B4-BE49-F238E27FC236}">
                  <a16:creationId xmlns:a16="http://schemas.microsoft.com/office/drawing/2014/main" id="{EA045FDC-1364-E2FC-B273-7C7AE7A4431C}"/>
                </a:ext>
              </a:extLst>
            </p:cNvPr>
            <p:cNvGrpSpPr/>
            <p:nvPr/>
          </p:nvGrpSpPr>
          <p:grpSpPr>
            <a:xfrm>
              <a:off x="10012007" y="2636134"/>
              <a:ext cx="944696" cy="1287354"/>
              <a:chOff x="9189047" y="2636134"/>
              <a:chExt cx="944696" cy="1287354"/>
            </a:xfrm>
          </p:grpSpPr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8A20B80A-90E3-B9DF-2232-549FC9B68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52496" t="50680" r="37829" b="40344"/>
              <a:stretch>
                <a:fillRect/>
              </a:stretch>
            </p:blipFill>
            <p:spPr>
              <a:xfrm>
                <a:off x="9358743" y="3203488"/>
                <a:ext cx="775000" cy="720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65" name="直線コネクタ 64">
                <a:extLst>
                  <a:ext uri="{FF2B5EF4-FFF2-40B4-BE49-F238E27FC236}">
                    <a16:creationId xmlns:a16="http://schemas.microsoft.com/office/drawing/2014/main" id="{50C8A968-8BFF-D99D-1B1F-EA16FFEEBF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9047" y="3210015"/>
                <a:ext cx="164933" cy="713473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>
                <a:extLst>
                  <a:ext uri="{FF2B5EF4-FFF2-40B4-BE49-F238E27FC236}">
                    <a16:creationId xmlns:a16="http://schemas.microsoft.com/office/drawing/2014/main" id="{7209F643-323A-5B22-0654-3E8895E7A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91479" y="2636134"/>
                <a:ext cx="537501" cy="548766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グループ化 223">
              <a:extLst>
                <a:ext uri="{FF2B5EF4-FFF2-40B4-BE49-F238E27FC236}">
                  <a16:creationId xmlns:a16="http://schemas.microsoft.com/office/drawing/2014/main" id="{2B02A824-6CC3-5660-AEA5-737FDD197A0F}"/>
                </a:ext>
              </a:extLst>
            </p:cNvPr>
            <p:cNvGrpSpPr/>
            <p:nvPr/>
          </p:nvGrpSpPr>
          <p:grpSpPr>
            <a:xfrm>
              <a:off x="8163247" y="3961712"/>
              <a:ext cx="2880000" cy="2880000"/>
              <a:chOff x="8163247" y="3961712"/>
              <a:chExt cx="2880000" cy="2880000"/>
            </a:xfrm>
          </p:grpSpPr>
          <p:pic>
            <p:nvPicPr>
              <p:cNvPr id="132" name="図 131">
                <a:extLst>
                  <a:ext uri="{FF2B5EF4-FFF2-40B4-BE49-F238E27FC236}">
                    <a16:creationId xmlns:a16="http://schemas.microsoft.com/office/drawing/2014/main" id="{4C06D12A-723A-FFDE-1A16-DEA6F459D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63247" y="3961712"/>
                <a:ext cx="2880000" cy="2880000"/>
              </a:xfrm>
              <a:prstGeom prst="rect">
                <a:avLst/>
              </a:prstGeom>
            </p:spPr>
          </p:pic>
          <p:grpSp>
            <p:nvGrpSpPr>
              <p:cNvPr id="221" name="グループ化 220">
                <a:extLst>
                  <a:ext uri="{FF2B5EF4-FFF2-40B4-BE49-F238E27FC236}">
                    <a16:creationId xmlns:a16="http://schemas.microsoft.com/office/drawing/2014/main" id="{AD5EACDB-A40D-A646-9E51-9E35718E115A}"/>
                  </a:ext>
                </a:extLst>
              </p:cNvPr>
              <p:cNvGrpSpPr/>
              <p:nvPr/>
            </p:nvGrpSpPr>
            <p:grpSpPr>
              <a:xfrm>
                <a:off x="10232278" y="4175982"/>
                <a:ext cx="422275" cy="369332"/>
                <a:chOff x="9409318" y="4175982"/>
                <a:chExt cx="422275" cy="369332"/>
              </a:xfrm>
            </p:grpSpPr>
            <p:sp>
              <p:nvSpPr>
                <p:cNvPr id="133" name="矢印: 右 132">
                  <a:extLst>
                    <a:ext uri="{FF2B5EF4-FFF2-40B4-BE49-F238E27FC236}">
                      <a16:creationId xmlns:a16="http://schemas.microsoft.com/office/drawing/2014/main" id="{32529D7C-8849-A3FE-F995-F5AE8490EE28}"/>
                    </a:ext>
                  </a:extLst>
                </p:cNvPr>
                <p:cNvSpPr/>
                <p:nvPr/>
              </p:nvSpPr>
              <p:spPr>
                <a:xfrm>
                  <a:off x="9409318" y="4271967"/>
                  <a:ext cx="174625" cy="177362"/>
                </a:xfrm>
                <a:prstGeom prst="right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03422A03-D0B2-4A99-8805-A925B51EFED7}"/>
                    </a:ext>
                  </a:extLst>
                </p:cNvPr>
                <p:cNvSpPr txBox="1"/>
                <p:nvPr/>
              </p:nvSpPr>
              <p:spPr>
                <a:xfrm>
                  <a:off x="9551574" y="4175982"/>
                  <a:ext cx="2800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FF0000"/>
                      </a:solidFill>
                    </a:rPr>
                    <a:t>0</a:t>
                  </a:r>
                  <a:endParaRPr kumimoji="1" lang="ja-JP" altLang="en-US" b="1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22" name="グループ化 221">
                <a:extLst>
                  <a:ext uri="{FF2B5EF4-FFF2-40B4-BE49-F238E27FC236}">
                    <a16:creationId xmlns:a16="http://schemas.microsoft.com/office/drawing/2014/main" id="{8480F10F-E5A1-20FD-B233-D34C571791CE}"/>
                  </a:ext>
                </a:extLst>
              </p:cNvPr>
              <p:cNvGrpSpPr/>
              <p:nvPr/>
            </p:nvGrpSpPr>
            <p:grpSpPr>
              <a:xfrm>
                <a:off x="9553759" y="4175982"/>
                <a:ext cx="584237" cy="369332"/>
                <a:chOff x="8730799" y="4175982"/>
                <a:chExt cx="584237" cy="369332"/>
              </a:xfrm>
            </p:grpSpPr>
            <p:sp>
              <p:nvSpPr>
                <p:cNvPr id="134" name="矢印: 右 133">
                  <a:extLst>
                    <a:ext uri="{FF2B5EF4-FFF2-40B4-BE49-F238E27FC236}">
                      <a16:creationId xmlns:a16="http://schemas.microsoft.com/office/drawing/2014/main" id="{1A3D0EA9-EFAC-DAE9-768B-71960EF82C2B}"/>
                    </a:ext>
                  </a:extLst>
                </p:cNvPr>
                <p:cNvSpPr/>
                <p:nvPr/>
              </p:nvSpPr>
              <p:spPr>
                <a:xfrm flipH="1">
                  <a:off x="9140411" y="4271967"/>
                  <a:ext cx="174625" cy="17736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" name="テキスト ボックス 135">
                  <a:extLst>
                    <a:ext uri="{FF2B5EF4-FFF2-40B4-BE49-F238E27FC236}">
                      <a16:creationId xmlns:a16="http://schemas.microsoft.com/office/drawing/2014/main" id="{57707A70-BA12-01AB-3402-7F26EF3D2BCA}"/>
                    </a:ext>
                  </a:extLst>
                </p:cNvPr>
                <p:cNvSpPr txBox="1"/>
                <p:nvPr/>
              </p:nvSpPr>
              <p:spPr>
                <a:xfrm>
                  <a:off x="8730799" y="4175982"/>
                  <a:ext cx="5287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00FF"/>
                      </a:solidFill>
                    </a:rPr>
                    <a:t>12</a:t>
                  </a:r>
                  <a:endParaRPr kumimoji="1" lang="ja-JP" altLang="en-US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3274BBB5-B127-E979-FEA2-B33CC45CF25B}"/>
                  </a:ext>
                </a:extLst>
              </p:cNvPr>
              <p:cNvSpPr txBox="1"/>
              <p:nvPr/>
            </p:nvSpPr>
            <p:spPr>
              <a:xfrm>
                <a:off x="8611523" y="4423951"/>
                <a:ext cx="13359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rgbClr val="0000FF"/>
                    </a:solidFill>
                  </a:rPr>
                  <a:t>Resolvability=100%</a:t>
                </a:r>
                <a:endParaRPr kumimoji="1" lang="ja-JP" altLang="en-US" sz="1600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04" name="グループ化 203">
              <a:extLst>
                <a:ext uri="{FF2B5EF4-FFF2-40B4-BE49-F238E27FC236}">
                  <a16:creationId xmlns:a16="http://schemas.microsoft.com/office/drawing/2014/main" id="{69B6EF37-BC80-F69F-6F0D-54CE498CC367}"/>
                </a:ext>
              </a:extLst>
            </p:cNvPr>
            <p:cNvGrpSpPr/>
            <p:nvPr/>
          </p:nvGrpSpPr>
          <p:grpSpPr>
            <a:xfrm>
              <a:off x="10174747" y="3319070"/>
              <a:ext cx="836295" cy="380526"/>
              <a:chOff x="3753122" y="3871945"/>
              <a:chExt cx="836295" cy="380526"/>
            </a:xfrm>
          </p:grpSpPr>
          <p:cxnSp>
            <p:nvCxnSpPr>
              <p:cNvPr id="205" name="直線矢印コネクタ 204">
                <a:extLst>
                  <a:ext uri="{FF2B5EF4-FFF2-40B4-BE49-F238E27FC236}">
                    <a16:creationId xmlns:a16="http://schemas.microsoft.com/office/drawing/2014/main" id="{E2F59CD4-7613-033B-DC4A-66967F0C3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3122" y="3871945"/>
                <a:ext cx="83629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矢印コネクタ 205">
                <a:extLst>
                  <a:ext uri="{FF2B5EF4-FFF2-40B4-BE49-F238E27FC236}">
                    <a16:creationId xmlns:a16="http://schemas.microsoft.com/office/drawing/2014/main" id="{4F475E05-7C4D-D4DB-C686-AC0CBE149D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9032" y="3996723"/>
                <a:ext cx="75943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線矢印コネクタ 206">
                <a:extLst>
                  <a:ext uri="{FF2B5EF4-FFF2-40B4-BE49-F238E27FC236}">
                    <a16:creationId xmlns:a16="http://schemas.microsoft.com/office/drawing/2014/main" id="{6F44B8AE-D59B-B358-72E8-296B228601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9355" y="4121501"/>
                <a:ext cx="57433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線矢印コネクタ 207">
                <a:extLst>
                  <a:ext uri="{FF2B5EF4-FFF2-40B4-BE49-F238E27FC236}">
                    <a16:creationId xmlns:a16="http://schemas.microsoft.com/office/drawing/2014/main" id="{C905643D-A76E-0187-131E-8C2FB6CC0B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128" y="4252471"/>
                <a:ext cx="42633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グループ化 208">
              <a:extLst>
                <a:ext uri="{FF2B5EF4-FFF2-40B4-BE49-F238E27FC236}">
                  <a16:creationId xmlns:a16="http://schemas.microsoft.com/office/drawing/2014/main" id="{8675C845-7950-F019-7B67-992FC3CA382C}"/>
                </a:ext>
              </a:extLst>
            </p:cNvPr>
            <p:cNvGrpSpPr/>
            <p:nvPr/>
          </p:nvGrpSpPr>
          <p:grpSpPr>
            <a:xfrm>
              <a:off x="10203338" y="3215195"/>
              <a:ext cx="710549" cy="717577"/>
              <a:chOff x="3760758" y="3802360"/>
              <a:chExt cx="710549" cy="717577"/>
            </a:xfrm>
          </p:grpSpPr>
          <p:cxnSp>
            <p:nvCxnSpPr>
              <p:cNvPr id="210" name="直線矢印コネクタ 209">
                <a:extLst>
                  <a:ext uri="{FF2B5EF4-FFF2-40B4-BE49-F238E27FC236}">
                    <a16:creationId xmlns:a16="http://schemas.microsoft.com/office/drawing/2014/main" id="{38D05E00-22E5-F339-E5CF-BCDE7BB5C9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60758" y="3802360"/>
                <a:ext cx="432419" cy="717577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線矢印コネクタ 210">
                <a:extLst>
                  <a:ext uri="{FF2B5EF4-FFF2-40B4-BE49-F238E27FC236}">
                    <a16:creationId xmlns:a16="http://schemas.microsoft.com/office/drawing/2014/main" id="{88951AB5-C23D-812D-8FF4-B58A495636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3371" y="3812319"/>
                <a:ext cx="363151" cy="60263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線矢印コネクタ 211">
                <a:extLst>
                  <a:ext uri="{FF2B5EF4-FFF2-40B4-BE49-F238E27FC236}">
                    <a16:creationId xmlns:a16="http://schemas.microsoft.com/office/drawing/2014/main" id="{92341C7F-9717-F3E1-8931-0B3DDD4929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2281" y="3819939"/>
                <a:ext cx="318198" cy="528034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線矢印コネクタ 212">
                <a:extLst>
                  <a:ext uri="{FF2B5EF4-FFF2-40B4-BE49-F238E27FC236}">
                    <a16:creationId xmlns:a16="http://schemas.microsoft.com/office/drawing/2014/main" id="{8E2A7211-F092-9801-069F-6749473BD4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5791" y="3830099"/>
                <a:ext cx="235516" cy="390828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グループ化 213">
              <a:extLst>
                <a:ext uri="{FF2B5EF4-FFF2-40B4-BE49-F238E27FC236}">
                  <a16:creationId xmlns:a16="http://schemas.microsoft.com/office/drawing/2014/main" id="{9596144F-3196-1290-B176-786FF1034C3D}"/>
                </a:ext>
              </a:extLst>
            </p:cNvPr>
            <p:cNvGrpSpPr/>
            <p:nvPr/>
          </p:nvGrpSpPr>
          <p:grpSpPr>
            <a:xfrm>
              <a:off x="10238376" y="3205414"/>
              <a:ext cx="677416" cy="750880"/>
              <a:chOff x="3816751" y="3758289"/>
              <a:chExt cx="677416" cy="750880"/>
            </a:xfrm>
          </p:grpSpPr>
          <p:cxnSp>
            <p:nvCxnSpPr>
              <p:cNvPr id="215" name="直線矢印コネクタ 214">
                <a:extLst>
                  <a:ext uri="{FF2B5EF4-FFF2-40B4-BE49-F238E27FC236}">
                    <a16:creationId xmlns:a16="http://schemas.microsoft.com/office/drawing/2014/main" id="{0040B832-C93B-C1C1-D107-B915900E66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81026" y="3793529"/>
                <a:ext cx="413141" cy="7156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直線矢印コネクタ 215">
                <a:extLst>
                  <a:ext uri="{FF2B5EF4-FFF2-40B4-BE49-F238E27FC236}">
                    <a16:creationId xmlns:a16="http://schemas.microsoft.com/office/drawing/2014/main" id="{89F39D5F-BD9E-6D3D-196F-F46AB91423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68125" y="3768600"/>
                <a:ext cx="379967" cy="65817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線矢印コネクタ 216">
                <a:extLst>
                  <a:ext uri="{FF2B5EF4-FFF2-40B4-BE49-F238E27FC236}">
                    <a16:creationId xmlns:a16="http://schemas.microsoft.com/office/drawing/2014/main" id="{1E87EC1F-A008-4275-6A8A-56FCCC0FC2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996" y="3758289"/>
                <a:ext cx="314225" cy="54429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線矢印コネクタ 217">
                <a:extLst>
                  <a:ext uri="{FF2B5EF4-FFF2-40B4-BE49-F238E27FC236}">
                    <a16:creationId xmlns:a16="http://schemas.microsoft.com/office/drawing/2014/main" id="{32E78155-4171-0768-DE96-9E71D81E69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6751" y="3772410"/>
                <a:ext cx="225176" cy="39004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テキスト ボックス 222">
                <a:extLst>
                  <a:ext uri="{FF2B5EF4-FFF2-40B4-BE49-F238E27FC236}">
                    <a16:creationId xmlns:a16="http://schemas.microsoft.com/office/drawing/2014/main" id="{F7B3814F-8B21-9484-4ED4-94CE2F741BD2}"/>
                  </a:ext>
                </a:extLst>
              </p:cNvPr>
              <p:cNvSpPr txBox="1"/>
              <p:nvPr/>
            </p:nvSpPr>
            <p:spPr>
              <a:xfrm>
                <a:off x="328074" y="5086796"/>
                <a:ext cx="3928694" cy="603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𝑅𝑒𝑠𝑜𝑙𝑣𝑎𝑏𝑖𝑙𝑖𝑡𝑦</m:t>
                      </m:r>
                      <m:r>
                        <a:rPr kumimoji="1" lang="en-US" altLang="ja-JP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𝑉𝑃𝑅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𝑢𝑛𝑑𝑒𝑟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0.735</m:t>
                          </m:r>
                        </m:num>
                        <m:den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𝑉𝑃𝑅</m:t>
                          </m:r>
                        </m:den>
                      </m:f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23" name="テキスト ボックス 222">
                <a:extLst>
                  <a:ext uri="{FF2B5EF4-FFF2-40B4-BE49-F238E27FC236}">
                    <a16:creationId xmlns:a16="http://schemas.microsoft.com/office/drawing/2014/main" id="{F7B3814F-8B21-9484-4ED4-94CE2F741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74" y="5086796"/>
                <a:ext cx="3928694" cy="6036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" name="四角形: 角を丸くする 224">
            <a:extLst>
              <a:ext uri="{FF2B5EF4-FFF2-40B4-BE49-F238E27FC236}">
                <a16:creationId xmlns:a16="http://schemas.microsoft.com/office/drawing/2014/main" id="{7508CB91-8CF5-91AD-1C8A-4DB2D4E50E4D}"/>
              </a:ext>
            </a:extLst>
          </p:cNvPr>
          <p:cNvSpPr/>
          <p:nvPr/>
        </p:nvSpPr>
        <p:spPr>
          <a:xfrm>
            <a:off x="5233677" y="1511830"/>
            <a:ext cx="5809570" cy="13094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rgbClr val="0000FF"/>
                </a:solidFill>
              </a:rPr>
              <a:t>Experimental results showed slightly worse </a:t>
            </a:r>
            <a:r>
              <a:rPr kumimoji="1" lang="en-US" altLang="ja-JP" sz="2000" b="1" u="sng" dirty="0">
                <a:solidFill>
                  <a:srgbClr val="0000FF"/>
                </a:solidFill>
              </a:rPr>
              <a:t>resolvability</a:t>
            </a:r>
            <a:r>
              <a:rPr kumimoji="1" lang="en-US" altLang="ja-JP" sz="2000" b="1" dirty="0">
                <a:solidFill>
                  <a:srgbClr val="0000FF"/>
                </a:solidFill>
              </a:rPr>
              <a:t> than simulation mainly because of the </a:t>
            </a:r>
            <a:r>
              <a:rPr kumimoji="1" lang="en-US" altLang="ja-JP" sz="2000" b="1" u="sng" dirty="0">
                <a:solidFill>
                  <a:srgbClr val="0000FF"/>
                </a:solidFill>
              </a:rPr>
              <a:t>crystal decoding error</a:t>
            </a:r>
            <a:r>
              <a:rPr kumimoji="1" lang="en-US" altLang="ja-JP" sz="2000" b="1" dirty="0">
                <a:solidFill>
                  <a:srgbClr val="0000FF"/>
                </a:solidFill>
              </a:rPr>
              <a:t> and </a:t>
            </a:r>
            <a:r>
              <a:rPr kumimoji="1" lang="en-US" altLang="ja-JP" sz="2000" b="1" u="sng" dirty="0">
                <a:solidFill>
                  <a:srgbClr val="0000FF"/>
                </a:solidFill>
              </a:rPr>
              <a:t>other unmodeled factors</a:t>
            </a:r>
            <a:endParaRPr kumimoji="1" lang="ja-JP" altLang="en-US" sz="20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7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31" grpId="0"/>
      <p:bldP spid="223" grpId="0" animBg="1"/>
      <p:bldP spid="2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74" cy="960974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38200" y="461145"/>
            <a:ext cx="10515600" cy="977899"/>
          </a:xfrm>
        </p:spPr>
        <p:txBody>
          <a:bodyPr/>
          <a:lstStyle/>
          <a:p>
            <a:r>
              <a:rPr lang="en-US">
                <a:latin typeface="+mn-lt"/>
              </a:rPr>
              <a:t>Conclusions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374651" y="1700981"/>
            <a:ext cx="11648757" cy="1696561"/>
          </a:xfrm>
        </p:spPr>
        <p:txBody>
          <a:bodyPr>
            <a:normAutofit/>
          </a:bodyPr>
          <a:lstStyle/>
          <a:p>
            <a:r>
              <a:rPr lang="en-US" b="1" dirty="0"/>
              <a:t>We designed a sub-0.5 mm resolution PET with GATE</a:t>
            </a:r>
          </a:p>
          <a:p>
            <a:pPr lvl="1"/>
            <a:r>
              <a:rPr lang="en-US" b="1" u="sng" dirty="0"/>
              <a:t>Design (C) 3+3+5 mm </a:t>
            </a:r>
            <a:r>
              <a:rPr lang="en-US" dirty="0"/>
              <a:t>was chosen due to the uniform resolution over the FOV</a:t>
            </a:r>
          </a:p>
          <a:p>
            <a:pPr lvl="1"/>
            <a:r>
              <a:rPr lang="en-US" dirty="0"/>
              <a:t>The </a:t>
            </a:r>
            <a:r>
              <a:rPr lang="en-US" b="1" u="sng" dirty="0"/>
              <a:t>0.45 mm rod structure </a:t>
            </a:r>
            <a:r>
              <a:rPr lang="en-US" dirty="0"/>
              <a:t>can be resolved clearly in simulation and experiment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12" name="직사각형 6"/>
          <p:cNvSpPr/>
          <p:nvPr/>
        </p:nvSpPr>
        <p:spPr>
          <a:xfrm>
            <a:off x="696000" y="13670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9FA444CF-F440-40BC-469B-E75BFE3276AE}"/>
              </a:ext>
            </a:extLst>
          </p:cNvPr>
          <p:cNvGrpSpPr/>
          <p:nvPr/>
        </p:nvGrpSpPr>
        <p:grpSpPr>
          <a:xfrm>
            <a:off x="1917220" y="3319893"/>
            <a:ext cx="2775452" cy="2941114"/>
            <a:chOff x="1917220" y="3319893"/>
            <a:chExt cx="2775452" cy="2941114"/>
          </a:xfrm>
        </p:grpSpPr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6F2D8648-7808-B0FF-650C-106FCE781A8A}"/>
                </a:ext>
              </a:extLst>
            </p:cNvPr>
            <p:cNvGrpSpPr/>
            <p:nvPr/>
          </p:nvGrpSpPr>
          <p:grpSpPr>
            <a:xfrm>
              <a:off x="1917220" y="3792026"/>
              <a:ext cx="2217248" cy="2468981"/>
              <a:chOff x="4520720" y="3652326"/>
              <a:chExt cx="2217248" cy="2468981"/>
            </a:xfrm>
          </p:grpSpPr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5E356C05-7BAD-67D8-F4B7-92B59A5A3E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83738"/>
              <a:stretch/>
            </p:blipFill>
            <p:spPr>
              <a:xfrm>
                <a:off x="4520720" y="5657442"/>
                <a:ext cx="2217248" cy="463865"/>
              </a:xfrm>
              <a:prstGeom prst="rect">
                <a:avLst/>
              </a:prstGeom>
            </p:spPr>
          </p:pic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8C3718E7-B806-767D-A5F7-0558053EB148}"/>
                  </a:ext>
                </a:extLst>
              </p:cNvPr>
              <p:cNvGrpSpPr/>
              <p:nvPr/>
            </p:nvGrpSpPr>
            <p:grpSpPr>
              <a:xfrm>
                <a:off x="4831706" y="3652326"/>
                <a:ext cx="1619144" cy="550800"/>
                <a:chOff x="7318145" y="2286464"/>
                <a:chExt cx="1619144" cy="718538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4F9C4F18-FEF1-8E51-F2C5-056A349FF883}"/>
                    </a:ext>
                  </a:extLst>
                </p:cNvPr>
                <p:cNvSpPr/>
                <p:nvPr/>
              </p:nvSpPr>
              <p:spPr>
                <a:xfrm>
                  <a:off x="8354110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7ABB3D37-01DF-B4B2-3628-81D17B1EB1EE}"/>
                    </a:ext>
                  </a:extLst>
                </p:cNvPr>
                <p:cNvSpPr/>
                <p:nvPr/>
              </p:nvSpPr>
              <p:spPr>
                <a:xfrm>
                  <a:off x="7318145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68D7B0FA-AC0A-10C7-6C96-717F8E957236}"/>
                    </a:ext>
                  </a:extLst>
                </p:cNvPr>
                <p:cNvSpPr/>
                <p:nvPr/>
              </p:nvSpPr>
              <p:spPr>
                <a:xfrm>
                  <a:off x="7467744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6B5AC145-DF98-5001-4AF5-D358752AD835}"/>
                    </a:ext>
                  </a:extLst>
                </p:cNvPr>
                <p:cNvSpPr/>
                <p:nvPr/>
              </p:nvSpPr>
              <p:spPr>
                <a:xfrm>
                  <a:off x="7609539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6B307EB2-642B-C053-9273-61365ACF5AD7}"/>
                    </a:ext>
                  </a:extLst>
                </p:cNvPr>
                <p:cNvSpPr/>
                <p:nvPr/>
              </p:nvSpPr>
              <p:spPr>
                <a:xfrm>
                  <a:off x="7761548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3DA4E552-53D9-4B24-2A4A-782F06700764}"/>
                    </a:ext>
                  </a:extLst>
                </p:cNvPr>
                <p:cNvSpPr/>
                <p:nvPr/>
              </p:nvSpPr>
              <p:spPr>
                <a:xfrm>
                  <a:off x="7911149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849E05DA-5DE0-BED8-E47C-A055D114780A}"/>
                    </a:ext>
                  </a:extLst>
                </p:cNvPr>
                <p:cNvSpPr/>
                <p:nvPr/>
              </p:nvSpPr>
              <p:spPr>
                <a:xfrm>
                  <a:off x="8056386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A8DBEEC1-8F9E-D1C7-678C-4A30AB4809E6}"/>
                    </a:ext>
                  </a:extLst>
                </p:cNvPr>
                <p:cNvSpPr/>
                <p:nvPr/>
              </p:nvSpPr>
              <p:spPr>
                <a:xfrm>
                  <a:off x="8203920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669CD76D-0E32-48A2-2AE7-C4203FE0267C}"/>
                    </a:ext>
                  </a:extLst>
                </p:cNvPr>
                <p:cNvSpPr/>
                <p:nvPr/>
              </p:nvSpPr>
              <p:spPr>
                <a:xfrm>
                  <a:off x="8503239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25CAA029-3935-BEBC-21CD-970E6E57725B}"/>
                    </a:ext>
                  </a:extLst>
                </p:cNvPr>
                <p:cNvSpPr/>
                <p:nvPr/>
              </p:nvSpPr>
              <p:spPr>
                <a:xfrm>
                  <a:off x="8650546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E544400F-C373-68B8-36CA-3293C91CC31C}"/>
                    </a:ext>
                  </a:extLst>
                </p:cNvPr>
                <p:cNvSpPr/>
                <p:nvPr/>
              </p:nvSpPr>
              <p:spPr>
                <a:xfrm>
                  <a:off x="8795492" y="2286464"/>
                  <a:ext cx="141797" cy="718538"/>
                </a:xfrm>
                <a:prstGeom prst="rect">
                  <a:avLst/>
                </a:prstGeom>
                <a:solidFill>
                  <a:srgbClr val="00FF00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D59B6336-889E-308E-D594-38222402906D}"/>
                  </a:ext>
                </a:extLst>
              </p:cNvPr>
              <p:cNvGrpSpPr/>
              <p:nvPr/>
            </p:nvGrpSpPr>
            <p:grpSpPr>
              <a:xfrm>
                <a:off x="4683078" y="4747853"/>
                <a:ext cx="1903272" cy="909361"/>
                <a:chOff x="7177091" y="3757634"/>
                <a:chExt cx="1900594" cy="1288800"/>
              </a:xfrm>
            </p:grpSpPr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C71D87B4-C0B0-0A96-111D-C989ACDC264A}"/>
                    </a:ext>
                  </a:extLst>
                </p:cNvPr>
                <p:cNvSpPr/>
                <p:nvPr/>
              </p:nvSpPr>
              <p:spPr>
                <a:xfrm>
                  <a:off x="7177091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8BCF9871-505F-8040-8920-EA9FD6ACAB83}"/>
                    </a:ext>
                  </a:extLst>
                </p:cNvPr>
                <p:cNvSpPr/>
                <p:nvPr/>
              </p:nvSpPr>
              <p:spPr>
                <a:xfrm>
                  <a:off x="7326480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正方形/長方形 49">
                  <a:extLst>
                    <a:ext uri="{FF2B5EF4-FFF2-40B4-BE49-F238E27FC236}">
                      <a16:creationId xmlns:a16="http://schemas.microsoft.com/office/drawing/2014/main" id="{98F2A084-A3AA-8B5A-E6F6-EF9EB37F511F}"/>
                    </a:ext>
                  </a:extLst>
                </p:cNvPr>
                <p:cNvSpPr/>
                <p:nvPr/>
              </p:nvSpPr>
              <p:spPr>
                <a:xfrm>
                  <a:off x="7468075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2CEFFAC4-5688-D542-9EC8-AAA7A6D1AD21}"/>
                    </a:ext>
                  </a:extLst>
                </p:cNvPr>
                <p:cNvSpPr/>
                <p:nvPr/>
              </p:nvSpPr>
              <p:spPr>
                <a:xfrm>
                  <a:off x="7619870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28463C29-3BA1-DE62-C69D-A6E028E9A898}"/>
                    </a:ext>
                  </a:extLst>
                </p:cNvPr>
                <p:cNvSpPr/>
                <p:nvPr/>
              </p:nvSpPr>
              <p:spPr>
                <a:xfrm>
                  <a:off x="7769261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74BA0ECC-60C7-CC24-A8A2-5863E48A51E8}"/>
                    </a:ext>
                  </a:extLst>
                </p:cNvPr>
                <p:cNvSpPr/>
                <p:nvPr/>
              </p:nvSpPr>
              <p:spPr>
                <a:xfrm>
                  <a:off x="7914293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42B8F497-1A20-8BAF-7EBF-9E66D859B5ED}"/>
                    </a:ext>
                  </a:extLst>
                </p:cNvPr>
                <p:cNvSpPr/>
                <p:nvPr/>
              </p:nvSpPr>
              <p:spPr>
                <a:xfrm>
                  <a:off x="8061620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正方形/長方形 54">
                  <a:extLst>
                    <a:ext uri="{FF2B5EF4-FFF2-40B4-BE49-F238E27FC236}">
                      <a16:creationId xmlns:a16="http://schemas.microsoft.com/office/drawing/2014/main" id="{82C9DBA2-C718-697A-7873-CA15972FC0C2}"/>
                    </a:ext>
                  </a:extLst>
                </p:cNvPr>
                <p:cNvSpPr/>
                <p:nvPr/>
              </p:nvSpPr>
              <p:spPr>
                <a:xfrm>
                  <a:off x="8209221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正方形/長方形 55">
                  <a:extLst>
                    <a:ext uri="{FF2B5EF4-FFF2-40B4-BE49-F238E27FC236}">
                      <a16:creationId xmlns:a16="http://schemas.microsoft.com/office/drawing/2014/main" id="{BFC37308-A305-0506-4752-D46374BEF5EE}"/>
                    </a:ext>
                  </a:extLst>
                </p:cNvPr>
                <p:cNvSpPr/>
                <p:nvPr/>
              </p:nvSpPr>
              <p:spPr>
                <a:xfrm>
                  <a:off x="8358140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3D22E6BD-37B2-2FC7-115C-7BB92B9456F1}"/>
                    </a:ext>
                  </a:extLst>
                </p:cNvPr>
                <p:cNvSpPr/>
                <p:nvPr/>
              </p:nvSpPr>
              <p:spPr>
                <a:xfrm>
                  <a:off x="8507617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正方形/長方形 57">
                  <a:extLst>
                    <a:ext uri="{FF2B5EF4-FFF2-40B4-BE49-F238E27FC236}">
                      <a16:creationId xmlns:a16="http://schemas.microsoft.com/office/drawing/2014/main" id="{E0604AE4-F9F4-A4A3-589C-CBEFDD9B850F}"/>
                    </a:ext>
                  </a:extLst>
                </p:cNvPr>
                <p:cNvSpPr/>
                <p:nvPr/>
              </p:nvSpPr>
              <p:spPr>
                <a:xfrm>
                  <a:off x="8652359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正方形/長方形 58">
                  <a:extLst>
                    <a:ext uri="{FF2B5EF4-FFF2-40B4-BE49-F238E27FC236}">
                      <a16:creationId xmlns:a16="http://schemas.microsoft.com/office/drawing/2014/main" id="{030CC452-7C89-C857-61DF-92969B0B36B5}"/>
                    </a:ext>
                  </a:extLst>
                </p:cNvPr>
                <p:cNvSpPr/>
                <p:nvPr/>
              </p:nvSpPr>
              <p:spPr>
                <a:xfrm>
                  <a:off x="8791346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正方形/長方形 59">
                  <a:extLst>
                    <a:ext uri="{FF2B5EF4-FFF2-40B4-BE49-F238E27FC236}">
                      <a16:creationId xmlns:a16="http://schemas.microsoft.com/office/drawing/2014/main" id="{E12FDFAB-F78F-84E9-BDC0-14F13FDCA916}"/>
                    </a:ext>
                  </a:extLst>
                </p:cNvPr>
                <p:cNvSpPr/>
                <p:nvPr/>
              </p:nvSpPr>
              <p:spPr>
                <a:xfrm>
                  <a:off x="8936088" y="3757634"/>
                  <a:ext cx="141597" cy="1288800"/>
                </a:xfrm>
                <a:prstGeom prst="rect">
                  <a:avLst/>
                </a:prstGeom>
                <a:solidFill>
                  <a:schemeClr val="accent2">
                    <a:alpha val="50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B4E13978-232F-6F54-AA84-7C6CB7EF1600}"/>
                  </a:ext>
                </a:extLst>
              </p:cNvPr>
              <p:cNvGrpSpPr/>
              <p:nvPr/>
            </p:nvGrpSpPr>
            <p:grpSpPr>
              <a:xfrm>
                <a:off x="4759655" y="4202317"/>
                <a:ext cx="1758326" cy="544128"/>
                <a:chOff x="7254277" y="3029136"/>
                <a:chExt cx="1758326" cy="718538"/>
              </a:xfrm>
            </p:grpSpPr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7FC2D5FE-2020-3ACE-712F-87B296BEDD43}"/>
                    </a:ext>
                  </a:extLst>
                </p:cNvPr>
                <p:cNvSpPr/>
                <p:nvPr/>
              </p:nvSpPr>
              <p:spPr>
                <a:xfrm>
                  <a:off x="7254277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0688DC96-0472-1D0C-72B6-E63699B844A7}"/>
                    </a:ext>
                  </a:extLst>
                </p:cNvPr>
                <p:cNvSpPr/>
                <p:nvPr/>
              </p:nvSpPr>
              <p:spPr>
                <a:xfrm>
                  <a:off x="7403876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5DDCBAB6-E182-D128-CC17-A0485B7C86A8}"/>
                    </a:ext>
                  </a:extLst>
                </p:cNvPr>
                <p:cNvSpPr/>
                <p:nvPr/>
              </p:nvSpPr>
              <p:spPr>
                <a:xfrm>
                  <a:off x="7545671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AA19D445-E0EA-259A-2441-D7FEDD8BF587}"/>
                    </a:ext>
                  </a:extLst>
                </p:cNvPr>
                <p:cNvSpPr/>
                <p:nvPr/>
              </p:nvSpPr>
              <p:spPr>
                <a:xfrm>
                  <a:off x="7697680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3DE9E29E-65BA-6479-044F-072BA59FB292}"/>
                    </a:ext>
                  </a:extLst>
                </p:cNvPr>
                <p:cNvSpPr/>
                <p:nvPr/>
              </p:nvSpPr>
              <p:spPr>
                <a:xfrm>
                  <a:off x="7847281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39B8C59F-E877-D4A1-6C45-B417F576E8D1}"/>
                    </a:ext>
                  </a:extLst>
                </p:cNvPr>
                <p:cNvSpPr/>
                <p:nvPr/>
              </p:nvSpPr>
              <p:spPr>
                <a:xfrm>
                  <a:off x="7992518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DB071BDD-8889-A3D9-95FC-86FA796F39F0}"/>
                    </a:ext>
                  </a:extLst>
                </p:cNvPr>
                <p:cNvSpPr/>
                <p:nvPr/>
              </p:nvSpPr>
              <p:spPr>
                <a:xfrm>
                  <a:off x="8137671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正方形/長方形 68">
                  <a:extLst>
                    <a:ext uri="{FF2B5EF4-FFF2-40B4-BE49-F238E27FC236}">
                      <a16:creationId xmlns:a16="http://schemas.microsoft.com/office/drawing/2014/main" id="{7A637EC5-54FD-F0B4-5DFC-42197169206E}"/>
                    </a:ext>
                  </a:extLst>
                </p:cNvPr>
                <p:cNvSpPr/>
                <p:nvPr/>
              </p:nvSpPr>
              <p:spPr>
                <a:xfrm>
                  <a:off x="8290242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02F8A2EF-4D62-67DE-3009-0D8372580D2B}"/>
                    </a:ext>
                  </a:extLst>
                </p:cNvPr>
                <p:cNvSpPr/>
                <p:nvPr/>
              </p:nvSpPr>
              <p:spPr>
                <a:xfrm>
                  <a:off x="8439371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F4EF70F7-FCD4-C28B-C6B8-75F9BD3B1F4D}"/>
                    </a:ext>
                  </a:extLst>
                </p:cNvPr>
                <p:cNvSpPr/>
                <p:nvPr/>
              </p:nvSpPr>
              <p:spPr>
                <a:xfrm>
                  <a:off x="8586678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20779A59-3A54-742F-260B-B8DB59CD2D46}"/>
                    </a:ext>
                  </a:extLst>
                </p:cNvPr>
                <p:cNvSpPr/>
                <p:nvPr/>
              </p:nvSpPr>
              <p:spPr>
                <a:xfrm>
                  <a:off x="8731624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430F696A-949D-9A80-F5CD-7CFD19BAEDB1}"/>
                    </a:ext>
                  </a:extLst>
                </p:cNvPr>
                <p:cNvSpPr/>
                <p:nvPr/>
              </p:nvSpPr>
              <p:spPr>
                <a:xfrm>
                  <a:off x="8870806" y="3029136"/>
                  <a:ext cx="141797" cy="718538"/>
                </a:xfrm>
                <a:prstGeom prst="rect">
                  <a:avLst/>
                </a:prstGeom>
                <a:solidFill>
                  <a:srgbClr val="0000FF">
                    <a:alpha val="50000"/>
                  </a:srgb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A7612C47-44C8-5AA6-EF24-58F3B424E89F}"/>
                  </a:ext>
                </a:extLst>
              </p:cNvPr>
              <p:cNvSpPr txBox="1"/>
              <p:nvPr/>
            </p:nvSpPr>
            <p:spPr>
              <a:xfrm>
                <a:off x="5119417" y="3698169"/>
                <a:ext cx="133369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</a:t>
                </a:r>
                <a:r>
                  <a:rPr kumimoji="1" lang="en-US" altLang="ja-JP" sz="2200" b="1" baseline="30000" dirty="0">
                    <a:ln>
                      <a:solidFill>
                        <a:schemeClr val="tx1"/>
                      </a:solidFill>
                    </a:ln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st</a:t>
                </a:r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layer </a:t>
                </a:r>
                <a:endParaRPr kumimoji="1" lang="ja-JP" altLang="en-US" sz="22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28A8550A-3552-566B-4AD3-66F8EAE295CE}"/>
                  </a:ext>
                </a:extLst>
              </p:cNvPr>
              <p:cNvSpPr txBox="1"/>
              <p:nvPr/>
            </p:nvSpPr>
            <p:spPr>
              <a:xfrm>
                <a:off x="5099267" y="4326404"/>
                <a:ext cx="13594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chemeClr val="accent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  <a:r>
                  <a:rPr kumimoji="1" lang="en-US" altLang="ja-JP" sz="2200" b="1" baseline="30000" dirty="0">
                    <a:ln>
                      <a:solidFill>
                        <a:schemeClr val="tx1"/>
                      </a:solidFill>
                    </a:ln>
                    <a:solidFill>
                      <a:schemeClr val="accent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nd</a:t>
                </a:r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chemeClr val="accent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layer </a:t>
                </a:r>
                <a:endParaRPr kumimoji="1" lang="ja-JP" altLang="en-US" sz="2200" b="1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1B604F0C-FDCF-A851-3C75-E5B78A46ED46}"/>
                  </a:ext>
                </a:extLst>
              </p:cNvPr>
              <p:cNvSpPr txBox="1"/>
              <p:nvPr/>
            </p:nvSpPr>
            <p:spPr>
              <a:xfrm>
                <a:off x="5058620" y="5029499"/>
                <a:ext cx="134498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</a:t>
                </a:r>
                <a:r>
                  <a:rPr kumimoji="1" lang="en-US" altLang="ja-JP" sz="2200" b="1" baseline="30000" dirty="0">
                    <a:ln>
                      <a:solidFill>
                        <a:schemeClr val="tx1"/>
                      </a:solidFill>
                    </a:ln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rd</a:t>
                </a:r>
                <a:r>
                  <a:rPr kumimoji="1" lang="en-US" altLang="ja-JP" sz="2200" b="1" dirty="0">
                    <a:ln>
                      <a:solidFill>
                        <a:schemeClr val="tx1"/>
                      </a:solidFill>
                    </a:ln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layer </a:t>
                </a:r>
                <a:endParaRPr kumimoji="1" lang="ja-JP" altLang="en-US" sz="22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6CD3137C-0A6C-88F0-6327-775D3ECA99FE}"/>
                </a:ext>
              </a:extLst>
            </p:cNvPr>
            <p:cNvSpPr txBox="1"/>
            <p:nvPr/>
          </p:nvSpPr>
          <p:spPr>
            <a:xfrm>
              <a:off x="2475525" y="3319893"/>
              <a:ext cx="22171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Design (C)</a:t>
              </a:r>
              <a:endParaRPr kumimoji="1" lang="ja-JP" altLang="en-US" sz="2000" b="1" dirty="0"/>
            </a:p>
          </p:txBody>
        </p:sp>
      </p:grpSp>
      <p:grpSp>
        <p:nvGrpSpPr>
          <p:cNvPr id="141" name="グループ化 140">
            <a:extLst>
              <a:ext uri="{FF2B5EF4-FFF2-40B4-BE49-F238E27FC236}">
                <a16:creationId xmlns:a16="http://schemas.microsoft.com/office/drawing/2014/main" id="{252E58FD-B1F4-1E81-4702-521CAA17C435}"/>
              </a:ext>
            </a:extLst>
          </p:cNvPr>
          <p:cNvGrpSpPr/>
          <p:nvPr/>
        </p:nvGrpSpPr>
        <p:grpSpPr>
          <a:xfrm>
            <a:off x="6083010" y="3178742"/>
            <a:ext cx="3367787" cy="3573917"/>
            <a:chOff x="6083010" y="3178742"/>
            <a:chExt cx="3367787" cy="3573917"/>
          </a:xfrm>
        </p:grpSpPr>
        <p:grpSp>
          <p:nvGrpSpPr>
            <p:cNvPr id="137" name="グループ化 136">
              <a:extLst>
                <a:ext uri="{FF2B5EF4-FFF2-40B4-BE49-F238E27FC236}">
                  <a16:creationId xmlns:a16="http://schemas.microsoft.com/office/drawing/2014/main" id="{E77DAAEF-7977-0656-B775-D71B8C8F813A}"/>
                </a:ext>
              </a:extLst>
            </p:cNvPr>
            <p:cNvGrpSpPr/>
            <p:nvPr/>
          </p:nvGrpSpPr>
          <p:grpSpPr>
            <a:xfrm>
              <a:off x="6083010" y="3384872"/>
              <a:ext cx="3367787" cy="3367787"/>
              <a:chOff x="7986010" y="3541378"/>
              <a:chExt cx="2880000" cy="2880000"/>
            </a:xfrm>
          </p:grpSpPr>
          <p:pic>
            <p:nvPicPr>
              <p:cNvPr id="136" name="図 135">
                <a:extLst>
                  <a:ext uri="{FF2B5EF4-FFF2-40B4-BE49-F238E27FC236}">
                    <a16:creationId xmlns:a16="http://schemas.microsoft.com/office/drawing/2014/main" id="{F2B534C6-3E9D-DB92-BE51-57228453B0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057" t="24057" r="24056" b="24056"/>
              <a:stretch/>
            </p:blipFill>
            <p:spPr>
              <a:xfrm>
                <a:off x="7986010" y="3541378"/>
                <a:ext cx="2880000" cy="2880000"/>
              </a:xfrm>
              <a:prstGeom prst="rect">
                <a:avLst/>
              </a:prstGeom>
            </p:spPr>
          </p:pic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52F9AAB3-635B-1B7A-21FF-36A477FF1698}"/>
                  </a:ext>
                </a:extLst>
              </p:cNvPr>
              <p:cNvSpPr txBox="1"/>
              <p:nvPr/>
            </p:nvSpPr>
            <p:spPr>
              <a:xfrm>
                <a:off x="9992422" y="4374205"/>
                <a:ext cx="601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0.85</a:t>
                </a:r>
                <a:endParaRPr kumimoji="1" lang="ja-JP" altLang="en-US" sz="1600" b="1" dirty="0"/>
              </a:p>
            </p:txBody>
          </p:sp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C2AB9E13-986C-27F3-C57A-76B65BBF7652}"/>
                  </a:ext>
                </a:extLst>
              </p:cNvPr>
              <p:cNvSpPr txBox="1"/>
              <p:nvPr/>
            </p:nvSpPr>
            <p:spPr>
              <a:xfrm>
                <a:off x="9156138" y="3947189"/>
                <a:ext cx="4840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0.8</a:t>
                </a:r>
                <a:endParaRPr kumimoji="1" lang="ja-JP" altLang="en-US" sz="1600" b="1" dirty="0"/>
              </a:p>
            </p:txBody>
          </p:sp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9B358000-1566-83ED-768C-9AD7340A0B36}"/>
                  </a:ext>
                </a:extLst>
              </p:cNvPr>
              <p:cNvSpPr txBox="1"/>
              <p:nvPr/>
            </p:nvSpPr>
            <p:spPr>
              <a:xfrm>
                <a:off x="8239689" y="4415065"/>
                <a:ext cx="6014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0.75</a:t>
                </a:r>
                <a:endParaRPr kumimoji="1" lang="ja-JP" altLang="en-US" sz="1600" b="1" dirty="0"/>
              </a:p>
            </p:txBody>
          </p:sp>
          <p:sp>
            <p:nvSpPr>
              <p:cNvPr id="107" name="テキスト ボックス 106">
                <a:extLst>
                  <a:ext uri="{FF2B5EF4-FFF2-40B4-BE49-F238E27FC236}">
                    <a16:creationId xmlns:a16="http://schemas.microsoft.com/office/drawing/2014/main" id="{8C640D45-2B8B-D078-1592-C8ED072FE664}"/>
                  </a:ext>
                </a:extLst>
              </p:cNvPr>
              <p:cNvSpPr txBox="1"/>
              <p:nvPr/>
            </p:nvSpPr>
            <p:spPr>
              <a:xfrm>
                <a:off x="8276682" y="5214932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0.55</a:t>
                </a:r>
                <a:endParaRPr kumimoji="1" lang="ja-JP" altLang="en-US" sz="1600" b="1" dirty="0"/>
              </a:p>
            </p:txBody>
          </p:sp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1FBB5AC8-D052-7DB4-76DA-7E0DE66180F8}"/>
                  </a:ext>
                </a:extLst>
              </p:cNvPr>
              <p:cNvSpPr txBox="1"/>
              <p:nvPr/>
            </p:nvSpPr>
            <p:spPr>
              <a:xfrm>
                <a:off x="9178834" y="5523825"/>
                <a:ext cx="4840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0.5</a:t>
                </a:r>
                <a:endParaRPr kumimoji="1" lang="ja-JP" altLang="en-US" sz="1600" b="1" dirty="0"/>
              </a:p>
            </p:txBody>
          </p:sp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09627939-4310-DCF2-81C6-5EB07E932B55}"/>
                  </a:ext>
                </a:extLst>
              </p:cNvPr>
              <p:cNvSpPr txBox="1"/>
              <p:nvPr/>
            </p:nvSpPr>
            <p:spPr>
              <a:xfrm>
                <a:off x="10048456" y="5252115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0.45</a:t>
                </a:r>
                <a:endParaRPr kumimoji="1" lang="ja-JP" altLang="en-US" sz="1600" b="1" dirty="0"/>
              </a:p>
            </p:txBody>
          </p:sp>
        </p:grp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2879B214-661A-2805-3E82-4B1584618CA4}"/>
                </a:ext>
              </a:extLst>
            </p:cNvPr>
            <p:cNvSpPr txBox="1"/>
            <p:nvPr/>
          </p:nvSpPr>
          <p:spPr>
            <a:xfrm>
              <a:off x="6915401" y="3178742"/>
              <a:ext cx="2217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Phantom image (GATE simulation)</a:t>
              </a:r>
              <a:endParaRPr kumimoji="1" lang="ja-JP" altLang="en-US" sz="2000" b="1" dirty="0"/>
            </a:p>
          </p:txBody>
        </p:sp>
      </p:grpSp>
      <p:sp>
        <p:nvSpPr>
          <p:cNvPr id="142" name="円: 塗りつぶしなし 141">
            <a:extLst>
              <a:ext uri="{FF2B5EF4-FFF2-40B4-BE49-F238E27FC236}">
                <a16:creationId xmlns:a16="http://schemas.microsoft.com/office/drawing/2014/main" id="{439A45B6-6937-090B-06D0-2E42BCA08DD1}"/>
              </a:ext>
            </a:extLst>
          </p:cNvPr>
          <p:cNvSpPr/>
          <p:nvPr/>
        </p:nvSpPr>
        <p:spPr>
          <a:xfrm>
            <a:off x="8579337" y="5685617"/>
            <a:ext cx="365921" cy="365921"/>
          </a:xfrm>
          <a:prstGeom prst="donut">
            <a:avLst>
              <a:gd name="adj" fmla="val 1864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3" name="二等辺三角形 142">
            <a:extLst>
              <a:ext uri="{FF2B5EF4-FFF2-40B4-BE49-F238E27FC236}">
                <a16:creationId xmlns:a16="http://schemas.microsoft.com/office/drawing/2014/main" id="{D18DB811-A996-EF4B-B588-3E72BBCB2B09}"/>
              </a:ext>
            </a:extLst>
          </p:cNvPr>
          <p:cNvSpPr/>
          <p:nvPr/>
        </p:nvSpPr>
        <p:spPr>
          <a:xfrm rot="18000000" flipH="1">
            <a:off x="7737509" y="4946497"/>
            <a:ext cx="830381" cy="715845"/>
          </a:xfrm>
          <a:prstGeom prst="triangl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54" name="グループ化 153">
            <a:extLst>
              <a:ext uri="{FF2B5EF4-FFF2-40B4-BE49-F238E27FC236}">
                <a16:creationId xmlns:a16="http://schemas.microsoft.com/office/drawing/2014/main" id="{E658E702-CB41-5E9B-B3FA-05858E91DF42}"/>
              </a:ext>
            </a:extLst>
          </p:cNvPr>
          <p:cNvGrpSpPr/>
          <p:nvPr/>
        </p:nvGrpSpPr>
        <p:grpSpPr>
          <a:xfrm>
            <a:off x="3779741" y="3798607"/>
            <a:ext cx="1267436" cy="2011139"/>
            <a:chOff x="3779741" y="3798607"/>
            <a:chExt cx="1267436" cy="2011139"/>
          </a:xfrm>
        </p:grpSpPr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20A9F7B4-630D-08C9-0A5B-F39AD09409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7366" y="4343732"/>
              <a:ext cx="4751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矢印コネクタ 144">
              <a:extLst>
                <a:ext uri="{FF2B5EF4-FFF2-40B4-BE49-F238E27FC236}">
                  <a16:creationId xmlns:a16="http://schemas.microsoft.com/office/drawing/2014/main" id="{357D4A05-9EB8-181B-D917-D2979C8B8732}"/>
                </a:ext>
              </a:extLst>
            </p:cNvPr>
            <p:cNvCxnSpPr>
              <a:cxnSpLocks/>
            </p:cNvCxnSpPr>
            <p:nvPr/>
          </p:nvCxnSpPr>
          <p:spPr>
            <a:xfrm>
              <a:off x="4302548" y="4339663"/>
              <a:ext cx="0" cy="54704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正方形/長方形 145">
              <a:extLst>
                <a:ext uri="{FF2B5EF4-FFF2-40B4-BE49-F238E27FC236}">
                  <a16:creationId xmlns:a16="http://schemas.microsoft.com/office/drawing/2014/main" id="{2209E3D8-FD82-EE93-DEE7-CD0C8506E7ED}"/>
                </a:ext>
              </a:extLst>
            </p:cNvPr>
            <p:cNvSpPr/>
            <p:nvPr/>
          </p:nvSpPr>
          <p:spPr>
            <a:xfrm>
              <a:off x="4311589" y="4422771"/>
              <a:ext cx="732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  <p:cxnSp>
          <p:nvCxnSpPr>
            <p:cNvPr id="147" name="直線コネクタ 146">
              <a:extLst>
                <a:ext uri="{FF2B5EF4-FFF2-40B4-BE49-F238E27FC236}">
                  <a16:creationId xmlns:a16="http://schemas.microsoft.com/office/drawing/2014/main" id="{6F3C0740-5B92-D3BE-3140-CC5D278F9B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0229" y="4888305"/>
              <a:ext cx="43232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矢印コネクタ 147">
              <a:extLst>
                <a:ext uri="{FF2B5EF4-FFF2-40B4-BE49-F238E27FC236}">
                  <a16:creationId xmlns:a16="http://schemas.microsoft.com/office/drawing/2014/main" id="{4A2D2F4D-9E89-0ABB-5349-668D3B627E7F}"/>
                </a:ext>
              </a:extLst>
            </p:cNvPr>
            <p:cNvCxnSpPr>
              <a:cxnSpLocks/>
            </p:cNvCxnSpPr>
            <p:nvPr/>
          </p:nvCxnSpPr>
          <p:spPr>
            <a:xfrm>
              <a:off x="4302549" y="4888305"/>
              <a:ext cx="0" cy="92144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正方形/長方形 148">
              <a:extLst>
                <a:ext uri="{FF2B5EF4-FFF2-40B4-BE49-F238E27FC236}">
                  <a16:creationId xmlns:a16="http://schemas.microsoft.com/office/drawing/2014/main" id="{7BF6F07C-E628-71EB-C5B8-4758BDDF0372}"/>
                </a:ext>
              </a:extLst>
            </p:cNvPr>
            <p:cNvSpPr/>
            <p:nvPr/>
          </p:nvSpPr>
          <p:spPr>
            <a:xfrm>
              <a:off x="4314278" y="5168798"/>
              <a:ext cx="7328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5 mm</a:t>
              </a:r>
              <a:endParaRPr lang="ja-JP" altLang="en-US" dirty="0"/>
            </a:p>
          </p:txBody>
        </p:sp>
        <p:cxnSp>
          <p:nvCxnSpPr>
            <p:cNvPr id="150" name="直線矢印コネクタ 149">
              <a:extLst>
                <a:ext uri="{FF2B5EF4-FFF2-40B4-BE49-F238E27FC236}">
                  <a16:creationId xmlns:a16="http://schemas.microsoft.com/office/drawing/2014/main" id="{4EE440FA-9A59-E496-6EDC-4B9CCC57B370}"/>
                </a:ext>
              </a:extLst>
            </p:cNvPr>
            <p:cNvCxnSpPr>
              <a:cxnSpLocks/>
            </p:cNvCxnSpPr>
            <p:nvPr/>
          </p:nvCxnSpPr>
          <p:spPr>
            <a:xfrm>
              <a:off x="4305723" y="3799321"/>
              <a:ext cx="0" cy="54152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A27649E7-1619-9164-2359-18AB6F592AB0}"/>
                </a:ext>
              </a:extLst>
            </p:cNvPr>
            <p:cNvSpPr/>
            <p:nvPr/>
          </p:nvSpPr>
          <p:spPr>
            <a:xfrm>
              <a:off x="4293977" y="3890214"/>
              <a:ext cx="7247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3 mm</a:t>
              </a:r>
              <a:endParaRPr lang="ja-JP" altLang="en-US" dirty="0"/>
            </a:p>
          </p:txBody>
        </p:sp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E20E1A66-4369-AAD4-4105-2978BA389D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9741" y="3798607"/>
              <a:ext cx="5428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>
              <a:extLst>
                <a:ext uri="{FF2B5EF4-FFF2-40B4-BE49-F238E27FC236}">
                  <a16:creationId xmlns:a16="http://schemas.microsoft.com/office/drawing/2014/main" id="{9AFAEDA6-EE10-3D3F-5836-8D698FB849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1569" y="5801702"/>
              <a:ext cx="44204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0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F9A4-1B8D-7AE2-28CB-E809B0D1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61536C56-F814-7452-18CC-1A074DAA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74" cy="96097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B293BE6D-3578-C8D5-3FB2-E073AB68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145"/>
            <a:ext cx="10515600" cy="977899"/>
          </a:xfrm>
        </p:spPr>
        <p:txBody>
          <a:bodyPr/>
          <a:lstStyle/>
          <a:p>
            <a:r>
              <a:rPr lang="en-US" dirty="0">
                <a:latin typeface="+mn-lt"/>
              </a:rPr>
              <a:t>Future works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FD63844-A362-999E-8CC0-588D3F6A7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1" y="1700981"/>
            <a:ext cx="11648757" cy="1696561"/>
          </a:xfrm>
        </p:spPr>
        <p:txBody>
          <a:bodyPr>
            <a:normAutofit/>
          </a:bodyPr>
          <a:lstStyle/>
          <a:p>
            <a:r>
              <a:rPr lang="en-US" b="1" dirty="0"/>
              <a:t>Full validation of GATE simulation results with experimental data </a:t>
            </a:r>
          </a:p>
          <a:p>
            <a:r>
              <a:rPr lang="en-US" b="1" dirty="0"/>
              <a:t>Physical and in vivo imaging performance evaluation of the HR-PET                            (</a:t>
            </a:r>
            <a:r>
              <a:rPr lang="en-US" b="1" dirty="0">
                <a:highlight>
                  <a:srgbClr val="FFFF00"/>
                </a:highlight>
              </a:rPr>
              <a:t>Talk on Friday 10 AM, M-13-01</a:t>
            </a:r>
            <a:r>
              <a:rPr lang="en-US" b="1" dirty="0"/>
              <a:t>)</a:t>
            </a:r>
          </a:p>
          <a:p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12" name="직사각형 6">
            <a:extLst>
              <a:ext uri="{FF2B5EF4-FFF2-40B4-BE49-F238E27FC236}">
                <a16:creationId xmlns:a16="http://schemas.microsoft.com/office/drawing/2014/main" id="{BAEE0779-E9AD-531A-F4B7-4F6A0B8A4C19}"/>
              </a:ext>
            </a:extLst>
          </p:cNvPr>
          <p:cNvSpPr/>
          <p:nvPr/>
        </p:nvSpPr>
        <p:spPr>
          <a:xfrm>
            <a:off x="696000" y="13670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FAC1282-F80F-A6B6-D6BB-7CF037469B7A}"/>
              </a:ext>
            </a:extLst>
          </p:cNvPr>
          <p:cNvGrpSpPr/>
          <p:nvPr/>
        </p:nvGrpSpPr>
        <p:grpSpPr>
          <a:xfrm>
            <a:off x="3025011" y="3356208"/>
            <a:ext cx="6348035" cy="3040647"/>
            <a:chOff x="2693252" y="2796855"/>
            <a:chExt cx="7515811" cy="3600000"/>
          </a:xfrm>
        </p:grpSpPr>
        <p:pic>
          <p:nvPicPr>
            <p:cNvPr id="2" name="図 1" descr="ぼやけた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0F71C6B0-2C2D-00D0-C7D6-39598C76C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252" y="2796855"/>
              <a:ext cx="7384616" cy="3600000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AA140E0F-E88F-C40A-CB14-14B2E9C408CB}"/>
                </a:ext>
              </a:extLst>
            </p:cNvPr>
            <p:cNvSpPr/>
            <p:nvPr/>
          </p:nvSpPr>
          <p:spPr>
            <a:xfrm>
              <a:off x="2996810" y="3308652"/>
              <a:ext cx="1537200" cy="4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C9BE489-52B8-5A50-24BF-BF743E7B01A7}"/>
                </a:ext>
              </a:extLst>
            </p:cNvPr>
            <p:cNvSpPr txBox="1"/>
            <p:nvPr/>
          </p:nvSpPr>
          <p:spPr>
            <a:xfrm>
              <a:off x="3320857" y="2896447"/>
              <a:ext cx="1000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10 mm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6B1E5E5-8E2F-FCBA-CD1D-35D1384C5104}"/>
                </a:ext>
              </a:extLst>
            </p:cNvPr>
            <p:cNvSpPr txBox="1"/>
            <p:nvPr/>
          </p:nvSpPr>
          <p:spPr>
            <a:xfrm>
              <a:off x="8450054" y="2893787"/>
              <a:ext cx="17590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MIP image of mouse brain</a:t>
              </a:r>
            </a:p>
            <a:p>
              <a:r>
                <a:rPr kumimoji="1" lang="en-US" altLang="ja-JP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baseline="30000" dirty="0">
                  <a:solidFill>
                    <a:schemeClr val="bg1"/>
                  </a:solidFill>
                </a:rPr>
                <a:t>18</a:t>
              </a:r>
              <a:r>
                <a:rPr kumimoji="1" lang="en-US" altLang="ja-JP" dirty="0">
                  <a:solidFill>
                    <a:schemeClr val="bg1"/>
                  </a:solidFill>
                </a:rPr>
                <a:t>F-FITM)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30A4D5-2AC2-0B3A-F6C7-9172BB575810}"/>
              </a:ext>
            </a:extLst>
          </p:cNvPr>
          <p:cNvSpPr txBox="1"/>
          <p:nvPr/>
        </p:nvSpPr>
        <p:spPr>
          <a:xfrm>
            <a:off x="1" y="6027003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Matrix= 240×240×117</a:t>
            </a:r>
          </a:p>
          <a:p>
            <a:r>
              <a:rPr kumimoji="1" lang="en-US" altLang="ja-JP" sz="1600" dirty="0"/>
              <a:t>Voxel= 0.2×0.2×0.2 mm</a:t>
            </a:r>
            <a:r>
              <a:rPr kumimoji="1" lang="en-US" altLang="ja-JP" sz="1600" baseline="30000" dirty="0"/>
              <a:t>3</a:t>
            </a:r>
          </a:p>
          <a:p>
            <a:r>
              <a:rPr kumimoji="1" lang="en-US" altLang="ja-JP" sz="1600" dirty="0"/>
              <a:t>DRF=1 mm, Iter=10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309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33C6233-5714-6F2E-A0E9-A677DFC5E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71" y="26291"/>
            <a:ext cx="10326304" cy="683170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2243571" y="1664868"/>
            <a:ext cx="7704856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Thank you for your kind attention!</a:t>
            </a:r>
          </a:p>
        </p:txBody>
      </p:sp>
      <p:sp>
        <p:nvSpPr>
          <p:cNvPr id="14" name="タイトル 3"/>
          <p:cNvSpPr txBox="1">
            <a:spLocks/>
          </p:cNvSpPr>
          <p:nvPr/>
        </p:nvSpPr>
        <p:spPr>
          <a:xfrm>
            <a:off x="3035540" y="122662"/>
            <a:ext cx="6152877" cy="999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kumimoji="1" sz="4400" kern="1200" baseline="0">
                <a:solidFill>
                  <a:schemeClr val="tx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2024 Imaging Physics Group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98971" y="26291"/>
            <a:ext cx="190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April-2024 in QST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12622641" y="2376076"/>
            <a:ext cx="42069" cy="16827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07A475-30C2-DCB8-B963-45CA508128C3}"/>
              </a:ext>
            </a:extLst>
          </p:cNvPr>
          <p:cNvSpPr txBox="1"/>
          <p:nvPr/>
        </p:nvSpPr>
        <p:spPr>
          <a:xfrm>
            <a:off x="6467802" y="3813080"/>
            <a:ext cx="1164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HanGyu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29B6C8-8FA7-AF48-D713-876467305CA9}"/>
              </a:ext>
            </a:extLst>
          </p:cNvPr>
          <p:cNvSpPr txBox="1"/>
          <p:nvPr/>
        </p:nvSpPr>
        <p:spPr>
          <a:xfrm>
            <a:off x="5189819" y="3065000"/>
            <a:ext cx="1164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Tashima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7BD271-44D1-A172-93E9-4876BCFD2D12}"/>
              </a:ext>
            </a:extLst>
          </p:cNvPr>
          <p:cNvSpPr txBox="1"/>
          <p:nvPr/>
        </p:nvSpPr>
        <p:spPr>
          <a:xfrm>
            <a:off x="5911542" y="2729584"/>
            <a:ext cx="1164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Yamaya</a:t>
            </a:r>
            <a:endParaRPr kumimoji="1" lang="ja-JP" altLang="en-US" sz="2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CFD1B0-58FA-53E8-FACA-778474748FF2}"/>
              </a:ext>
            </a:extLst>
          </p:cNvPr>
          <p:cNvSpPr txBox="1"/>
          <p:nvPr/>
        </p:nvSpPr>
        <p:spPr>
          <a:xfrm>
            <a:off x="11570594" y="6550223"/>
            <a:ext cx="621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17/17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68971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53C8C-D75D-2E77-DB31-CC915AEA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Progress of the PET development</a:t>
            </a:r>
            <a:endParaRPr kumimoji="1"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398ABB5-1154-B3A5-4616-7B0F265DFE5A}"/>
              </a:ext>
            </a:extLst>
          </p:cNvPr>
          <p:cNvGrpSpPr/>
          <p:nvPr/>
        </p:nvGrpSpPr>
        <p:grpSpPr>
          <a:xfrm>
            <a:off x="669956" y="2472748"/>
            <a:ext cx="2899000" cy="2970600"/>
            <a:chOff x="1837899" y="1880923"/>
            <a:chExt cx="3818856" cy="391317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A3C13777-3F8C-6E48-E242-154D13025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20" t="2497" r="5120" b="2227"/>
            <a:stretch/>
          </p:blipFill>
          <p:spPr>
            <a:xfrm>
              <a:off x="1837899" y="1880923"/>
              <a:ext cx="3784601" cy="3913174"/>
            </a:xfrm>
            <a:prstGeom prst="rect">
              <a:avLst/>
            </a:prstGeom>
          </p:spPr>
        </p:pic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878FDC76-8475-1E15-3C0C-AD11759E7328}"/>
                </a:ext>
              </a:extLst>
            </p:cNvPr>
            <p:cNvGrpSpPr/>
            <p:nvPr/>
          </p:nvGrpSpPr>
          <p:grpSpPr>
            <a:xfrm>
              <a:off x="2561496" y="3875080"/>
              <a:ext cx="1684020" cy="1894730"/>
              <a:chOff x="2561496" y="3875080"/>
              <a:chExt cx="1684020" cy="1894730"/>
            </a:xfrm>
          </p:grpSpPr>
          <p:cxnSp>
            <p:nvCxnSpPr>
              <p:cNvPr id="5" name="直線コネクタ 4">
                <a:extLst>
                  <a:ext uri="{FF2B5EF4-FFF2-40B4-BE49-F238E27FC236}">
                    <a16:creationId xmlns:a16="http://schemas.microsoft.com/office/drawing/2014/main" id="{7D7AD265-BD58-4788-0742-6238C878B2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5516" y="4383738"/>
                <a:ext cx="0" cy="131246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矢印コネクタ 5">
                <a:extLst>
                  <a:ext uri="{FF2B5EF4-FFF2-40B4-BE49-F238E27FC236}">
                    <a16:creationId xmlns:a16="http://schemas.microsoft.com/office/drawing/2014/main" id="{1F990BE7-7B13-39D2-A718-DD2C2AFBF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7846" y="5099916"/>
                <a:ext cx="1676553" cy="596288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99EBD33-A0A9-F572-DBAD-581C664DF3A4}"/>
                  </a:ext>
                </a:extLst>
              </p:cNvPr>
              <p:cNvSpPr txBox="1"/>
              <p:nvPr/>
            </p:nvSpPr>
            <p:spPr>
              <a:xfrm>
                <a:off x="2567845" y="5323832"/>
                <a:ext cx="1421091" cy="445978"/>
              </a:xfrm>
              <a:prstGeom prst="rect">
                <a:avLst/>
              </a:prstGeom>
              <a:noFill/>
              <a:scene3d>
                <a:camera prst="orthographicFront">
                  <a:rot lat="1236463" lon="2137462" rev="2149553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ID=48 mm</a:t>
                </a:r>
              </a:p>
            </p:txBody>
          </p: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6378CA56-40D6-A357-F41A-7D98CD5493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1496" y="3875080"/>
                <a:ext cx="0" cy="1224977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テキスト ボックス 6">
              <a:extLst>
                <a:ext uri="{FF2B5EF4-FFF2-40B4-BE49-F238E27FC236}">
                  <a16:creationId xmlns:a16="http://schemas.microsoft.com/office/drawing/2014/main" id="{7EBBF544-4316-1C50-38DC-D279EE1DDD09}"/>
                </a:ext>
              </a:extLst>
            </p:cNvPr>
            <p:cNvSpPr txBox="1"/>
            <p:nvPr/>
          </p:nvSpPr>
          <p:spPr>
            <a:xfrm>
              <a:off x="3071097" y="3237274"/>
              <a:ext cx="1397177" cy="445977"/>
            </a:xfrm>
            <a:prstGeom prst="rect">
              <a:avLst/>
            </a:prstGeom>
            <a:noFill/>
            <a:scene3d>
              <a:camera prst="orthographicFront">
                <a:rot lat="1236463" lon="2137462" rev="2149553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Phantom</a:t>
              </a:r>
            </a:p>
          </p:txBody>
        </p:sp>
        <p:cxnSp>
          <p:nvCxnSpPr>
            <p:cNvPr id="10" name="直線矢印コネクタ 5">
              <a:extLst>
                <a:ext uri="{FF2B5EF4-FFF2-40B4-BE49-F238E27FC236}">
                  <a16:creationId xmlns:a16="http://schemas.microsoft.com/office/drawing/2014/main" id="{AB746660-FD0D-3F2E-889A-1866D884F3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1914" y="3543300"/>
              <a:ext cx="37256" cy="109777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43A200D-34A9-9FEE-2A5F-DF574612FF28}"/>
                </a:ext>
              </a:extLst>
            </p:cNvPr>
            <p:cNvGrpSpPr/>
            <p:nvPr/>
          </p:nvGrpSpPr>
          <p:grpSpPr>
            <a:xfrm>
              <a:off x="4309533" y="4064749"/>
              <a:ext cx="1347222" cy="1619163"/>
              <a:chOff x="4309533" y="4064749"/>
              <a:chExt cx="1347222" cy="1619163"/>
            </a:xfrm>
          </p:grpSpPr>
          <p:cxnSp>
            <p:nvCxnSpPr>
              <p:cNvPr id="12" name="直線コネクタ 4">
                <a:extLst>
                  <a:ext uri="{FF2B5EF4-FFF2-40B4-BE49-F238E27FC236}">
                    <a16:creationId xmlns:a16="http://schemas.microsoft.com/office/drawing/2014/main" id="{6A251AAA-B590-C714-08DC-66C41ECA9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2229" y="4481631"/>
                <a:ext cx="0" cy="106191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4">
                <a:extLst>
                  <a:ext uri="{FF2B5EF4-FFF2-40B4-BE49-F238E27FC236}">
                    <a16:creationId xmlns:a16="http://schemas.microsoft.com/office/drawing/2014/main" id="{4C1BB1BC-2833-3344-ABF9-0A86EEC1E7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9444" y="4064749"/>
                <a:ext cx="0" cy="1099257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矢印コネクタ 5">
                <a:extLst>
                  <a:ext uri="{FF2B5EF4-FFF2-40B4-BE49-F238E27FC236}">
                    <a16:creationId xmlns:a16="http://schemas.microsoft.com/office/drawing/2014/main" id="{16F0DB19-6D01-C59C-A76D-8E46E15095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3295" y="5156009"/>
                <a:ext cx="568156" cy="390141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517C0D5-9577-03CB-6E71-8D00CB976670}"/>
                  </a:ext>
                </a:extLst>
              </p:cNvPr>
              <p:cNvSpPr txBox="1"/>
              <p:nvPr/>
            </p:nvSpPr>
            <p:spPr>
              <a:xfrm>
                <a:off x="4309533" y="5197391"/>
                <a:ext cx="1347222" cy="486521"/>
              </a:xfrm>
              <a:prstGeom prst="rect">
                <a:avLst/>
              </a:prstGeom>
              <a:noFill/>
              <a:scene3d>
                <a:camera prst="orthographicFront">
                  <a:rot lat="2377476" lon="18897129" rev="21568929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23.4 mm</a:t>
                </a:r>
              </a:p>
            </p:txBody>
          </p:sp>
        </p:grpSp>
      </p:grp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0A5ABB2-7F51-B7CB-0292-C77BFDC937CF}"/>
              </a:ext>
            </a:extLst>
          </p:cNvPr>
          <p:cNvSpPr/>
          <p:nvPr/>
        </p:nvSpPr>
        <p:spPr>
          <a:xfrm>
            <a:off x="451410" y="2141398"/>
            <a:ext cx="3310359" cy="394015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8E086D3-3797-D597-5D38-E31291839E7C}"/>
              </a:ext>
            </a:extLst>
          </p:cNvPr>
          <p:cNvSpPr txBox="1"/>
          <p:nvPr/>
        </p:nvSpPr>
        <p:spPr>
          <a:xfrm>
            <a:off x="1213089" y="1941344"/>
            <a:ext cx="19522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GATE simulation</a:t>
            </a:r>
            <a:endParaRPr kumimoji="1" lang="ja-JP" altLang="en-US" sz="2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9DBCE67-596E-BBF5-558C-21E1FE550618}"/>
              </a:ext>
            </a:extLst>
          </p:cNvPr>
          <p:cNvSpPr txBox="1"/>
          <p:nvPr/>
        </p:nvSpPr>
        <p:spPr>
          <a:xfrm>
            <a:off x="753636" y="5594784"/>
            <a:ext cx="278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Optimize the crystal layer</a:t>
            </a:r>
            <a:endParaRPr kumimoji="1" lang="ja-JP" altLang="en-US" b="1" dirty="0"/>
          </a:p>
        </p:txBody>
      </p:sp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40BA023D-55DF-6F2C-047A-0BF4C58F6B71}"/>
              </a:ext>
            </a:extLst>
          </p:cNvPr>
          <p:cNvSpPr/>
          <p:nvPr/>
        </p:nvSpPr>
        <p:spPr>
          <a:xfrm>
            <a:off x="2189532" y="1538179"/>
            <a:ext cx="364123" cy="403010"/>
          </a:xfrm>
          <a:custGeom>
            <a:avLst/>
            <a:gdLst>
              <a:gd name="connsiteX0" fmla="*/ 353060 w 784860"/>
              <a:gd name="connsiteY0" fmla="*/ 434340 h 868680"/>
              <a:gd name="connsiteX1" fmla="*/ 200660 w 784860"/>
              <a:gd name="connsiteY1" fmla="*/ 170180 h 868680"/>
              <a:gd name="connsiteX2" fmla="*/ 0 w 784860"/>
              <a:gd name="connsiteY2" fmla="*/ 274320 h 868680"/>
              <a:gd name="connsiteX3" fmla="*/ 345440 w 784860"/>
              <a:gd name="connsiteY3" fmla="*/ 868680 h 868680"/>
              <a:gd name="connsiteX4" fmla="*/ 784860 w 784860"/>
              <a:gd name="connsiteY4" fmla="*/ 104140 h 868680"/>
              <a:gd name="connsiteX5" fmla="*/ 604520 w 784860"/>
              <a:gd name="connsiteY5" fmla="*/ 0 h 868680"/>
              <a:gd name="connsiteX6" fmla="*/ 353060 w 784860"/>
              <a:gd name="connsiteY6" fmla="*/ 434340 h 86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4860" h="868680">
                <a:moveTo>
                  <a:pt x="353060" y="434340"/>
                </a:moveTo>
                <a:lnTo>
                  <a:pt x="200660" y="170180"/>
                </a:lnTo>
                <a:lnTo>
                  <a:pt x="0" y="274320"/>
                </a:lnTo>
                <a:lnTo>
                  <a:pt x="345440" y="868680"/>
                </a:lnTo>
                <a:lnTo>
                  <a:pt x="784860" y="104140"/>
                </a:lnTo>
                <a:lnTo>
                  <a:pt x="604520" y="0"/>
                </a:lnTo>
                <a:lnTo>
                  <a:pt x="353060" y="4343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7C30AA89-1F2F-A9F0-86A5-DC1EA82C0604}"/>
              </a:ext>
            </a:extLst>
          </p:cNvPr>
          <p:cNvGrpSpPr/>
          <p:nvPr/>
        </p:nvGrpSpPr>
        <p:grpSpPr>
          <a:xfrm>
            <a:off x="3825956" y="1515861"/>
            <a:ext cx="3687633" cy="4565694"/>
            <a:chOff x="3825956" y="1515861"/>
            <a:chExt cx="3687633" cy="4565694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DB97F56-C234-C399-8B36-38B4E2AD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53" b="89693" l="6644" r="92164">
                          <a14:foregroundMark x1="35775" y1="57018" x2="35775" y2="57018"/>
                          <a14:foregroundMark x1="52300" y1="41009" x2="52300" y2="41009"/>
                          <a14:foregroundMark x1="37308" y1="62061" x2="37308" y2="62061"/>
                          <a14:foregroundMark x1="28169" y1="35822" x2="30153" y2="34430"/>
                          <a14:foregroundMark x1="26405" y1="37061" x2="27697" y2="36154"/>
                          <a14:foregroundMark x1="33731" y1="53947" x2="33731" y2="53947"/>
                          <a14:foregroundMark x1="34072" y1="49781" x2="32198" y2="59430"/>
                          <a14:foregroundMark x1="19421" y1="42105" x2="19421" y2="42105"/>
                          <a14:foregroundMark x1="18910" y1="41886" x2="18398" y2="42544"/>
                          <a14:foregroundMark x1="53833" y1="35965" x2="52811" y2="52851"/>
                          <a14:foregroundMark x1="47359" y1="19079" x2="47359" y2="19079"/>
                          <a14:foregroundMark x1="51789" y1="23465" x2="54685" y2="26754"/>
                          <a14:foregroundMark x1="54174" y1="26096" x2="55707" y2="27632"/>
                          <a14:foregroundMark x1="52300" y1="23684" x2="56388" y2="27193"/>
                          <a14:foregroundMark x1="48041" y1="19518" x2="49404" y2="21053"/>
                          <a14:foregroundMark x1="48041" y1="19079" x2="48041" y2="19079"/>
                          <a14:foregroundMark x1="32878" y1="34868" x2="34242" y2="35746"/>
                          <a14:foregroundMark x1="30494" y1="33333" x2="32878" y2="34868"/>
                          <a14:foregroundMark x1="26235" y1="36404" x2="24191" y2="38377"/>
                          <a14:foregroundMark x1="25894" y1="35965" x2="24872" y2="37500"/>
                          <a14:foregroundMark x1="29925" y1="32895" x2="30324" y2="32675"/>
                          <a14:foregroundMark x1="29528" y1="33114" x2="29925" y2="32895"/>
                          <a14:foregroundMark x1="29131" y1="33333" x2="29528" y2="33114"/>
                          <a14:foregroundMark x1="31857" y1="33114" x2="32198" y2="33553"/>
                          <a14:foregroundMark x1="31687" y1="32895" x2="31857" y2="33114"/>
                          <a14:foregroundMark x1="31516" y1="32675" x2="31687" y2="32895"/>
                          <a14:foregroundMark x1="6814" y1="71053" x2="6814" y2="71053"/>
                          <a14:foregroundMark x1="92164" y1="20614" x2="92164" y2="20614"/>
                          <a14:foregroundMark x1="79557" y1="9211" x2="79557" y2="9211"/>
                          <a14:foregroundMark x1="17888" y1="52632" x2="18058" y2="57895"/>
                          <a14:foregroundMark x1="17206" y1="60088" x2="17206" y2="60088"/>
                          <a14:foregroundMark x1="16865" y1="59649" x2="16865" y2="59649"/>
                          <a14:foregroundMark x1="16865" y1="58772" x2="16865" y2="60526"/>
                          <a14:foregroundMark x1="79387" y1="8772" x2="79387" y2="8772"/>
                          <a14:foregroundMark x1="79557" y1="8553" x2="79557" y2="8553"/>
                          <a14:foregroundMark x1="32879" y1="34649" x2="32879" y2="34649"/>
                          <a14:backgroundMark x1="33731" y1="32675" x2="33731" y2="32675"/>
                          <a14:backgroundMark x1="34923" y1="33772" x2="34923" y2="33772"/>
                          <a14:backgroundMark x1="35094" y1="34868" x2="35094" y2="34868"/>
                          <a14:backgroundMark x1="5792" y1="79386" x2="13458" y2="86404"/>
                          <a14:backgroundMark x1="25383" y1="88158" x2="88586" y2="30044"/>
                          <a14:backgroundMark x1="28450" y1="32895" x2="28450" y2="32895"/>
                          <a14:backgroundMark x1="28620" y1="33114" x2="28620" y2="33114"/>
                          <a14:backgroundMark x1="28450" y1="33114" x2="28450" y2="33114"/>
                          <a14:backgroundMark x1="28450" y1="33114" x2="28450" y2="33114"/>
                          <a14:backgroundMark x1="28620" y1="33114" x2="28620" y2="33114"/>
                          <a14:backgroundMark x1="28620" y1="33114" x2="28620" y2="33114"/>
                          <a14:backgroundMark x1="28790" y1="33114" x2="28790" y2="33114"/>
                          <a14:backgroundMark x1="28790" y1="32895" x2="28790" y2="32895"/>
                          <a14:backgroundMark x1="29131" y1="32675" x2="29131" y2="32675"/>
                          <a14:backgroundMark x1="28790" y1="33114" x2="29302" y2="32675"/>
                          <a14:backgroundMark x1="17717" y1="42544" x2="17717" y2="43202"/>
                          <a14:backgroundMark x1="7496" y1="78070" x2="11414" y2="83991"/>
                          <a14:backgroundMark x1="8348" y1="78070" x2="8348" y2="78070"/>
                          <a14:backgroundMark x1="12436" y1="83772" x2="12436" y2="83772"/>
                          <a14:backgroundMark x1="8688" y1="78509" x2="8688" y2="78509"/>
                          <a14:backgroundMark x1="8518" y1="78509" x2="12095" y2="83553"/>
                          <a14:backgroundMark x1="11073" y1="81798" x2="12436" y2="83553"/>
                          <a14:backgroundMark x1="8518" y1="78289" x2="9199" y2="79386"/>
                        </a14:backgroundRemoval>
                      </a14:imgEffect>
                    </a14:imgLayer>
                  </a14:imgProps>
                </a:ext>
              </a:extLst>
            </a:blip>
            <a:srcRect l="4954" t="7367" r="5534" b="9756"/>
            <a:stretch/>
          </p:blipFill>
          <p:spPr>
            <a:xfrm>
              <a:off x="4622834" y="3189521"/>
              <a:ext cx="2641847" cy="1900140"/>
            </a:xfrm>
            <a:prstGeom prst="rect">
              <a:avLst/>
            </a:prstGeom>
          </p:spPr>
        </p:pic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EB1B0F3-A39A-3887-0352-00495F634CFD}"/>
                </a:ext>
              </a:extLst>
            </p:cNvPr>
            <p:cNvSpPr/>
            <p:nvPr/>
          </p:nvSpPr>
          <p:spPr>
            <a:xfrm>
              <a:off x="4317833" y="2141399"/>
              <a:ext cx="3195756" cy="394015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C30D862-8B54-B9AD-4536-EC37632F2A9B}"/>
                </a:ext>
              </a:extLst>
            </p:cNvPr>
            <p:cNvSpPr txBox="1"/>
            <p:nvPr/>
          </p:nvSpPr>
          <p:spPr>
            <a:xfrm>
              <a:off x="4575585" y="1941344"/>
              <a:ext cx="27385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Front-end development</a:t>
              </a:r>
              <a:endParaRPr kumimoji="1" lang="ja-JP" altLang="en-US" sz="2000" b="1" dirty="0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DB993354-4096-3058-6100-907642B6C78D}"/>
                </a:ext>
              </a:extLst>
            </p:cNvPr>
            <p:cNvSpPr txBox="1"/>
            <p:nvPr/>
          </p:nvSpPr>
          <p:spPr>
            <a:xfrm>
              <a:off x="4521053" y="5509621"/>
              <a:ext cx="2789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Optimize the PET detector</a:t>
              </a:r>
              <a:endParaRPr kumimoji="1" lang="ja-JP" altLang="en-US" b="1" dirty="0"/>
            </a:p>
          </p:txBody>
        </p:sp>
        <p:sp>
          <p:nvSpPr>
            <p:cNvPr id="44" name="矢印: 右 43">
              <a:extLst>
                <a:ext uri="{FF2B5EF4-FFF2-40B4-BE49-F238E27FC236}">
                  <a16:creationId xmlns:a16="http://schemas.microsoft.com/office/drawing/2014/main" id="{BE06AF20-B6FA-D287-A5EE-5BDC067D1B76}"/>
                </a:ext>
              </a:extLst>
            </p:cNvPr>
            <p:cNvSpPr/>
            <p:nvPr/>
          </p:nvSpPr>
          <p:spPr>
            <a:xfrm>
              <a:off x="3825956" y="3666656"/>
              <a:ext cx="433556" cy="53175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8A179498-6515-DFBA-5836-92BBF1F5C81A}"/>
                </a:ext>
              </a:extLst>
            </p:cNvPr>
            <p:cNvSpPr/>
            <p:nvPr/>
          </p:nvSpPr>
          <p:spPr>
            <a:xfrm>
              <a:off x="5726247" y="1515861"/>
              <a:ext cx="364123" cy="403010"/>
            </a:xfrm>
            <a:custGeom>
              <a:avLst/>
              <a:gdLst>
                <a:gd name="connsiteX0" fmla="*/ 353060 w 784860"/>
                <a:gd name="connsiteY0" fmla="*/ 434340 h 868680"/>
                <a:gd name="connsiteX1" fmla="*/ 200660 w 784860"/>
                <a:gd name="connsiteY1" fmla="*/ 170180 h 868680"/>
                <a:gd name="connsiteX2" fmla="*/ 0 w 784860"/>
                <a:gd name="connsiteY2" fmla="*/ 274320 h 868680"/>
                <a:gd name="connsiteX3" fmla="*/ 345440 w 784860"/>
                <a:gd name="connsiteY3" fmla="*/ 868680 h 868680"/>
                <a:gd name="connsiteX4" fmla="*/ 784860 w 784860"/>
                <a:gd name="connsiteY4" fmla="*/ 104140 h 868680"/>
                <a:gd name="connsiteX5" fmla="*/ 604520 w 784860"/>
                <a:gd name="connsiteY5" fmla="*/ 0 h 868680"/>
                <a:gd name="connsiteX6" fmla="*/ 353060 w 784860"/>
                <a:gd name="connsiteY6" fmla="*/ 43434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4860" h="868680">
                  <a:moveTo>
                    <a:pt x="353060" y="434340"/>
                  </a:moveTo>
                  <a:lnTo>
                    <a:pt x="200660" y="170180"/>
                  </a:lnTo>
                  <a:lnTo>
                    <a:pt x="0" y="274320"/>
                  </a:lnTo>
                  <a:lnTo>
                    <a:pt x="345440" y="868680"/>
                  </a:lnTo>
                  <a:lnTo>
                    <a:pt x="784860" y="104140"/>
                  </a:lnTo>
                  <a:lnTo>
                    <a:pt x="604520" y="0"/>
                  </a:lnTo>
                  <a:lnTo>
                    <a:pt x="353060" y="43434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55B260-9EF8-A041-2CE8-57764D43B63D}"/>
              </a:ext>
            </a:extLst>
          </p:cNvPr>
          <p:cNvGrpSpPr/>
          <p:nvPr/>
        </p:nvGrpSpPr>
        <p:grpSpPr>
          <a:xfrm>
            <a:off x="7598729" y="1532369"/>
            <a:ext cx="4246542" cy="4549185"/>
            <a:chOff x="7598729" y="1532369"/>
            <a:chExt cx="4246542" cy="4549185"/>
          </a:xfrm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589CA4C4-2FE6-E6F3-EEE8-D33E83113E71}"/>
                </a:ext>
              </a:extLst>
            </p:cNvPr>
            <p:cNvGrpSpPr/>
            <p:nvPr/>
          </p:nvGrpSpPr>
          <p:grpSpPr>
            <a:xfrm>
              <a:off x="8269398" y="2598429"/>
              <a:ext cx="3361868" cy="2911191"/>
              <a:chOff x="1255524" y="1734480"/>
              <a:chExt cx="4499554" cy="3896365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69962679-17B7-5FCC-9FAD-988584EBA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5524" y="1836755"/>
                <a:ext cx="4499554" cy="3794090"/>
              </a:xfrm>
              <a:prstGeom prst="rect">
                <a:avLst/>
              </a:prstGeom>
            </p:spPr>
          </p:pic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D0B601AB-45A6-0121-6DC0-3B2C8FC4D0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5990" y="3097530"/>
                <a:ext cx="102870" cy="13335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EA1E53A6-2D55-A682-B96A-EC2AAA70A821}"/>
                  </a:ext>
                </a:extLst>
              </p:cNvPr>
              <p:cNvSpPr txBox="1"/>
              <p:nvPr/>
            </p:nvSpPr>
            <p:spPr>
              <a:xfrm>
                <a:off x="1276146" y="2598480"/>
                <a:ext cx="1772072" cy="49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/>
                  <a:t>Front-end</a:t>
                </a:r>
                <a:endParaRPr kumimoji="1" lang="ja-JP" altLang="en-US" b="1" dirty="0"/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073041BA-6D08-3AE0-260F-759A7FEB8E16}"/>
                  </a:ext>
                </a:extLst>
              </p:cNvPr>
              <p:cNvSpPr txBox="1"/>
              <p:nvPr/>
            </p:nvSpPr>
            <p:spPr>
              <a:xfrm>
                <a:off x="2721197" y="1734480"/>
                <a:ext cx="1673247" cy="49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/>
                  <a:t>Amplifier</a:t>
                </a:r>
                <a:endParaRPr kumimoji="1" lang="ja-JP" altLang="en-US" b="1" dirty="0"/>
              </a:p>
            </p:txBody>
          </p:sp>
          <p:cxnSp>
            <p:nvCxnSpPr>
              <p:cNvPr id="36" name="直線矢印コネクタ 35">
                <a:extLst>
                  <a:ext uri="{FF2B5EF4-FFF2-40B4-BE49-F238E27FC236}">
                    <a16:creationId xmlns:a16="http://schemas.microsoft.com/office/drawing/2014/main" id="{992270FF-2F14-4912-E1A5-97BBFBE370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360" y="2186940"/>
                <a:ext cx="120315" cy="13540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D6D27C68-6841-7163-EF4B-288AD7B0762F}"/>
                </a:ext>
              </a:extLst>
            </p:cNvPr>
            <p:cNvSpPr/>
            <p:nvPr/>
          </p:nvSpPr>
          <p:spPr>
            <a:xfrm>
              <a:off x="8097736" y="2141398"/>
              <a:ext cx="3747535" cy="394015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8FD82E4-71B3-5B7C-D789-999A3CC7370F}"/>
                </a:ext>
              </a:extLst>
            </p:cNvPr>
            <p:cNvSpPr txBox="1"/>
            <p:nvPr/>
          </p:nvSpPr>
          <p:spPr>
            <a:xfrm>
              <a:off x="8727315" y="1906964"/>
              <a:ext cx="25811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3D CAD gantry design</a:t>
              </a:r>
              <a:endParaRPr kumimoji="1" lang="ja-JP" altLang="en-US" sz="2000" b="1" dirty="0"/>
            </a:p>
          </p:txBody>
        </p:sp>
        <p:sp>
          <p:nvSpPr>
            <p:cNvPr id="45" name="矢印: 右 44">
              <a:extLst>
                <a:ext uri="{FF2B5EF4-FFF2-40B4-BE49-F238E27FC236}">
                  <a16:creationId xmlns:a16="http://schemas.microsoft.com/office/drawing/2014/main" id="{B57ECC45-A0C5-5044-DCB8-1EF2A2512CFF}"/>
                </a:ext>
              </a:extLst>
            </p:cNvPr>
            <p:cNvSpPr/>
            <p:nvPr/>
          </p:nvSpPr>
          <p:spPr>
            <a:xfrm>
              <a:off x="7598729" y="3666150"/>
              <a:ext cx="433556" cy="53175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DC842069-517A-B9A0-0E39-A6AE43D5F883}"/>
                </a:ext>
              </a:extLst>
            </p:cNvPr>
            <p:cNvSpPr/>
            <p:nvPr/>
          </p:nvSpPr>
          <p:spPr>
            <a:xfrm>
              <a:off x="9696292" y="1532369"/>
              <a:ext cx="364123" cy="403010"/>
            </a:xfrm>
            <a:custGeom>
              <a:avLst/>
              <a:gdLst>
                <a:gd name="connsiteX0" fmla="*/ 353060 w 784860"/>
                <a:gd name="connsiteY0" fmla="*/ 434340 h 868680"/>
                <a:gd name="connsiteX1" fmla="*/ 200660 w 784860"/>
                <a:gd name="connsiteY1" fmla="*/ 170180 h 868680"/>
                <a:gd name="connsiteX2" fmla="*/ 0 w 784860"/>
                <a:gd name="connsiteY2" fmla="*/ 274320 h 868680"/>
                <a:gd name="connsiteX3" fmla="*/ 345440 w 784860"/>
                <a:gd name="connsiteY3" fmla="*/ 868680 h 868680"/>
                <a:gd name="connsiteX4" fmla="*/ 784860 w 784860"/>
                <a:gd name="connsiteY4" fmla="*/ 104140 h 868680"/>
                <a:gd name="connsiteX5" fmla="*/ 604520 w 784860"/>
                <a:gd name="connsiteY5" fmla="*/ 0 h 868680"/>
                <a:gd name="connsiteX6" fmla="*/ 353060 w 784860"/>
                <a:gd name="connsiteY6" fmla="*/ 43434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4860" h="868680">
                  <a:moveTo>
                    <a:pt x="353060" y="434340"/>
                  </a:moveTo>
                  <a:lnTo>
                    <a:pt x="200660" y="170180"/>
                  </a:lnTo>
                  <a:lnTo>
                    <a:pt x="0" y="274320"/>
                  </a:lnTo>
                  <a:lnTo>
                    <a:pt x="345440" y="868680"/>
                  </a:lnTo>
                  <a:lnTo>
                    <a:pt x="784860" y="104140"/>
                  </a:lnTo>
                  <a:lnTo>
                    <a:pt x="604520" y="0"/>
                  </a:lnTo>
                  <a:lnTo>
                    <a:pt x="353060" y="43434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직사각형 6">
            <a:extLst>
              <a:ext uri="{FF2B5EF4-FFF2-40B4-BE49-F238E27FC236}">
                <a16:creationId xmlns:a16="http://schemas.microsoft.com/office/drawing/2014/main" id="{B252819C-98A6-1115-3623-02AA2A3190C9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1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3A20B-D549-DD6A-12DF-EE96812DB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AE06210C-8910-0921-1CC4-CCD5AB5A8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6" t="45610" r="26403" b="50232"/>
          <a:stretch>
            <a:fillRect/>
          </a:stretch>
        </p:blipFill>
        <p:spPr>
          <a:xfrm>
            <a:off x="1006368" y="1539549"/>
            <a:ext cx="3024000" cy="301714"/>
          </a:xfrm>
          <a:prstGeom prst="rect">
            <a:avLst/>
          </a:prstGeom>
        </p:spPr>
      </p:pic>
      <p:pic>
        <p:nvPicPr>
          <p:cNvPr id="37" name="図 3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15661CE0-6427-07BA-0953-223FB651C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6" t="45610" r="26403" b="50232"/>
          <a:stretch>
            <a:fillRect/>
          </a:stretch>
        </p:blipFill>
        <p:spPr>
          <a:xfrm>
            <a:off x="1006369" y="1222558"/>
            <a:ext cx="3024000" cy="30171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275894-897C-1E0A-6C21-7F430C597DF0}"/>
              </a:ext>
            </a:extLst>
          </p:cNvPr>
          <p:cNvSpPr/>
          <p:nvPr/>
        </p:nvSpPr>
        <p:spPr>
          <a:xfrm>
            <a:off x="1004464" y="-177800"/>
            <a:ext cx="3024000" cy="8001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3B49E19-E4D7-D06A-19F1-328D1DC0D69F}"/>
              </a:ext>
            </a:extLst>
          </p:cNvPr>
          <p:cNvSpPr txBox="1"/>
          <p:nvPr/>
        </p:nvSpPr>
        <p:spPr>
          <a:xfrm>
            <a:off x="461734" y="1160493"/>
            <a:ext cx="616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FBP</a:t>
            </a:r>
            <a:endParaRPr kumimoji="1" lang="ja-JP" altLang="en-US" sz="16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CA7DDA-07FC-C7FA-A18A-2B58DEE13AA9}"/>
              </a:ext>
            </a:extLst>
          </p:cNvPr>
          <p:cNvSpPr txBox="1"/>
          <p:nvPr/>
        </p:nvSpPr>
        <p:spPr>
          <a:xfrm>
            <a:off x="215948" y="1483771"/>
            <a:ext cx="952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FBP+GF</a:t>
            </a:r>
            <a:endParaRPr kumimoji="1" lang="ja-JP" altLang="en-US" sz="1600" b="1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B3626C1-0216-BE4B-CBCB-817D75634960}"/>
              </a:ext>
            </a:extLst>
          </p:cNvPr>
          <p:cNvSpPr/>
          <p:nvPr/>
        </p:nvSpPr>
        <p:spPr>
          <a:xfrm>
            <a:off x="-1750036" y="1890119"/>
            <a:ext cx="14488136" cy="162494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611DD39-27A8-75B9-5790-F08D2675204F}"/>
              </a:ext>
            </a:extLst>
          </p:cNvPr>
          <p:cNvSpPr/>
          <p:nvPr/>
        </p:nvSpPr>
        <p:spPr>
          <a:xfrm>
            <a:off x="4268472" y="-507999"/>
            <a:ext cx="3024000" cy="86105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4" name="グラフ 33">
            <a:extLst>
              <a:ext uri="{FF2B5EF4-FFF2-40B4-BE49-F238E27FC236}">
                <a16:creationId xmlns:a16="http://schemas.microsoft.com/office/drawing/2014/main" id="{17C343FC-699B-A0EA-0A20-73D6D215C461}"/>
              </a:ext>
            </a:extLst>
          </p:cNvPr>
          <p:cNvGraphicFramePr>
            <a:graphicFrameLocks/>
          </p:cNvGraphicFramePr>
          <p:nvPr/>
        </p:nvGraphicFramePr>
        <p:xfrm>
          <a:off x="201331" y="1724366"/>
          <a:ext cx="4084919" cy="2537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グラフ 34">
            <a:extLst>
              <a:ext uri="{FF2B5EF4-FFF2-40B4-BE49-F238E27FC236}">
                <a16:creationId xmlns:a16="http://schemas.microsoft.com/office/drawing/2014/main" id="{6EBCB518-E7FD-AE05-07FE-E382C8C4B75D}"/>
              </a:ext>
            </a:extLst>
          </p:cNvPr>
          <p:cNvGraphicFramePr>
            <a:graphicFrameLocks/>
          </p:cNvGraphicFramePr>
          <p:nvPr/>
        </p:nvGraphicFramePr>
        <p:xfrm>
          <a:off x="194981" y="4217814"/>
          <a:ext cx="4054720" cy="254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64373C9D-B808-FB56-AF5C-A3F209FC8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6" t="45610" r="26403" b="50232"/>
          <a:stretch>
            <a:fillRect/>
          </a:stretch>
        </p:blipFill>
        <p:spPr>
          <a:xfrm>
            <a:off x="4274711" y="1539549"/>
            <a:ext cx="3024000" cy="301714"/>
          </a:xfrm>
          <a:prstGeom prst="rect">
            <a:avLst/>
          </a:prstGeom>
        </p:spPr>
      </p:pic>
      <p:pic>
        <p:nvPicPr>
          <p:cNvPr id="5" name="図 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22E8348-EFC3-CDBD-F402-169AAA635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6" t="45610" r="26403" b="50232"/>
          <a:stretch>
            <a:fillRect/>
          </a:stretch>
        </p:blipFill>
        <p:spPr>
          <a:xfrm>
            <a:off x="4274712" y="1222558"/>
            <a:ext cx="3024000" cy="301714"/>
          </a:xfrm>
          <a:prstGeom prst="rect">
            <a:avLst/>
          </a:prstGeom>
        </p:spPr>
      </p:pic>
      <p:graphicFrame>
        <p:nvGraphicFramePr>
          <p:cNvPr id="17" name="グラフ 16">
            <a:extLst>
              <a:ext uri="{FF2B5EF4-FFF2-40B4-BE49-F238E27FC236}">
                <a16:creationId xmlns:a16="http://schemas.microsoft.com/office/drawing/2014/main" id="{2A00A087-9DF0-EBB3-5059-3BEE555D6F61}"/>
              </a:ext>
            </a:extLst>
          </p:cNvPr>
          <p:cNvGraphicFramePr>
            <a:graphicFrameLocks/>
          </p:cNvGraphicFramePr>
          <p:nvPr/>
        </p:nvGraphicFramePr>
        <p:xfrm>
          <a:off x="4032250" y="1757140"/>
          <a:ext cx="3498850" cy="250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グラフ 17">
            <a:extLst>
              <a:ext uri="{FF2B5EF4-FFF2-40B4-BE49-F238E27FC236}">
                <a16:creationId xmlns:a16="http://schemas.microsoft.com/office/drawing/2014/main" id="{4CCF499E-0EC0-082B-6E3B-58C5FA0F4A00}"/>
              </a:ext>
            </a:extLst>
          </p:cNvPr>
          <p:cNvGraphicFramePr>
            <a:graphicFrameLocks/>
          </p:cNvGraphicFramePr>
          <p:nvPr/>
        </p:nvGraphicFramePr>
        <p:xfrm>
          <a:off x="4091855" y="4252690"/>
          <a:ext cx="3418926" cy="2515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F0F081D-248F-DCA2-0C25-D4CE8CC70226}"/>
              </a:ext>
            </a:extLst>
          </p:cNvPr>
          <p:cNvSpPr/>
          <p:nvPr/>
        </p:nvSpPr>
        <p:spPr>
          <a:xfrm>
            <a:off x="-1076936" y="4402794"/>
            <a:ext cx="14488136" cy="162494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5D44EA91-7D53-F385-99AE-11891BBD2A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6" t="45610" r="26403" b="50232"/>
          <a:stretch>
            <a:fillRect/>
          </a:stretch>
        </p:blipFill>
        <p:spPr>
          <a:xfrm>
            <a:off x="7538510" y="1539549"/>
            <a:ext cx="3024000" cy="301714"/>
          </a:xfrm>
          <a:prstGeom prst="rect">
            <a:avLst/>
          </a:prstGeom>
        </p:spPr>
      </p:pic>
      <p:pic>
        <p:nvPicPr>
          <p:cNvPr id="28" name="図 27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63D06A6-8052-9A86-C939-17B2DB764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6" t="45610" r="26403" b="50232"/>
          <a:stretch>
            <a:fillRect/>
          </a:stretch>
        </p:blipFill>
        <p:spPr>
          <a:xfrm>
            <a:off x="7538510" y="1222558"/>
            <a:ext cx="3024000" cy="301714"/>
          </a:xfrm>
          <a:prstGeom prst="rect">
            <a:avLst/>
          </a:prstGeom>
        </p:spPr>
      </p:pic>
      <p:graphicFrame>
        <p:nvGraphicFramePr>
          <p:cNvPr id="41" name="グラフ 40">
            <a:extLst>
              <a:ext uri="{FF2B5EF4-FFF2-40B4-BE49-F238E27FC236}">
                <a16:creationId xmlns:a16="http://schemas.microsoft.com/office/drawing/2014/main" id="{0F7E56D4-9864-E091-5B6F-EA0056B59831}"/>
              </a:ext>
            </a:extLst>
          </p:cNvPr>
          <p:cNvGraphicFramePr>
            <a:graphicFrameLocks/>
          </p:cNvGraphicFramePr>
          <p:nvPr/>
        </p:nvGraphicFramePr>
        <p:xfrm>
          <a:off x="7301962" y="1753964"/>
          <a:ext cx="3502562" cy="2508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1320B7A-E84C-26F8-EAED-9B06729B7E68}"/>
              </a:ext>
            </a:extLst>
          </p:cNvPr>
          <p:cNvSpPr/>
          <p:nvPr/>
        </p:nvSpPr>
        <p:spPr>
          <a:xfrm>
            <a:off x="7533028" y="-507999"/>
            <a:ext cx="3024000" cy="86105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3" name="グラフ 42">
            <a:extLst>
              <a:ext uri="{FF2B5EF4-FFF2-40B4-BE49-F238E27FC236}">
                <a16:creationId xmlns:a16="http://schemas.microsoft.com/office/drawing/2014/main" id="{96736E27-08D0-1ACA-13F5-56427C5292ED}"/>
              </a:ext>
            </a:extLst>
          </p:cNvPr>
          <p:cNvGraphicFramePr>
            <a:graphicFrameLocks/>
          </p:cNvGraphicFramePr>
          <p:nvPr/>
        </p:nvGraphicFramePr>
        <p:xfrm>
          <a:off x="7364167" y="4260310"/>
          <a:ext cx="3433373" cy="2510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F1BF736-1318-79FD-2EA6-53641157EABF}"/>
              </a:ext>
            </a:extLst>
          </p:cNvPr>
          <p:cNvSpPr txBox="1"/>
          <p:nvPr/>
        </p:nvSpPr>
        <p:spPr>
          <a:xfrm>
            <a:off x="1614663" y="763476"/>
            <a:ext cx="1861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A (4+4+7 mm)</a:t>
            </a:r>
            <a:endParaRPr kumimoji="1" lang="ja-JP" altLang="en-US" sz="2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6571027-8B5B-C731-89AA-FD7D366198D9}"/>
              </a:ext>
            </a:extLst>
          </p:cNvPr>
          <p:cNvSpPr txBox="1"/>
          <p:nvPr/>
        </p:nvSpPr>
        <p:spPr>
          <a:xfrm>
            <a:off x="4932657" y="763476"/>
            <a:ext cx="170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B (3+4+4 mm)</a:t>
            </a:r>
            <a:endParaRPr kumimoji="1" lang="ja-JP" altLang="en-US" sz="2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C73431A-0412-79C3-F028-CE9AED9A8BB2}"/>
              </a:ext>
            </a:extLst>
          </p:cNvPr>
          <p:cNvSpPr txBox="1"/>
          <p:nvPr/>
        </p:nvSpPr>
        <p:spPr>
          <a:xfrm>
            <a:off x="8164723" y="763476"/>
            <a:ext cx="170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C (3+3+5 mm)</a:t>
            </a:r>
            <a:endParaRPr kumimoji="1" lang="ja-JP" altLang="en-US" sz="20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F6D1B6D-9CC8-47C0-A33D-07EB0552C4D2}"/>
              </a:ext>
            </a:extLst>
          </p:cNvPr>
          <p:cNvSpPr txBox="1"/>
          <p:nvPr/>
        </p:nvSpPr>
        <p:spPr>
          <a:xfrm>
            <a:off x="-28469" y="1099882"/>
            <a:ext cx="539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(a)</a:t>
            </a:r>
            <a:endParaRPr kumimoji="1" lang="ja-JP" altLang="en-US" sz="2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ECE85CA-8BC8-9726-B5AC-E130E2883646}"/>
              </a:ext>
            </a:extLst>
          </p:cNvPr>
          <p:cNvSpPr txBox="1"/>
          <p:nvPr/>
        </p:nvSpPr>
        <p:spPr>
          <a:xfrm>
            <a:off x="-76463" y="4057593"/>
            <a:ext cx="635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(b)</a:t>
            </a:r>
            <a:endParaRPr kumimoji="1" lang="ja-JP" altLang="en-US" sz="20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4F2BF9D-6715-3BB7-5073-E70D45AADEB5}"/>
              </a:ext>
            </a:extLst>
          </p:cNvPr>
          <p:cNvSpPr/>
          <p:nvPr/>
        </p:nvSpPr>
        <p:spPr>
          <a:xfrm>
            <a:off x="3881209" y="3632387"/>
            <a:ext cx="257404" cy="257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32AC903-FD1B-801D-D879-4176C85A9DE3}"/>
              </a:ext>
            </a:extLst>
          </p:cNvPr>
          <p:cNvSpPr/>
          <p:nvPr/>
        </p:nvSpPr>
        <p:spPr>
          <a:xfrm>
            <a:off x="7158816" y="3632387"/>
            <a:ext cx="257404" cy="257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8EBEDE0-0243-B12F-80E2-6739B9EA53ED}"/>
              </a:ext>
            </a:extLst>
          </p:cNvPr>
          <p:cNvSpPr/>
          <p:nvPr/>
        </p:nvSpPr>
        <p:spPr>
          <a:xfrm>
            <a:off x="3856478" y="6104743"/>
            <a:ext cx="257404" cy="257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12013D6-FD39-1A8B-0670-770EF1FECB9D}"/>
              </a:ext>
            </a:extLst>
          </p:cNvPr>
          <p:cNvSpPr/>
          <p:nvPr/>
        </p:nvSpPr>
        <p:spPr>
          <a:xfrm>
            <a:off x="7134085" y="6104743"/>
            <a:ext cx="257404" cy="257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F31A0F2-DCBA-D697-51F9-1B714FD86C8D}"/>
              </a:ext>
            </a:extLst>
          </p:cNvPr>
          <p:cNvSpPr/>
          <p:nvPr/>
        </p:nvSpPr>
        <p:spPr>
          <a:xfrm>
            <a:off x="619849" y="1813747"/>
            <a:ext cx="257404" cy="257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65CEAA-19E2-C9B6-028A-4E704151884A}"/>
              </a:ext>
            </a:extLst>
          </p:cNvPr>
          <p:cNvSpPr txBox="1"/>
          <p:nvPr/>
        </p:nvSpPr>
        <p:spPr>
          <a:xfrm>
            <a:off x="721" y="4220"/>
            <a:ext cx="72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Fig. 4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550231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96E026-19ED-4ADD-ADF3-3B00BDF5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994"/>
            <a:ext cx="10515600" cy="93239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Design of the </a:t>
            </a:r>
            <a:r>
              <a:rPr kumimoji="1" lang="en-US" altLang="ja-JP" b="1" dirty="0"/>
              <a:t>HR-PET</a:t>
            </a:r>
            <a:endParaRPr kumimoji="1" lang="ja-JP" altLang="en-US" dirty="0"/>
          </a:p>
        </p:txBody>
      </p:sp>
      <p:sp>
        <p:nvSpPr>
          <p:cNvPr id="137" name="직사각형 6">
            <a:extLst>
              <a:ext uri="{FF2B5EF4-FFF2-40B4-BE49-F238E27FC236}">
                <a16:creationId xmlns:a16="http://schemas.microsoft.com/office/drawing/2014/main" id="{89C9AD50-E059-58C9-1A45-16995B6405C9}"/>
              </a:ext>
            </a:extLst>
          </p:cNvPr>
          <p:cNvSpPr/>
          <p:nvPr/>
        </p:nvSpPr>
        <p:spPr>
          <a:xfrm>
            <a:off x="696000" y="12707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B519E9D-F930-1C87-021C-216E6890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484" y="2706114"/>
            <a:ext cx="5869707" cy="320500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A4434E8-21CD-37B6-82C5-38366370BBAE}"/>
              </a:ext>
            </a:extLst>
          </p:cNvPr>
          <p:cNvGrpSpPr/>
          <p:nvPr/>
        </p:nvGrpSpPr>
        <p:grpSpPr>
          <a:xfrm>
            <a:off x="4576852" y="2693291"/>
            <a:ext cx="1195932" cy="3164282"/>
            <a:chOff x="3913749" y="2908089"/>
            <a:chExt cx="858277" cy="2270889"/>
          </a:xfrm>
        </p:grpSpPr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881A2FF0-424B-4243-A9E8-319D23818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4335" y="2919085"/>
              <a:ext cx="5676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98675B93-39E2-465F-9EAF-AB019085F8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4335" y="5178978"/>
              <a:ext cx="5676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>
              <a:extLst>
                <a:ext uri="{FF2B5EF4-FFF2-40B4-BE49-F238E27FC236}">
                  <a16:creationId xmlns:a16="http://schemas.microsoft.com/office/drawing/2014/main" id="{C5763994-A616-44AD-AD9E-BA98AF3A9CC2}"/>
                </a:ext>
              </a:extLst>
            </p:cNvPr>
            <p:cNvCxnSpPr>
              <a:cxnSpLocks/>
            </p:cNvCxnSpPr>
            <p:nvPr/>
          </p:nvCxnSpPr>
          <p:spPr>
            <a:xfrm>
              <a:off x="4204335" y="2908089"/>
              <a:ext cx="0" cy="227088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264649A-2917-4691-908E-156EE9B82B96}"/>
                </a:ext>
              </a:extLst>
            </p:cNvPr>
            <p:cNvSpPr txBox="1"/>
            <p:nvPr/>
          </p:nvSpPr>
          <p:spPr>
            <a:xfrm rot="16200000">
              <a:off x="3572660" y="4034873"/>
              <a:ext cx="947234" cy="26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OD=92 mm</a:t>
              </a:r>
              <a:endParaRPr kumimoji="1" lang="ja-JP" altLang="en-US" b="1" dirty="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21AC4E9-EBE3-ED71-B0A6-98C4E85C8EDE}"/>
              </a:ext>
            </a:extLst>
          </p:cNvPr>
          <p:cNvGrpSpPr/>
          <p:nvPr/>
        </p:nvGrpSpPr>
        <p:grpSpPr>
          <a:xfrm>
            <a:off x="5038033" y="3584581"/>
            <a:ext cx="1200612" cy="1406858"/>
            <a:chOff x="4244719" y="3547735"/>
            <a:chExt cx="861635" cy="1009650"/>
          </a:xfrm>
        </p:grpSpPr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BDA54184-55E4-4D99-84DF-8B2C980005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8663" y="3547735"/>
              <a:ext cx="5676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1E6C195E-D0C3-4E10-A7E1-104730C549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8663" y="4557385"/>
              <a:ext cx="5676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화살표 연결선 44">
              <a:extLst>
                <a:ext uri="{FF2B5EF4-FFF2-40B4-BE49-F238E27FC236}">
                  <a16:creationId xmlns:a16="http://schemas.microsoft.com/office/drawing/2014/main" id="{61080986-A821-4B3A-A2A6-3EC30F019B55}"/>
                </a:ext>
              </a:extLst>
            </p:cNvPr>
            <p:cNvCxnSpPr>
              <a:cxnSpLocks/>
            </p:cNvCxnSpPr>
            <p:nvPr/>
          </p:nvCxnSpPr>
          <p:spPr>
            <a:xfrm>
              <a:off x="4538663" y="3547735"/>
              <a:ext cx="0" cy="100965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DC491E9-4301-48CE-B756-0BABA89D1402}"/>
                </a:ext>
              </a:extLst>
            </p:cNvPr>
            <p:cNvSpPr txBox="1"/>
            <p:nvPr/>
          </p:nvSpPr>
          <p:spPr>
            <a:xfrm rot="16200000">
              <a:off x="4064816" y="3864002"/>
              <a:ext cx="624861" cy="26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44 mm</a:t>
              </a:r>
              <a:endParaRPr kumimoji="1" lang="ja-JP" altLang="en-US" b="1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378826E-B5E1-5CD8-B250-540597E0F1A0}"/>
              </a:ext>
            </a:extLst>
          </p:cNvPr>
          <p:cNvGrpSpPr/>
          <p:nvPr/>
        </p:nvGrpSpPr>
        <p:grpSpPr>
          <a:xfrm>
            <a:off x="6210768" y="5382720"/>
            <a:ext cx="1134908" cy="975172"/>
            <a:chOff x="5134746" y="4838192"/>
            <a:chExt cx="1521909" cy="699845"/>
          </a:xfrm>
        </p:grpSpPr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4A6D361-613C-4E3F-ADDC-00F932FB1A97}"/>
                </a:ext>
              </a:extLst>
            </p:cNvPr>
            <p:cNvCxnSpPr>
              <a:cxnSpLocks/>
            </p:cNvCxnSpPr>
            <p:nvPr/>
          </p:nvCxnSpPr>
          <p:spPr>
            <a:xfrm>
              <a:off x="5134746" y="4838192"/>
              <a:ext cx="0" cy="411897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2164DCB7-5DC6-4132-9AFF-7F88DCBF0332}"/>
                </a:ext>
              </a:extLst>
            </p:cNvPr>
            <p:cNvCxnSpPr>
              <a:cxnSpLocks/>
            </p:cNvCxnSpPr>
            <p:nvPr/>
          </p:nvCxnSpPr>
          <p:spPr>
            <a:xfrm>
              <a:off x="6214246" y="4839780"/>
              <a:ext cx="0" cy="42618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화살표 연결선 52">
              <a:extLst>
                <a:ext uri="{FF2B5EF4-FFF2-40B4-BE49-F238E27FC236}">
                  <a16:creationId xmlns:a16="http://schemas.microsoft.com/office/drawing/2014/main" id="{BE648205-5D72-42AD-B7A5-23B1EDAF4EAA}"/>
                </a:ext>
              </a:extLst>
            </p:cNvPr>
            <p:cNvCxnSpPr>
              <a:cxnSpLocks/>
            </p:cNvCxnSpPr>
            <p:nvPr/>
          </p:nvCxnSpPr>
          <p:spPr>
            <a:xfrm>
              <a:off x="5134746" y="5250089"/>
              <a:ext cx="10795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31F9AA-51AF-4B66-9A2B-46A9D271D00B}"/>
                </a:ext>
              </a:extLst>
            </p:cNvPr>
            <p:cNvSpPr txBox="1"/>
            <p:nvPr/>
          </p:nvSpPr>
          <p:spPr>
            <a:xfrm>
              <a:off x="5176523" y="5272981"/>
              <a:ext cx="1480132" cy="26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00FF"/>
                  </a:solidFill>
                </a:rPr>
                <a:t>23.4 mm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FA64479-5534-4BBF-85B6-79486CD5C9CE}"/>
              </a:ext>
            </a:extLst>
          </p:cNvPr>
          <p:cNvSpPr txBox="1"/>
          <p:nvPr/>
        </p:nvSpPr>
        <p:spPr>
          <a:xfrm>
            <a:off x="9889008" y="1423919"/>
            <a:ext cx="18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00FF"/>
                </a:solidFill>
              </a:rPr>
              <a:t>Signal (18 pin)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05762C-1002-456B-961E-17A989FC052B}"/>
              </a:ext>
            </a:extLst>
          </p:cNvPr>
          <p:cNvSpPr txBox="1"/>
          <p:nvPr/>
        </p:nvSpPr>
        <p:spPr>
          <a:xfrm>
            <a:off x="9924174" y="1634167"/>
            <a:ext cx="18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HV&amp;TMP(18 pin)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B96382CC-3EE9-47E2-8640-8DF699B8423D}"/>
              </a:ext>
            </a:extLst>
          </p:cNvPr>
          <p:cNvSpPr/>
          <p:nvPr/>
        </p:nvSpPr>
        <p:spPr>
          <a:xfrm>
            <a:off x="1373659" y="1444100"/>
            <a:ext cx="21357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(a) Front view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E14BFB4-8D75-405D-BDB0-84D70C15618D}"/>
              </a:ext>
            </a:extLst>
          </p:cNvPr>
          <p:cNvSpPr/>
          <p:nvPr/>
        </p:nvSpPr>
        <p:spPr>
          <a:xfrm>
            <a:off x="6214085" y="3489919"/>
            <a:ext cx="837259" cy="150007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>
                <a:solidFill>
                  <a:srgbClr val="0000FF"/>
                </a:solidFill>
              </a:rPr>
              <a:t>FOV</a:t>
            </a:r>
            <a:endParaRPr kumimoji="1" lang="ja-JP" altLang="en-US" b="1">
              <a:solidFill>
                <a:srgbClr val="0000FF"/>
              </a:solidFill>
            </a:endParaRPr>
          </a:p>
        </p:txBody>
      </p: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F71659F5-179B-40AA-AF0D-27B26B47D1BA}"/>
              </a:ext>
            </a:extLst>
          </p:cNvPr>
          <p:cNvSpPr/>
          <p:nvPr/>
        </p:nvSpPr>
        <p:spPr>
          <a:xfrm>
            <a:off x="5597665" y="1454124"/>
            <a:ext cx="5772197" cy="600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(b) Cutaway side views</a:t>
            </a:r>
          </a:p>
        </p:txBody>
      </p:sp>
      <p:sp>
        <p:nvSpPr>
          <p:cNvPr id="126" name="TextBox 67">
            <a:extLst>
              <a:ext uri="{FF2B5EF4-FFF2-40B4-BE49-F238E27FC236}">
                <a16:creationId xmlns:a16="http://schemas.microsoft.com/office/drawing/2014/main" id="{CF71C77B-4580-4474-A9C8-09AD0052A5FE}"/>
              </a:ext>
            </a:extLst>
          </p:cNvPr>
          <p:cNvSpPr txBox="1"/>
          <p:nvPr/>
        </p:nvSpPr>
        <p:spPr>
          <a:xfrm>
            <a:off x="6132802" y="2006484"/>
            <a:ext cx="184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Front-end board</a:t>
            </a:r>
            <a:endParaRPr kumimoji="1" lang="ja-JP" altLang="en-US" b="1" dirty="0"/>
          </a:p>
        </p:txBody>
      </p:sp>
      <p:sp>
        <p:nvSpPr>
          <p:cNvPr id="4" name="左中かっこ 3">
            <a:extLst>
              <a:ext uri="{FF2B5EF4-FFF2-40B4-BE49-F238E27FC236}">
                <a16:creationId xmlns:a16="http://schemas.microsoft.com/office/drawing/2014/main" id="{4D1DE814-7FB8-4B92-8401-B2DC63E378CC}"/>
              </a:ext>
            </a:extLst>
          </p:cNvPr>
          <p:cNvSpPr/>
          <p:nvPr/>
        </p:nvSpPr>
        <p:spPr>
          <a:xfrm rot="5400000">
            <a:off x="6920760" y="1472255"/>
            <a:ext cx="250616" cy="213255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左中かっこ 126">
            <a:extLst>
              <a:ext uri="{FF2B5EF4-FFF2-40B4-BE49-F238E27FC236}">
                <a16:creationId xmlns:a16="http://schemas.microsoft.com/office/drawing/2014/main" id="{5682D47A-B5A3-4024-BCA8-FA78CC5C8210}"/>
              </a:ext>
            </a:extLst>
          </p:cNvPr>
          <p:cNvSpPr/>
          <p:nvPr/>
        </p:nvSpPr>
        <p:spPr>
          <a:xfrm rot="5400000">
            <a:off x="9830555" y="1035695"/>
            <a:ext cx="277974" cy="2950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TextBox 67">
            <a:extLst>
              <a:ext uri="{FF2B5EF4-FFF2-40B4-BE49-F238E27FC236}">
                <a16:creationId xmlns:a16="http://schemas.microsoft.com/office/drawing/2014/main" id="{2D7832F1-ACAC-4024-80F9-03DFCF82A258}"/>
              </a:ext>
            </a:extLst>
          </p:cNvPr>
          <p:cNvSpPr txBox="1"/>
          <p:nvPr/>
        </p:nvSpPr>
        <p:spPr>
          <a:xfrm>
            <a:off x="8940858" y="1988965"/>
            <a:ext cx="1686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Amplifier board</a:t>
            </a:r>
            <a:endParaRPr kumimoji="1" lang="ja-JP" altLang="en-US" b="1" dirty="0"/>
          </a:p>
        </p:txBody>
      </p:sp>
      <p:sp>
        <p:nvSpPr>
          <p:cNvPr id="131" name="TextBox 67">
            <a:extLst>
              <a:ext uri="{FF2B5EF4-FFF2-40B4-BE49-F238E27FC236}">
                <a16:creationId xmlns:a16="http://schemas.microsoft.com/office/drawing/2014/main" id="{E2668945-7A92-49FD-AD45-F945EE7BF37C}"/>
              </a:ext>
            </a:extLst>
          </p:cNvPr>
          <p:cNvSpPr txBox="1"/>
          <p:nvPr/>
        </p:nvSpPr>
        <p:spPr>
          <a:xfrm>
            <a:off x="6317067" y="3051212"/>
            <a:ext cx="78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LYSO</a:t>
            </a:r>
            <a:endParaRPr kumimoji="1" lang="ja-JP" alt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2" name="TextBox 29">
            <a:extLst>
              <a:ext uri="{FF2B5EF4-FFF2-40B4-BE49-F238E27FC236}">
                <a16:creationId xmlns:a16="http://schemas.microsoft.com/office/drawing/2014/main" id="{33CD4866-4F56-4B7C-AF3C-EF8A61B615E5}"/>
              </a:ext>
            </a:extLst>
          </p:cNvPr>
          <p:cNvSpPr txBox="1"/>
          <p:nvPr/>
        </p:nvSpPr>
        <p:spPr>
          <a:xfrm>
            <a:off x="10813050" y="5923316"/>
            <a:ext cx="132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Mini-HDMI</a:t>
            </a:r>
            <a:endParaRPr kumimoji="1" lang="ja-JP" altLang="en-US" b="1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D34D43E-AEE6-4BC1-9194-7ECE038EBFE4}"/>
              </a:ext>
            </a:extLst>
          </p:cNvPr>
          <p:cNvCxnSpPr>
            <a:cxnSpLocks/>
          </p:cNvCxnSpPr>
          <p:nvPr/>
        </p:nvCxnSpPr>
        <p:spPr>
          <a:xfrm flipH="1" flipV="1">
            <a:off x="11488697" y="5552309"/>
            <a:ext cx="154662" cy="3588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29">
            <a:extLst>
              <a:ext uri="{FF2B5EF4-FFF2-40B4-BE49-F238E27FC236}">
                <a16:creationId xmlns:a16="http://schemas.microsoft.com/office/drawing/2014/main" id="{67B7C38D-CA0F-4BAA-9810-29261A2A706E}"/>
              </a:ext>
            </a:extLst>
          </p:cNvPr>
          <p:cNvSpPr txBox="1"/>
          <p:nvPr/>
        </p:nvSpPr>
        <p:spPr>
          <a:xfrm>
            <a:off x="9661139" y="5923316"/>
            <a:ext cx="100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OP-AMP</a:t>
            </a:r>
            <a:endParaRPr kumimoji="1" lang="ja-JP" altLang="en-US" b="1" dirty="0"/>
          </a:p>
        </p:txBody>
      </p:sp>
      <p:cxnSp>
        <p:nvCxnSpPr>
          <p:cNvPr id="134" name="直線矢印コネクタ 133">
            <a:extLst>
              <a:ext uri="{FF2B5EF4-FFF2-40B4-BE49-F238E27FC236}">
                <a16:creationId xmlns:a16="http://schemas.microsoft.com/office/drawing/2014/main" id="{0512A42B-2DC0-47DE-8A14-30BBE241C47E}"/>
              </a:ext>
            </a:extLst>
          </p:cNvPr>
          <p:cNvCxnSpPr>
            <a:cxnSpLocks/>
          </p:cNvCxnSpPr>
          <p:nvPr/>
        </p:nvCxnSpPr>
        <p:spPr>
          <a:xfrm flipV="1">
            <a:off x="10182225" y="5745658"/>
            <a:ext cx="297638" cy="2217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29">
            <a:extLst>
              <a:ext uri="{FF2B5EF4-FFF2-40B4-BE49-F238E27FC236}">
                <a16:creationId xmlns:a16="http://schemas.microsoft.com/office/drawing/2014/main" id="{199BC2DF-E13C-4674-B521-D2415DFF62AA}"/>
              </a:ext>
            </a:extLst>
          </p:cNvPr>
          <p:cNvSpPr txBox="1"/>
          <p:nvPr/>
        </p:nvSpPr>
        <p:spPr>
          <a:xfrm>
            <a:off x="7751318" y="5992033"/>
            <a:ext cx="2329853" cy="514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3D printed jig</a:t>
            </a:r>
            <a:endParaRPr kumimoji="1" lang="ja-JP" altLang="en-US" b="1" dirty="0"/>
          </a:p>
        </p:txBody>
      </p: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287F8C16-8DAF-4FC3-B942-EE6771249031}"/>
              </a:ext>
            </a:extLst>
          </p:cNvPr>
          <p:cNvCxnSpPr>
            <a:cxnSpLocks/>
          </p:cNvCxnSpPr>
          <p:nvPr/>
        </p:nvCxnSpPr>
        <p:spPr>
          <a:xfrm flipH="1" flipV="1">
            <a:off x="8232793" y="5752940"/>
            <a:ext cx="96225" cy="2250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44CD415-CBC9-CE27-1A63-B1EE4F4F3E7B}"/>
              </a:ext>
            </a:extLst>
          </p:cNvPr>
          <p:cNvGrpSpPr/>
          <p:nvPr/>
        </p:nvGrpSpPr>
        <p:grpSpPr>
          <a:xfrm>
            <a:off x="6251245" y="5126323"/>
            <a:ext cx="945838" cy="514636"/>
            <a:chOff x="5088049" y="4594037"/>
            <a:chExt cx="678792" cy="369336"/>
          </a:xfrm>
        </p:grpSpPr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0027D517-8D8A-16C2-6828-1873F11C5A8D}"/>
                </a:ext>
              </a:extLst>
            </p:cNvPr>
            <p:cNvSpPr txBox="1"/>
            <p:nvPr/>
          </p:nvSpPr>
          <p:spPr>
            <a:xfrm>
              <a:off x="5088049" y="4594037"/>
              <a:ext cx="373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1</a:t>
              </a:r>
              <a:endParaRPr kumimoji="1" lang="ja-JP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" name="TextBox 67">
              <a:extLst>
                <a:ext uri="{FF2B5EF4-FFF2-40B4-BE49-F238E27FC236}">
                  <a16:creationId xmlns:a16="http://schemas.microsoft.com/office/drawing/2014/main" id="{5B5E5682-0CDD-FCBA-4318-D9D6836E069B}"/>
                </a:ext>
              </a:extLst>
            </p:cNvPr>
            <p:cNvSpPr txBox="1"/>
            <p:nvPr/>
          </p:nvSpPr>
          <p:spPr>
            <a:xfrm>
              <a:off x="5393589" y="4594041"/>
              <a:ext cx="373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rPr>
                <a:t>2</a:t>
              </a:r>
              <a:endParaRPr kumimoji="1" lang="ja-JP" alt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5C57DB11-E450-B29E-6C12-CE6DD20A8BBB}"/>
              </a:ext>
            </a:extLst>
          </p:cNvPr>
          <p:cNvSpPr/>
          <p:nvPr/>
        </p:nvSpPr>
        <p:spPr>
          <a:xfrm>
            <a:off x="7754773" y="2756005"/>
            <a:ext cx="1176805" cy="146549"/>
          </a:xfrm>
          <a:custGeom>
            <a:avLst/>
            <a:gdLst>
              <a:gd name="connsiteX0" fmla="*/ 0 w 844550"/>
              <a:gd name="connsiteY0" fmla="*/ 104428 h 105173"/>
              <a:gd name="connsiteX1" fmla="*/ 161925 w 844550"/>
              <a:gd name="connsiteY1" fmla="*/ 91728 h 105173"/>
              <a:gd name="connsiteX2" fmla="*/ 257175 w 844550"/>
              <a:gd name="connsiteY2" fmla="*/ 12353 h 105173"/>
              <a:gd name="connsiteX3" fmla="*/ 501650 w 844550"/>
              <a:gd name="connsiteY3" fmla="*/ 6003 h 105173"/>
              <a:gd name="connsiteX4" fmla="*/ 619125 w 844550"/>
              <a:gd name="connsiteY4" fmla="*/ 69503 h 105173"/>
              <a:gd name="connsiteX5" fmla="*/ 844550 w 844550"/>
              <a:gd name="connsiteY5" fmla="*/ 91728 h 1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550" h="105173">
                <a:moveTo>
                  <a:pt x="0" y="104428"/>
                </a:moveTo>
                <a:cubicBezTo>
                  <a:pt x="59531" y="105751"/>
                  <a:pt x="119062" y="107074"/>
                  <a:pt x="161925" y="91728"/>
                </a:cubicBezTo>
                <a:cubicBezTo>
                  <a:pt x="204788" y="76382"/>
                  <a:pt x="200554" y="26641"/>
                  <a:pt x="257175" y="12353"/>
                </a:cubicBezTo>
                <a:cubicBezTo>
                  <a:pt x="313796" y="-1935"/>
                  <a:pt x="441325" y="-3522"/>
                  <a:pt x="501650" y="6003"/>
                </a:cubicBezTo>
                <a:cubicBezTo>
                  <a:pt x="561975" y="15528"/>
                  <a:pt x="561975" y="55215"/>
                  <a:pt x="619125" y="69503"/>
                </a:cubicBezTo>
                <a:cubicBezTo>
                  <a:pt x="676275" y="83790"/>
                  <a:pt x="760412" y="87759"/>
                  <a:pt x="844550" y="91728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6353C224-F681-1023-4CC1-A5F318DEF4EC}"/>
              </a:ext>
            </a:extLst>
          </p:cNvPr>
          <p:cNvSpPr/>
          <p:nvPr/>
        </p:nvSpPr>
        <p:spPr>
          <a:xfrm>
            <a:off x="7753666" y="2675433"/>
            <a:ext cx="1184549" cy="169677"/>
          </a:xfrm>
          <a:custGeom>
            <a:avLst/>
            <a:gdLst>
              <a:gd name="connsiteX0" fmla="*/ 0 w 850107"/>
              <a:gd name="connsiteY0" fmla="*/ 121771 h 121771"/>
              <a:gd name="connsiteX1" fmla="*/ 154782 w 850107"/>
              <a:gd name="connsiteY1" fmla="*/ 88433 h 121771"/>
              <a:gd name="connsiteX2" fmla="*/ 247650 w 850107"/>
              <a:gd name="connsiteY2" fmla="*/ 7471 h 121771"/>
              <a:gd name="connsiteX3" fmla="*/ 552450 w 850107"/>
              <a:gd name="connsiteY3" fmla="*/ 12233 h 121771"/>
              <a:gd name="connsiteX4" fmla="*/ 642938 w 850107"/>
              <a:gd name="connsiteY4" fmla="*/ 83671 h 121771"/>
              <a:gd name="connsiteX5" fmla="*/ 850107 w 850107"/>
              <a:gd name="connsiteY5" fmla="*/ 105102 h 12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107" h="121771">
                <a:moveTo>
                  <a:pt x="0" y="121771"/>
                </a:moveTo>
                <a:cubicBezTo>
                  <a:pt x="56753" y="114627"/>
                  <a:pt x="113507" y="107483"/>
                  <a:pt x="154782" y="88433"/>
                </a:cubicBezTo>
                <a:cubicBezTo>
                  <a:pt x="196057" y="69383"/>
                  <a:pt x="181372" y="20171"/>
                  <a:pt x="247650" y="7471"/>
                </a:cubicBezTo>
                <a:cubicBezTo>
                  <a:pt x="313928" y="-5229"/>
                  <a:pt x="486569" y="-467"/>
                  <a:pt x="552450" y="12233"/>
                </a:cubicBezTo>
                <a:cubicBezTo>
                  <a:pt x="618331" y="24933"/>
                  <a:pt x="593329" y="68193"/>
                  <a:pt x="642938" y="83671"/>
                </a:cubicBezTo>
                <a:cubicBezTo>
                  <a:pt x="692547" y="99149"/>
                  <a:pt x="771327" y="102125"/>
                  <a:pt x="850107" y="105102"/>
                </a:cubicBezTo>
              </a:path>
            </a:pathLst>
          </a:custGeom>
          <a:noFill/>
          <a:ln w="25400">
            <a:solidFill>
              <a:srgbClr val="0000FF"/>
            </a:solidFill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22" name="直線矢印コネクタ 1121">
            <a:extLst>
              <a:ext uri="{FF2B5EF4-FFF2-40B4-BE49-F238E27FC236}">
                <a16:creationId xmlns:a16="http://schemas.microsoft.com/office/drawing/2014/main" id="{16C912F1-B03D-E068-1546-EF1754D87673}"/>
              </a:ext>
            </a:extLst>
          </p:cNvPr>
          <p:cNvCxnSpPr>
            <a:cxnSpLocks/>
          </p:cNvCxnSpPr>
          <p:nvPr/>
        </p:nvCxnSpPr>
        <p:spPr>
          <a:xfrm flipH="1" flipV="1">
            <a:off x="9877425" y="5757863"/>
            <a:ext cx="290513" cy="2143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14F84F5-4E11-FCCA-3FCC-0521CE882C7E}"/>
              </a:ext>
            </a:extLst>
          </p:cNvPr>
          <p:cNvGrpSpPr/>
          <p:nvPr/>
        </p:nvGrpSpPr>
        <p:grpSpPr>
          <a:xfrm>
            <a:off x="931367" y="2413224"/>
            <a:ext cx="3084109" cy="4043728"/>
            <a:chOff x="931368" y="3026542"/>
            <a:chExt cx="2616338" cy="3430410"/>
          </a:xfrm>
        </p:grpSpPr>
        <p:grpSp>
          <p:nvGrpSpPr>
            <p:cNvPr id="1130" name="グループ化 1129">
              <a:extLst>
                <a:ext uri="{FF2B5EF4-FFF2-40B4-BE49-F238E27FC236}">
                  <a16:creationId xmlns:a16="http://schemas.microsoft.com/office/drawing/2014/main" id="{BF0821D0-F00D-AE9A-74DC-5C5B426484FD}"/>
                </a:ext>
              </a:extLst>
            </p:cNvPr>
            <p:cNvGrpSpPr/>
            <p:nvPr/>
          </p:nvGrpSpPr>
          <p:grpSpPr>
            <a:xfrm>
              <a:off x="931368" y="3026542"/>
              <a:ext cx="2616338" cy="2614080"/>
              <a:chOff x="931368" y="3026542"/>
              <a:chExt cx="2616338" cy="2614080"/>
            </a:xfrm>
          </p:grpSpPr>
          <p:grpSp>
            <p:nvGrpSpPr>
              <p:cNvPr id="496" name="グループ化 495">
                <a:extLst>
                  <a:ext uri="{FF2B5EF4-FFF2-40B4-BE49-F238E27FC236}">
                    <a16:creationId xmlns:a16="http://schemas.microsoft.com/office/drawing/2014/main" id="{763E1DFE-BF95-84FA-0A70-63F5E3648AD8}"/>
                  </a:ext>
                </a:extLst>
              </p:cNvPr>
              <p:cNvGrpSpPr/>
              <p:nvPr/>
            </p:nvGrpSpPr>
            <p:grpSpPr>
              <a:xfrm>
                <a:off x="931368" y="3026542"/>
                <a:ext cx="1518322" cy="1519667"/>
                <a:chOff x="1270175" y="3119908"/>
                <a:chExt cx="1089644" cy="1090609"/>
              </a:xfrm>
            </p:grpSpPr>
            <p:grpSp>
              <p:nvGrpSpPr>
                <p:cNvPr id="165" name="グループ化 164">
                  <a:extLst>
                    <a:ext uri="{FF2B5EF4-FFF2-40B4-BE49-F238E27FC236}">
                      <a16:creationId xmlns:a16="http://schemas.microsoft.com/office/drawing/2014/main" id="{713101D0-5F82-A7CA-AB1A-185ED14988FD}"/>
                    </a:ext>
                  </a:extLst>
                </p:cNvPr>
                <p:cNvGrpSpPr/>
                <p:nvPr/>
              </p:nvGrpSpPr>
              <p:grpSpPr>
                <a:xfrm rot="10800000">
                  <a:off x="2054465" y="3119908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29" name="図 28">
                    <a:extLst>
                      <a:ext uri="{FF2B5EF4-FFF2-40B4-BE49-F238E27FC236}">
                        <a16:creationId xmlns:a16="http://schemas.microsoft.com/office/drawing/2014/main" id="{662AD75D-9FB5-A164-313E-0B8916F258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30" name="グループ化 29">
                    <a:extLst>
                      <a:ext uri="{FF2B5EF4-FFF2-40B4-BE49-F238E27FC236}">
                        <a16:creationId xmlns:a16="http://schemas.microsoft.com/office/drawing/2014/main" id="{A8105CC8-EDDB-A2FE-7AFD-2FE604B92F7C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31" name="正方形/長方形 30">
                      <a:extLst>
                        <a:ext uri="{FF2B5EF4-FFF2-40B4-BE49-F238E27FC236}">
                          <a16:creationId xmlns:a16="http://schemas.microsoft.com/office/drawing/2014/main" id="{03C3064F-02D8-018B-1428-FE1A55967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正方形/長方形 31">
                      <a:extLst>
                        <a:ext uri="{FF2B5EF4-FFF2-40B4-BE49-F238E27FC236}">
                          <a16:creationId xmlns:a16="http://schemas.microsoft.com/office/drawing/2014/main" id="{E2A55AE8-3BC7-48F5-F876-3A6EFD367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正方形/長方形 32">
                      <a:extLst>
                        <a:ext uri="{FF2B5EF4-FFF2-40B4-BE49-F238E27FC236}">
                          <a16:creationId xmlns:a16="http://schemas.microsoft.com/office/drawing/2014/main" id="{C8857685-D93E-C89F-A02D-6C1DF7451A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正方形/長方形 33">
                      <a:extLst>
                        <a:ext uri="{FF2B5EF4-FFF2-40B4-BE49-F238E27FC236}">
                          <a16:creationId xmlns:a16="http://schemas.microsoft.com/office/drawing/2014/main" id="{DD9B5DA7-EDE0-ED71-517C-1F87BF147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正方形/長方形 35">
                      <a:extLst>
                        <a:ext uri="{FF2B5EF4-FFF2-40B4-BE49-F238E27FC236}">
                          <a16:creationId xmlns:a16="http://schemas.microsoft.com/office/drawing/2014/main" id="{FB845FE6-510C-D11B-69F0-F5AF3E546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正方形/長方形 36">
                      <a:extLst>
                        <a:ext uri="{FF2B5EF4-FFF2-40B4-BE49-F238E27FC236}">
                          <a16:creationId xmlns:a16="http://schemas.microsoft.com/office/drawing/2014/main" id="{AAC8BD7E-EE67-C63E-7104-C18A31357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正方形/長方形 39">
                      <a:extLst>
                        <a:ext uri="{FF2B5EF4-FFF2-40B4-BE49-F238E27FC236}">
                          <a16:creationId xmlns:a16="http://schemas.microsoft.com/office/drawing/2014/main" id="{A9081370-DBBB-922E-D100-3F670829E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正方形/長方形 59">
                      <a:extLst>
                        <a:ext uri="{FF2B5EF4-FFF2-40B4-BE49-F238E27FC236}">
                          <a16:creationId xmlns:a16="http://schemas.microsoft.com/office/drawing/2014/main" id="{31519D62-7AB7-6216-15D4-5B71F12B7B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正方形/長方形 62">
                      <a:extLst>
                        <a:ext uri="{FF2B5EF4-FFF2-40B4-BE49-F238E27FC236}">
                          <a16:creationId xmlns:a16="http://schemas.microsoft.com/office/drawing/2014/main" id="{00B5CF9C-C6C6-990D-3A7C-9E19936B9A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正方形/長方形 64">
                      <a:extLst>
                        <a:ext uri="{FF2B5EF4-FFF2-40B4-BE49-F238E27FC236}">
                          <a16:creationId xmlns:a16="http://schemas.microsoft.com/office/drawing/2014/main" id="{76047A6A-E19C-0F60-BA81-9CB05BA48A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正方形/長方形 67">
                      <a:extLst>
                        <a:ext uri="{FF2B5EF4-FFF2-40B4-BE49-F238E27FC236}">
                          <a16:creationId xmlns:a16="http://schemas.microsoft.com/office/drawing/2014/main" id="{ADF328A9-D473-F350-FAE3-BDEDC25387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" name="グループ化 70">
                    <a:extLst>
                      <a:ext uri="{FF2B5EF4-FFF2-40B4-BE49-F238E27FC236}">
                        <a16:creationId xmlns:a16="http://schemas.microsoft.com/office/drawing/2014/main" id="{E035C1F9-A735-25C1-F38C-9349A05EBE63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72" name="正方形/長方形 71">
                      <a:extLst>
                        <a:ext uri="{FF2B5EF4-FFF2-40B4-BE49-F238E27FC236}">
                          <a16:creationId xmlns:a16="http://schemas.microsoft.com/office/drawing/2014/main" id="{E99542C2-1301-9160-76BA-143A7F3CE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" name="正方形/長方形 121">
                      <a:extLst>
                        <a:ext uri="{FF2B5EF4-FFF2-40B4-BE49-F238E27FC236}">
                          <a16:creationId xmlns:a16="http://schemas.microsoft.com/office/drawing/2014/main" id="{748681D5-0E96-1D43-66AC-48C7A94845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" name="正方形/長方形 137">
                      <a:extLst>
                        <a:ext uri="{FF2B5EF4-FFF2-40B4-BE49-F238E27FC236}">
                          <a16:creationId xmlns:a16="http://schemas.microsoft.com/office/drawing/2014/main" id="{6E4BCB1F-29DA-7E14-77B0-4630EA1EA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正方形/長方形 138">
                      <a:extLst>
                        <a:ext uri="{FF2B5EF4-FFF2-40B4-BE49-F238E27FC236}">
                          <a16:creationId xmlns:a16="http://schemas.microsoft.com/office/drawing/2014/main" id="{E16E6E6A-CC73-51B3-3C60-660DF19D3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" name="正方形/長方形 139">
                      <a:extLst>
                        <a:ext uri="{FF2B5EF4-FFF2-40B4-BE49-F238E27FC236}">
                          <a16:creationId xmlns:a16="http://schemas.microsoft.com/office/drawing/2014/main" id="{A4281BB8-437D-FB71-E5DD-EBF0E09E2E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" name="正方形/長方形 140">
                      <a:extLst>
                        <a:ext uri="{FF2B5EF4-FFF2-40B4-BE49-F238E27FC236}">
                          <a16:creationId xmlns:a16="http://schemas.microsoft.com/office/drawing/2014/main" id="{67A0F72E-D8BD-6205-F8AA-C10A323165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" name="正方形/長方形 141">
                      <a:extLst>
                        <a:ext uri="{FF2B5EF4-FFF2-40B4-BE49-F238E27FC236}">
                          <a16:creationId xmlns:a16="http://schemas.microsoft.com/office/drawing/2014/main" id="{AADCFBCA-C9C8-F235-FCB8-343FDA892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" name="正方形/長方形 142">
                      <a:extLst>
                        <a:ext uri="{FF2B5EF4-FFF2-40B4-BE49-F238E27FC236}">
                          <a16:creationId xmlns:a16="http://schemas.microsoft.com/office/drawing/2014/main" id="{32ABDCDF-2A25-6822-430F-C5DB651B9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4" name="正方形/長方形 143">
                      <a:extLst>
                        <a:ext uri="{FF2B5EF4-FFF2-40B4-BE49-F238E27FC236}">
                          <a16:creationId xmlns:a16="http://schemas.microsoft.com/office/drawing/2014/main" id="{5104EA10-A8D4-DDEB-F0B7-92B91CA969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正方形/長方形 144">
                      <a:extLst>
                        <a:ext uri="{FF2B5EF4-FFF2-40B4-BE49-F238E27FC236}">
                          <a16:creationId xmlns:a16="http://schemas.microsoft.com/office/drawing/2014/main" id="{5A78AFA5-662B-2856-4E5B-B1EADF892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" name="正方形/長方形 145">
                      <a:extLst>
                        <a:ext uri="{FF2B5EF4-FFF2-40B4-BE49-F238E27FC236}">
                          <a16:creationId xmlns:a16="http://schemas.microsoft.com/office/drawing/2014/main" id="{8E877992-CF3C-D0CA-9B25-D2A3DC94E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正方形/長方形 146">
                      <a:extLst>
                        <a:ext uri="{FF2B5EF4-FFF2-40B4-BE49-F238E27FC236}">
                          <a16:creationId xmlns:a16="http://schemas.microsoft.com/office/drawing/2014/main" id="{11BD6755-BD82-A344-AE0B-A6CFA99E4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" name="正方形/長方形 147">
                      <a:extLst>
                        <a:ext uri="{FF2B5EF4-FFF2-40B4-BE49-F238E27FC236}">
                          <a16:creationId xmlns:a16="http://schemas.microsoft.com/office/drawing/2014/main" id="{D222CE72-2626-02E2-B527-74BA277E9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0" name="グループ化 149">
                    <a:extLst>
                      <a:ext uri="{FF2B5EF4-FFF2-40B4-BE49-F238E27FC236}">
                        <a16:creationId xmlns:a16="http://schemas.microsoft.com/office/drawing/2014/main" id="{0FEDCAD5-FA2F-367D-0CC7-E63D6C7DCE80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151" name="正方形/長方形 150">
                      <a:extLst>
                        <a:ext uri="{FF2B5EF4-FFF2-40B4-BE49-F238E27FC236}">
                          <a16:creationId xmlns:a16="http://schemas.microsoft.com/office/drawing/2014/main" id="{E8CB7348-FBF5-DC49-BE0A-DA5FE7336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正方形/長方形 151">
                      <a:extLst>
                        <a:ext uri="{FF2B5EF4-FFF2-40B4-BE49-F238E27FC236}">
                          <a16:creationId xmlns:a16="http://schemas.microsoft.com/office/drawing/2014/main" id="{435F279D-7FA9-2505-CF74-D921B6810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正方形/長方形 152">
                      <a:extLst>
                        <a:ext uri="{FF2B5EF4-FFF2-40B4-BE49-F238E27FC236}">
                          <a16:creationId xmlns:a16="http://schemas.microsoft.com/office/drawing/2014/main" id="{52A90693-D21D-1620-E22B-97AF5FD461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" name="正方形/長方形 153">
                      <a:extLst>
                        <a:ext uri="{FF2B5EF4-FFF2-40B4-BE49-F238E27FC236}">
                          <a16:creationId xmlns:a16="http://schemas.microsoft.com/office/drawing/2014/main" id="{918FC435-7EEC-869D-409E-E01970FEA1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正方形/長方形 154">
                      <a:extLst>
                        <a:ext uri="{FF2B5EF4-FFF2-40B4-BE49-F238E27FC236}">
                          <a16:creationId xmlns:a16="http://schemas.microsoft.com/office/drawing/2014/main" id="{956E788A-BDA1-FEEA-7F75-FEBF2F3F1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正方形/長方形 155">
                      <a:extLst>
                        <a:ext uri="{FF2B5EF4-FFF2-40B4-BE49-F238E27FC236}">
                          <a16:creationId xmlns:a16="http://schemas.microsoft.com/office/drawing/2014/main" id="{F7CA488B-AA52-E8CF-28CE-FB4F11BA0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正方形/長方形 156">
                      <a:extLst>
                        <a:ext uri="{FF2B5EF4-FFF2-40B4-BE49-F238E27FC236}">
                          <a16:creationId xmlns:a16="http://schemas.microsoft.com/office/drawing/2014/main" id="{19634F85-0D16-2B65-984E-5A7A37228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" name="正方形/長方形 157">
                      <a:extLst>
                        <a:ext uri="{FF2B5EF4-FFF2-40B4-BE49-F238E27FC236}">
                          <a16:creationId xmlns:a16="http://schemas.microsoft.com/office/drawing/2014/main" id="{92FE078F-0C67-4D7E-3CA3-F724E5F2E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" name="正方形/長方形 158">
                      <a:extLst>
                        <a:ext uri="{FF2B5EF4-FFF2-40B4-BE49-F238E27FC236}">
                          <a16:creationId xmlns:a16="http://schemas.microsoft.com/office/drawing/2014/main" id="{1EF5AFD1-2FC0-C558-FE0F-B3B6D441A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" name="正方形/長方形 159">
                      <a:extLst>
                        <a:ext uri="{FF2B5EF4-FFF2-40B4-BE49-F238E27FC236}">
                          <a16:creationId xmlns:a16="http://schemas.microsoft.com/office/drawing/2014/main" id="{43F90055-4802-B501-E93C-9F58AA69BE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1" name="正方形/長方形 160">
                      <a:extLst>
                        <a:ext uri="{FF2B5EF4-FFF2-40B4-BE49-F238E27FC236}">
                          <a16:creationId xmlns:a16="http://schemas.microsoft.com/office/drawing/2014/main" id="{96408547-1F13-417F-3576-E8A7B3979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正方形/長方形 161">
                      <a:extLst>
                        <a:ext uri="{FF2B5EF4-FFF2-40B4-BE49-F238E27FC236}">
                          <a16:creationId xmlns:a16="http://schemas.microsoft.com/office/drawing/2014/main" id="{DA623930-28C4-22C5-8492-860713130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6" name="グループ化 165">
                  <a:extLst>
                    <a:ext uri="{FF2B5EF4-FFF2-40B4-BE49-F238E27FC236}">
                      <a16:creationId xmlns:a16="http://schemas.microsoft.com/office/drawing/2014/main" id="{1DBF223C-D971-D455-6898-9DB3CFA5E5E5}"/>
                    </a:ext>
                  </a:extLst>
                </p:cNvPr>
                <p:cNvGrpSpPr/>
                <p:nvPr/>
              </p:nvGrpSpPr>
              <p:grpSpPr>
                <a:xfrm rot="9381106">
                  <a:off x="1759598" y="3173469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167" name="図 166">
                    <a:extLst>
                      <a:ext uri="{FF2B5EF4-FFF2-40B4-BE49-F238E27FC236}">
                        <a16:creationId xmlns:a16="http://schemas.microsoft.com/office/drawing/2014/main" id="{CFAD33B0-9C80-A3EC-1B25-4613C61D90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168" name="グループ化 167">
                    <a:extLst>
                      <a:ext uri="{FF2B5EF4-FFF2-40B4-BE49-F238E27FC236}">
                        <a16:creationId xmlns:a16="http://schemas.microsoft.com/office/drawing/2014/main" id="{0D5D6A20-F8E3-C5C9-D440-0D2D5D747C45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196" name="正方形/長方形 195">
                      <a:extLst>
                        <a:ext uri="{FF2B5EF4-FFF2-40B4-BE49-F238E27FC236}">
                          <a16:creationId xmlns:a16="http://schemas.microsoft.com/office/drawing/2014/main" id="{E77D110D-C6F5-EC38-C8F9-FFB7FD023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" name="正方形/長方形 196">
                      <a:extLst>
                        <a:ext uri="{FF2B5EF4-FFF2-40B4-BE49-F238E27FC236}">
                          <a16:creationId xmlns:a16="http://schemas.microsoft.com/office/drawing/2014/main" id="{2E00764A-38C6-F54F-B393-BB866B04E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" name="正方形/長方形 197">
                      <a:extLst>
                        <a:ext uri="{FF2B5EF4-FFF2-40B4-BE49-F238E27FC236}">
                          <a16:creationId xmlns:a16="http://schemas.microsoft.com/office/drawing/2014/main" id="{2953F0E9-EDB6-B360-27F6-25D631735A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9" name="正方形/長方形 198">
                      <a:extLst>
                        <a:ext uri="{FF2B5EF4-FFF2-40B4-BE49-F238E27FC236}">
                          <a16:creationId xmlns:a16="http://schemas.microsoft.com/office/drawing/2014/main" id="{CC2780D9-87DE-C5CC-5745-71DE107C4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0" name="正方形/長方形 199">
                      <a:extLst>
                        <a:ext uri="{FF2B5EF4-FFF2-40B4-BE49-F238E27FC236}">
                          <a16:creationId xmlns:a16="http://schemas.microsoft.com/office/drawing/2014/main" id="{7B0E9CF4-7A5D-6FAB-A020-3BA5D8767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1" name="正方形/長方形 200">
                      <a:extLst>
                        <a:ext uri="{FF2B5EF4-FFF2-40B4-BE49-F238E27FC236}">
                          <a16:creationId xmlns:a16="http://schemas.microsoft.com/office/drawing/2014/main" id="{CB3AA397-A2BD-EE20-83A8-82EAE9FD6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2" name="正方形/長方形 201">
                      <a:extLst>
                        <a:ext uri="{FF2B5EF4-FFF2-40B4-BE49-F238E27FC236}">
                          <a16:creationId xmlns:a16="http://schemas.microsoft.com/office/drawing/2014/main" id="{E8756E1B-BC65-5E31-C34F-16A81BDF82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3" name="正方形/長方形 202">
                      <a:extLst>
                        <a:ext uri="{FF2B5EF4-FFF2-40B4-BE49-F238E27FC236}">
                          <a16:creationId xmlns:a16="http://schemas.microsoft.com/office/drawing/2014/main" id="{8FB81248-9150-B562-8CA1-49DCAE101F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4" name="正方形/長方形 203">
                      <a:extLst>
                        <a:ext uri="{FF2B5EF4-FFF2-40B4-BE49-F238E27FC236}">
                          <a16:creationId xmlns:a16="http://schemas.microsoft.com/office/drawing/2014/main" id="{B5D89202-D4D2-36A5-42AC-4A1018964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5" name="正方形/長方形 204">
                      <a:extLst>
                        <a:ext uri="{FF2B5EF4-FFF2-40B4-BE49-F238E27FC236}">
                          <a16:creationId xmlns:a16="http://schemas.microsoft.com/office/drawing/2014/main" id="{2B45275F-DA46-5401-2538-9443C8A0C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" name="正方形/長方形 205">
                      <a:extLst>
                        <a:ext uri="{FF2B5EF4-FFF2-40B4-BE49-F238E27FC236}">
                          <a16:creationId xmlns:a16="http://schemas.microsoft.com/office/drawing/2014/main" id="{DAAC1BFC-C5C1-75AA-7431-B8B163A579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9" name="グループ化 168">
                    <a:extLst>
                      <a:ext uri="{FF2B5EF4-FFF2-40B4-BE49-F238E27FC236}">
                        <a16:creationId xmlns:a16="http://schemas.microsoft.com/office/drawing/2014/main" id="{31BA0FD5-DAC1-22F9-A56A-32B1D257F070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183" name="正方形/長方形 182">
                      <a:extLst>
                        <a:ext uri="{FF2B5EF4-FFF2-40B4-BE49-F238E27FC236}">
                          <a16:creationId xmlns:a16="http://schemas.microsoft.com/office/drawing/2014/main" id="{A9DB7463-3A07-FCFB-CF71-70D7A39B3B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" name="正方形/長方形 183">
                      <a:extLst>
                        <a:ext uri="{FF2B5EF4-FFF2-40B4-BE49-F238E27FC236}">
                          <a16:creationId xmlns:a16="http://schemas.microsoft.com/office/drawing/2014/main" id="{6D26270A-C541-7C22-F843-9E8FD700D8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正方形/長方形 184">
                      <a:extLst>
                        <a:ext uri="{FF2B5EF4-FFF2-40B4-BE49-F238E27FC236}">
                          <a16:creationId xmlns:a16="http://schemas.microsoft.com/office/drawing/2014/main" id="{2852CF2A-3D17-F0E0-936B-EDF9CB1240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6" name="正方形/長方形 185">
                      <a:extLst>
                        <a:ext uri="{FF2B5EF4-FFF2-40B4-BE49-F238E27FC236}">
                          <a16:creationId xmlns:a16="http://schemas.microsoft.com/office/drawing/2014/main" id="{8423E399-E594-F9D2-EFAA-3985DA4177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正方形/長方形 186">
                      <a:extLst>
                        <a:ext uri="{FF2B5EF4-FFF2-40B4-BE49-F238E27FC236}">
                          <a16:creationId xmlns:a16="http://schemas.microsoft.com/office/drawing/2014/main" id="{5726F643-F29E-D195-0968-078C92E115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正方形/長方形 187">
                      <a:extLst>
                        <a:ext uri="{FF2B5EF4-FFF2-40B4-BE49-F238E27FC236}">
                          <a16:creationId xmlns:a16="http://schemas.microsoft.com/office/drawing/2014/main" id="{E6DF43EB-CC85-A160-F56D-4866BCE04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" name="正方形/長方形 188">
                      <a:extLst>
                        <a:ext uri="{FF2B5EF4-FFF2-40B4-BE49-F238E27FC236}">
                          <a16:creationId xmlns:a16="http://schemas.microsoft.com/office/drawing/2014/main" id="{4E6D43D7-5C8A-614E-7363-EC4129212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" name="正方形/長方形 189">
                      <a:extLst>
                        <a:ext uri="{FF2B5EF4-FFF2-40B4-BE49-F238E27FC236}">
                          <a16:creationId xmlns:a16="http://schemas.microsoft.com/office/drawing/2014/main" id="{5BB7DB2C-7B24-F52C-617E-A081BE7D8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" name="正方形/長方形 190">
                      <a:extLst>
                        <a:ext uri="{FF2B5EF4-FFF2-40B4-BE49-F238E27FC236}">
                          <a16:creationId xmlns:a16="http://schemas.microsoft.com/office/drawing/2014/main" id="{F145AC54-823A-CC3B-21A9-E6764D4EE7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" name="正方形/長方形 191">
                      <a:extLst>
                        <a:ext uri="{FF2B5EF4-FFF2-40B4-BE49-F238E27FC236}">
                          <a16:creationId xmlns:a16="http://schemas.microsoft.com/office/drawing/2014/main" id="{6B4C800C-A52D-7194-204B-B25AFC4A99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" name="正方形/長方形 192">
                      <a:extLst>
                        <a:ext uri="{FF2B5EF4-FFF2-40B4-BE49-F238E27FC236}">
                          <a16:creationId xmlns:a16="http://schemas.microsoft.com/office/drawing/2014/main" id="{38AEB86F-49C5-7F38-8B96-7C7E174477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" name="正方形/長方形 193">
                      <a:extLst>
                        <a:ext uri="{FF2B5EF4-FFF2-40B4-BE49-F238E27FC236}">
                          <a16:creationId xmlns:a16="http://schemas.microsoft.com/office/drawing/2014/main" id="{24FD2305-6269-44C6-7286-CFD49977A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" name="正方形/長方形 194">
                      <a:extLst>
                        <a:ext uri="{FF2B5EF4-FFF2-40B4-BE49-F238E27FC236}">
                          <a16:creationId xmlns:a16="http://schemas.microsoft.com/office/drawing/2014/main" id="{DBA89D71-C096-D43F-17BA-DEBF29B87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0" name="グループ化 169">
                    <a:extLst>
                      <a:ext uri="{FF2B5EF4-FFF2-40B4-BE49-F238E27FC236}">
                        <a16:creationId xmlns:a16="http://schemas.microsoft.com/office/drawing/2014/main" id="{9A266905-CC50-47CD-3F96-CBAC87E31C52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171" name="正方形/長方形 170">
                      <a:extLst>
                        <a:ext uri="{FF2B5EF4-FFF2-40B4-BE49-F238E27FC236}">
                          <a16:creationId xmlns:a16="http://schemas.microsoft.com/office/drawing/2014/main" id="{6B146E8C-C4D1-E95A-5305-435CD78B7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2" name="正方形/長方形 171">
                      <a:extLst>
                        <a:ext uri="{FF2B5EF4-FFF2-40B4-BE49-F238E27FC236}">
                          <a16:creationId xmlns:a16="http://schemas.microsoft.com/office/drawing/2014/main" id="{98B167B9-5F55-82F8-F3CB-AAC908A922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正方形/長方形 172">
                      <a:extLst>
                        <a:ext uri="{FF2B5EF4-FFF2-40B4-BE49-F238E27FC236}">
                          <a16:creationId xmlns:a16="http://schemas.microsoft.com/office/drawing/2014/main" id="{39897F6D-6276-96A1-1F15-2388ABE285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正方形/長方形 173">
                      <a:extLst>
                        <a:ext uri="{FF2B5EF4-FFF2-40B4-BE49-F238E27FC236}">
                          <a16:creationId xmlns:a16="http://schemas.microsoft.com/office/drawing/2014/main" id="{934475AA-5C4E-D637-93B8-575CD5065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正方形/長方形 174">
                      <a:extLst>
                        <a:ext uri="{FF2B5EF4-FFF2-40B4-BE49-F238E27FC236}">
                          <a16:creationId xmlns:a16="http://schemas.microsoft.com/office/drawing/2014/main" id="{8545FFAD-7DB1-34D3-C9FF-502EEF92C1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6" name="正方形/長方形 175">
                      <a:extLst>
                        <a:ext uri="{FF2B5EF4-FFF2-40B4-BE49-F238E27FC236}">
                          <a16:creationId xmlns:a16="http://schemas.microsoft.com/office/drawing/2014/main" id="{F244D387-0717-7977-98D2-0528246D9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正方形/長方形 176">
                      <a:extLst>
                        <a:ext uri="{FF2B5EF4-FFF2-40B4-BE49-F238E27FC236}">
                          <a16:creationId xmlns:a16="http://schemas.microsoft.com/office/drawing/2014/main" id="{8D59170A-CCAB-787B-494B-4D6D40CD57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正方形/長方形 177">
                      <a:extLst>
                        <a:ext uri="{FF2B5EF4-FFF2-40B4-BE49-F238E27FC236}">
                          <a16:creationId xmlns:a16="http://schemas.microsoft.com/office/drawing/2014/main" id="{58C475AB-F797-C3CD-52E3-5334D8940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正方形/長方形 178">
                      <a:extLst>
                        <a:ext uri="{FF2B5EF4-FFF2-40B4-BE49-F238E27FC236}">
                          <a16:creationId xmlns:a16="http://schemas.microsoft.com/office/drawing/2014/main" id="{422ADFE9-D1FB-5C1D-6A27-54D9C1D32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" name="正方形/長方形 179">
                      <a:extLst>
                        <a:ext uri="{FF2B5EF4-FFF2-40B4-BE49-F238E27FC236}">
                          <a16:creationId xmlns:a16="http://schemas.microsoft.com/office/drawing/2014/main" id="{C280CFF9-C26F-967F-FE51-9AB40F351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正方形/長方形 180">
                      <a:extLst>
                        <a:ext uri="{FF2B5EF4-FFF2-40B4-BE49-F238E27FC236}">
                          <a16:creationId xmlns:a16="http://schemas.microsoft.com/office/drawing/2014/main" id="{791862F9-49D6-7879-14AA-71CF3308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" name="正方形/長方形 181">
                      <a:extLst>
                        <a:ext uri="{FF2B5EF4-FFF2-40B4-BE49-F238E27FC236}">
                          <a16:creationId xmlns:a16="http://schemas.microsoft.com/office/drawing/2014/main" id="{8153E0BA-5122-5C9F-8FBB-34BC439429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7" name="グループ化 206">
                  <a:extLst>
                    <a:ext uri="{FF2B5EF4-FFF2-40B4-BE49-F238E27FC236}">
                      <a16:creationId xmlns:a16="http://schemas.microsoft.com/office/drawing/2014/main" id="{E558EEF0-1009-3464-B404-4E6188A9D4E2}"/>
                    </a:ext>
                  </a:extLst>
                </p:cNvPr>
                <p:cNvGrpSpPr/>
                <p:nvPr/>
              </p:nvGrpSpPr>
              <p:grpSpPr>
                <a:xfrm rot="8100000">
                  <a:off x="1511949" y="3342538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208" name="図 207">
                    <a:extLst>
                      <a:ext uri="{FF2B5EF4-FFF2-40B4-BE49-F238E27FC236}">
                        <a16:creationId xmlns:a16="http://schemas.microsoft.com/office/drawing/2014/main" id="{8687995A-DC5B-0750-B65F-D5F1AAEC03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209" name="グループ化 208">
                    <a:extLst>
                      <a:ext uri="{FF2B5EF4-FFF2-40B4-BE49-F238E27FC236}">
                        <a16:creationId xmlns:a16="http://schemas.microsoft.com/office/drawing/2014/main" id="{82832F94-9AE4-6994-2F5E-1EF05012828F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237" name="正方形/長方形 236">
                      <a:extLst>
                        <a:ext uri="{FF2B5EF4-FFF2-40B4-BE49-F238E27FC236}">
                          <a16:creationId xmlns:a16="http://schemas.microsoft.com/office/drawing/2014/main" id="{5CE52274-6069-3E86-630B-2F65F3D70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8" name="正方形/長方形 237">
                      <a:extLst>
                        <a:ext uri="{FF2B5EF4-FFF2-40B4-BE49-F238E27FC236}">
                          <a16:creationId xmlns:a16="http://schemas.microsoft.com/office/drawing/2014/main" id="{04BD7EB5-3BEB-2823-39B6-46EEA8927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9" name="正方形/長方形 238">
                      <a:extLst>
                        <a:ext uri="{FF2B5EF4-FFF2-40B4-BE49-F238E27FC236}">
                          <a16:creationId xmlns:a16="http://schemas.microsoft.com/office/drawing/2014/main" id="{80505D5F-DB4A-7551-26C0-087A4ACC1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0" name="正方形/長方形 239">
                      <a:extLst>
                        <a:ext uri="{FF2B5EF4-FFF2-40B4-BE49-F238E27FC236}">
                          <a16:creationId xmlns:a16="http://schemas.microsoft.com/office/drawing/2014/main" id="{C47095B0-E2AC-39E6-BEFC-B726A48256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1" name="正方形/長方形 240">
                      <a:extLst>
                        <a:ext uri="{FF2B5EF4-FFF2-40B4-BE49-F238E27FC236}">
                          <a16:creationId xmlns:a16="http://schemas.microsoft.com/office/drawing/2014/main" id="{1E18C42A-5F2F-8C37-C9C6-225349A7F7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2" name="正方形/長方形 241">
                      <a:extLst>
                        <a:ext uri="{FF2B5EF4-FFF2-40B4-BE49-F238E27FC236}">
                          <a16:creationId xmlns:a16="http://schemas.microsoft.com/office/drawing/2014/main" id="{5F1DA764-AE02-57BE-1810-94FFA5F38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正方形/長方形 242">
                      <a:extLst>
                        <a:ext uri="{FF2B5EF4-FFF2-40B4-BE49-F238E27FC236}">
                          <a16:creationId xmlns:a16="http://schemas.microsoft.com/office/drawing/2014/main" id="{970990D8-1971-29E9-FA10-BAD18CEB8D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正方形/長方形 243">
                      <a:extLst>
                        <a:ext uri="{FF2B5EF4-FFF2-40B4-BE49-F238E27FC236}">
                          <a16:creationId xmlns:a16="http://schemas.microsoft.com/office/drawing/2014/main" id="{C5A88A24-EC03-B41A-E012-8584735AB1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正方形/長方形 244">
                      <a:extLst>
                        <a:ext uri="{FF2B5EF4-FFF2-40B4-BE49-F238E27FC236}">
                          <a16:creationId xmlns:a16="http://schemas.microsoft.com/office/drawing/2014/main" id="{D077A532-E752-DC66-696F-569F287D8F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正方形/長方形 245">
                      <a:extLst>
                        <a:ext uri="{FF2B5EF4-FFF2-40B4-BE49-F238E27FC236}">
                          <a16:creationId xmlns:a16="http://schemas.microsoft.com/office/drawing/2014/main" id="{A654C709-1CD4-73E8-6BDF-34DBC9BF71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7" name="正方形/長方形 246">
                      <a:extLst>
                        <a:ext uri="{FF2B5EF4-FFF2-40B4-BE49-F238E27FC236}">
                          <a16:creationId xmlns:a16="http://schemas.microsoft.com/office/drawing/2014/main" id="{89F3E1EC-ECA4-E7F0-0084-A5C412E1F5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0" name="グループ化 209">
                    <a:extLst>
                      <a:ext uri="{FF2B5EF4-FFF2-40B4-BE49-F238E27FC236}">
                        <a16:creationId xmlns:a16="http://schemas.microsoft.com/office/drawing/2014/main" id="{3CD4561D-A437-371E-898E-8A0E50235C34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224" name="正方形/長方形 223">
                      <a:extLst>
                        <a:ext uri="{FF2B5EF4-FFF2-40B4-BE49-F238E27FC236}">
                          <a16:creationId xmlns:a16="http://schemas.microsoft.com/office/drawing/2014/main" id="{470F953D-8BB1-DDA2-7312-B8223323A2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5" name="正方形/長方形 224">
                      <a:extLst>
                        <a:ext uri="{FF2B5EF4-FFF2-40B4-BE49-F238E27FC236}">
                          <a16:creationId xmlns:a16="http://schemas.microsoft.com/office/drawing/2014/main" id="{D59E6011-4BAD-86C0-E67C-F2480E0ACE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正方形/長方形 225">
                      <a:extLst>
                        <a:ext uri="{FF2B5EF4-FFF2-40B4-BE49-F238E27FC236}">
                          <a16:creationId xmlns:a16="http://schemas.microsoft.com/office/drawing/2014/main" id="{7E661D73-4980-25A0-FF8F-13C8374A8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7" name="正方形/長方形 226">
                      <a:extLst>
                        <a:ext uri="{FF2B5EF4-FFF2-40B4-BE49-F238E27FC236}">
                          <a16:creationId xmlns:a16="http://schemas.microsoft.com/office/drawing/2014/main" id="{9ECE23C1-B496-92A2-F328-A6A94D8551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正方形/長方形 227">
                      <a:extLst>
                        <a:ext uri="{FF2B5EF4-FFF2-40B4-BE49-F238E27FC236}">
                          <a16:creationId xmlns:a16="http://schemas.microsoft.com/office/drawing/2014/main" id="{306C2506-353C-B4F3-2075-6EB3BF8FE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正方形/長方形 228">
                      <a:extLst>
                        <a:ext uri="{FF2B5EF4-FFF2-40B4-BE49-F238E27FC236}">
                          <a16:creationId xmlns:a16="http://schemas.microsoft.com/office/drawing/2014/main" id="{8801C2A3-8C45-F7C8-DB19-9D09F8B84C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0" name="正方形/長方形 229">
                      <a:extLst>
                        <a:ext uri="{FF2B5EF4-FFF2-40B4-BE49-F238E27FC236}">
                          <a16:creationId xmlns:a16="http://schemas.microsoft.com/office/drawing/2014/main" id="{1EA8070D-F8C5-716D-DE8C-8A05AEB6C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1" name="正方形/長方形 230">
                      <a:extLst>
                        <a:ext uri="{FF2B5EF4-FFF2-40B4-BE49-F238E27FC236}">
                          <a16:creationId xmlns:a16="http://schemas.microsoft.com/office/drawing/2014/main" id="{7D44A355-F140-8627-6540-B88F918A0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正方形/長方形 231">
                      <a:extLst>
                        <a:ext uri="{FF2B5EF4-FFF2-40B4-BE49-F238E27FC236}">
                          <a16:creationId xmlns:a16="http://schemas.microsoft.com/office/drawing/2014/main" id="{A9CCB322-F0EF-90A2-BBF3-EDDEE0299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3" name="正方形/長方形 232">
                      <a:extLst>
                        <a:ext uri="{FF2B5EF4-FFF2-40B4-BE49-F238E27FC236}">
                          <a16:creationId xmlns:a16="http://schemas.microsoft.com/office/drawing/2014/main" id="{4FFAEB89-85C7-8D0B-5F1C-8C72BFFD6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正方形/長方形 233">
                      <a:extLst>
                        <a:ext uri="{FF2B5EF4-FFF2-40B4-BE49-F238E27FC236}">
                          <a16:creationId xmlns:a16="http://schemas.microsoft.com/office/drawing/2014/main" id="{79207A2D-05A5-1865-6795-805E7DB13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正方形/長方形 234">
                      <a:extLst>
                        <a:ext uri="{FF2B5EF4-FFF2-40B4-BE49-F238E27FC236}">
                          <a16:creationId xmlns:a16="http://schemas.microsoft.com/office/drawing/2014/main" id="{81E0487A-555C-5753-7D6A-C8CD94E80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6" name="正方形/長方形 235">
                      <a:extLst>
                        <a:ext uri="{FF2B5EF4-FFF2-40B4-BE49-F238E27FC236}">
                          <a16:creationId xmlns:a16="http://schemas.microsoft.com/office/drawing/2014/main" id="{6527F102-8BE1-77B8-92E5-C3140754D5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1" name="グループ化 210">
                    <a:extLst>
                      <a:ext uri="{FF2B5EF4-FFF2-40B4-BE49-F238E27FC236}">
                        <a16:creationId xmlns:a16="http://schemas.microsoft.com/office/drawing/2014/main" id="{D4FCDF0A-FA3B-5253-3AF8-ACF64796172A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212" name="正方形/長方形 211">
                      <a:extLst>
                        <a:ext uri="{FF2B5EF4-FFF2-40B4-BE49-F238E27FC236}">
                          <a16:creationId xmlns:a16="http://schemas.microsoft.com/office/drawing/2014/main" id="{FE13823A-54F2-AF40-108F-FF094FBFF4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3" name="正方形/長方形 212">
                      <a:extLst>
                        <a:ext uri="{FF2B5EF4-FFF2-40B4-BE49-F238E27FC236}">
                          <a16:creationId xmlns:a16="http://schemas.microsoft.com/office/drawing/2014/main" id="{ADE48A4A-95CC-529D-BF1A-24DDCC51C9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正方形/長方形 213">
                      <a:extLst>
                        <a:ext uri="{FF2B5EF4-FFF2-40B4-BE49-F238E27FC236}">
                          <a16:creationId xmlns:a16="http://schemas.microsoft.com/office/drawing/2014/main" id="{308ACE46-93DE-9B38-DD29-476818D7D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正方形/長方形 214">
                      <a:extLst>
                        <a:ext uri="{FF2B5EF4-FFF2-40B4-BE49-F238E27FC236}">
                          <a16:creationId xmlns:a16="http://schemas.microsoft.com/office/drawing/2014/main" id="{DEAF9A11-4817-74FB-3DCC-8C5E9CA19B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6" name="正方形/長方形 215">
                      <a:extLst>
                        <a:ext uri="{FF2B5EF4-FFF2-40B4-BE49-F238E27FC236}">
                          <a16:creationId xmlns:a16="http://schemas.microsoft.com/office/drawing/2014/main" id="{FB958D21-D5D1-6BC6-B5E3-B5F9BB18DF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正方形/長方形 216">
                      <a:extLst>
                        <a:ext uri="{FF2B5EF4-FFF2-40B4-BE49-F238E27FC236}">
                          <a16:creationId xmlns:a16="http://schemas.microsoft.com/office/drawing/2014/main" id="{B3006C59-4948-6E12-C5C0-A17342091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正方形/長方形 217">
                      <a:extLst>
                        <a:ext uri="{FF2B5EF4-FFF2-40B4-BE49-F238E27FC236}">
                          <a16:creationId xmlns:a16="http://schemas.microsoft.com/office/drawing/2014/main" id="{2E694778-6F93-AFF0-CCD1-1F883C0B0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9" name="正方形/長方形 218">
                      <a:extLst>
                        <a:ext uri="{FF2B5EF4-FFF2-40B4-BE49-F238E27FC236}">
                          <a16:creationId xmlns:a16="http://schemas.microsoft.com/office/drawing/2014/main" id="{AE4244F6-3FB6-6FC1-777F-4BAC1EE2D1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0" name="正方形/長方形 219">
                      <a:extLst>
                        <a:ext uri="{FF2B5EF4-FFF2-40B4-BE49-F238E27FC236}">
                          <a16:creationId xmlns:a16="http://schemas.microsoft.com/office/drawing/2014/main" id="{64049D47-69AF-AB87-EF40-548C64B0D2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1" name="正方形/長方形 220">
                      <a:extLst>
                        <a:ext uri="{FF2B5EF4-FFF2-40B4-BE49-F238E27FC236}">
                          <a16:creationId xmlns:a16="http://schemas.microsoft.com/office/drawing/2014/main" id="{F971FAAA-3AA5-50A8-73CD-9ED0824E2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2" name="正方形/長方形 221">
                      <a:extLst>
                        <a:ext uri="{FF2B5EF4-FFF2-40B4-BE49-F238E27FC236}">
                          <a16:creationId xmlns:a16="http://schemas.microsoft.com/office/drawing/2014/main" id="{035D01FA-32AB-7FC2-D702-AA8F3CE78B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3" name="正方形/長方形 222">
                      <a:extLst>
                        <a:ext uri="{FF2B5EF4-FFF2-40B4-BE49-F238E27FC236}">
                          <a16:creationId xmlns:a16="http://schemas.microsoft.com/office/drawing/2014/main" id="{47D3CC8D-6963-1406-CD67-FB157B765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48" name="グループ化 247">
                  <a:extLst>
                    <a:ext uri="{FF2B5EF4-FFF2-40B4-BE49-F238E27FC236}">
                      <a16:creationId xmlns:a16="http://schemas.microsoft.com/office/drawing/2014/main" id="{63BE8562-F498-B259-6427-60CA3A679DD8}"/>
                    </a:ext>
                  </a:extLst>
                </p:cNvPr>
                <p:cNvGrpSpPr/>
                <p:nvPr/>
              </p:nvGrpSpPr>
              <p:grpSpPr>
                <a:xfrm rot="6733703">
                  <a:off x="1345260" y="3594951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249" name="図 248">
                    <a:extLst>
                      <a:ext uri="{FF2B5EF4-FFF2-40B4-BE49-F238E27FC236}">
                        <a16:creationId xmlns:a16="http://schemas.microsoft.com/office/drawing/2014/main" id="{B4727737-E84C-AF08-185A-FB2A618F39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250" name="グループ化 249">
                    <a:extLst>
                      <a:ext uri="{FF2B5EF4-FFF2-40B4-BE49-F238E27FC236}">
                        <a16:creationId xmlns:a16="http://schemas.microsoft.com/office/drawing/2014/main" id="{140844BC-8703-4E20-38FF-8C5591F65AC3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278" name="正方形/長方形 277">
                      <a:extLst>
                        <a:ext uri="{FF2B5EF4-FFF2-40B4-BE49-F238E27FC236}">
                          <a16:creationId xmlns:a16="http://schemas.microsoft.com/office/drawing/2014/main" id="{7DDE7585-B344-5B62-A8E4-C0F727314E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正方形/長方形 278">
                      <a:extLst>
                        <a:ext uri="{FF2B5EF4-FFF2-40B4-BE49-F238E27FC236}">
                          <a16:creationId xmlns:a16="http://schemas.microsoft.com/office/drawing/2014/main" id="{6CA15BB2-848A-B394-4733-6D99156945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正方形/長方形 279">
                      <a:extLst>
                        <a:ext uri="{FF2B5EF4-FFF2-40B4-BE49-F238E27FC236}">
                          <a16:creationId xmlns:a16="http://schemas.microsoft.com/office/drawing/2014/main" id="{57283606-7F91-107C-052D-CF9079F3B5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1" name="正方形/長方形 280">
                      <a:extLst>
                        <a:ext uri="{FF2B5EF4-FFF2-40B4-BE49-F238E27FC236}">
                          <a16:creationId xmlns:a16="http://schemas.microsoft.com/office/drawing/2014/main" id="{EA127AB2-C2AA-1152-D027-BE3CF90C20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2" name="正方形/長方形 281">
                      <a:extLst>
                        <a:ext uri="{FF2B5EF4-FFF2-40B4-BE49-F238E27FC236}">
                          <a16:creationId xmlns:a16="http://schemas.microsoft.com/office/drawing/2014/main" id="{0ABA45E9-B65E-8470-0686-6C4356A756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正方形/長方形 282">
                      <a:extLst>
                        <a:ext uri="{FF2B5EF4-FFF2-40B4-BE49-F238E27FC236}">
                          <a16:creationId xmlns:a16="http://schemas.microsoft.com/office/drawing/2014/main" id="{9E7DDBC7-BF18-3926-7CD2-62CD2DBA2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4" name="正方形/長方形 283">
                      <a:extLst>
                        <a:ext uri="{FF2B5EF4-FFF2-40B4-BE49-F238E27FC236}">
                          <a16:creationId xmlns:a16="http://schemas.microsoft.com/office/drawing/2014/main" id="{60A60124-91BD-E574-5F53-F8564C1DF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5" name="正方形/長方形 284">
                      <a:extLst>
                        <a:ext uri="{FF2B5EF4-FFF2-40B4-BE49-F238E27FC236}">
                          <a16:creationId xmlns:a16="http://schemas.microsoft.com/office/drawing/2014/main" id="{42AF315E-76A7-CE17-018B-2BDB9EA39C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正方形/長方形 285">
                      <a:extLst>
                        <a:ext uri="{FF2B5EF4-FFF2-40B4-BE49-F238E27FC236}">
                          <a16:creationId xmlns:a16="http://schemas.microsoft.com/office/drawing/2014/main" id="{E0E4DBC0-EBAD-4D38-C709-0F290A70D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7" name="正方形/長方形 286">
                      <a:extLst>
                        <a:ext uri="{FF2B5EF4-FFF2-40B4-BE49-F238E27FC236}">
                          <a16:creationId xmlns:a16="http://schemas.microsoft.com/office/drawing/2014/main" id="{0FE16EBC-A294-DF94-59C9-A2E25D011C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8" name="正方形/長方形 287">
                      <a:extLst>
                        <a:ext uri="{FF2B5EF4-FFF2-40B4-BE49-F238E27FC236}">
                          <a16:creationId xmlns:a16="http://schemas.microsoft.com/office/drawing/2014/main" id="{A701B0E8-AB0C-CCE7-37EF-5E295BC4BE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1" name="グループ化 250">
                    <a:extLst>
                      <a:ext uri="{FF2B5EF4-FFF2-40B4-BE49-F238E27FC236}">
                        <a16:creationId xmlns:a16="http://schemas.microsoft.com/office/drawing/2014/main" id="{26E71C69-7B85-2CE2-D816-CB5137FE3829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265" name="正方形/長方形 264">
                      <a:extLst>
                        <a:ext uri="{FF2B5EF4-FFF2-40B4-BE49-F238E27FC236}">
                          <a16:creationId xmlns:a16="http://schemas.microsoft.com/office/drawing/2014/main" id="{98AFFF33-84E3-0057-B19D-E5ABC6A3E6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正方形/長方形 265">
                      <a:extLst>
                        <a:ext uri="{FF2B5EF4-FFF2-40B4-BE49-F238E27FC236}">
                          <a16:creationId xmlns:a16="http://schemas.microsoft.com/office/drawing/2014/main" id="{55FE88C7-5164-BE59-7083-AB8CBB847D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7" name="正方形/長方形 266">
                      <a:extLst>
                        <a:ext uri="{FF2B5EF4-FFF2-40B4-BE49-F238E27FC236}">
                          <a16:creationId xmlns:a16="http://schemas.microsoft.com/office/drawing/2014/main" id="{B191A9C4-F381-BEC6-7A56-3113F34F2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正方形/長方形 267">
                      <a:extLst>
                        <a:ext uri="{FF2B5EF4-FFF2-40B4-BE49-F238E27FC236}">
                          <a16:creationId xmlns:a16="http://schemas.microsoft.com/office/drawing/2014/main" id="{4497E3C9-C2EC-BFD9-152D-008B88B72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正方形/長方形 268">
                      <a:extLst>
                        <a:ext uri="{FF2B5EF4-FFF2-40B4-BE49-F238E27FC236}">
                          <a16:creationId xmlns:a16="http://schemas.microsoft.com/office/drawing/2014/main" id="{716E319E-7086-0809-CE58-F759FCB82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0" name="正方形/長方形 269">
                      <a:extLst>
                        <a:ext uri="{FF2B5EF4-FFF2-40B4-BE49-F238E27FC236}">
                          <a16:creationId xmlns:a16="http://schemas.microsoft.com/office/drawing/2014/main" id="{1A18DD57-0E25-2868-3848-BBBB171ED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正方形/長方形 270">
                      <a:extLst>
                        <a:ext uri="{FF2B5EF4-FFF2-40B4-BE49-F238E27FC236}">
                          <a16:creationId xmlns:a16="http://schemas.microsoft.com/office/drawing/2014/main" id="{9856BAF9-FFF7-E269-7E30-A993DA504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正方形/長方形 271">
                      <a:extLst>
                        <a:ext uri="{FF2B5EF4-FFF2-40B4-BE49-F238E27FC236}">
                          <a16:creationId xmlns:a16="http://schemas.microsoft.com/office/drawing/2014/main" id="{AD4283B1-4B00-A33F-32F9-542CEDFE9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正方形/長方形 272">
                      <a:extLst>
                        <a:ext uri="{FF2B5EF4-FFF2-40B4-BE49-F238E27FC236}">
                          <a16:creationId xmlns:a16="http://schemas.microsoft.com/office/drawing/2014/main" id="{62EA63D6-899C-9676-D82A-664DE78CD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4" name="正方形/長方形 273">
                      <a:extLst>
                        <a:ext uri="{FF2B5EF4-FFF2-40B4-BE49-F238E27FC236}">
                          <a16:creationId xmlns:a16="http://schemas.microsoft.com/office/drawing/2014/main" id="{76CABECE-634B-F969-49DF-78914D917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正方形/長方形 274">
                      <a:extLst>
                        <a:ext uri="{FF2B5EF4-FFF2-40B4-BE49-F238E27FC236}">
                          <a16:creationId xmlns:a16="http://schemas.microsoft.com/office/drawing/2014/main" id="{F3D777B0-101D-3E1F-11F6-42250912A0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正方形/長方形 275">
                      <a:extLst>
                        <a:ext uri="{FF2B5EF4-FFF2-40B4-BE49-F238E27FC236}">
                          <a16:creationId xmlns:a16="http://schemas.microsoft.com/office/drawing/2014/main" id="{8C5096DB-F745-73AA-3BC5-B54DE1ABC7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正方形/長方形 276">
                      <a:extLst>
                        <a:ext uri="{FF2B5EF4-FFF2-40B4-BE49-F238E27FC236}">
                          <a16:creationId xmlns:a16="http://schemas.microsoft.com/office/drawing/2014/main" id="{FFD2A34D-1AE1-80D5-61F0-BACA73916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2" name="グループ化 251">
                    <a:extLst>
                      <a:ext uri="{FF2B5EF4-FFF2-40B4-BE49-F238E27FC236}">
                        <a16:creationId xmlns:a16="http://schemas.microsoft.com/office/drawing/2014/main" id="{6EE24454-0E01-40CB-2F5A-C8C268C96A05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253" name="正方形/長方形 252">
                      <a:extLst>
                        <a:ext uri="{FF2B5EF4-FFF2-40B4-BE49-F238E27FC236}">
                          <a16:creationId xmlns:a16="http://schemas.microsoft.com/office/drawing/2014/main" id="{3EBA280E-C6BB-B4A3-40FA-9C510898C4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正方形/長方形 253">
                      <a:extLst>
                        <a:ext uri="{FF2B5EF4-FFF2-40B4-BE49-F238E27FC236}">
                          <a16:creationId xmlns:a16="http://schemas.microsoft.com/office/drawing/2014/main" id="{53E92E99-D7FD-80E2-F259-38F7C502D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正方形/長方形 254">
                      <a:extLst>
                        <a:ext uri="{FF2B5EF4-FFF2-40B4-BE49-F238E27FC236}">
                          <a16:creationId xmlns:a16="http://schemas.microsoft.com/office/drawing/2014/main" id="{182CCDD6-C589-D5EC-0715-454297B841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6" name="正方形/長方形 255">
                      <a:extLst>
                        <a:ext uri="{FF2B5EF4-FFF2-40B4-BE49-F238E27FC236}">
                          <a16:creationId xmlns:a16="http://schemas.microsoft.com/office/drawing/2014/main" id="{D0E2AEF1-2637-7799-A837-A449EAE3B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7" name="正方形/長方形 256">
                      <a:extLst>
                        <a:ext uri="{FF2B5EF4-FFF2-40B4-BE49-F238E27FC236}">
                          <a16:creationId xmlns:a16="http://schemas.microsoft.com/office/drawing/2014/main" id="{088F7D58-EFC8-72EE-3680-047CDF778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8" name="正方形/長方形 257">
                      <a:extLst>
                        <a:ext uri="{FF2B5EF4-FFF2-40B4-BE49-F238E27FC236}">
                          <a16:creationId xmlns:a16="http://schemas.microsoft.com/office/drawing/2014/main" id="{8330F865-BC9A-2ED3-74E3-8B450171C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9" name="正方形/長方形 258">
                      <a:extLst>
                        <a:ext uri="{FF2B5EF4-FFF2-40B4-BE49-F238E27FC236}">
                          <a16:creationId xmlns:a16="http://schemas.microsoft.com/office/drawing/2014/main" id="{AD0BE6DF-6756-A672-08C3-83E8F7429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正方形/長方形 259">
                      <a:extLst>
                        <a:ext uri="{FF2B5EF4-FFF2-40B4-BE49-F238E27FC236}">
                          <a16:creationId xmlns:a16="http://schemas.microsoft.com/office/drawing/2014/main" id="{7DEE7CD6-2037-DDB2-F415-B864E8BB1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1" name="正方形/長方形 260">
                      <a:extLst>
                        <a:ext uri="{FF2B5EF4-FFF2-40B4-BE49-F238E27FC236}">
                          <a16:creationId xmlns:a16="http://schemas.microsoft.com/office/drawing/2014/main" id="{EEAD0C20-FFDC-D073-8CDF-30FB80C57B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正方形/長方形 261">
                      <a:extLst>
                        <a:ext uri="{FF2B5EF4-FFF2-40B4-BE49-F238E27FC236}">
                          <a16:creationId xmlns:a16="http://schemas.microsoft.com/office/drawing/2014/main" id="{82E34B51-8F63-81A7-76D2-1E507A05D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正方形/長方形 262">
                      <a:extLst>
                        <a:ext uri="{FF2B5EF4-FFF2-40B4-BE49-F238E27FC236}">
                          <a16:creationId xmlns:a16="http://schemas.microsoft.com/office/drawing/2014/main" id="{428F8182-1FD2-6EC7-30EF-DD95BD4C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4" name="正方形/長方形 263">
                      <a:extLst>
                        <a:ext uri="{FF2B5EF4-FFF2-40B4-BE49-F238E27FC236}">
                          <a16:creationId xmlns:a16="http://schemas.microsoft.com/office/drawing/2014/main" id="{37567AF4-E4E5-BED3-9BEA-B7DA6F400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5" name="グループ化 454">
                  <a:extLst>
                    <a:ext uri="{FF2B5EF4-FFF2-40B4-BE49-F238E27FC236}">
                      <a16:creationId xmlns:a16="http://schemas.microsoft.com/office/drawing/2014/main" id="{45962395-1546-DB6A-F3B0-83E1C735AB5C}"/>
                    </a:ext>
                  </a:extLst>
                </p:cNvPr>
                <p:cNvGrpSpPr/>
                <p:nvPr/>
              </p:nvGrpSpPr>
              <p:grpSpPr>
                <a:xfrm rot="5400000">
                  <a:off x="1287509" y="3887829"/>
                  <a:ext cx="305354" cy="340022"/>
                  <a:chOff x="1187693" y="3628203"/>
                  <a:chExt cx="349007" cy="388631"/>
                </a:xfrm>
              </p:grpSpPr>
              <p:pic>
                <p:nvPicPr>
                  <p:cNvPr id="456" name="図 455">
                    <a:extLst>
                      <a:ext uri="{FF2B5EF4-FFF2-40B4-BE49-F238E27FC236}">
                        <a16:creationId xmlns:a16="http://schemas.microsoft.com/office/drawing/2014/main" id="{DA055AB5-27F0-A724-8844-539800C440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83738"/>
                  <a:stretch/>
                </p:blipFill>
                <p:spPr>
                  <a:xfrm>
                    <a:off x="1187693" y="3943819"/>
                    <a:ext cx="349007" cy="73015"/>
                  </a:xfrm>
                  <a:prstGeom prst="rect">
                    <a:avLst/>
                  </a:prstGeom>
                </p:spPr>
              </p:pic>
              <p:grpSp>
                <p:nvGrpSpPr>
                  <p:cNvPr id="457" name="グループ化 456">
                    <a:extLst>
                      <a:ext uri="{FF2B5EF4-FFF2-40B4-BE49-F238E27FC236}">
                        <a16:creationId xmlns:a16="http://schemas.microsoft.com/office/drawing/2014/main" id="{D86DBBDD-2F7B-08DC-6659-595BDC4E8967}"/>
                      </a:ext>
                    </a:extLst>
                  </p:cNvPr>
                  <p:cNvGrpSpPr/>
                  <p:nvPr/>
                </p:nvGrpSpPr>
                <p:grpSpPr>
                  <a:xfrm>
                    <a:off x="1236644" y="3628203"/>
                    <a:ext cx="254862" cy="86699"/>
                    <a:chOff x="7318145" y="2286464"/>
                    <a:chExt cx="1619144" cy="718538"/>
                  </a:xfrm>
                </p:grpSpPr>
                <p:sp>
                  <p:nvSpPr>
                    <p:cNvPr id="485" name="正方形/長方形 484">
                      <a:extLst>
                        <a:ext uri="{FF2B5EF4-FFF2-40B4-BE49-F238E27FC236}">
                          <a16:creationId xmlns:a16="http://schemas.microsoft.com/office/drawing/2014/main" id="{9C962244-73C4-CE96-850B-1BBA2F3BA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411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正方形/長方形 485">
                      <a:extLst>
                        <a:ext uri="{FF2B5EF4-FFF2-40B4-BE49-F238E27FC236}">
                          <a16:creationId xmlns:a16="http://schemas.microsoft.com/office/drawing/2014/main" id="{2B63C745-A253-BF4B-ABE0-9ACC42630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5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7" name="正方形/長方形 486">
                      <a:extLst>
                        <a:ext uri="{FF2B5EF4-FFF2-40B4-BE49-F238E27FC236}">
                          <a16:creationId xmlns:a16="http://schemas.microsoft.com/office/drawing/2014/main" id="{72C7D45F-E639-0714-85F7-F5636FA4D4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7744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8" name="正方形/長方形 487">
                      <a:extLst>
                        <a:ext uri="{FF2B5EF4-FFF2-40B4-BE49-F238E27FC236}">
                          <a16:creationId xmlns:a16="http://schemas.microsoft.com/office/drawing/2014/main" id="{1F32BBEA-1230-AB1F-A8FF-EA3331F051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095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9" name="正方形/長方形 488">
                      <a:extLst>
                        <a:ext uri="{FF2B5EF4-FFF2-40B4-BE49-F238E27FC236}">
                          <a16:creationId xmlns:a16="http://schemas.microsoft.com/office/drawing/2014/main" id="{3C39EAD8-1E0E-7EDF-5E2E-4A08327D3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1548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0" name="正方形/長方形 489">
                      <a:extLst>
                        <a:ext uri="{FF2B5EF4-FFF2-40B4-BE49-F238E27FC236}">
                          <a16:creationId xmlns:a16="http://schemas.microsoft.com/office/drawing/2014/main" id="{52B802E0-96F7-B72C-EE1C-5B1BDE78FE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114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1" name="正方形/長方形 490">
                      <a:extLst>
                        <a:ext uri="{FF2B5EF4-FFF2-40B4-BE49-F238E27FC236}">
                          <a16:creationId xmlns:a16="http://schemas.microsoft.com/office/drawing/2014/main" id="{02E9E55D-47BB-F375-6498-FE7F245E1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638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2" name="正方形/長方形 491">
                      <a:extLst>
                        <a:ext uri="{FF2B5EF4-FFF2-40B4-BE49-F238E27FC236}">
                          <a16:creationId xmlns:a16="http://schemas.microsoft.com/office/drawing/2014/main" id="{0822D2A5-64B9-9B27-76A0-4959D506B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920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3" name="正方形/長方形 492">
                      <a:extLst>
                        <a:ext uri="{FF2B5EF4-FFF2-40B4-BE49-F238E27FC236}">
                          <a16:creationId xmlns:a16="http://schemas.microsoft.com/office/drawing/2014/main" id="{5D64C20A-451A-34C8-47CD-4E30E91546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3239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4" name="正方形/長方形 493">
                      <a:extLst>
                        <a:ext uri="{FF2B5EF4-FFF2-40B4-BE49-F238E27FC236}">
                          <a16:creationId xmlns:a16="http://schemas.microsoft.com/office/drawing/2014/main" id="{5794FC19-83B8-7611-86F6-AB85A9246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0546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5" name="正方形/長方形 494">
                      <a:extLst>
                        <a:ext uri="{FF2B5EF4-FFF2-40B4-BE49-F238E27FC236}">
                          <a16:creationId xmlns:a16="http://schemas.microsoft.com/office/drawing/2014/main" id="{297486F6-9D6F-E7CD-B30F-6C88C63C7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5492" y="2286464"/>
                      <a:ext cx="141797" cy="718538"/>
                    </a:xfrm>
                    <a:prstGeom prst="rect">
                      <a:avLst/>
                    </a:prstGeom>
                    <a:solidFill>
                      <a:srgbClr val="00FF00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8" name="グループ化 457">
                    <a:extLst>
                      <a:ext uri="{FF2B5EF4-FFF2-40B4-BE49-F238E27FC236}">
                        <a16:creationId xmlns:a16="http://schemas.microsoft.com/office/drawing/2014/main" id="{B971FA88-88A5-61CA-847D-E6C6F967FDF6}"/>
                      </a:ext>
                    </a:extLst>
                  </p:cNvPr>
                  <p:cNvGrpSpPr/>
                  <p:nvPr/>
                </p:nvGrpSpPr>
                <p:grpSpPr>
                  <a:xfrm>
                    <a:off x="1213249" y="3800645"/>
                    <a:ext cx="299585" cy="143138"/>
                    <a:chOff x="7177091" y="3757634"/>
                    <a:chExt cx="1900594" cy="1288800"/>
                  </a:xfrm>
                </p:grpSpPr>
                <p:sp>
                  <p:nvSpPr>
                    <p:cNvPr id="472" name="正方形/長方形 471">
                      <a:extLst>
                        <a:ext uri="{FF2B5EF4-FFF2-40B4-BE49-F238E27FC236}">
                          <a16:creationId xmlns:a16="http://schemas.microsoft.com/office/drawing/2014/main" id="{239DA87E-88E9-D567-1FCC-CB5198378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709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3" name="正方形/長方形 472">
                      <a:extLst>
                        <a:ext uri="{FF2B5EF4-FFF2-40B4-BE49-F238E27FC236}">
                          <a16:creationId xmlns:a16="http://schemas.microsoft.com/office/drawing/2014/main" id="{EAD28A97-C20A-4EA8-21B2-F180611DE3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2648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4" name="正方形/長方形 473">
                      <a:extLst>
                        <a:ext uri="{FF2B5EF4-FFF2-40B4-BE49-F238E27FC236}">
                          <a16:creationId xmlns:a16="http://schemas.microsoft.com/office/drawing/2014/main" id="{7BF73737-F3D4-3818-01F3-A7BDCCB3A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8075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5" name="正方形/長方形 474">
                      <a:extLst>
                        <a:ext uri="{FF2B5EF4-FFF2-40B4-BE49-F238E27FC236}">
                          <a16:creationId xmlns:a16="http://schemas.microsoft.com/office/drawing/2014/main" id="{2A7F416E-F5C5-9039-9AF5-FF8D5495B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87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6" name="正方形/長方形 475">
                      <a:extLst>
                        <a:ext uri="{FF2B5EF4-FFF2-40B4-BE49-F238E27FC236}">
                          <a16:creationId xmlns:a16="http://schemas.microsoft.com/office/drawing/2014/main" id="{DCEF846B-A270-8E5B-EBA1-08751BAE29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926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7" name="正方形/長方形 476">
                      <a:extLst>
                        <a:ext uri="{FF2B5EF4-FFF2-40B4-BE49-F238E27FC236}">
                          <a16:creationId xmlns:a16="http://schemas.microsoft.com/office/drawing/2014/main" id="{4875CA20-C7B7-62B9-D1EB-D24A4D3EC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4293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8" name="正方形/長方形 477">
                      <a:extLst>
                        <a:ext uri="{FF2B5EF4-FFF2-40B4-BE49-F238E27FC236}">
                          <a16:creationId xmlns:a16="http://schemas.microsoft.com/office/drawing/2014/main" id="{2E70C62C-664E-A515-CACD-0BF79310C6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6162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正方形/長方形 478">
                      <a:extLst>
                        <a:ext uri="{FF2B5EF4-FFF2-40B4-BE49-F238E27FC236}">
                          <a16:creationId xmlns:a16="http://schemas.microsoft.com/office/drawing/2014/main" id="{95AD3C2D-A092-84FC-2FB9-C0822EF274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9221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正方形/長方形 479">
                      <a:extLst>
                        <a:ext uri="{FF2B5EF4-FFF2-40B4-BE49-F238E27FC236}">
                          <a16:creationId xmlns:a16="http://schemas.microsoft.com/office/drawing/2014/main" id="{C3198A6B-2D6F-4538-34F6-179A18242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8140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1" name="正方形/長方形 480">
                      <a:extLst>
                        <a:ext uri="{FF2B5EF4-FFF2-40B4-BE49-F238E27FC236}">
                          <a16:creationId xmlns:a16="http://schemas.microsoft.com/office/drawing/2014/main" id="{32F0019B-0A64-586D-04E3-51D6E557DF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617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2" name="正方形/長方形 481">
                      <a:extLst>
                        <a:ext uri="{FF2B5EF4-FFF2-40B4-BE49-F238E27FC236}">
                          <a16:creationId xmlns:a16="http://schemas.microsoft.com/office/drawing/2014/main" id="{0B67A78A-AADD-6D61-DAE5-FA7C180240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2359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3" name="正方形/長方形 482">
                      <a:extLst>
                        <a:ext uri="{FF2B5EF4-FFF2-40B4-BE49-F238E27FC236}">
                          <a16:creationId xmlns:a16="http://schemas.microsoft.com/office/drawing/2014/main" id="{1BAA0EA6-4E84-6D45-0A92-AFCCC95A4E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1346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4" name="正方形/長方形 483">
                      <a:extLst>
                        <a:ext uri="{FF2B5EF4-FFF2-40B4-BE49-F238E27FC236}">
                          <a16:creationId xmlns:a16="http://schemas.microsoft.com/office/drawing/2014/main" id="{72F6F559-0B8C-DB3F-BE5A-14BBFC5ED2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36088" y="3757634"/>
                      <a:ext cx="141597" cy="1288800"/>
                    </a:xfrm>
                    <a:prstGeom prst="rect">
                      <a:avLst/>
                    </a:prstGeom>
                    <a:solidFill>
                      <a:schemeClr val="accent2">
                        <a:alpha val="50000"/>
                      </a:scheme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9" name="グループ化 458">
                    <a:extLst>
                      <a:ext uri="{FF2B5EF4-FFF2-40B4-BE49-F238E27FC236}">
                        <a16:creationId xmlns:a16="http://schemas.microsoft.com/office/drawing/2014/main" id="{EADEDA91-1BEF-79C7-8076-6A4548158406}"/>
                      </a:ext>
                    </a:extLst>
                  </p:cNvPr>
                  <p:cNvGrpSpPr/>
                  <p:nvPr/>
                </p:nvGrpSpPr>
                <p:grpSpPr>
                  <a:xfrm>
                    <a:off x="1225303" y="3714775"/>
                    <a:ext cx="276770" cy="85649"/>
                    <a:chOff x="7254277" y="3029136"/>
                    <a:chExt cx="1758326" cy="718538"/>
                  </a:xfrm>
                </p:grpSpPr>
                <p:sp>
                  <p:nvSpPr>
                    <p:cNvPr id="460" name="正方形/長方形 459">
                      <a:extLst>
                        <a:ext uri="{FF2B5EF4-FFF2-40B4-BE49-F238E27FC236}">
                          <a16:creationId xmlns:a16="http://schemas.microsoft.com/office/drawing/2014/main" id="{3624B6F6-9DC0-8677-88AB-4A19D6D05C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4277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1" name="正方形/長方形 460">
                      <a:extLst>
                        <a:ext uri="{FF2B5EF4-FFF2-40B4-BE49-F238E27FC236}">
                          <a16:creationId xmlns:a16="http://schemas.microsoft.com/office/drawing/2014/main" id="{0BF69056-C242-0606-3921-6556FFB728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387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正方形/長方形 461">
                      <a:extLst>
                        <a:ext uri="{FF2B5EF4-FFF2-40B4-BE49-F238E27FC236}">
                          <a16:creationId xmlns:a16="http://schemas.microsoft.com/office/drawing/2014/main" id="{8086D860-DC49-36D3-51EE-3DD2A6B3A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正方形/長方形 462">
                      <a:extLst>
                        <a:ext uri="{FF2B5EF4-FFF2-40B4-BE49-F238E27FC236}">
                          <a16:creationId xmlns:a16="http://schemas.microsoft.com/office/drawing/2014/main" id="{95C67083-2E25-F281-A4A3-43A2F9439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7680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4" name="正方形/長方形 463">
                      <a:extLst>
                        <a:ext uri="{FF2B5EF4-FFF2-40B4-BE49-F238E27FC236}">
                          <a16:creationId xmlns:a16="http://schemas.microsoft.com/office/drawing/2014/main" id="{B6D66D9E-C9E0-54F1-AC0E-AC3B0FEE4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728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5" name="正方形/長方形 464">
                      <a:extLst>
                        <a:ext uri="{FF2B5EF4-FFF2-40B4-BE49-F238E27FC236}">
                          <a16:creationId xmlns:a16="http://schemas.microsoft.com/office/drawing/2014/main" id="{C74B777C-0DED-ABAE-483A-89A8FAC95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251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正方形/長方形 465">
                      <a:extLst>
                        <a:ext uri="{FF2B5EF4-FFF2-40B4-BE49-F238E27FC236}">
                          <a16:creationId xmlns:a16="http://schemas.microsoft.com/office/drawing/2014/main" id="{F12543B0-4E99-3B07-BB52-39C8AB5BC5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76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7" name="正方形/長方形 466">
                      <a:extLst>
                        <a:ext uri="{FF2B5EF4-FFF2-40B4-BE49-F238E27FC236}">
                          <a16:creationId xmlns:a16="http://schemas.microsoft.com/office/drawing/2014/main" id="{9CBEEB11-6A04-EA5B-3C81-42AD93100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0242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正方形/長方形 467">
                      <a:extLst>
                        <a:ext uri="{FF2B5EF4-FFF2-40B4-BE49-F238E27FC236}">
                          <a16:creationId xmlns:a16="http://schemas.microsoft.com/office/drawing/2014/main" id="{1602372A-F337-EF03-CB80-2B13CC291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9371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9" name="正方形/長方形 468">
                      <a:extLst>
                        <a:ext uri="{FF2B5EF4-FFF2-40B4-BE49-F238E27FC236}">
                          <a16:creationId xmlns:a16="http://schemas.microsoft.com/office/drawing/2014/main" id="{6841A5C1-115B-4564-01A8-329C7895F7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86678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0" name="正方形/長方形 469">
                      <a:extLst>
                        <a:ext uri="{FF2B5EF4-FFF2-40B4-BE49-F238E27FC236}">
                          <a16:creationId xmlns:a16="http://schemas.microsoft.com/office/drawing/2014/main" id="{0188E52B-2B63-EB2A-47F6-55A8E9149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1624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1" name="正方形/長方形 470">
                      <a:extLst>
                        <a:ext uri="{FF2B5EF4-FFF2-40B4-BE49-F238E27FC236}">
                          <a16:creationId xmlns:a16="http://schemas.microsoft.com/office/drawing/2014/main" id="{CAE80C51-DC3B-C447-FABF-0C9D0778C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806" y="3029136"/>
                      <a:ext cx="141797" cy="718538"/>
                    </a:xfrm>
                    <a:prstGeom prst="rect">
                      <a:avLst/>
                    </a:prstGeom>
                    <a:solidFill>
                      <a:srgbClr val="0000FF">
                        <a:alpha val="50000"/>
                      </a:srgbClr>
                    </a:solidFill>
                    <a:ln w="254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499" name="グループ化 498">
                <a:extLst>
                  <a:ext uri="{FF2B5EF4-FFF2-40B4-BE49-F238E27FC236}">
                    <a16:creationId xmlns:a16="http://schemas.microsoft.com/office/drawing/2014/main" id="{C5633361-92C5-40E8-CB28-6004B9020267}"/>
                  </a:ext>
                </a:extLst>
              </p:cNvPr>
              <p:cNvGrpSpPr/>
              <p:nvPr/>
            </p:nvGrpSpPr>
            <p:grpSpPr>
              <a:xfrm rot="4027143">
                <a:off x="1033875" y="4501121"/>
                <a:ext cx="425484" cy="473790"/>
                <a:chOff x="1187693" y="3628203"/>
                <a:chExt cx="349007" cy="388631"/>
              </a:xfrm>
            </p:grpSpPr>
            <p:pic>
              <p:nvPicPr>
                <p:cNvPr id="623" name="図 622">
                  <a:extLst>
                    <a:ext uri="{FF2B5EF4-FFF2-40B4-BE49-F238E27FC236}">
                      <a16:creationId xmlns:a16="http://schemas.microsoft.com/office/drawing/2014/main" id="{5F51E339-40EE-2995-61C7-14E1536D4B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624" name="グループ化 623">
                  <a:extLst>
                    <a:ext uri="{FF2B5EF4-FFF2-40B4-BE49-F238E27FC236}">
                      <a16:creationId xmlns:a16="http://schemas.microsoft.com/office/drawing/2014/main" id="{35F32B10-D3B4-8889-C85D-89D19B71D4D4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652" name="正方形/長方形 651">
                    <a:extLst>
                      <a:ext uri="{FF2B5EF4-FFF2-40B4-BE49-F238E27FC236}">
                        <a16:creationId xmlns:a16="http://schemas.microsoft.com/office/drawing/2014/main" id="{DEFF02CD-2FB2-14EC-0AB4-533A99141CB8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3" name="正方形/長方形 652">
                    <a:extLst>
                      <a:ext uri="{FF2B5EF4-FFF2-40B4-BE49-F238E27FC236}">
                        <a16:creationId xmlns:a16="http://schemas.microsoft.com/office/drawing/2014/main" id="{393FFA54-18BB-055F-61EB-D5FB5607DA05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4" name="正方形/長方形 653">
                    <a:extLst>
                      <a:ext uri="{FF2B5EF4-FFF2-40B4-BE49-F238E27FC236}">
                        <a16:creationId xmlns:a16="http://schemas.microsoft.com/office/drawing/2014/main" id="{7E195C20-7E98-B897-F5B3-91779D82BFE9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5" name="正方形/長方形 654">
                    <a:extLst>
                      <a:ext uri="{FF2B5EF4-FFF2-40B4-BE49-F238E27FC236}">
                        <a16:creationId xmlns:a16="http://schemas.microsoft.com/office/drawing/2014/main" id="{29146D07-2CE5-676A-7B07-8FEC92ADDF85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6" name="正方形/長方形 655">
                    <a:extLst>
                      <a:ext uri="{FF2B5EF4-FFF2-40B4-BE49-F238E27FC236}">
                        <a16:creationId xmlns:a16="http://schemas.microsoft.com/office/drawing/2014/main" id="{804799CD-2995-B71B-A790-AC33E51D7E26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7" name="正方形/長方形 656">
                    <a:extLst>
                      <a:ext uri="{FF2B5EF4-FFF2-40B4-BE49-F238E27FC236}">
                        <a16:creationId xmlns:a16="http://schemas.microsoft.com/office/drawing/2014/main" id="{A3316253-1987-BCB1-BE61-06748D695F4F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8" name="正方形/長方形 657">
                    <a:extLst>
                      <a:ext uri="{FF2B5EF4-FFF2-40B4-BE49-F238E27FC236}">
                        <a16:creationId xmlns:a16="http://schemas.microsoft.com/office/drawing/2014/main" id="{B47DB778-C330-1FCF-8A27-5BBA33FD2C17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9" name="正方形/長方形 658">
                    <a:extLst>
                      <a:ext uri="{FF2B5EF4-FFF2-40B4-BE49-F238E27FC236}">
                        <a16:creationId xmlns:a16="http://schemas.microsoft.com/office/drawing/2014/main" id="{9913099B-21E7-38AB-D9F8-5C5BDD716658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0" name="正方形/長方形 659">
                    <a:extLst>
                      <a:ext uri="{FF2B5EF4-FFF2-40B4-BE49-F238E27FC236}">
                        <a16:creationId xmlns:a16="http://schemas.microsoft.com/office/drawing/2014/main" id="{C58F750D-CCD0-1BCD-CD84-B5985BCDCA02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1" name="正方形/長方形 660">
                    <a:extLst>
                      <a:ext uri="{FF2B5EF4-FFF2-40B4-BE49-F238E27FC236}">
                        <a16:creationId xmlns:a16="http://schemas.microsoft.com/office/drawing/2014/main" id="{1C186E85-1BEA-91F1-876E-A466625F40D0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2" name="正方形/長方形 661">
                    <a:extLst>
                      <a:ext uri="{FF2B5EF4-FFF2-40B4-BE49-F238E27FC236}">
                        <a16:creationId xmlns:a16="http://schemas.microsoft.com/office/drawing/2014/main" id="{04E72588-557A-6E24-12E0-362D48ABE50E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5" name="グループ化 624">
                  <a:extLst>
                    <a:ext uri="{FF2B5EF4-FFF2-40B4-BE49-F238E27FC236}">
                      <a16:creationId xmlns:a16="http://schemas.microsoft.com/office/drawing/2014/main" id="{B0E23EC3-537C-8155-A8E2-F24356089E9E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639" name="正方形/長方形 638">
                    <a:extLst>
                      <a:ext uri="{FF2B5EF4-FFF2-40B4-BE49-F238E27FC236}">
                        <a16:creationId xmlns:a16="http://schemas.microsoft.com/office/drawing/2014/main" id="{2E32E214-CE7D-1EA4-7360-6B4A15E85B32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正方形/長方形 639">
                    <a:extLst>
                      <a:ext uri="{FF2B5EF4-FFF2-40B4-BE49-F238E27FC236}">
                        <a16:creationId xmlns:a16="http://schemas.microsoft.com/office/drawing/2014/main" id="{1D76C73F-AAB2-49DF-BF93-A453F5683E30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1" name="正方形/長方形 640">
                    <a:extLst>
                      <a:ext uri="{FF2B5EF4-FFF2-40B4-BE49-F238E27FC236}">
                        <a16:creationId xmlns:a16="http://schemas.microsoft.com/office/drawing/2014/main" id="{161BB27D-3381-136F-6044-9F8B67261D6D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2" name="正方形/長方形 641">
                    <a:extLst>
                      <a:ext uri="{FF2B5EF4-FFF2-40B4-BE49-F238E27FC236}">
                        <a16:creationId xmlns:a16="http://schemas.microsoft.com/office/drawing/2014/main" id="{74E038F1-D8C5-7527-586E-7B8347A06111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3" name="正方形/長方形 642">
                    <a:extLst>
                      <a:ext uri="{FF2B5EF4-FFF2-40B4-BE49-F238E27FC236}">
                        <a16:creationId xmlns:a16="http://schemas.microsoft.com/office/drawing/2014/main" id="{D05FE8C3-140F-697C-EF87-34F74EE0A9DB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4" name="正方形/長方形 643">
                    <a:extLst>
                      <a:ext uri="{FF2B5EF4-FFF2-40B4-BE49-F238E27FC236}">
                        <a16:creationId xmlns:a16="http://schemas.microsoft.com/office/drawing/2014/main" id="{DB53EE27-0719-B302-04B7-4FA4E2457179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5" name="正方形/長方形 644">
                    <a:extLst>
                      <a:ext uri="{FF2B5EF4-FFF2-40B4-BE49-F238E27FC236}">
                        <a16:creationId xmlns:a16="http://schemas.microsoft.com/office/drawing/2014/main" id="{A735D51C-B7D1-D114-8FB7-71810F2A61EC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6" name="正方形/長方形 645">
                    <a:extLst>
                      <a:ext uri="{FF2B5EF4-FFF2-40B4-BE49-F238E27FC236}">
                        <a16:creationId xmlns:a16="http://schemas.microsoft.com/office/drawing/2014/main" id="{EF325523-541F-8D9D-F419-43B66AB2CB83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7" name="正方形/長方形 646">
                    <a:extLst>
                      <a:ext uri="{FF2B5EF4-FFF2-40B4-BE49-F238E27FC236}">
                        <a16:creationId xmlns:a16="http://schemas.microsoft.com/office/drawing/2014/main" id="{53C8E52A-03A5-02FB-AF31-8AF5A6771BD8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8" name="正方形/長方形 647">
                    <a:extLst>
                      <a:ext uri="{FF2B5EF4-FFF2-40B4-BE49-F238E27FC236}">
                        <a16:creationId xmlns:a16="http://schemas.microsoft.com/office/drawing/2014/main" id="{9AFBC922-FAFB-2CEB-261E-4D82B40FB501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9" name="正方形/長方形 648">
                    <a:extLst>
                      <a:ext uri="{FF2B5EF4-FFF2-40B4-BE49-F238E27FC236}">
                        <a16:creationId xmlns:a16="http://schemas.microsoft.com/office/drawing/2014/main" id="{07E84A68-DFD4-2801-6DAB-AC414B65C9B6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0" name="正方形/長方形 649">
                    <a:extLst>
                      <a:ext uri="{FF2B5EF4-FFF2-40B4-BE49-F238E27FC236}">
                        <a16:creationId xmlns:a16="http://schemas.microsoft.com/office/drawing/2014/main" id="{C71451AE-CEB2-DEB7-E493-FFB28AD34A6C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1" name="正方形/長方形 650">
                    <a:extLst>
                      <a:ext uri="{FF2B5EF4-FFF2-40B4-BE49-F238E27FC236}">
                        <a16:creationId xmlns:a16="http://schemas.microsoft.com/office/drawing/2014/main" id="{1972AF7D-2F34-EE74-187F-FD1473B450C4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6" name="グループ化 625">
                  <a:extLst>
                    <a:ext uri="{FF2B5EF4-FFF2-40B4-BE49-F238E27FC236}">
                      <a16:creationId xmlns:a16="http://schemas.microsoft.com/office/drawing/2014/main" id="{B5C36973-DA10-75C8-A362-00A4345CAFA7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627" name="正方形/長方形 626">
                    <a:extLst>
                      <a:ext uri="{FF2B5EF4-FFF2-40B4-BE49-F238E27FC236}">
                        <a16:creationId xmlns:a16="http://schemas.microsoft.com/office/drawing/2014/main" id="{B4193337-15FF-5CC8-A68A-7313682BCD57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8" name="正方形/長方形 627">
                    <a:extLst>
                      <a:ext uri="{FF2B5EF4-FFF2-40B4-BE49-F238E27FC236}">
                        <a16:creationId xmlns:a16="http://schemas.microsoft.com/office/drawing/2014/main" id="{C73D9D43-6FFF-553E-5FD7-4F10B3B2543C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正方形/長方形 628">
                    <a:extLst>
                      <a:ext uri="{FF2B5EF4-FFF2-40B4-BE49-F238E27FC236}">
                        <a16:creationId xmlns:a16="http://schemas.microsoft.com/office/drawing/2014/main" id="{196DFA92-876A-47E3-C1E0-9C9ABB209ACB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0" name="正方形/長方形 629">
                    <a:extLst>
                      <a:ext uri="{FF2B5EF4-FFF2-40B4-BE49-F238E27FC236}">
                        <a16:creationId xmlns:a16="http://schemas.microsoft.com/office/drawing/2014/main" id="{2AA3A407-CECD-8ABD-A4AD-05643FC8395C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1" name="正方形/長方形 630">
                    <a:extLst>
                      <a:ext uri="{FF2B5EF4-FFF2-40B4-BE49-F238E27FC236}">
                        <a16:creationId xmlns:a16="http://schemas.microsoft.com/office/drawing/2014/main" id="{737FF326-E53C-AE9E-479F-6349F5CD1B0A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2" name="正方形/長方形 631">
                    <a:extLst>
                      <a:ext uri="{FF2B5EF4-FFF2-40B4-BE49-F238E27FC236}">
                        <a16:creationId xmlns:a16="http://schemas.microsoft.com/office/drawing/2014/main" id="{B287B878-AD4F-1532-02CE-5892AFCA8618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3" name="正方形/長方形 632">
                    <a:extLst>
                      <a:ext uri="{FF2B5EF4-FFF2-40B4-BE49-F238E27FC236}">
                        <a16:creationId xmlns:a16="http://schemas.microsoft.com/office/drawing/2014/main" id="{2344DCDF-90A9-E772-2104-D5D81DD4643B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4" name="正方形/長方形 633">
                    <a:extLst>
                      <a:ext uri="{FF2B5EF4-FFF2-40B4-BE49-F238E27FC236}">
                        <a16:creationId xmlns:a16="http://schemas.microsoft.com/office/drawing/2014/main" id="{B9C913D6-207A-474B-A54A-6D8A19E426BB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5" name="正方形/長方形 634">
                    <a:extLst>
                      <a:ext uri="{FF2B5EF4-FFF2-40B4-BE49-F238E27FC236}">
                        <a16:creationId xmlns:a16="http://schemas.microsoft.com/office/drawing/2014/main" id="{0A77320C-4F7C-CC1D-CE26-8DA715F216D0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6" name="正方形/長方形 635">
                    <a:extLst>
                      <a:ext uri="{FF2B5EF4-FFF2-40B4-BE49-F238E27FC236}">
                        <a16:creationId xmlns:a16="http://schemas.microsoft.com/office/drawing/2014/main" id="{F6FB560A-83BD-076A-49EF-B1DEAE2B2C7E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7" name="正方形/長方形 636">
                    <a:extLst>
                      <a:ext uri="{FF2B5EF4-FFF2-40B4-BE49-F238E27FC236}">
                        <a16:creationId xmlns:a16="http://schemas.microsoft.com/office/drawing/2014/main" id="{506FFAD7-3503-EDA2-569A-02942E5107CC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8" name="正方形/長方形 637">
                    <a:extLst>
                      <a:ext uri="{FF2B5EF4-FFF2-40B4-BE49-F238E27FC236}">
                        <a16:creationId xmlns:a16="http://schemas.microsoft.com/office/drawing/2014/main" id="{A02525B2-DB92-D0E1-333A-F38D7B7A26A2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0" name="グループ化 499">
                <a:extLst>
                  <a:ext uri="{FF2B5EF4-FFF2-40B4-BE49-F238E27FC236}">
                    <a16:creationId xmlns:a16="http://schemas.microsoft.com/office/drawing/2014/main" id="{F3819915-6431-559B-A7B1-16D4C166AD15}"/>
                  </a:ext>
                </a:extLst>
              </p:cNvPr>
              <p:cNvGrpSpPr/>
              <p:nvPr/>
            </p:nvGrpSpPr>
            <p:grpSpPr>
              <a:xfrm rot="2746037">
                <a:off x="1264815" y="4849321"/>
                <a:ext cx="425484" cy="473790"/>
                <a:chOff x="1187693" y="3628203"/>
                <a:chExt cx="349007" cy="388631"/>
              </a:xfrm>
            </p:grpSpPr>
            <p:pic>
              <p:nvPicPr>
                <p:cNvPr id="583" name="図 582">
                  <a:extLst>
                    <a:ext uri="{FF2B5EF4-FFF2-40B4-BE49-F238E27FC236}">
                      <a16:creationId xmlns:a16="http://schemas.microsoft.com/office/drawing/2014/main" id="{0A0FC85C-9968-2DB0-F8D9-91502BEE94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584" name="グループ化 583">
                  <a:extLst>
                    <a:ext uri="{FF2B5EF4-FFF2-40B4-BE49-F238E27FC236}">
                      <a16:creationId xmlns:a16="http://schemas.microsoft.com/office/drawing/2014/main" id="{A53B1AEE-A10B-9834-1AB0-8E7EC6F6D1D3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612" name="正方形/長方形 611">
                    <a:extLst>
                      <a:ext uri="{FF2B5EF4-FFF2-40B4-BE49-F238E27FC236}">
                        <a16:creationId xmlns:a16="http://schemas.microsoft.com/office/drawing/2014/main" id="{E0F9D632-BC02-B058-FBBC-9744DBF05975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3" name="正方形/長方形 612">
                    <a:extLst>
                      <a:ext uri="{FF2B5EF4-FFF2-40B4-BE49-F238E27FC236}">
                        <a16:creationId xmlns:a16="http://schemas.microsoft.com/office/drawing/2014/main" id="{6A5A0D11-1B20-AB08-05CF-03360538510B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4" name="正方形/長方形 613">
                    <a:extLst>
                      <a:ext uri="{FF2B5EF4-FFF2-40B4-BE49-F238E27FC236}">
                        <a16:creationId xmlns:a16="http://schemas.microsoft.com/office/drawing/2014/main" id="{C8F68ADA-23D0-EA06-08ED-D46ED48B49B5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5" name="正方形/長方形 614">
                    <a:extLst>
                      <a:ext uri="{FF2B5EF4-FFF2-40B4-BE49-F238E27FC236}">
                        <a16:creationId xmlns:a16="http://schemas.microsoft.com/office/drawing/2014/main" id="{47633DF4-199F-A949-E052-A282ECCF0EB6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6" name="正方形/長方形 615">
                    <a:extLst>
                      <a:ext uri="{FF2B5EF4-FFF2-40B4-BE49-F238E27FC236}">
                        <a16:creationId xmlns:a16="http://schemas.microsoft.com/office/drawing/2014/main" id="{4E816A23-9A79-9881-693F-2A55AF8D7F69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7" name="正方形/長方形 616">
                    <a:extLst>
                      <a:ext uri="{FF2B5EF4-FFF2-40B4-BE49-F238E27FC236}">
                        <a16:creationId xmlns:a16="http://schemas.microsoft.com/office/drawing/2014/main" id="{4045B09D-FC5E-740D-B244-9A5769BC994C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正方形/長方形 617">
                    <a:extLst>
                      <a:ext uri="{FF2B5EF4-FFF2-40B4-BE49-F238E27FC236}">
                        <a16:creationId xmlns:a16="http://schemas.microsoft.com/office/drawing/2014/main" id="{F7D5D691-6866-21BA-65F2-A1D9FF094437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9" name="正方形/長方形 618">
                    <a:extLst>
                      <a:ext uri="{FF2B5EF4-FFF2-40B4-BE49-F238E27FC236}">
                        <a16:creationId xmlns:a16="http://schemas.microsoft.com/office/drawing/2014/main" id="{DAC9F3F6-B238-F3A6-9E0B-67BDB11C210E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0" name="正方形/長方形 619">
                    <a:extLst>
                      <a:ext uri="{FF2B5EF4-FFF2-40B4-BE49-F238E27FC236}">
                        <a16:creationId xmlns:a16="http://schemas.microsoft.com/office/drawing/2014/main" id="{9AAF77AA-E882-633F-9BA0-77333301A5D5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1" name="正方形/長方形 620">
                    <a:extLst>
                      <a:ext uri="{FF2B5EF4-FFF2-40B4-BE49-F238E27FC236}">
                        <a16:creationId xmlns:a16="http://schemas.microsoft.com/office/drawing/2014/main" id="{E0CF20EF-4CFE-E21D-C00B-4EF2B467897C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2" name="正方形/長方形 621">
                    <a:extLst>
                      <a:ext uri="{FF2B5EF4-FFF2-40B4-BE49-F238E27FC236}">
                        <a16:creationId xmlns:a16="http://schemas.microsoft.com/office/drawing/2014/main" id="{F038CFD1-D12E-DF51-0268-4EAFD6C05FBD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5" name="グループ化 584">
                  <a:extLst>
                    <a:ext uri="{FF2B5EF4-FFF2-40B4-BE49-F238E27FC236}">
                      <a16:creationId xmlns:a16="http://schemas.microsoft.com/office/drawing/2014/main" id="{BC62BED9-7A6A-F25C-97F4-96D69F29584C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599" name="正方形/長方形 598">
                    <a:extLst>
                      <a:ext uri="{FF2B5EF4-FFF2-40B4-BE49-F238E27FC236}">
                        <a16:creationId xmlns:a16="http://schemas.microsoft.com/office/drawing/2014/main" id="{467DC359-F16F-B7FF-3F7A-70B37075F3D3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0" name="正方形/長方形 599">
                    <a:extLst>
                      <a:ext uri="{FF2B5EF4-FFF2-40B4-BE49-F238E27FC236}">
                        <a16:creationId xmlns:a16="http://schemas.microsoft.com/office/drawing/2014/main" id="{83DAF2D5-7702-6B20-9FD0-20E8F4A68840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1" name="正方形/長方形 600">
                    <a:extLst>
                      <a:ext uri="{FF2B5EF4-FFF2-40B4-BE49-F238E27FC236}">
                        <a16:creationId xmlns:a16="http://schemas.microsoft.com/office/drawing/2014/main" id="{690C222E-F101-066D-A301-210922B04B3E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2" name="正方形/長方形 601">
                    <a:extLst>
                      <a:ext uri="{FF2B5EF4-FFF2-40B4-BE49-F238E27FC236}">
                        <a16:creationId xmlns:a16="http://schemas.microsoft.com/office/drawing/2014/main" id="{4FE78E87-8FF8-558F-3814-2F2CD3023F14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3" name="正方形/長方形 602">
                    <a:extLst>
                      <a:ext uri="{FF2B5EF4-FFF2-40B4-BE49-F238E27FC236}">
                        <a16:creationId xmlns:a16="http://schemas.microsoft.com/office/drawing/2014/main" id="{619D05F1-59B0-9060-D1C5-5EB95CA15A45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4" name="正方形/長方形 603">
                    <a:extLst>
                      <a:ext uri="{FF2B5EF4-FFF2-40B4-BE49-F238E27FC236}">
                        <a16:creationId xmlns:a16="http://schemas.microsoft.com/office/drawing/2014/main" id="{A7DF33B1-CE56-D495-0BC1-062B16D36221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5" name="正方形/長方形 604">
                    <a:extLst>
                      <a:ext uri="{FF2B5EF4-FFF2-40B4-BE49-F238E27FC236}">
                        <a16:creationId xmlns:a16="http://schemas.microsoft.com/office/drawing/2014/main" id="{89B771F6-D3CA-6A62-790E-00CFBBFF04C7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正方形/長方形 605">
                    <a:extLst>
                      <a:ext uri="{FF2B5EF4-FFF2-40B4-BE49-F238E27FC236}">
                        <a16:creationId xmlns:a16="http://schemas.microsoft.com/office/drawing/2014/main" id="{8A79E01C-2758-2C79-9BB5-611E0769EB1E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7" name="正方形/長方形 606">
                    <a:extLst>
                      <a:ext uri="{FF2B5EF4-FFF2-40B4-BE49-F238E27FC236}">
                        <a16:creationId xmlns:a16="http://schemas.microsoft.com/office/drawing/2014/main" id="{996E0BDF-C737-E5BF-D077-E29948EB32BA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8" name="正方形/長方形 607">
                    <a:extLst>
                      <a:ext uri="{FF2B5EF4-FFF2-40B4-BE49-F238E27FC236}">
                        <a16:creationId xmlns:a16="http://schemas.microsoft.com/office/drawing/2014/main" id="{5B41F4C0-1C00-2FDF-F503-3363DBA7FE5F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9" name="正方形/長方形 608">
                    <a:extLst>
                      <a:ext uri="{FF2B5EF4-FFF2-40B4-BE49-F238E27FC236}">
                        <a16:creationId xmlns:a16="http://schemas.microsoft.com/office/drawing/2014/main" id="{4C1DF3B7-32BB-8B99-289F-E59CBABA237A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0" name="正方形/長方形 609">
                    <a:extLst>
                      <a:ext uri="{FF2B5EF4-FFF2-40B4-BE49-F238E27FC236}">
                        <a16:creationId xmlns:a16="http://schemas.microsoft.com/office/drawing/2014/main" id="{DCB2BCF4-832B-9FD1-3C4F-B7F658762DEF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1" name="正方形/長方形 610">
                    <a:extLst>
                      <a:ext uri="{FF2B5EF4-FFF2-40B4-BE49-F238E27FC236}">
                        <a16:creationId xmlns:a16="http://schemas.microsoft.com/office/drawing/2014/main" id="{069CD2BC-0E7E-A353-FA9D-853AD2FE6C90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6" name="グループ化 585">
                  <a:extLst>
                    <a:ext uri="{FF2B5EF4-FFF2-40B4-BE49-F238E27FC236}">
                      <a16:creationId xmlns:a16="http://schemas.microsoft.com/office/drawing/2014/main" id="{30A54EDC-CE25-BD60-7C44-4DBEDEE51E88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587" name="正方形/長方形 586">
                    <a:extLst>
                      <a:ext uri="{FF2B5EF4-FFF2-40B4-BE49-F238E27FC236}">
                        <a16:creationId xmlns:a16="http://schemas.microsoft.com/office/drawing/2014/main" id="{87679C56-2CB8-4020-7432-F161A4E17F9B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8" name="正方形/長方形 587">
                    <a:extLst>
                      <a:ext uri="{FF2B5EF4-FFF2-40B4-BE49-F238E27FC236}">
                        <a16:creationId xmlns:a16="http://schemas.microsoft.com/office/drawing/2014/main" id="{71D9D93A-DD57-B203-D1DE-7DDAB59E8D40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正方形/長方形 588">
                    <a:extLst>
                      <a:ext uri="{FF2B5EF4-FFF2-40B4-BE49-F238E27FC236}">
                        <a16:creationId xmlns:a16="http://schemas.microsoft.com/office/drawing/2014/main" id="{A7E23E4E-C6F8-C732-185C-DE26F7A3C94F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0" name="正方形/長方形 589">
                    <a:extLst>
                      <a:ext uri="{FF2B5EF4-FFF2-40B4-BE49-F238E27FC236}">
                        <a16:creationId xmlns:a16="http://schemas.microsoft.com/office/drawing/2014/main" id="{7F938C4E-01F2-0622-931B-CE581E01E7DD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1" name="正方形/長方形 590">
                    <a:extLst>
                      <a:ext uri="{FF2B5EF4-FFF2-40B4-BE49-F238E27FC236}">
                        <a16:creationId xmlns:a16="http://schemas.microsoft.com/office/drawing/2014/main" id="{1124AE8F-B308-C95A-A433-1A54410686D8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正方形/長方形 591">
                    <a:extLst>
                      <a:ext uri="{FF2B5EF4-FFF2-40B4-BE49-F238E27FC236}">
                        <a16:creationId xmlns:a16="http://schemas.microsoft.com/office/drawing/2014/main" id="{14A8D47A-A159-AD13-C77F-0933E677E785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3" name="正方形/長方形 592">
                    <a:extLst>
                      <a:ext uri="{FF2B5EF4-FFF2-40B4-BE49-F238E27FC236}">
                        <a16:creationId xmlns:a16="http://schemas.microsoft.com/office/drawing/2014/main" id="{4B8B314E-B1BD-FF84-E8F6-E6CFFE990093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4" name="正方形/長方形 593">
                    <a:extLst>
                      <a:ext uri="{FF2B5EF4-FFF2-40B4-BE49-F238E27FC236}">
                        <a16:creationId xmlns:a16="http://schemas.microsoft.com/office/drawing/2014/main" id="{0F87CD15-D082-2DB9-A075-4BBA0CBA93D0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5" name="正方形/長方形 594">
                    <a:extLst>
                      <a:ext uri="{FF2B5EF4-FFF2-40B4-BE49-F238E27FC236}">
                        <a16:creationId xmlns:a16="http://schemas.microsoft.com/office/drawing/2014/main" id="{5C0F63EB-FC95-53AD-584D-3BC6530C95D4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6" name="正方形/長方形 595">
                    <a:extLst>
                      <a:ext uri="{FF2B5EF4-FFF2-40B4-BE49-F238E27FC236}">
                        <a16:creationId xmlns:a16="http://schemas.microsoft.com/office/drawing/2014/main" id="{5E9D1C06-995B-5AEE-450C-54B0E1BCC6D4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7" name="正方形/長方形 596">
                    <a:extLst>
                      <a:ext uri="{FF2B5EF4-FFF2-40B4-BE49-F238E27FC236}">
                        <a16:creationId xmlns:a16="http://schemas.microsoft.com/office/drawing/2014/main" id="{CB3823A9-70FA-299E-809F-3D69548ECA3B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8" name="正方形/長方形 597">
                    <a:extLst>
                      <a:ext uri="{FF2B5EF4-FFF2-40B4-BE49-F238E27FC236}">
                        <a16:creationId xmlns:a16="http://schemas.microsoft.com/office/drawing/2014/main" id="{3E66144C-B6B3-2E5F-9511-14B021E4ED64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1" name="グループ化 500">
                <a:extLst>
                  <a:ext uri="{FF2B5EF4-FFF2-40B4-BE49-F238E27FC236}">
                    <a16:creationId xmlns:a16="http://schemas.microsoft.com/office/drawing/2014/main" id="{07D67451-4164-C90F-A891-FC7C5FE08D1E}"/>
                  </a:ext>
                </a:extLst>
              </p:cNvPr>
              <p:cNvGrpSpPr/>
              <p:nvPr/>
            </p:nvGrpSpPr>
            <p:grpSpPr>
              <a:xfrm rot="1379740">
                <a:off x="1613390" y="5086275"/>
                <a:ext cx="425484" cy="473790"/>
                <a:chOff x="1187693" y="3628203"/>
                <a:chExt cx="349007" cy="388631"/>
              </a:xfrm>
            </p:grpSpPr>
            <p:pic>
              <p:nvPicPr>
                <p:cNvPr id="543" name="図 542">
                  <a:extLst>
                    <a:ext uri="{FF2B5EF4-FFF2-40B4-BE49-F238E27FC236}">
                      <a16:creationId xmlns:a16="http://schemas.microsoft.com/office/drawing/2014/main" id="{12074B95-4906-A16F-6E2F-598B1D08A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544" name="グループ化 543">
                  <a:extLst>
                    <a:ext uri="{FF2B5EF4-FFF2-40B4-BE49-F238E27FC236}">
                      <a16:creationId xmlns:a16="http://schemas.microsoft.com/office/drawing/2014/main" id="{48653A74-86DD-4659-DA12-6B5766A3ECB0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572" name="正方形/長方形 571">
                    <a:extLst>
                      <a:ext uri="{FF2B5EF4-FFF2-40B4-BE49-F238E27FC236}">
                        <a16:creationId xmlns:a16="http://schemas.microsoft.com/office/drawing/2014/main" id="{17A7FC2F-8CB5-7EDB-859C-B097B3CF8951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3" name="正方形/長方形 572">
                    <a:extLst>
                      <a:ext uri="{FF2B5EF4-FFF2-40B4-BE49-F238E27FC236}">
                        <a16:creationId xmlns:a16="http://schemas.microsoft.com/office/drawing/2014/main" id="{CB9679DB-A3EE-91C2-900D-9E973D554873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4" name="正方形/長方形 573">
                    <a:extLst>
                      <a:ext uri="{FF2B5EF4-FFF2-40B4-BE49-F238E27FC236}">
                        <a16:creationId xmlns:a16="http://schemas.microsoft.com/office/drawing/2014/main" id="{790CF342-30DB-F692-BA85-75F2D43A3902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5" name="正方形/長方形 574">
                    <a:extLst>
                      <a:ext uri="{FF2B5EF4-FFF2-40B4-BE49-F238E27FC236}">
                        <a16:creationId xmlns:a16="http://schemas.microsoft.com/office/drawing/2014/main" id="{72308F53-BF62-0A67-4268-9A3E333B797A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6" name="正方形/長方形 575">
                    <a:extLst>
                      <a:ext uri="{FF2B5EF4-FFF2-40B4-BE49-F238E27FC236}">
                        <a16:creationId xmlns:a16="http://schemas.microsoft.com/office/drawing/2014/main" id="{7A849D46-2033-CB76-C082-2F3EF7C5E86F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7" name="正方形/長方形 576">
                    <a:extLst>
                      <a:ext uri="{FF2B5EF4-FFF2-40B4-BE49-F238E27FC236}">
                        <a16:creationId xmlns:a16="http://schemas.microsoft.com/office/drawing/2014/main" id="{E84A4438-8C73-14B1-8408-A527B5852D75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8" name="正方形/長方形 577">
                    <a:extLst>
                      <a:ext uri="{FF2B5EF4-FFF2-40B4-BE49-F238E27FC236}">
                        <a16:creationId xmlns:a16="http://schemas.microsoft.com/office/drawing/2014/main" id="{09BDC8DD-4593-D70D-1018-324B7ABB4583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9" name="正方形/長方形 578">
                    <a:extLst>
                      <a:ext uri="{FF2B5EF4-FFF2-40B4-BE49-F238E27FC236}">
                        <a16:creationId xmlns:a16="http://schemas.microsoft.com/office/drawing/2014/main" id="{05D8A41E-0AC6-7B42-7DA0-4CC6A8B24F5E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0" name="正方形/長方形 579">
                    <a:extLst>
                      <a:ext uri="{FF2B5EF4-FFF2-40B4-BE49-F238E27FC236}">
                        <a16:creationId xmlns:a16="http://schemas.microsoft.com/office/drawing/2014/main" id="{637536BD-1EB8-C9A6-151F-4D29F8722922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1" name="正方形/長方形 580">
                    <a:extLst>
                      <a:ext uri="{FF2B5EF4-FFF2-40B4-BE49-F238E27FC236}">
                        <a16:creationId xmlns:a16="http://schemas.microsoft.com/office/drawing/2014/main" id="{27D4E84E-1407-C168-7C2A-41FFD227A449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2" name="正方形/長方形 581">
                    <a:extLst>
                      <a:ext uri="{FF2B5EF4-FFF2-40B4-BE49-F238E27FC236}">
                        <a16:creationId xmlns:a16="http://schemas.microsoft.com/office/drawing/2014/main" id="{AC834407-153F-5220-15AF-4AEE038D74BB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5" name="グループ化 544">
                  <a:extLst>
                    <a:ext uri="{FF2B5EF4-FFF2-40B4-BE49-F238E27FC236}">
                      <a16:creationId xmlns:a16="http://schemas.microsoft.com/office/drawing/2014/main" id="{9520DEC3-4DBE-DE7A-9F07-D43877314CA0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559" name="正方形/長方形 558">
                    <a:extLst>
                      <a:ext uri="{FF2B5EF4-FFF2-40B4-BE49-F238E27FC236}">
                        <a16:creationId xmlns:a16="http://schemas.microsoft.com/office/drawing/2014/main" id="{D324A57D-4E62-2336-EDE7-C9BE01543FE9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0" name="正方形/長方形 559">
                    <a:extLst>
                      <a:ext uri="{FF2B5EF4-FFF2-40B4-BE49-F238E27FC236}">
                        <a16:creationId xmlns:a16="http://schemas.microsoft.com/office/drawing/2014/main" id="{1FB82866-207A-6E7D-DE34-C2A7449797BD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1" name="正方形/長方形 560">
                    <a:extLst>
                      <a:ext uri="{FF2B5EF4-FFF2-40B4-BE49-F238E27FC236}">
                        <a16:creationId xmlns:a16="http://schemas.microsoft.com/office/drawing/2014/main" id="{F2EDDC48-00ED-DDBD-0BEC-9E5174A25135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2" name="正方形/長方形 561">
                    <a:extLst>
                      <a:ext uri="{FF2B5EF4-FFF2-40B4-BE49-F238E27FC236}">
                        <a16:creationId xmlns:a16="http://schemas.microsoft.com/office/drawing/2014/main" id="{7EBD88EE-31E8-030D-8530-7FACA18A28BB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3" name="正方形/長方形 562">
                    <a:extLst>
                      <a:ext uri="{FF2B5EF4-FFF2-40B4-BE49-F238E27FC236}">
                        <a16:creationId xmlns:a16="http://schemas.microsoft.com/office/drawing/2014/main" id="{BADE03A2-F5DD-96E3-D2EC-2D4EA5DCA651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4" name="正方形/長方形 563">
                    <a:extLst>
                      <a:ext uri="{FF2B5EF4-FFF2-40B4-BE49-F238E27FC236}">
                        <a16:creationId xmlns:a16="http://schemas.microsoft.com/office/drawing/2014/main" id="{FF364A6A-EF3C-DBA4-507D-8766F97F973B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5" name="正方形/長方形 564">
                    <a:extLst>
                      <a:ext uri="{FF2B5EF4-FFF2-40B4-BE49-F238E27FC236}">
                        <a16:creationId xmlns:a16="http://schemas.microsoft.com/office/drawing/2014/main" id="{FCD5219B-91B8-DD85-988C-95DE0FAE5E0F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6" name="正方形/長方形 565">
                    <a:extLst>
                      <a:ext uri="{FF2B5EF4-FFF2-40B4-BE49-F238E27FC236}">
                        <a16:creationId xmlns:a16="http://schemas.microsoft.com/office/drawing/2014/main" id="{F349B3F0-A27E-802E-F212-E709AAB7F2CC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7" name="正方形/長方形 566">
                    <a:extLst>
                      <a:ext uri="{FF2B5EF4-FFF2-40B4-BE49-F238E27FC236}">
                        <a16:creationId xmlns:a16="http://schemas.microsoft.com/office/drawing/2014/main" id="{E9AEFA54-3227-0970-61A5-21F65811AB95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8" name="正方形/長方形 567">
                    <a:extLst>
                      <a:ext uri="{FF2B5EF4-FFF2-40B4-BE49-F238E27FC236}">
                        <a16:creationId xmlns:a16="http://schemas.microsoft.com/office/drawing/2014/main" id="{1DA495B6-F085-5997-0F4E-7E9E4FC9824D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9" name="正方形/長方形 568">
                    <a:extLst>
                      <a:ext uri="{FF2B5EF4-FFF2-40B4-BE49-F238E27FC236}">
                        <a16:creationId xmlns:a16="http://schemas.microsoft.com/office/drawing/2014/main" id="{ACA4443E-5418-BC91-DCCB-5EF184093621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0" name="正方形/長方形 569">
                    <a:extLst>
                      <a:ext uri="{FF2B5EF4-FFF2-40B4-BE49-F238E27FC236}">
                        <a16:creationId xmlns:a16="http://schemas.microsoft.com/office/drawing/2014/main" id="{8E9D7111-6ED6-B0F0-E4A3-5D5EFB77EF7D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1" name="正方形/長方形 570">
                    <a:extLst>
                      <a:ext uri="{FF2B5EF4-FFF2-40B4-BE49-F238E27FC236}">
                        <a16:creationId xmlns:a16="http://schemas.microsoft.com/office/drawing/2014/main" id="{739DAB84-8ACE-9C62-ABD9-9745A1768928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6" name="グループ化 545">
                  <a:extLst>
                    <a:ext uri="{FF2B5EF4-FFF2-40B4-BE49-F238E27FC236}">
                      <a16:creationId xmlns:a16="http://schemas.microsoft.com/office/drawing/2014/main" id="{1E84800D-B06F-D40B-099A-50D6FC25480E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547" name="正方形/長方形 546">
                    <a:extLst>
                      <a:ext uri="{FF2B5EF4-FFF2-40B4-BE49-F238E27FC236}">
                        <a16:creationId xmlns:a16="http://schemas.microsoft.com/office/drawing/2014/main" id="{D4723312-2DCE-7D4A-8E5F-E4B41A21AED6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8" name="正方形/長方形 547">
                    <a:extLst>
                      <a:ext uri="{FF2B5EF4-FFF2-40B4-BE49-F238E27FC236}">
                        <a16:creationId xmlns:a16="http://schemas.microsoft.com/office/drawing/2014/main" id="{580E241A-5388-0C76-AD81-31CFAC9ED9D0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9" name="正方形/長方形 548">
                    <a:extLst>
                      <a:ext uri="{FF2B5EF4-FFF2-40B4-BE49-F238E27FC236}">
                        <a16:creationId xmlns:a16="http://schemas.microsoft.com/office/drawing/2014/main" id="{3F5CA46B-51F1-6D3E-9AE5-6974864FC6DF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0" name="正方形/長方形 549">
                    <a:extLst>
                      <a:ext uri="{FF2B5EF4-FFF2-40B4-BE49-F238E27FC236}">
                        <a16:creationId xmlns:a16="http://schemas.microsoft.com/office/drawing/2014/main" id="{79F729F9-AE69-14C8-3532-9C74DDCE4C5D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1" name="正方形/長方形 550">
                    <a:extLst>
                      <a:ext uri="{FF2B5EF4-FFF2-40B4-BE49-F238E27FC236}">
                        <a16:creationId xmlns:a16="http://schemas.microsoft.com/office/drawing/2014/main" id="{8893B9FD-AC52-576A-0E87-5868FC9ABA3A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2" name="正方形/長方形 551">
                    <a:extLst>
                      <a:ext uri="{FF2B5EF4-FFF2-40B4-BE49-F238E27FC236}">
                        <a16:creationId xmlns:a16="http://schemas.microsoft.com/office/drawing/2014/main" id="{AED23F85-156C-ECCE-4474-DC645BA3A81F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3" name="正方形/長方形 552">
                    <a:extLst>
                      <a:ext uri="{FF2B5EF4-FFF2-40B4-BE49-F238E27FC236}">
                        <a16:creationId xmlns:a16="http://schemas.microsoft.com/office/drawing/2014/main" id="{281F3105-D6A9-52FA-3093-AD278A192F25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4" name="正方形/長方形 553">
                    <a:extLst>
                      <a:ext uri="{FF2B5EF4-FFF2-40B4-BE49-F238E27FC236}">
                        <a16:creationId xmlns:a16="http://schemas.microsoft.com/office/drawing/2014/main" id="{D67991EC-52CD-84FC-5BD8-29D5671FEB49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5" name="正方形/長方形 554">
                    <a:extLst>
                      <a:ext uri="{FF2B5EF4-FFF2-40B4-BE49-F238E27FC236}">
                        <a16:creationId xmlns:a16="http://schemas.microsoft.com/office/drawing/2014/main" id="{04CB7815-A1DB-7F22-3E20-2185A4A1CF44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6" name="正方形/長方形 555">
                    <a:extLst>
                      <a:ext uri="{FF2B5EF4-FFF2-40B4-BE49-F238E27FC236}">
                        <a16:creationId xmlns:a16="http://schemas.microsoft.com/office/drawing/2014/main" id="{2F21AC4F-0492-EBA8-5041-E70D9EFA9783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7" name="正方形/長方形 556">
                    <a:extLst>
                      <a:ext uri="{FF2B5EF4-FFF2-40B4-BE49-F238E27FC236}">
                        <a16:creationId xmlns:a16="http://schemas.microsoft.com/office/drawing/2014/main" id="{C51DC683-37B9-51CE-6784-56F8C666225C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8" name="正方形/長方形 557">
                    <a:extLst>
                      <a:ext uri="{FF2B5EF4-FFF2-40B4-BE49-F238E27FC236}">
                        <a16:creationId xmlns:a16="http://schemas.microsoft.com/office/drawing/2014/main" id="{37EFED4C-2017-4B33-0393-1A43DBDBC899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06" name="グループ化 705">
                <a:extLst>
                  <a:ext uri="{FF2B5EF4-FFF2-40B4-BE49-F238E27FC236}">
                    <a16:creationId xmlns:a16="http://schemas.microsoft.com/office/drawing/2014/main" id="{FAE699B8-8F26-89D6-764A-49A83DE2530C}"/>
                  </a:ext>
                </a:extLst>
              </p:cNvPr>
              <p:cNvGrpSpPr/>
              <p:nvPr/>
            </p:nvGrpSpPr>
            <p:grpSpPr>
              <a:xfrm rot="16200000">
                <a:off x="3098069" y="4094530"/>
                <a:ext cx="425484" cy="473790"/>
                <a:chOff x="1187693" y="3628203"/>
                <a:chExt cx="349007" cy="388631"/>
              </a:xfrm>
            </p:grpSpPr>
            <p:pic>
              <p:nvPicPr>
                <p:cNvPr id="871" name="図 870">
                  <a:extLst>
                    <a:ext uri="{FF2B5EF4-FFF2-40B4-BE49-F238E27FC236}">
                      <a16:creationId xmlns:a16="http://schemas.microsoft.com/office/drawing/2014/main" id="{885E3739-6CFF-F9F2-3E5F-0754C36FA2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872" name="グループ化 871">
                  <a:extLst>
                    <a:ext uri="{FF2B5EF4-FFF2-40B4-BE49-F238E27FC236}">
                      <a16:creationId xmlns:a16="http://schemas.microsoft.com/office/drawing/2014/main" id="{AAC11FF0-6943-73D4-2DF3-9A36D6A962E3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900" name="正方形/長方形 899">
                    <a:extLst>
                      <a:ext uri="{FF2B5EF4-FFF2-40B4-BE49-F238E27FC236}">
                        <a16:creationId xmlns:a16="http://schemas.microsoft.com/office/drawing/2014/main" id="{ACF53A49-F8AD-A682-A3D7-59C3A48CDF8C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1" name="正方形/長方形 900">
                    <a:extLst>
                      <a:ext uri="{FF2B5EF4-FFF2-40B4-BE49-F238E27FC236}">
                        <a16:creationId xmlns:a16="http://schemas.microsoft.com/office/drawing/2014/main" id="{6D92325C-1BB4-7D27-1DE4-7707C23E21C3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2" name="正方形/長方形 901">
                    <a:extLst>
                      <a:ext uri="{FF2B5EF4-FFF2-40B4-BE49-F238E27FC236}">
                        <a16:creationId xmlns:a16="http://schemas.microsoft.com/office/drawing/2014/main" id="{9BBE6A80-64DA-A968-5700-77CB373D70E3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3" name="正方形/長方形 902">
                    <a:extLst>
                      <a:ext uri="{FF2B5EF4-FFF2-40B4-BE49-F238E27FC236}">
                        <a16:creationId xmlns:a16="http://schemas.microsoft.com/office/drawing/2014/main" id="{16B046BA-83D5-93BA-42DD-C79A8FF077B2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4" name="正方形/長方形 903">
                    <a:extLst>
                      <a:ext uri="{FF2B5EF4-FFF2-40B4-BE49-F238E27FC236}">
                        <a16:creationId xmlns:a16="http://schemas.microsoft.com/office/drawing/2014/main" id="{F32B963C-1286-6985-5844-8E2E874308A0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5" name="正方形/長方形 904">
                    <a:extLst>
                      <a:ext uri="{FF2B5EF4-FFF2-40B4-BE49-F238E27FC236}">
                        <a16:creationId xmlns:a16="http://schemas.microsoft.com/office/drawing/2014/main" id="{355C9A88-82A3-5E41-E0F1-7498345C12F8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6" name="正方形/長方形 905">
                    <a:extLst>
                      <a:ext uri="{FF2B5EF4-FFF2-40B4-BE49-F238E27FC236}">
                        <a16:creationId xmlns:a16="http://schemas.microsoft.com/office/drawing/2014/main" id="{6C228810-15C7-780A-3080-6BEBFFDD53B8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7" name="正方形/長方形 906">
                    <a:extLst>
                      <a:ext uri="{FF2B5EF4-FFF2-40B4-BE49-F238E27FC236}">
                        <a16:creationId xmlns:a16="http://schemas.microsoft.com/office/drawing/2014/main" id="{D05B24BE-3EE1-7D2E-EAD3-EF2086AA8873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8" name="正方形/長方形 907">
                    <a:extLst>
                      <a:ext uri="{FF2B5EF4-FFF2-40B4-BE49-F238E27FC236}">
                        <a16:creationId xmlns:a16="http://schemas.microsoft.com/office/drawing/2014/main" id="{2C447617-5C3D-2AAF-06F2-D4560E17382A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9" name="正方形/長方形 908">
                    <a:extLst>
                      <a:ext uri="{FF2B5EF4-FFF2-40B4-BE49-F238E27FC236}">
                        <a16:creationId xmlns:a16="http://schemas.microsoft.com/office/drawing/2014/main" id="{C8A8357B-E3B6-44E2-9325-6A3E116D627E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0" name="正方形/長方形 909">
                    <a:extLst>
                      <a:ext uri="{FF2B5EF4-FFF2-40B4-BE49-F238E27FC236}">
                        <a16:creationId xmlns:a16="http://schemas.microsoft.com/office/drawing/2014/main" id="{33246CA0-1F2D-985A-BA2B-76A8BE4CF490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3" name="グループ化 872">
                  <a:extLst>
                    <a:ext uri="{FF2B5EF4-FFF2-40B4-BE49-F238E27FC236}">
                      <a16:creationId xmlns:a16="http://schemas.microsoft.com/office/drawing/2014/main" id="{8BF001AC-5A75-EEE2-4707-06B0B554E57C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887" name="正方形/長方形 886">
                    <a:extLst>
                      <a:ext uri="{FF2B5EF4-FFF2-40B4-BE49-F238E27FC236}">
                        <a16:creationId xmlns:a16="http://schemas.microsoft.com/office/drawing/2014/main" id="{D4EC143D-3A0D-AC78-9C5F-A41F5F92806D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8" name="正方形/長方形 887">
                    <a:extLst>
                      <a:ext uri="{FF2B5EF4-FFF2-40B4-BE49-F238E27FC236}">
                        <a16:creationId xmlns:a16="http://schemas.microsoft.com/office/drawing/2014/main" id="{FA14EDF2-F611-9FBB-A637-3F5F48E3276B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9" name="正方形/長方形 888">
                    <a:extLst>
                      <a:ext uri="{FF2B5EF4-FFF2-40B4-BE49-F238E27FC236}">
                        <a16:creationId xmlns:a16="http://schemas.microsoft.com/office/drawing/2014/main" id="{6B3AA659-C361-F339-8292-1F0BFC9A7FAF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0" name="正方形/長方形 889">
                    <a:extLst>
                      <a:ext uri="{FF2B5EF4-FFF2-40B4-BE49-F238E27FC236}">
                        <a16:creationId xmlns:a16="http://schemas.microsoft.com/office/drawing/2014/main" id="{7990C772-9C05-7CE1-7994-BEFC130B3480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正方形/長方形 890">
                    <a:extLst>
                      <a:ext uri="{FF2B5EF4-FFF2-40B4-BE49-F238E27FC236}">
                        <a16:creationId xmlns:a16="http://schemas.microsoft.com/office/drawing/2014/main" id="{6BBC7719-ACCD-B898-6B1F-4CCF8FAEA747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2" name="正方形/長方形 891">
                    <a:extLst>
                      <a:ext uri="{FF2B5EF4-FFF2-40B4-BE49-F238E27FC236}">
                        <a16:creationId xmlns:a16="http://schemas.microsoft.com/office/drawing/2014/main" id="{C84B4489-546B-554F-5EBB-C04C4F3A27F7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3" name="正方形/長方形 892">
                    <a:extLst>
                      <a:ext uri="{FF2B5EF4-FFF2-40B4-BE49-F238E27FC236}">
                        <a16:creationId xmlns:a16="http://schemas.microsoft.com/office/drawing/2014/main" id="{93CD7E5A-0104-5CAF-C08C-7117631E6F46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4" name="正方形/長方形 893">
                    <a:extLst>
                      <a:ext uri="{FF2B5EF4-FFF2-40B4-BE49-F238E27FC236}">
                        <a16:creationId xmlns:a16="http://schemas.microsoft.com/office/drawing/2014/main" id="{598E5FAB-E6A5-9A2D-26A3-C28D65969FD8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5" name="正方形/長方形 894">
                    <a:extLst>
                      <a:ext uri="{FF2B5EF4-FFF2-40B4-BE49-F238E27FC236}">
                        <a16:creationId xmlns:a16="http://schemas.microsoft.com/office/drawing/2014/main" id="{B2286A41-68F9-D503-5F59-F6E2F8B33BC8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6" name="正方形/長方形 895">
                    <a:extLst>
                      <a:ext uri="{FF2B5EF4-FFF2-40B4-BE49-F238E27FC236}">
                        <a16:creationId xmlns:a16="http://schemas.microsoft.com/office/drawing/2014/main" id="{80A1DEB3-4887-0F09-3B84-D9C62229AFA7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7" name="正方形/長方形 896">
                    <a:extLst>
                      <a:ext uri="{FF2B5EF4-FFF2-40B4-BE49-F238E27FC236}">
                        <a16:creationId xmlns:a16="http://schemas.microsoft.com/office/drawing/2014/main" id="{9D12CFF4-E68C-30E8-E2C9-E03923E6EFA3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8" name="正方形/長方形 897">
                    <a:extLst>
                      <a:ext uri="{FF2B5EF4-FFF2-40B4-BE49-F238E27FC236}">
                        <a16:creationId xmlns:a16="http://schemas.microsoft.com/office/drawing/2014/main" id="{E9E5E904-E63E-4557-7B1B-B8ED627A6256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9" name="正方形/長方形 898">
                    <a:extLst>
                      <a:ext uri="{FF2B5EF4-FFF2-40B4-BE49-F238E27FC236}">
                        <a16:creationId xmlns:a16="http://schemas.microsoft.com/office/drawing/2014/main" id="{36D70F91-F988-7D87-B9A5-E4564F8F96B1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4" name="グループ化 873">
                  <a:extLst>
                    <a:ext uri="{FF2B5EF4-FFF2-40B4-BE49-F238E27FC236}">
                      <a16:creationId xmlns:a16="http://schemas.microsoft.com/office/drawing/2014/main" id="{71EBCFD4-DD09-A438-03B2-0C63F3C1A4AA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875" name="正方形/長方形 874">
                    <a:extLst>
                      <a:ext uri="{FF2B5EF4-FFF2-40B4-BE49-F238E27FC236}">
                        <a16:creationId xmlns:a16="http://schemas.microsoft.com/office/drawing/2014/main" id="{6DEFFA7F-2983-D4BF-2050-05F0A4637778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6" name="正方形/長方形 875">
                    <a:extLst>
                      <a:ext uri="{FF2B5EF4-FFF2-40B4-BE49-F238E27FC236}">
                        <a16:creationId xmlns:a16="http://schemas.microsoft.com/office/drawing/2014/main" id="{EB68EF17-1012-C4E4-5D46-7ECD80C87529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7" name="正方形/長方形 876">
                    <a:extLst>
                      <a:ext uri="{FF2B5EF4-FFF2-40B4-BE49-F238E27FC236}">
                        <a16:creationId xmlns:a16="http://schemas.microsoft.com/office/drawing/2014/main" id="{06DF6210-4F04-DD2A-5F19-0E2DBEA32536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8" name="正方形/長方形 877">
                    <a:extLst>
                      <a:ext uri="{FF2B5EF4-FFF2-40B4-BE49-F238E27FC236}">
                        <a16:creationId xmlns:a16="http://schemas.microsoft.com/office/drawing/2014/main" id="{3641A141-B568-C00D-841A-B6097811F1AA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9" name="正方形/長方形 878">
                    <a:extLst>
                      <a:ext uri="{FF2B5EF4-FFF2-40B4-BE49-F238E27FC236}">
                        <a16:creationId xmlns:a16="http://schemas.microsoft.com/office/drawing/2014/main" id="{24CBDEC4-9725-0A28-E8B6-3F0EB6E26CAF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0" name="正方形/長方形 879">
                    <a:extLst>
                      <a:ext uri="{FF2B5EF4-FFF2-40B4-BE49-F238E27FC236}">
                        <a16:creationId xmlns:a16="http://schemas.microsoft.com/office/drawing/2014/main" id="{0F6EF5A0-39E8-06D8-1952-2681C813D3FF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1" name="正方形/長方形 880">
                    <a:extLst>
                      <a:ext uri="{FF2B5EF4-FFF2-40B4-BE49-F238E27FC236}">
                        <a16:creationId xmlns:a16="http://schemas.microsoft.com/office/drawing/2014/main" id="{C174E6F3-EF73-5606-5889-150DAF22CB1D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2" name="正方形/長方形 881">
                    <a:extLst>
                      <a:ext uri="{FF2B5EF4-FFF2-40B4-BE49-F238E27FC236}">
                        <a16:creationId xmlns:a16="http://schemas.microsoft.com/office/drawing/2014/main" id="{02983671-6D98-0DB7-7662-04785EF54DF7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3" name="正方形/長方形 882">
                    <a:extLst>
                      <a:ext uri="{FF2B5EF4-FFF2-40B4-BE49-F238E27FC236}">
                        <a16:creationId xmlns:a16="http://schemas.microsoft.com/office/drawing/2014/main" id="{05B6DE09-1886-57FF-72DA-5A4258D6C72B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4" name="正方形/長方形 883">
                    <a:extLst>
                      <a:ext uri="{FF2B5EF4-FFF2-40B4-BE49-F238E27FC236}">
                        <a16:creationId xmlns:a16="http://schemas.microsoft.com/office/drawing/2014/main" id="{49DB2C24-D9DE-BA37-BABC-590D0F6904F8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5" name="正方形/長方形 884">
                    <a:extLst>
                      <a:ext uri="{FF2B5EF4-FFF2-40B4-BE49-F238E27FC236}">
                        <a16:creationId xmlns:a16="http://schemas.microsoft.com/office/drawing/2014/main" id="{F73C5B95-198A-23CC-5E31-77B6BA4E277E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6" name="正方形/長方形 885">
                    <a:extLst>
                      <a:ext uri="{FF2B5EF4-FFF2-40B4-BE49-F238E27FC236}">
                        <a16:creationId xmlns:a16="http://schemas.microsoft.com/office/drawing/2014/main" id="{33AE9873-3AB7-3056-1DE1-41799E8F5B51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07" name="グループ化 706">
                <a:extLst>
                  <a:ext uri="{FF2B5EF4-FFF2-40B4-BE49-F238E27FC236}">
                    <a16:creationId xmlns:a16="http://schemas.microsoft.com/office/drawing/2014/main" id="{800275D4-6933-D18F-55F6-4A3DAD8EF236}"/>
                  </a:ext>
                </a:extLst>
              </p:cNvPr>
              <p:cNvGrpSpPr/>
              <p:nvPr/>
            </p:nvGrpSpPr>
            <p:grpSpPr>
              <a:xfrm rot="14781106">
                <a:off x="3023437" y="3683659"/>
                <a:ext cx="425484" cy="473790"/>
                <a:chOff x="1187693" y="3628203"/>
                <a:chExt cx="349007" cy="388631"/>
              </a:xfrm>
            </p:grpSpPr>
            <p:pic>
              <p:nvPicPr>
                <p:cNvPr id="831" name="図 830">
                  <a:extLst>
                    <a:ext uri="{FF2B5EF4-FFF2-40B4-BE49-F238E27FC236}">
                      <a16:creationId xmlns:a16="http://schemas.microsoft.com/office/drawing/2014/main" id="{B0BC2573-AF3A-5E15-8FE5-7429DF979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832" name="グループ化 831">
                  <a:extLst>
                    <a:ext uri="{FF2B5EF4-FFF2-40B4-BE49-F238E27FC236}">
                      <a16:creationId xmlns:a16="http://schemas.microsoft.com/office/drawing/2014/main" id="{977B8085-216D-9346-DF0A-1479F5DE61A8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860" name="正方形/長方形 859">
                    <a:extLst>
                      <a:ext uri="{FF2B5EF4-FFF2-40B4-BE49-F238E27FC236}">
                        <a16:creationId xmlns:a16="http://schemas.microsoft.com/office/drawing/2014/main" id="{AB90CCD7-1DF3-E79B-FA52-2661A30A21C1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1" name="正方形/長方形 860">
                    <a:extLst>
                      <a:ext uri="{FF2B5EF4-FFF2-40B4-BE49-F238E27FC236}">
                        <a16:creationId xmlns:a16="http://schemas.microsoft.com/office/drawing/2014/main" id="{CA8AFC55-8411-6F23-421A-FB1C5D491DC8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2" name="正方形/長方形 861">
                    <a:extLst>
                      <a:ext uri="{FF2B5EF4-FFF2-40B4-BE49-F238E27FC236}">
                        <a16:creationId xmlns:a16="http://schemas.microsoft.com/office/drawing/2014/main" id="{3BD706BE-BE89-A598-6E9A-6590391C543F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3" name="正方形/長方形 862">
                    <a:extLst>
                      <a:ext uri="{FF2B5EF4-FFF2-40B4-BE49-F238E27FC236}">
                        <a16:creationId xmlns:a16="http://schemas.microsoft.com/office/drawing/2014/main" id="{BE8E03A5-1D15-B46E-6890-94F8226DF880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4" name="正方形/長方形 863">
                    <a:extLst>
                      <a:ext uri="{FF2B5EF4-FFF2-40B4-BE49-F238E27FC236}">
                        <a16:creationId xmlns:a16="http://schemas.microsoft.com/office/drawing/2014/main" id="{124B5F6A-F6EA-7D95-025E-0F5896C87F26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5" name="正方形/長方形 864">
                    <a:extLst>
                      <a:ext uri="{FF2B5EF4-FFF2-40B4-BE49-F238E27FC236}">
                        <a16:creationId xmlns:a16="http://schemas.microsoft.com/office/drawing/2014/main" id="{D891C402-4510-6180-F4CD-362DD35188EC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6" name="正方形/長方形 865">
                    <a:extLst>
                      <a:ext uri="{FF2B5EF4-FFF2-40B4-BE49-F238E27FC236}">
                        <a16:creationId xmlns:a16="http://schemas.microsoft.com/office/drawing/2014/main" id="{62779517-E6CF-349B-BF42-C96847AD695C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7" name="正方形/長方形 866">
                    <a:extLst>
                      <a:ext uri="{FF2B5EF4-FFF2-40B4-BE49-F238E27FC236}">
                        <a16:creationId xmlns:a16="http://schemas.microsoft.com/office/drawing/2014/main" id="{B986F7DB-9782-8B34-E965-7222E6E4B19B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8" name="正方形/長方形 867">
                    <a:extLst>
                      <a:ext uri="{FF2B5EF4-FFF2-40B4-BE49-F238E27FC236}">
                        <a16:creationId xmlns:a16="http://schemas.microsoft.com/office/drawing/2014/main" id="{E17B7D47-A426-BECD-851C-8FB64DD84B5B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9" name="正方形/長方形 868">
                    <a:extLst>
                      <a:ext uri="{FF2B5EF4-FFF2-40B4-BE49-F238E27FC236}">
                        <a16:creationId xmlns:a16="http://schemas.microsoft.com/office/drawing/2014/main" id="{5802F5B0-8A39-2356-8CB7-BD236B8F90B8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0" name="正方形/長方形 869">
                    <a:extLst>
                      <a:ext uri="{FF2B5EF4-FFF2-40B4-BE49-F238E27FC236}">
                        <a16:creationId xmlns:a16="http://schemas.microsoft.com/office/drawing/2014/main" id="{F5A4D5AC-3AA7-4792-5398-53F5F989D38A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33" name="グループ化 832">
                  <a:extLst>
                    <a:ext uri="{FF2B5EF4-FFF2-40B4-BE49-F238E27FC236}">
                      <a16:creationId xmlns:a16="http://schemas.microsoft.com/office/drawing/2014/main" id="{9D8FE26E-114B-0A50-454B-70D489D36C31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847" name="正方形/長方形 846">
                    <a:extLst>
                      <a:ext uri="{FF2B5EF4-FFF2-40B4-BE49-F238E27FC236}">
                        <a16:creationId xmlns:a16="http://schemas.microsoft.com/office/drawing/2014/main" id="{C0A294F1-2F2B-91FB-1248-58732631C147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8" name="正方形/長方形 847">
                    <a:extLst>
                      <a:ext uri="{FF2B5EF4-FFF2-40B4-BE49-F238E27FC236}">
                        <a16:creationId xmlns:a16="http://schemas.microsoft.com/office/drawing/2014/main" id="{06BA42BC-94EB-C79E-7C7F-FDDEA1C2AA6E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9" name="正方形/長方形 848">
                    <a:extLst>
                      <a:ext uri="{FF2B5EF4-FFF2-40B4-BE49-F238E27FC236}">
                        <a16:creationId xmlns:a16="http://schemas.microsoft.com/office/drawing/2014/main" id="{C8AD3B17-FA8C-D1D3-C537-030150597690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0" name="正方形/長方形 849">
                    <a:extLst>
                      <a:ext uri="{FF2B5EF4-FFF2-40B4-BE49-F238E27FC236}">
                        <a16:creationId xmlns:a16="http://schemas.microsoft.com/office/drawing/2014/main" id="{2FF5B175-4B07-FFA1-4C96-95C98CD16C90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1" name="正方形/長方形 850">
                    <a:extLst>
                      <a:ext uri="{FF2B5EF4-FFF2-40B4-BE49-F238E27FC236}">
                        <a16:creationId xmlns:a16="http://schemas.microsoft.com/office/drawing/2014/main" id="{1FD3B1F4-526D-609C-483E-5E801F6A78C8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2" name="正方形/長方形 851">
                    <a:extLst>
                      <a:ext uri="{FF2B5EF4-FFF2-40B4-BE49-F238E27FC236}">
                        <a16:creationId xmlns:a16="http://schemas.microsoft.com/office/drawing/2014/main" id="{1C552B12-774B-137D-EE07-D78394A1C890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3" name="正方形/長方形 852">
                    <a:extLst>
                      <a:ext uri="{FF2B5EF4-FFF2-40B4-BE49-F238E27FC236}">
                        <a16:creationId xmlns:a16="http://schemas.microsoft.com/office/drawing/2014/main" id="{F24D61CE-EB58-5128-678E-5DB18F089685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4" name="正方形/長方形 853">
                    <a:extLst>
                      <a:ext uri="{FF2B5EF4-FFF2-40B4-BE49-F238E27FC236}">
                        <a16:creationId xmlns:a16="http://schemas.microsoft.com/office/drawing/2014/main" id="{BB04DEA8-0E5B-0FA7-30D5-225E5A7D7CBA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5" name="正方形/長方形 854">
                    <a:extLst>
                      <a:ext uri="{FF2B5EF4-FFF2-40B4-BE49-F238E27FC236}">
                        <a16:creationId xmlns:a16="http://schemas.microsoft.com/office/drawing/2014/main" id="{6173C266-8A27-09C3-3F71-3BA10E41EF51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6" name="正方形/長方形 855">
                    <a:extLst>
                      <a:ext uri="{FF2B5EF4-FFF2-40B4-BE49-F238E27FC236}">
                        <a16:creationId xmlns:a16="http://schemas.microsoft.com/office/drawing/2014/main" id="{CB63AB95-273F-D619-B020-E6FDC3B56D06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正方形/長方形 856">
                    <a:extLst>
                      <a:ext uri="{FF2B5EF4-FFF2-40B4-BE49-F238E27FC236}">
                        <a16:creationId xmlns:a16="http://schemas.microsoft.com/office/drawing/2014/main" id="{FE02EE2D-3AA7-4A26-EAC9-91F5BF4EE705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8" name="正方形/長方形 857">
                    <a:extLst>
                      <a:ext uri="{FF2B5EF4-FFF2-40B4-BE49-F238E27FC236}">
                        <a16:creationId xmlns:a16="http://schemas.microsoft.com/office/drawing/2014/main" id="{D9B10A9D-E6C1-936E-BFB9-792C7D842DE6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9" name="正方形/長方形 858">
                    <a:extLst>
                      <a:ext uri="{FF2B5EF4-FFF2-40B4-BE49-F238E27FC236}">
                        <a16:creationId xmlns:a16="http://schemas.microsoft.com/office/drawing/2014/main" id="{F8B6E940-C63F-81C5-C560-62CA2D66002E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34" name="グループ化 833">
                  <a:extLst>
                    <a:ext uri="{FF2B5EF4-FFF2-40B4-BE49-F238E27FC236}">
                      <a16:creationId xmlns:a16="http://schemas.microsoft.com/office/drawing/2014/main" id="{94F108DB-0F35-16A9-3287-ECEC1CC64EC7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835" name="正方形/長方形 834">
                    <a:extLst>
                      <a:ext uri="{FF2B5EF4-FFF2-40B4-BE49-F238E27FC236}">
                        <a16:creationId xmlns:a16="http://schemas.microsoft.com/office/drawing/2014/main" id="{8C04DF82-5DB5-7775-73EA-692218B4CC80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6" name="正方形/長方形 835">
                    <a:extLst>
                      <a:ext uri="{FF2B5EF4-FFF2-40B4-BE49-F238E27FC236}">
                        <a16:creationId xmlns:a16="http://schemas.microsoft.com/office/drawing/2014/main" id="{820E73DA-6276-A144-D7BF-9CDC217925A9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7" name="正方形/長方形 836">
                    <a:extLst>
                      <a:ext uri="{FF2B5EF4-FFF2-40B4-BE49-F238E27FC236}">
                        <a16:creationId xmlns:a16="http://schemas.microsoft.com/office/drawing/2014/main" id="{4CAD9125-04C0-440D-65A1-044985A265AD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8" name="正方形/長方形 837">
                    <a:extLst>
                      <a:ext uri="{FF2B5EF4-FFF2-40B4-BE49-F238E27FC236}">
                        <a16:creationId xmlns:a16="http://schemas.microsoft.com/office/drawing/2014/main" id="{ECDA0900-0508-1B93-D408-FB0D32055EDF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9" name="正方形/長方形 838">
                    <a:extLst>
                      <a:ext uri="{FF2B5EF4-FFF2-40B4-BE49-F238E27FC236}">
                        <a16:creationId xmlns:a16="http://schemas.microsoft.com/office/drawing/2014/main" id="{D39227AB-DD69-A939-90A8-C7A29801D79E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0" name="正方形/長方形 839">
                    <a:extLst>
                      <a:ext uri="{FF2B5EF4-FFF2-40B4-BE49-F238E27FC236}">
                        <a16:creationId xmlns:a16="http://schemas.microsoft.com/office/drawing/2014/main" id="{30887D37-AAB3-ED04-921E-FF1B970C8F30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1" name="正方形/長方形 840">
                    <a:extLst>
                      <a:ext uri="{FF2B5EF4-FFF2-40B4-BE49-F238E27FC236}">
                        <a16:creationId xmlns:a16="http://schemas.microsoft.com/office/drawing/2014/main" id="{4448E277-DC41-DE2C-8741-62DB65F6B20D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2" name="正方形/長方形 841">
                    <a:extLst>
                      <a:ext uri="{FF2B5EF4-FFF2-40B4-BE49-F238E27FC236}">
                        <a16:creationId xmlns:a16="http://schemas.microsoft.com/office/drawing/2014/main" id="{CFEFFC51-C135-0EB3-2706-31FD28082BD9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3" name="正方形/長方形 842">
                    <a:extLst>
                      <a:ext uri="{FF2B5EF4-FFF2-40B4-BE49-F238E27FC236}">
                        <a16:creationId xmlns:a16="http://schemas.microsoft.com/office/drawing/2014/main" id="{6FC3549B-610E-6E2C-4A0D-3015DECC0DD3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4" name="正方形/長方形 843">
                    <a:extLst>
                      <a:ext uri="{FF2B5EF4-FFF2-40B4-BE49-F238E27FC236}">
                        <a16:creationId xmlns:a16="http://schemas.microsoft.com/office/drawing/2014/main" id="{8806E551-EB5E-C24A-BA1D-ACBA3E26BB65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5" name="正方形/長方形 844">
                    <a:extLst>
                      <a:ext uri="{FF2B5EF4-FFF2-40B4-BE49-F238E27FC236}">
                        <a16:creationId xmlns:a16="http://schemas.microsoft.com/office/drawing/2014/main" id="{97FFCFED-EA94-0E97-D96F-2127456BCB26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6" name="正方形/長方形 845">
                    <a:extLst>
                      <a:ext uri="{FF2B5EF4-FFF2-40B4-BE49-F238E27FC236}">
                        <a16:creationId xmlns:a16="http://schemas.microsoft.com/office/drawing/2014/main" id="{8C301EE6-AC75-27B5-36AC-2F65C278E392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08" name="グループ化 707">
                <a:extLst>
                  <a:ext uri="{FF2B5EF4-FFF2-40B4-BE49-F238E27FC236}">
                    <a16:creationId xmlns:a16="http://schemas.microsoft.com/office/drawing/2014/main" id="{50CA798F-515A-BD53-DB3F-A28E2E8ACE2B}"/>
                  </a:ext>
                </a:extLst>
              </p:cNvPr>
              <p:cNvGrpSpPr/>
              <p:nvPr/>
            </p:nvGrpSpPr>
            <p:grpSpPr>
              <a:xfrm rot="13500000">
                <a:off x="2787854" y="3338582"/>
                <a:ext cx="425484" cy="473790"/>
                <a:chOff x="1187693" y="3628203"/>
                <a:chExt cx="349007" cy="388631"/>
              </a:xfrm>
            </p:grpSpPr>
            <p:pic>
              <p:nvPicPr>
                <p:cNvPr id="791" name="図 790">
                  <a:extLst>
                    <a:ext uri="{FF2B5EF4-FFF2-40B4-BE49-F238E27FC236}">
                      <a16:creationId xmlns:a16="http://schemas.microsoft.com/office/drawing/2014/main" id="{7FB6FF36-29C4-BFD4-D3EE-4E7715F55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792" name="グループ化 791">
                  <a:extLst>
                    <a:ext uri="{FF2B5EF4-FFF2-40B4-BE49-F238E27FC236}">
                      <a16:creationId xmlns:a16="http://schemas.microsoft.com/office/drawing/2014/main" id="{28B1DC3B-70DE-3CCB-1E03-5B2180B836B3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820" name="正方形/長方形 819">
                    <a:extLst>
                      <a:ext uri="{FF2B5EF4-FFF2-40B4-BE49-F238E27FC236}">
                        <a16:creationId xmlns:a16="http://schemas.microsoft.com/office/drawing/2014/main" id="{766339FD-0198-7E73-9E04-3D1324B88B0A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1" name="正方形/長方形 820">
                    <a:extLst>
                      <a:ext uri="{FF2B5EF4-FFF2-40B4-BE49-F238E27FC236}">
                        <a16:creationId xmlns:a16="http://schemas.microsoft.com/office/drawing/2014/main" id="{4896C8EC-05C6-BDCB-3BE6-8F4DE9F2F2EA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2" name="正方形/長方形 821">
                    <a:extLst>
                      <a:ext uri="{FF2B5EF4-FFF2-40B4-BE49-F238E27FC236}">
                        <a16:creationId xmlns:a16="http://schemas.microsoft.com/office/drawing/2014/main" id="{E615FAFA-1514-7A89-52CB-BE4034C068CD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3" name="正方形/長方形 822">
                    <a:extLst>
                      <a:ext uri="{FF2B5EF4-FFF2-40B4-BE49-F238E27FC236}">
                        <a16:creationId xmlns:a16="http://schemas.microsoft.com/office/drawing/2014/main" id="{A049CFD6-2AE8-B38D-FE48-06116A60A0CD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4" name="正方形/長方形 823">
                    <a:extLst>
                      <a:ext uri="{FF2B5EF4-FFF2-40B4-BE49-F238E27FC236}">
                        <a16:creationId xmlns:a16="http://schemas.microsoft.com/office/drawing/2014/main" id="{8AC69363-F318-5712-5F0C-98816C53CF3F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5" name="正方形/長方形 824">
                    <a:extLst>
                      <a:ext uri="{FF2B5EF4-FFF2-40B4-BE49-F238E27FC236}">
                        <a16:creationId xmlns:a16="http://schemas.microsoft.com/office/drawing/2014/main" id="{538EB155-645A-5A6A-7CA6-B1354615E52F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6" name="正方形/長方形 825">
                    <a:extLst>
                      <a:ext uri="{FF2B5EF4-FFF2-40B4-BE49-F238E27FC236}">
                        <a16:creationId xmlns:a16="http://schemas.microsoft.com/office/drawing/2014/main" id="{EE4E4E0D-1B98-08F7-7404-6EA050BF495C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7" name="正方形/長方形 826">
                    <a:extLst>
                      <a:ext uri="{FF2B5EF4-FFF2-40B4-BE49-F238E27FC236}">
                        <a16:creationId xmlns:a16="http://schemas.microsoft.com/office/drawing/2014/main" id="{7608DD61-7D38-BFED-BC18-ED800F0A242A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8" name="正方形/長方形 827">
                    <a:extLst>
                      <a:ext uri="{FF2B5EF4-FFF2-40B4-BE49-F238E27FC236}">
                        <a16:creationId xmlns:a16="http://schemas.microsoft.com/office/drawing/2014/main" id="{54B6252B-F23C-A658-5812-AF760835293E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9" name="正方形/長方形 828">
                    <a:extLst>
                      <a:ext uri="{FF2B5EF4-FFF2-40B4-BE49-F238E27FC236}">
                        <a16:creationId xmlns:a16="http://schemas.microsoft.com/office/drawing/2014/main" id="{CDDC7991-0062-AD6A-C745-1185B47216AA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0" name="正方形/長方形 829">
                    <a:extLst>
                      <a:ext uri="{FF2B5EF4-FFF2-40B4-BE49-F238E27FC236}">
                        <a16:creationId xmlns:a16="http://schemas.microsoft.com/office/drawing/2014/main" id="{9DB43AAB-5289-64C8-4889-293989926CAD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3" name="グループ化 792">
                  <a:extLst>
                    <a:ext uri="{FF2B5EF4-FFF2-40B4-BE49-F238E27FC236}">
                      <a16:creationId xmlns:a16="http://schemas.microsoft.com/office/drawing/2014/main" id="{CB2ACF16-FEE1-6CBB-7F78-103D6563DC6C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807" name="正方形/長方形 806">
                    <a:extLst>
                      <a:ext uri="{FF2B5EF4-FFF2-40B4-BE49-F238E27FC236}">
                        <a16:creationId xmlns:a16="http://schemas.microsoft.com/office/drawing/2014/main" id="{66542B36-93EC-ED23-12D6-689F9F5BDA4C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8" name="正方形/長方形 807">
                    <a:extLst>
                      <a:ext uri="{FF2B5EF4-FFF2-40B4-BE49-F238E27FC236}">
                        <a16:creationId xmlns:a16="http://schemas.microsoft.com/office/drawing/2014/main" id="{F8C20FA9-6389-E7EF-B5A7-E06834FA47F1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9" name="正方形/長方形 808">
                    <a:extLst>
                      <a:ext uri="{FF2B5EF4-FFF2-40B4-BE49-F238E27FC236}">
                        <a16:creationId xmlns:a16="http://schemas.microsoft.com/office/drawing/2014/main" id="{4EC7A329-59B8-5C98-1E81-5F1852B856B4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0" name="正方形/長方形 809">
                    <a:extLst>
                      <a:ext uri="{FF2B5EF4-FFF2-40B4-BE49-F238E27FC236}">
                        <a16:creationId xmlns:a16="http://schemas.microsoft.com/office/drawing/2014/main" id="{4E5FBD2C-8DDE-849F-3EA6-B1C9FDD58F9D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1" name="正方形/長方形 810">
                    <a:extLst>
                      <a:ext uri="{FF2B5EF4-FFF2-40B4-BE49-F238E27FC236}">
                        <a16:creationId xmlns:a16="http://schemas.microsoft.com/office/drawing/2014/main" id="{F1BE7CD2-2C3C-25AE-26CB-0585FF5B2310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2" name="正方形/長方形 811">
                    <a:extLst>
                      <a:ext uri="{FF2B5EF4-FFF2-40B4-BE49-F238E27FC236}">
                        <a16:creationId xmlns:a16="http://schemas.microsoft.com/office/drawing/2014/main" id="{A18ADEBB-E641-0C7E-28E5-53800FA9AB6E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3" name="正方形/長方形 812">
                    <a:extLst>
                      <a:ext uri="{FF2B5EF4-FFF2-40B4-BE49-F238E27FC236}">
                        <a16:creationId xmlns:a16="http://schemas.microsoft.com/office/drawing/2014/main" id="{4E591AC8-5B86-3CC6-31D8-4743648386DF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4" name="正方形/長方形 813">
                    <a:extLst>
                      <a:ext uri="{FF2B5EF4-FFF2-40B4-BE49-F238E27FC236}">
                        <a16:creationId xmlns:a16="http://schemas.microsoft.com/office/drawing/2014/main" id="{19BF95C2-D3AA-544D-F810-25937EF90924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5" name="正方形/長方形 814">
                    <a:extLst>
                      <a:ext uri="{FF2B5EF4-FFF2-40B4-BE49-F238E27FC236}">
                        <a16:creationId xmlns:a16="http://schemas.microsoft.com/office/drawing/2014/main" id="{87AD5C5D-EDBB-4848-7A6C-20553706D4DF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6" name="正方形/長方形 815">
                    <a:extLst>
                      <a:ext uri="{FF2B5EF4-FFF2-40B4-BE49-F238E27FC236}">
                        <a16:creationId xmlns:a16="http://schemas.microsoft.com/office/drawing/2014/main" id="{A4D21B15-BED1-FBDA-555E-FEF6E744509F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7" name="正方形/長方形 816">
                    <a:extLst>
                      <a:ext uri="{FF2B5EF4-FFF2-40B4-BE49-F238E27FC236}">
                        <a16:creationId xmlns:a16="http://schemas.microsoft.com/office/drawing/2014/main" id="{F5A11AEB-3D53-A0C4-8680-6380DD671B91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8" name="正方形/長方形 817">
                    <a:extLst>
                      <a:ext uri="{FF2B5EF4-FFF2-40B4-BE49-F238E27FC236}">
                        <a16:creationId xmlns:a16="http://schemas.microsoft.com/office/drawing/2014/main" id="{6BBA31CB-F8D5-E3B0-F757-8CD8C85DFF9B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9" name="正方形/長方形 818">
                    <a:extLst>
                      <a:ext uri="{FF2B5EF4-FFF2-40B4-BE49-F238E27FC236}">
                        <a16:creationId xmlns:a16="http://schemas.microsoft.com/office/drawing/2014/main" id="{C8E0698C-8944-7F1F-E1CA-B6F9EB3BD183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4" name="グループ化 793">
                  <a:extLst>
                    <a:ext uri="{FF2B5EF4-FFF2-40B4-BE49-F238E27FC236}">
                      <a16:creationId xmlns:a16="http://schemas.microsoft.com/office/drawing/2014/main" id="{FE1BBE5F-FB60-5A07-EC92-5ECD944F750F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795" name="正方形/長方形 794">
                    <a:extLst>
                      <a:ext uri="{FF2B5EF4-FFF2-40B4-BE49-F238E27FC236}">
                        <a16:creationId xmlns:a16="http://schemas.microsoft.com/office/drawing/2014/main" id="{DE1E3BD6-DF1F-DBA9-1996-C237F4670D95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6" name="正方形/長方形 795">
                    <a:extLst>
                      <a:ext uri="{FF2B5EF4-FFF2-40B4-BE49-F238E27FC236}">
                        <a16:creationId xmlns:a16="http://schemas.microsoft.com/office/drawing/2014/main" id="{E3B09D12-0536-86D1-D30A-CD0CA492AEEE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7" name="正方形/長方形 796">
                    <a:extLst>
                      <a:ext uri="{FF2B5EF4-FFF2-40B4-BE49-F238E27FC236}">
                        <a16:creationId xmlns:a16="http://schemas.microsoft.com/office/drawing/2014/main" id="{F7AAC7D1-DBD1-7D31-49A8-1BBFD62234B9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8" name="正方形/長方形 797">
                    <a:extLst>
                      <a:ext uri="{FF2B5EF4-FFF2-40B4-BE49-F238E27FC236}">
                        <a16:creationId xmlns:a16="http://schemas.microsoft.com/office/drawing/2014/main" id="{1B30216B-DA74-4EFA-7C46-CD415070D838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9" name="正方形/長方形 798">
                    <a:extLst>
                      <a:ext uri="{FF2B5EF4-FFF2-40B4-BE49-F238E27FC236}">
                        <a16:creationId xmlns:a16="http://schemas.microsoft.com/office/drawing/2014/main" id="{2C4C1008-A371-2DFC-C23A-1D45FCE7BE96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0" name="正方形/長方形 799">
                    <a:extLst>
                      <a:ext uri="{FF2B5EF4-FFF2-40B4-BE49-F238E27FC236}">
                        <a16:creationId xmlns:a16="http://schemas.microsoft.com/office/drawing/2014/main" id="{50C9EAB0-1EA1-79E8-2714-105B5A4BE269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1" name="正方形/長方形 800">
                    <a:extLst>
                      <a:ext uri="{FF2B5EF4-FFF2-40B4-BE49-F238E27FC236}">
                        <a16:creationId xmlns:a16="http://schemas.microsoft.com/office/drawing/2014/main" id="{B1AA5C0B-42B4-4E7A-673C-05FBC36ADCA2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2" name="正方形/長方形 801">
                    <a:extLst>
                      <a:ext uri="{FF2B5EF4-FFF2-40B4-BE49-F238E27FC236}">
                        <a16:creationId xmlns:a16="http://schemas.microsoft.com/office/drawing/2014/main" id="{3C51234B-D50C-8D62-ABD2-00F7F771698C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3" name="正方形/長方形 802">
                    <a:extLst>
                      <a:ext uri="{FF2B5EF4-FFF2-40B4-BE49-F238E27FC236}">
                        <a16:creationId xmlns:a16="http://schemas.microsoft.com/office/drawing/2014/main" id="{3E08772C-0D43-55B8-8070-952B5E1DD264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4" name="正方形/長方形 803">
                    <a:extLst>
                      <a:ext uri="{FF2B5EF4-FFF2-40B4-BE49-F238E27FC236}">
                        <a16:creationId xmlns:a16="http://schemas.microsoft.com/office/drawing/2014/main" id="{FD7A00F5-3E2B-5898-BB81-AEAA5C32D6C1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5" name="正方形/長方形 804">
                    <a:extLst>
                      <a:ext uri="{FF2B5EF4-FFF2-40B4-BE49-F238E27FC236}">
                        <a16:creationId xmlns:a16="http://schemas.microsoft.com/office/drawing/2014/main" id="{6D7B1730-269E-6076-1256-2A394C400E6D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6" name="正方形/長方形 805">
                    <a:extLst>
                      <a:ext uri="{FF2B5EF4-FFF2-40B4-BE49-F238E27FC236}">
                        <a16:creationId xmlns:a16="http://schemas.microsoft.com/office/drawing/2014/main" id="{C6F11D55-CD12-2755-E505-A4B55B392432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09" name="グループ化 708">
                <a:extLst>
                  <a:ext uri="{FF2B5EF4-FFF2-40B4-BE49-F238E27FC236}">
                    <a16:creationId xmlns:a16="http://schemas.microsoft.com/office/drawing/2014/main" id="{376E443D-7FCA-6A64-3B5C-DD59AE39FD2C}"/>
                  </a:ext>
                </a:extLst>
              </p:cNvPr>
              <p:cNvGrpSpPr/>
              <p:nvPr/>
            </p:nvGrpSpPr>
            <p:grpSpPr>
              <a:xfrm rot="12133703">
                <a:off x="2436139" y="3106316"/>
                <a:ext cx="425484" cy="473790"/>
                <a:chOff x="1187693" y="3628203"/>
                <a:chExt cx="349007" cy="388631"/>
              </a:xfrm>
            </p:grpSpPr>
            <p:pic>
              <p:nvPicPr>
                <p:cNvPr id="751" name="図 750">
                  <a:extLst>
                    <a:ext uri="{FF2B5EF4-FFF2-40B4-BE49-F238E27FC236}">
                      <a16:creationId xmlns:a16="http://schemas.microsoft.com/office/drawing/2014/main" id="{59537A75-B187-93F9-CB2D-047D7F78F0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752" name="グループ化 751">
                  <a:extLst>
                    <a:ext uri="{FF2B5EF4-FFF2-40B4-BE49-F238E27FC236}">
                      <a16:creationId xmlns:a16="http://schemas.microsoft.com/office/drawing/2014/main" id="{76388EB9-D108-BF9F-888E-BBAA2DB615CB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780" name="正方形/長方形 779">
                    <a:extLst>
                      <a:ext uri="{FF2B5EF4-FFF2-40B4-BE49-F238E27FC236}">
                        <a16:creationId xmlns:a16="http://schemas.microsoft.com/office/drawing/2014/main" id="{2A0CA7C2-3D17-8575-0582-36AD842E7D04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1" name="正方形/長方形 780">
                    <a:extLst>
                      <a:ext uri="{FF2B5EF4-FFF2-40B4-BE49-F238E27FC236}">
                        <a16:creationId xmlns:a16="http://schemas.microsoft.com/office/drawing/2014/main" id="{52301B5A-FBBD-BA48-7609-C315C7525BE6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2" name="正方形/長方形 781">
                    <a:extLst>
                      <a:ext uri="{FF2B5EF4-FFF2-40B4-BE49-F238E27FC236}">
                        <a16:creationId xmlns:a16="http://schemas.microsoft.com/office/drawing/2014/main" id="{8A9D0DC7-8525-CC1C-4CE8-14818CF65B26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3" name="正方形/長方形 782">
                    <a:extLst>
                      <a:ext uri="{FF2B5EF4-FFF2-40B4-BE49-F238E27FC236}">
                        <a16:creationId xmlns:a16="http://schemas.microsoft.com/office/drawing/2014/main" id="{BC8E65F5-C760-534F-4036-F7C35B7E480B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4" name="正方形/長方形 783">
                    <a:extLst>
                      <a:ext uri="{FF2B5EF4-FFF2-40B4-BE49-F238E27FC236}">
                        <a16:creationId xmlns:a16="http://schemas.microsoft.com/office/drawing/2014/main" id="{91548FA3-2091-A85A-20A8-BFEB2F639A60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5" name="正方形/長方形 784">
                    <a:extLst>
                      <a:ext uri="{FF2B5EF4-FFF2-40B4-BE49-F238E27FC236}">
                        <a16:creationId xmlns:a16="http://schemas.microsoft.com/office/drawing/2014/main" id="{3E2EBCF2-5FAA-AEC8-698D-4D7F1D8201A0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6" name="正方形/長方形 785">
                    <a:extLst>
                      <a:ext uri="{FF2B5EF4-FFF2-40B4-BE49-F238E27FC236}">
                        <a16:creationId xmlns:a16="http://schemas.microsoft.com/office/drawing/2014/main" id="{64A0DDD5-06B7-D6FC-F4E0-620A875561B2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7" name="正方形/長方形 786">
                    <a:extLst>
                      <a:ext uri="{FF2B5EF4-FFF2-40B4-BE49-F238E27FC236}">
                        <a16:creationId xmlns:a16="http://schemas.microsoft.com/office/drawing/2014/main" id="{69C11626-D96F-1E70-EEE8-A5A9B97A1A4B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8" name="正方形/長方形 787">
                    <a:extLst>
                      <a:ext uri="{FF2B5EF4-FFF2-40B4-BE49-F238E27FC236}">
                        <a16:creationId xmlns:a16="http://schemas.microsoft.com/office/drawing/2014/main" id="{7E4B46F9-E247-CD57-5C5A-AA5027F7FD44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9" name="正方形/長方形 788">
                    <a:extLst>
                      <a:ext uri="{FF2B5EF4-FFF2-40B4-BE49-F238E27FC236}">
                        <a16:creationId xmlns:a16="http://schemas.microsoft.com/office/drawing/2014/main" id="{49EFFC31-52F6-1309-7D6C-A98D600AFC07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0" name="正方形/長方形 789">
                    <a:extLst>
                      <a:ext uri="{FF2B5EF4-FFF2-40B4-BE49-F238E27FC236}">
                        <a16:creationId xmlns:a16="http://schemas.microsoft.com/office/drawing/2014/main" id="{2A47D714-DD7B-45A2-D11C-EEB4B4F38594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3" name="グループ化 752">
                  <a:extLst>
                    <a:ext uri="{FF2B5EF4-FFF2-40B4-BE49-F238E27FC236}">
                      <a16:creationId xmlns:a16="http://schemas.microsoft.com/office/drawing/2014/main" id="{3039CE03-A708-9CB0-6751-FF96AC4917D1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767" name="正方形/長方形 766">
                    <a:extLst>
                      <a:ext uri="{FF2B5EF4-FFF2-40B4-BE49-F238E27FC236}">
                        <a16:creationId xmlns:a16="http://schemas.microsoft.com/office/drawing/2014/main" id="{B09F99E2-CADD-F0AA-AA33-77760CC1A547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8" name="正方形/長方形 767">
                    <a:extLst>
                      <a:ext uri="{FF2B5EF4-FFF2-40B4-BE49-F238E27FC236}">
                        <a16:creationId xmlns:a16="http://schemas.microsoft.com/office/drawing/2014/main" id="{13B901B3-80E8-DE1D-CC90-C1CD404A1F45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9" name="正方形/長方形 768">
                    <a:extLst>
                      <a:ext uri="{FF2B5EF4-FFF2-40B4-BE49-F238E27FC236}">
                        <a16:creationId xmlns:a16="http://schemas.microsoft.com/office/drawing/2014/main" id="{8FFA9F5C-ADDB-A7D2-6233-743D91A9D3F4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0" name="正方形/長方形 769">
                    <a:extLst>
                      <a:ext uri="{FF2B5EF4-FFF2-40B4-BE49-F238E27FC236}">
                        <a16:creationId xmlns:a16="http://schemas.microsoft.com/office/drawing/2014/main" id="{E25DC12C-4926-CC39-16BC-6BE60A923E33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1" name="正方形/長方形 770">
                    <a:extLst>
                      <a:ext uri="{FF2B5EF4-FFF2-40B4-BE49-F238E27FC236}">
                        <a16:creationId xmlns:a16="http://schemas.microsoft.com/office/drawing/2014/main" id="{71551356-1120-491E-D6CE-0D89B08F7A69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正方形/長方形 771">
                    <a:extLst>
                      <a:ext uri="{FF2B5EF4-FFF2-40B4-BE49-F238E27FC236}">
                        <a16:creationId xmlns:a16="http://schemas.microsoft.com/office/drawing/2014/main" id="{60B16E6B-9F6E-110F-DF23-302A469EDF80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3" name="正方形/長方形 772">
                    <a:extLst>
                      <a:ext uri="{FF2B5EF4-FFF2-40B4-BE49-F238E27FC236}">
                        <a16:creationId xmlns:a16="http://schemas.microsoft.com/office/drawing/2014/main" id="{B52BB616-6944-98E6-E6CB-137AE4FD9845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4" name="正方形/長方形 773">
                    <a:extLst>
                      <a:ext uri="{FF2B5EF4-FFF2-40B4-BE49-F238E27FC236}">
                        <a16:creationId xmlns:a16="http://schemas.microsoft.com/office/drawing/2014/main" id="{83450FC8-F69B-89CA-2C8D-B6B0EAEFFFB1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5" name="正方形/長方形 774">
                    <a:extLst>
                      <a:ext uri="{FF2B5EF4-FFF2-40B4-BE49-F238E27FC236}">
                        <a16:creationId xmlns:a16="http://schemas.microsoft.com/office/drawing/2014/main" id="{1D421292-8EBB-228F-7548-1C49BD71B6DA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6" name="正方形/長方形 775">
                    <a:extLst>
                      <a:ext uri="{FF2B5EF4-FFF2-40B4-BE49-F238E27FC236}">
                        <a16:creationId xmlns:a16="http://schemas.microsoft.com/office/drawing/2014/main" id="{113D6D85-B008-C6ED-E5EC-77EBD73B337D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7" name="正方形/長方形 776">
                    <a:extLst>
                      <a:ext uri="{FF2B5EF4-FFF2-40B4-BE49-F238E27FC236}">
                        <a16:creationId xmlns:a16="http://schemas.microsoft.com/office/drawing/2014/main" id="{DFD0923A-D335-08BF-529E-C37362626EEC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8" name="正方形/長方形 777">
                    <a:extLst>
                      <a:ext uri="{FF2B5EF4-FFF2-40B4-BE49-F238E27FC236}">
                        <a16:creationId xmlns:a16="http://schemas.microsoft.com/office/drawing/2014/main" id="{476B4381-8598-24DC-E9DC-71A6CEEB6289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9" name="正方形/長方形 778">
                    <a:extLst>
                      <a:ext uri="{FF2B5EF4-FFF2-40B4-BE49-F238E27FC236}">
                        <a16:creationId xmlns:a16="http://schemas.microsoft.com/office/drawing/2014/main" id="{36BCD722-64A8-99A5-5D35-270F1E35A9D3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4" name="グループ化 753">
                  <a:extLst>
                    <a:ext uri="{FF2B5EF4-FFF2-40B4-BE49-F238E27FC236}">
                      <a16:creationId xmlns:a16="http://schemas.microsoft.com/office/drawing/2014/main" id="{59732BFA-A185-0C6A-4591-E72AF28A2B74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755" name="正方形/長方形 754">
                    <a:extLst>
                      <a:ext uri="{FF2B5EF4-FFF2-40B4-BE49-F238E27FC236}">
                        <a16:creationId xmlns:a16="http://schemas.microsoft.com/office/drawing/2014/main" id="{7DE72C41-E447-C54B-BCAF-DD34DF88F7FB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6" name="正方形/長方形 755">
                    <a:extLst>
                      <a:ext uri="{FF2B5EF4-FFF2-40B4-BE49-F238E27FC236}">
                        <a16:creationId xmlns:a16="http://schemas.microsoft.com/office/drawing/2014/main" id="{D466115C-70CB-86BD-4C27-F5AD835B9E3B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7" name="正方形/長方形 756">
                    <a:extLst>
                      <a:ext uri="{FF2B5EF4-FFF2-40B4-BE49-F238E27FC236}">
                        <a16:creationId xmlns:a16="http://schemas.microsoft.com/office/drawing/2014/main" id="{13DB1E47-8561-82D9-9303-553FE8E907B4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8" name="正方形/長方形 757">
                    <a:extLst>
                      <a:ext uri="{FF2B5EF4-FFF2-40B4-BE49-F238E27FC236}">
                        <a16:creationId xmlns:a16="http://schemas.microsoft.com/office/drawing/2014/main" id="{71858810-59BA-72F8-90E9-D663619167A6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9" name="正方形/長方形 758">
                    <a:extLst>
                      <a:ext uri="{FF2B5EF4-FFF2-40B4-BE49-F238E27FC236}">
                        <a16:creationId xmlns:a16="http://schemas.microsoft.com/office/drawing/2014/main" id="{75BE2BD5-CC58-DAAB-0065-3DDA43FE274D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0" name="正方形/長方形 759">
                    <a:extLst>
                      <a:ext uri="{FF2B5EF4-FFF2-40B4-BE49-F238E27FC236}">
                        <a16:creationId xmlns:a16="http://schemas.microsoft.com/office/drawing/2014/main" id="{D1513F53-8B72-A036-5492-CDB34136E51B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1" name="正方形/長方形 760">
                    <a:extLst>
                      <a:ext uri="{FF2B5EF4-FFF2-40B4-BE49-F238E27FC236}">
                        <a16:creationId xmlns:a16="http://schemas.microsoft.com/office/drawing/2014/main" id="{C561549E-5529-C813-9844-962E4B3B2FBD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2" name="正方形/長方形 761">
                    <a:extLst>
                      <a:ext uri="{FF2B5EF4-FFF2-40B4-BE49-F238E27FC236}">
                        <a16:creationId xmlns:a16="http://schemas.microsoft.com/office/drawing/2014/main" id="{2791E41A-07D6-BEB8-6AAB-4C269DB6E935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3" name="正方形/長方形 762">
                    <a:extLst>
                      <a:ext uri="{FF2B5EF4-FFF2-40B4-BE49-F238E27FC236}">
                        <a16:creationId xmlns:a16="http://schemas.microsoft.com/office/drawing/2014/main" id="{FA50DA05-89DE-945E-47CE-80BE168C7FAE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4" name="正方形/長方形 763">
                    <a:extLst>
                      <a:ext uri="{FF2B5EF4-FFF2-40B4-BE49-F238E27FC236}">
                        <a16:creationId xmlns:a16="http://schemas.microsoft.com/office/drawing/2014/main" id="{513E38F6-FA6C-AE81-8C49-A6EBCA9A5DE8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5" name="正方形/長方形 764">
                    <a:extLst>
                      <a:ext uri="{FF2B5EF4-FFF2-40B4-BE49-F238E27FC236}">
                        <a16:creationId xmlns:a16="http://schemas.microsoft.com/office/drawing/2014/main" id="{76430D00-E023-449C-5B43-EF12C1E2A295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6" name="正方形/長方形 765">
                    <a:extLst>
                      <a:ext uri="{FF2B5EF4-FFF2-40B4-BE49-F238E27FC236}">
                        <a16:creationId xmlns:a16="http://schemas.microsoft.com/office/drawing/2014/main" id="{F34CE977-6AB5-C99B-CF97-F3F18A0B68F3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2" name="グループ化 911">
                <a:extLst>
                  <a:ext uri="{FF2B5EF4-FFF2-40B4-BE49-F238E27FC236}">
                    <a16:creationId xmlns:a16="http://schemas.microsoft.com/office/drawing/2014/main" id="{956915C5-BB71-3991-29D2-F09D661CF26B}"/>
                  </a:ext>
                </a:extLst>
              </p:cNvPr>
              <p:cNvGrpSpPr/>
              <p:nvPr/>
            </p:nvGrpSpPr>
            <p:grpSpPr>
              <a:xfrm>
                <a:off x="2020760" y="5166832"/>
                <a:ext cx="425484" cy="473790"/>
                <a:chOff x="1187693" y="3628203"/>
                <a:chExt cx="349007" cy="388631"/>
              </a:xfrm>
            </p:grpSpPr>
            <p:pic>
              <p:nvPicPr>
                <p:cNvPr id="1077" name="図 1076">
                  <a:extLst>
                    <a:ext uri="{FF2B5EF4-FFF2-40B4-BE49-F238E27FC236}">
                      <a16:creationId xmlns:a16="http://schemas.microsoft.com/office/drawing/2014/main" id="{813A415E-A913-329C-2716-5D420A5703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1078" name="グループ化 1077">
                  <a:extLst>
                    <a:ext uri="{FF2B5EF4-FFF2-40B4-BE49-F238E27FC236}">
                      <a16:creationId xmlns:a16="http://schemas.microsoft.com/office/drawing/2014/main" id="{56A1BD40-9325-1607-AD15-29C7C4FDF869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1106" name="正方形/長方形 1105">
                    <a:extLst>
                      <a:ext uri="{FF2B5EF4-FFF2-40B4-BE49-F238E27FC236}">
                        <a16:creationId xmlns:a16="http://schemas.microsoft.com/office/drawing/2014/main" id="{C0EF5C6E-B924-06EB-A0B0-1AE9DD8CBC85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7" name="正方形/長方形 1106">
                    <a:extLst>
                      <a:ext uri="{FF2B5EF4-FFF2-40B4-BE49-F238E27FC236}">
                        <a16:creationId xmlns:a16="http://schemas.microsoft.com/office/drawing/2014/main" id="{591FFD2F-EB2D-4823-01F5-6BFB0D3BE239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8" name="正方形/長方形 1107">
                    <a:extLst>
                      <a:ext uri="{FF2B5EF4-FFF2-40B4-BE49-F238E27FC236}">
                        <a16:creationId xmlns:a16="http://schemas.microsoft.com/office/drawing/2014/main" id="{22F161DB-A096-C748-E7BA-2A27E4DF83B3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9" name="正方形/長方形 1108">
                    <a:extLst>
                      <a:ext uri="{FF2B5EF4-FFF2-40B4-BE49-F238E27FC236}">
                        <a16:creationId xmlns:a16="http://schemas.microsoft.com/office/drawing/2014/main" id="{A86A34F4-0E52-9F96-C143-85905818868E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0" name="正方形/長方形 1109">
                    <a:extLst>
                      <a:ext uri="{FF2B5EF4-FFF2-40B4-BE49-F238E27FC236}">
                        <a16:creationId xmlns:a16="http://schemas.microsoft.com/office/drawing/2014/main" id="{2EB684D7-1B5A-EF02-F96D-28DD8AFEFB38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1" name="正方形/長方形 1110">
                    <a:extLst>
                      <a:ext uri="{FF2B5EF4-FFF2-40B4-BE49-F238E27FC236}">
                        <a16:creationId xmlns:a16="http://schemas.microsoft.com/office/drawing/2014/main" id="{4421100F-17ED-97B5-A50D-340D2B2E4573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2" name="正方形/長方形 1111">
                    <a:extLst>
                      <a:ext uri="{FF2B5EF4-FFF2-40B4-BE49-F238E27FC236}">
                        <a16:creationId xmlns:a16="http://schemas.microsoft.com/office/drawing/2014/main" id="{53F24A0F-FC09-7A9A-5E15-D79B4F00633E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3" name="正方形/長方形 1112">
                    <a:extLst>
                      <a:ext uri="{FF2B5EF4-FFF2-40B4-BE49-F238E27FC236}">
                        <a16:creationId xmlns:a16="http://schemas.microsoft.com/office/drawing/2014/main" id="{54C3E3C1-2AD0-9DCF-BE39-B77FCA1A9ABF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4" name="正方形/長方形 1113">
                    <a:extLst>
                      <a:ext uri="{FF2B5EF4-FFF2-40B4-BE49-F238E27FC236}">
                        <a16:creationId xmlns:a16="http://schemas.microsoft.com/office/drawing/2014/main" id="{71249EFB-5103-89C9-7DC1-E529BCA09FA2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5" name="正方形/長方形 1114">
                    <a:extLst>
                      <a:ext uri="{FF2B5EF4-FFF2-40B4-BE49-F238E27FC236}">
                        <a16:creationId xmlns:a16="http://schemas.microsoft.com/office/drawing/2014/main" id="{0E0CD6CC-37F9-DDA9-D879-82315D1FEDC3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6" name="正方形/長方形 1115">
                    <a:extLst>
                      <a:ext uri="{FF2B5EF4-FFF2-40B4-BE49-F238E27FC236}">
                        <a16:creationId xmlns:a16="http://schemas.microsoft.com/office/drawing/2014/main" id="{EC3C7EE6-D1EA-6F9D-CD7F-D656BD7B2DFF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9" name="グループ化 1078">
                  <a:extLst>
                    <a:ext uri="{FF2B5EF4-FFF2-40B4-BE49-F238E27FC236}">
                      <a16:creationId xmlns:a16="http://schemas.microsoft.com/office/drawing/2014/main" id="{C257A81D-48B5-1432-F9BE-8F4A41CA7E85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1093" name="正方形/長方形 1092">
                    <a:extLst>
                      <a:ext uri="{FF2B5EF4-FFF2-40B4-BE49-F238E27FC236}">
                        <a16:creationId xmlns:a16="http://schemas.microsoft.com/office/drawing/2014/main" id="{F40F4478-E77A-51A5-B032-F8307685DEC2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4" name="正方形/長方形 1093">
                    <a:extLst>
                      <a:ext uri="{FF2B5EF4-FFF2-40B4-BE49-F238E27FC236}">
                        <a16:creationId xmlns:a16="http://schemas.microsoft.com/office/drawing/2014/main" id="{90964748-E579-E367-AAA9-95752DAE5799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5" name="正方形/長方形 1094">
                    <a:extLst>
                      <a:ext uri="{FF2B5EF4-FFF2-40B4-BE49-F238E27FC236}">
                        <a16:creationId xmlns:a16="http://schemas.microsoft.com/office/drawing/2014/main" id="{D81D05DB-25EA-9A03-25D6-0EB8C5AD5BF7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6" name="正方形/長方形 1095">
                    <a:extLst>
                      <a:ext uri="{FF2B5EF4-FFF2-40B4-BE49-F238E27FC236}">
                        <a16:creationId xmlns:a16="http://schemas.microsoft.com/office/drawing/2014/main" id="{47834A8D-EAD1-08FE-982F-712CA5B1B3F4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7" name="正方形/長方形 1096">
                    <a:extLst>
                      <a:ext uri="{FF2B5EF4-FFF2-40B4-BE49-F238E27FC236}">
                        <a16:creationId xmlns:a16="http://schemas.microsoft.com/office/drawing/2014/main" id="{CBEC9047-E118-77EA-1368-3670810960E1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8" name="正方形/長方形 1097">
                    <a:extLst>
                      <a:ext uri="{FF2B5EF4-FFF2-40B4-BE49-F238E27FC236}">
                        <a16:creationId xmlns:a16="http://schemas.microsoft.com/office/drawing/2014/main" id="{57F54A46-CB80-1568-C7EA-9ADDFEDB6A39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9" name="正方形/長方形 1098">
                    <a:extLst>
                      <a:ext uri="{FF2B5EF4-FFF2-40B4-BE49-F238E27FC236}">
                        <a16:creationId xmlns:a16="http://schemas.microsoft.com/office/drawing/2014/main" id="{DFCE497C-2227-0277-90E9-BEDB796BD4A3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0" name="正方形/長方形 1099">
                    <a:extLst>
                      <a:ext uri="{FF2B5EF4-FFF2-40B4-BE49-F238E27FC236}">
                        <a16:creationId xmlns:a16="http://schemas.microsoft.com/office/drawing/2014/main" id="{D5FE5668-2643-0453-7AFE-DC628023726F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1" name="正方形/長方形 1100">
                    <a:extLst>
                      <a:ext uri="{FF2B5EF4-FFF2-40B4-BE49-F238E27FC236}">
                        <a16:creationId xmlns:a16="http://schemas.microsoft.com/office/drawing/2014/main" id="{4839BA3E-A53C-06BE-D890-A8DF18DF8949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2" name="正方形/長方形 1101">
                    <a:extLst>
                      <a:ext uri="{FF2B5EF4-FFF2-40B4-BE49-F238E27FC236}">
                        <a16:creationId xmlns:a16="http://schemas.microsoft.com/office/drawing/2014/main" id="{DC91AA4B-9DE0-D345-F6D3-2A8B030F59FB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3" name="正方形/長方形 1102">
                    <a:extLst>
                      <a:ext uri="{FF2B5EF4-FFF2-40B4-BE49-F238E27FC236}">
                        <a16:creationId xmlns:a16="http://schemas.microsoft.com/office/drawing/2014/main" id="{6BA3355E-1530-81F9-CE1D-04D74A7EE7A7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4" name="正方形/長方形 1103">
                    <a:extLst>
                      <a:ext uri="{FF2B5EF4-FFF2-40B4-BE49-F238E27FC236}">
                        <a16:creationId xmlns:a16="http://schemas.microsoft.com/office/drawing/2014/main" id="{2D4C5673-6187-8666-F28C-D70C8481EA81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5" name="正方形/長方形 1104">
                    <a:extLst>
                      <a:ext uri="{FF2B5EF4-FFF2-40B4-BE49-F238E27FC236}">
                        <a16:creationId xmlns:a16="http://schemas.microsoft.com/office/drawing/2014/main" id="{EB22A957-2BD4-54E3-8D3D-A4C0B2B90E8D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0" name="グループ化 1079">
                  <a:extLst>
                    <a:ext uri="{FF2B5EF4-FFF2-40B4-BE49-F238E27FC236}">
                      <a16:creationId xmlns:a16="http://schemas.microsoft.com/office/drawing/2014/main" id="{D5755F30-B519-8A13-E586-64B3B6DEFD52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1081" name="正方形/長方形 1080">
                    <a:extLst>
                      <a:ext uri="{FF2B5EF4-FFF2-40B4-BE49-F238E27FC236}">
                        <a16:creationId xmlns:a16="http://schemas.microsoft.com/office/drawing/2014/main" id="{C66CFCF6-C8ED-841F-4281-75B3790C68E6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2" name="正方形/長方形 1081">
                    <a:extLst>
                      <a:ext uri="{FF2B5EF4-FFF2-40B4-BE49-F238E27FC236}">
                        <a16:creationId xmlns:a16="http://schemas.microsoft.com/office/drawing/2014/main" id="{7880E6FE-EAAC-0E87-6E99-3DB3C2BB51BA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3" name="正方形/長方形 1082">
                    <a:extLst>
                      <a:ext uri="{FF2B5EF4-FFF2-40B4-BE49-F238E27FC236}">
                        <a16:creationId xmlns:a16="http://schemas.microsoft.com/office/drawing/2014/main" id="{33A4B863-BE34-EF49-3083-D97E00B428EE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4" name="正方形/長方形 1083">
                    <a:extLst>
                      <a:ext uri="{FF2B5EF4-FFF2-40B4-BE49-F238E27FC236}">
                        <a16:creationId xmlns:a16="http://schemas.microsoft.com/office/drawing/2014/main" id="{A421EE12-FEA0-E181-572C-CFDA045628CD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5" name="正方形/長方形 1084">
                    <a:extLst>
                      <a:ext uri="{FF2B5EF4-FFF2-40B4-BE49-F238E27FC236}">
                        <a16:creationId xmlns:a16="http://schemas.microsoft.com/office/drawing/2014/main" id="{45EF6736-A7D1-D6D0-899F-878B59C89D41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6" name="正方形/長方形 1085">
                    <a:extLst>
                      <a:ext uri="{FF2B5EF4-FFF2-40B4-BE49-F238E27FC236}">
                        <a16:creationId xmlns:a16="http://schemas.microsoft.com/office/drawing/2014/main" id="{D9C40092-F29F-1A9F-C6CA-848695FF5BB3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7" name="正方形/長方形 1086">
                    <a:extLst>
                      <a:ext uri="{FF2B5EF4-FFF2-40B4-BE49-F238E27FC236}">
                        <a16:creationId xmlns:a16="http://schemas.microsoft.com/office/drawing/2014/main" id="{CAAF0702-523A-C947-25F0-CAF9426C739C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8" name="正方形/長方形 1087">
                    <a:extLst>
                      <a:ext uri="{FF2B5EF4-FFF2-40B4-BE49-F238E27FC236}">
                        <a16:creationId xmlns:a16="http://schemas.microsoft.com/office/drawing/2014/main" id="{F15880AC-DD71-7B97-DBA9-1EF83D089548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9" name="正方形/長方形 1088">
                    <a:extLst>
                      <a:ext uri="{FF2B5EF4-FFF2-40B4-BE49-F238E27FC236}">
                        <a16:creationId xmlns:a16="http://schemas.microsoft.com/office/drawing/2014/main" id="{11FE628A-79DE-7915-8E18-BFC81AD803A2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0" name="正方形/長方形 1089">
                    <a:extLst>
                      <a:ext uri="{FF2B5EF4-FFF2-40B4-BE49-F238E27FC236}">
                        <a16:creationId xmlns:a16="http://schemas.microsoft.com/office/drawing/2014/main" id="{2232B39D-EE3E-51FD-AF04-B1BA0B55DBE9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1" name="正方形/長方形 1090">
                    <a:extLst>
                      <a:ext uri="{FF2B5EF4-FFF2-40B4-BE49-F238E27FC236}">
                        <a16:creationId xmlns:a16="http://schemas.microsoft.com/office/drawing/2014/main" id="{804BBBF9-CFA6-386D-5F9A-90DB94D326FB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2" name="正方形/長方形 1091">
                    <a:extLst>
                      <a:ext uri="{FF2B5EF4-FFF2-40B4-BE49-F238E27FC236}">
                        <a16:creationId xmlns:a16="http://schemas.microsoft.com/office/drawing/2014/main" id="{8597EAB1-C4BA-F3B1-8221-01414889F02E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3" name="グループ化 912">
                <a:extLst>
                  <a:ext uri="{FF2B5EF4-FFF2-40B4-BE49-F238E27FC236}">
                    <a16:creationId xmlns:a16="http://schemas.microsoft.com/office/drawing/2014/main" id="{AD87FFEB-BA19-B0D8-E3F7-F51436C50C78}"/>
                  </a:ext>
                </a:extLst>
              </p:cNvPr>
              <p:cNvGrpSpPr/>
              <p:nvPr/>
            </p:nvGrpSpPr>
            <p:grpSpPr>
              <a:xfrm rot="20181106">
                <a:off x="2431631" y="5092200"/>
                <a:ext cx="425484" cy="473790"/>
                <a:chOff x="1187693" y="3628203"/>
                <a:chExt cx="349007" cy="388631"/>
              </a:xfrm>
            </p:grpSpPr>
            <p:pic>
              <p:nvPicPr>
                <p:cNvPr id="1037" name="図 1036">
                  <a:extLst>
                    <a:ext uri="{FF2B5EF4-FFF2-40B4-BE49-F238E27FC236}">
                      <a16:creationId xmlns:a16="http://schemas.microsoft.com/office/drawing/2014/main" id="{9D495A48-65D2-9E00-6496-5F26BE746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1038" name="グループ化 1037">
                  <a:extLst>
                    <a:ext uri="{FF2B5EF4-FFF2-40B4-BE49-F238E27FC236}">
                      <a16:creationId xmlns:a16="http://schemas.microsoft.com/office/drawing/2014/main" id="{C3B2DFFE-1167-47F3-C8B3-00F3338766F8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1066" name="正方形/長方形 1065">
                    <a:extLst>
                      <a:ext uri="{FF2B5EF4-FFF2-40B4-BE49-F238E27FC236}">
                        <a16:creationId xmlns:a16="http://schemas.microsoft.com/office/drawing/2014/main" id="{E23A8DEC-95C4-DFA1-750D-E40DA2FE176B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7" name="正方形/長方形 1066">
                    <a:extLst>
                      <a:ext uri="{FF2B5EF4-FFF2-40B4-BE49-F238E27FC236}">
                        <a16:creationId xmlns:a16="http://schemas.microsoft.com/office/drawing/2014/main" id="{79E720F5-0EB4-EEA3-2575-F4F2B80C93AA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8" name="正方形/長方形 1067">
                    <a:extLst>
                      <a:ext uri="{FF2B5EF4-FFF2-40B4-BE49-F238E27FC236}">
                        <a16:creationId xmlns:a16="http://schemas.microsoft.com/office/drawing/2014/main" id="{07E7E8D4-22D7-E5FF-9335-65331F1EF69A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9" name="正方形/長方形 1068">
                    <a:extLst>
                      <a:ext uri="{FF2B5EF4-FFF2-40B4-BE49-F238E27FC236}">
                        <a16:creationId xmlns:a16="http://schemas.microsoft.com/office/drawing/2014/main" id="{B9650DD4-9574-B5A1-5CB5-2CAAAA84BEBC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0" name="正方形/長方形 1069">
                    <a:extLst>
                      <a:ext uri="{FF2B5EF4-FFF2-40B4-BE49-F238E27FC236}">
                        <a16:creationId xmlns:a16="http://schemas.microsoft.com/office/drawing/2014/main" id="{64E0DCDC-D382-8E86-5884-A4D27CD8C949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1" name="正方形/長方形 1070">
                    <a:extLst>
                      <a:ext uri="{FF2B5EF4-FFF2-40B4-BE49-F238E27FC236}">
                        <a16:creationId xmlns:a16="http://schemas.microsoft.com/office/drawing/2014/main" id="{A942A97F-C8A4-F5E8-57F8-71520EC64FAF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2" name="正方形/長方形 1071">
                    <a:extLst>
                      <a:ext uri="{FF2B5EF4-FFF2-40B4-BE49-F238E27FC236}">
                        <a16:creationId xmlns:a16="http://schemas.microsoft.com/office/drawing/2014/main" id="{C35D2E78-8A34-6BA0-4A0D-2D07716F1C67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3" name="正方形/長方形 1072">
                    <a:extLst>
                      <a:ext uri="{FF2B5EF4-FFF2-40B4-BE49-F238E27FC236}">
                        <a16:creationId xmlns:a16="http://schemas.microsoft.com/office/drawing/2014/main" id="{A1BB7710-000E-76EE-528F-51A86BEA9614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4" name="正方形/長方形 1073">
                    <a:extLst>
                      <a:ext uri="{FF2B5EF4-FFF2-40B4-BE49-F238E27FC236}">
                        <a16:creationId xmlns:a16="http://schemas.microsoft.com/office/drawing/2014/main" id="{C6D7DAE7-4773-EAB8-6160-F1E8A0C8C1B8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5" name="正方形/長方形 1074">
                    <a:extLst>
                      <a:ext uri="{FF2B5EF4-FFF2-40B4-BE49-F238E27FC236}">
                        <a16:creationId xmlns:a16="http://schemas.microsoft.com/office/drawing/2014/main" id="{6F13EC8A-0660-8A95-B38C-8684785E607B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6" name="正方形/長方形 1075">
                    <a:extLst>
                      <a:ext uri="{FF2B5EF4-FFF2-40B4-BE49-F238E27FC236}">
                        <a16:creationId xmlns:a16="http://schemas.microsoft.com/office/drawing/2014/main" id="{729F86AC-665E-D933-FB19-08FDF24B6B8C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9" name="グループ化 1038">
                  <a:extLst>
                    <a:ext uri="{FF2B5EF4-FFF2-40B4-BE49-F238E27FC236}">
                      <a16:creationId xmlns:a16="http://schemas.microsoft.com/office/drawing/2014/main" id="{BD9A2E86-D4E7-9EC3-7CC2-3D5C047ABBFD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1053" name="正方形/長方形 1052">
                    <a:extLst>
                      <a:ext uri="{FF2B5EF4-FFF2-40B4-BE49-F238E27FC236}">
                        <a16:creationId xmlns:a16="http://schemas.microsoft.com/office/drawing/2014/main" id="{F3AFD0C7-3483-5D76-F285-DF420D8E948C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4" name="正方形/長方形 1053">
                    <a:extLst>
                      <a:ext uri="{FF2B5EF4-FFF2-40B4-BE49-F238E27FC236}">
                        <a16:creationId xmlns:a16="http://schemas.microsoft.com/office/drawing/2014/main" id="{DC1CF62A-5DF1-9D55-8B43-6672DD029951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5" name="正方形/長方形 1054">
                    <a:extLst>
                      <a:ext uri="{FF2B5EF4-FFF2-40B4-BE49-F238E27FC236}">
                        <a16:creationId xmlns:a16="http://schemas.microsoft.com/office/drawing/2014/main" id="{C3DDCD31-C680-ED92-A2BB-5286BC3791FB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6" name="正方形/長方形 1055">
                    <a:extLst>
                      <a:ext uri="{FF2B5EF4-FFF2-40B4-BE49-F238E27FC236}">
                        <a16:creationId xmlns:a16="http://schemas.microsoft.com/office/drawing/2014/main" id="{27442D35-B4D3-6A92-5A8E-02952B5A140F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7" name="正方形/長方形 1056">
                    <a:extLst>
                      <a:ext uri="{FF2B5EF4-FFF2-40B4-BE49-F238E27FC236}">
                        <a16:creationId xmlns:a16="http://schemas.microsoft.com/office/drawing/2014/main" id="{B3CA4D68-9046-0862-5F0F-D0F5E7405FB5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8" name="正方形/長方形 1057">
                    <a:extLst>
                      <a:ext uri="{FF2B5EF4-FFF2-40B4-BE49-F238E27FC236}">
                        <a16:creationId xmlns:a16="http://schemas.microsoft.com/office/drawing/2014/main" id="{6A46D61F-60D3-02C0-49C5-1516CE548C0B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9" name="正方形/長方形 1058">
                    <a:extLst>
                      <a:ext uri="{FF2B5EF4-FFF2-40B4-BE49-F238E27FC236}">
                        <a16:creationId xmlns:a16="http://schemas.microsoft.com/office/drawing/2014/main" id="{F924AD8A-3395-6082-8ABD-63E7E9F5570C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0" name="正方形/長方形 1059">
                    <a:extLst>
                      <a:ext uri="{FF2B5EF4-FFF2-40B4-BE49-F238E27FC236}">
                        <a16:creationId xmlns:a16="http://schemas.microsoft.com/office/drawing/2014/main" id="{9B682DE9-8A64-5B7C-689E-F96E5F331059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1" name="正方形/長方形 1060">
                    <a:extLst>
                      <a:ext uri="{FF2B5EF4-FFF2-40B4-BE49-F238E27FC236}">
                        <a16:creationId xmlns:a16="http://schemas.microsoft.com/office/drawing/2014/main" id="{2BEF99B0-417F-7106-AA3F-6BB6D9E66031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2" name="正方形/長方形 1061">
                    <a:extLst>
                      <a:ext uri="{FF2B5EF4-FFF2-40B4-BE49-F238E27FC236}">
                        <a16:creationId xmlns:a16="http://schemas.microsoft.com/office/drawing/2014/main" id="{E95E6B23-5428-C4C0-E836-3A8B5DCCB91B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3" name="正方形/長方形 1062">
                    <a:extLst>
                      <a:ext uri="{FF2B5EF4-FFF2-40B4-BE49-F238E27FC236}">
                        <a16:creationId xmlns:a16="http://schemas.microsoft.com/office/drawing/2014/main" id="{8EE07A6A-EBA0-0117-4397-E93B81BCE892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4" name="正方形/長方形 1063">
                    <a:extLst>
                      <a:ext uri="{FF2B5EF4-FFF2-40B4-BE49-F238E27FC236}">
                        <a16:creationId xmlns:a16="http://schemas.microsoft.com/office/drawing/2014/main" id="{3A6C1990-0598-A6D3-ED9D-E71B331E698C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5" name="正方形/長方形 1064">
                    <a:extLst>
                      <a:ext uri="{FF2B5EF4-FFF2-40B4-BE49-F238E27FC236}">
                        <a16:creationId xmlns:a16="http://schemas.microsoft.com/office/drawing/2014/main" id="{097E3A50-F2CB-54E1-077D-E455578D5F7E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40" name="グループ化 1039">
                  <a:extLst>
                    <a:ext uri="{FF2B5EF4-FFF2-40B4-BE49-F238E27FC236}">
                      <a16:creationId xmlns:a16="http://schemas.microsoft.com/office/drawing/2014/main" id="{41E4994D-68A7-FD1B-CDDA-1840A759A9C8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1041" name="正方形/長方形 1040">
                    <a:extLst>
                      <a:ext uri="{FF2B5EF4-FFF2-40B4-BE49-F238E27FC236}">
                        <a16:creationId xmlns:a16="http://schemas.microsoft.com/office/drawing/2014/main" id="{2B84AA67-7A7A-F555-DDA3-BA1E68737AC6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2" name="正方形/長方形 1041">
                    <a:extLst>
                      <a:ext uri="{FF2B5EF4-FFF2-40B4-BE49-F238E27FC236}">
                        <a16:creationId xmlns:a16="http://schemas.microsoft.com/office/drawing/2014/main" id="{A65FFDDC-6154-8258-6D52-3214E7C30147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3" name="正方形/長方形 1042">
                    <a:extLst>
                      <a:ext uri="{FF2B5EF4-FFF2-40B4-BE49-F238E27FC236}">
                        <a16:creationId xmlns:a16="http://schemas.microsoft.com/office/drawing/2014/main" id="{12189E86-8157-2A1F-7C17-5DC64D13ED9A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4" name="正方形/長方形 1043">
                    <a:extLst>
                      <a:ext uri="{FF2B5EF4-FFF2-40B4-BE49-F238E27FC236}">
                        <a16:creationId xmlns:a16="http://schemas.microsoft.com/office/drawing/2014/main" id="{55A4EA79-F8C3-D48D-FB03-52916224BCD5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5" name="正方形/長方形 1044">
                    <a:extLst>
                      <a:ext uri="{FF2B5EF4-FFF2-40B4-BE49-F238E27FC236}">
                        <a16:creationId xmlns:a16="http://schemas.microsoft.com/office/drawing/2014/main" id="{3884148C-469B-7C7A-4971-53C7945ECE3C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6" name="正方形/長方形 1045">
                    <a:extLst>
                      <a:ext uri="{FF2B5EF4-FFF2-40B4-BE49-F238E27FC236}">
                        <a16:creationId xmlns:a16="http://schemas.microsoft.com/office/drawing/2014/main" id="{5FF8B3BC-0E9A-B35D-8FA0-ECAFD5B7A4B6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7" name="正方形/長方形 1046">
                    <a:extLst>
                      <a:ext uri="{FF2B5EF4-FFF2-40B4-BE49-F238E27FC236}">
                        <a16:creationId xmlns:a16="http://schemas.microsoft.com/office/drawing/2014/main" id="{C0C3A055-11DF-25A6-AB4E-2B1E7BBF557C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8" name="正方形/長方形 1047">
                    <a:extLst>
                      <a:ext uri="{FF2B5EF4-FFF2-40B4-BE49-F238E27FC236}">
                        <a16:creationId xmlns:a16="http://schemas.microsoft.com/office/drawing/2014/main" id="{9806B76A-6D4E-367D-0A5E-D7E8AEF3518B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9" name="正方形/長方形 1048">
                    <a:extLst>
                      <a:ext uri="{FF2B5EF4-FFF2-40B4-BE49-F238E27FC236}">
                        <a16:creationId xmlns:a16="http://schemas.microsoft.com/office/drawing/2014/main" id="{B18BDD64-2816-82ED-7D74-81B80D3FBAFC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0" name="正方形/長方形 1049">
                    <a:extLst>
                      <a:ext uri="{FF2B5EF4-FFF2-40B4-BE49-F238E27FC236}">
                        <a16:creationId xmlns:a16="http://schemas.microsoft.com/office/drawing/2014/main" id="{FED11FE1-96E6-BB0E-F9A2-EAE621C840AA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1" name="正方形/長方形 1050">
                    <a:extLst>
                      <a:ext uri="{FF2B5EF4-FFF2-40B4-BE49-F238E27FC236}">
                        <a16:creationId xmlns:a16="http://schemas.microsoft.com/office/drawing/2014/main" id="{7A3FAD86-83FC-F517-9F4E-29B142008652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2" name="正方形/長方形 1051">
                    <a:extLst>
                      <a:ext uri="{FF2B5EF4-FFF2-40B4-BE49-F238E27FC236}">
                        <a16:creationId xmlns:a16="http://schemas.microsoft.com/office/drawing/2014/main" id="{187DD68C-47D3-ADF5-DC58-70E58F28C1F7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4" name="グループ化 913">
                <a:extLst>
                  <a:ext uri="{FF2B5EF4-FFF2-40B4-BE49-F238E27FC236}">
                    <a16:creationId xmlns:a16="http://schemas.microsoft.com/office/drawing/2014/main" id="{81EB89D9-F121-6F40-3C77-FF51797CA92A}"/>
                  </a:ext>
                </a:extLst>
              </p:cNvPr>
              <p:cNvGrpSpPr/>
              <p:nvPr/>
            </p:nvGrpSpPr>
            <p:grpSpPr>
              <a:xfrm rot="18900000">
                <a:off x="2776708" y="4856617"/>
                <a:ext cx="425484" cy="473790"/>
                <a:chOff x="1187693" y="3628203"/>
                <a:chExt cx="349007" cy="388631"/>
              </a:xfrm>
            </p:grpSpPr>
            <p:pic>
              <p:nvPicPr>
                <p:cNvPr id="997" name="図 996">
                  <a:extLst>
                    <a:ext uri="{FF2B5EF4-FFF2-40B4-BE49-F238E27FC236}">
                      <a16:creationId xmlns:a16="http://schemas.microsoft.com/office/drawing/2014/main" id="{3F5EECF5-63B7-2EBB-C2A4-9053035747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998" name="グループ化 997">
                  <a:extLst>
                    <a:ext uri="{FF2B5EF4-FFF2-40B4-BE49-F238E27FC236}">
                      <a16:creationId xmlns:a16="http://schemas.microsoft.com/office/drawing/2014/main" id="{EA8F3A30-998C-4C43-E271-80C260DDACE0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1026" name="正方形/長方形 1025">
                    <a:extLst>
                      <a:ext uri="{FF2B5EF4-FFF2-40B4-BE49-F238E27FC236}">
                        <a16:creationId xmlns:a16="http://schemas.microsoft.com/office/drawing/2014/main" id="{1649BDFE-299F-0F59-7020-1B6C0DD60BCE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7" name="正方形/長方形 1026">
                    <a:extLst>
                      <a:ext uri="{FF2B5EF4-FFF2-40B4-BE49-F238E27FC236}">
                        <a16:creationId xmlns:a16="http://schemas.microsoft.com/office/drawing/2014/main" id="{F8AE6647-DE18-A6F6-072B-1DE53CDF1030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8" name="正方形/長方形 1027">
                    <a:extLst>
                      <a:ext uri="{FF2B5EF4-FFF2-40B4-BE49-F238E27FC236}">
                        <a16:creationId xmlns:a16="http://schemas.microsoft.com/office/drawing/2014/main" id="{D014AB42-8178-47CB-D716-84C17577A463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9" name="正方形/長方形 1028">
                    <a:extLst>
                      <a:ext uri="{FF2B5EF4-FFF2-40B4-BE49-F238E27FC236}">
                        <a16:creationId xmlns:a16="http://schemas.microsoft.com/office/drawing/2014/main" id="{1FB3CC86-345E-A860-C487-1CC60E4E0F70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0" name="正方形/長方形 1029">
                    <a:extLst>
                      <a:ext uri="{FF2B5EF4-FFF2-40B4-BE49-F238E27FC236}">
                        <a16:creationId xmlns:a16="http://schemas.microsoft.com/office/drawing/2014/main" id="{FBB3C0C8-E93F-B86C-BF2F-5CDE6E4E041F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1" name="正方形/長方形 1030">
                    <a:extLst>
                      <a:ext uri="{FF2B5EF4-FFF2-40B4-BE49-F238E27FC236}">
                        <a16:creationId xmlns:a16="http://schemas.microsoft.com/office/drawing/2014/main" id="{BDFE29CF-3A00-3D4B-0A5E-0FA55B2A300B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2" name="正方形/長方形 1031">
                    <a:extLst>
                      <a:ext uri="{FF2B5EF4-FFF2-40B4-BE49-F238E27FC236}">
                        <a16:creationId xmlns:a16="http://schemas.microsoft.com/office/drawing/2014/main" id="{849954E5-CBA0-60AA-5803-7A35182D3259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3" name="正方形/長方形 1032">
                    <a:extLst>
                      <a:ext uri="{FF2B5EF4-FFF2-40B4-BE49-F238E27FC236}">
                        <a16:creationId xmlns:a16="http://schemas.microsoft.com/office/drawing/2014/main" id="{B2CF22CB-4407-DB91-A0C9-FFB6C7396170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4" name="正方形/長方形 1033">
                    <a:extLst>
                      <a:ext uri="{FF2B5EF4-FFF2-40B4-BE49-F238E27FC236}">
                        <a16:creationId xmlns:a16="http://schemas.microsoft.com/office/drawing/2014/main" id="{63C71272-2EF9-93CA-3322-ACCEEFBCC3BD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5" name="正方形/長方形 1034">
                    <a:extLst>
                      <a:ext uri="{FF2B5EF4-FFF2-40B4-BE49-F238E27FC236}">
                        <a16:creationId xmlns:a16="http://schemas.microsoft.com/office/drawing/2014/main" id="{794B56C0-7578-CF84-3D03-D07E027C11FC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6" name="正方形/長方形 1035">
                    <a:extLst>
                      <a:ext uri="{FF2B5EF4-FFF2-40B4-BE49-F238E27FC236}">
                        <a16:creationId xmlns:a16="http://schemas.microsoft.com/office/drawing/2014/main" id="{1135671C-C3C3-F133-A11E-254D9FC01AD6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9" name="グループ化 998">
                  <a:extLst>
                    <a:ext uri="{FF2B5EF4-FFF2-40B4-BE49-F238E27FC236}">
                      <a16:creationId xmlns:a16="http://schemas.microsoft.com/office/drawing/2014/main" id="{D79BE717-CC74-4AFD-9A66-F3A4C3AF7BA9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1013" name="正方形/長方形 1012">
                    <a:extLst>
                      <a:ext uri="{FF2B5EF4-FFF2-40B4-BE49-F238E27FC236}">
                        <a16:creationId xmlns:a16="http://schemas.microsoft.com/office/drawing/2014/main" id="{E02BE5F3-D4C4-2B37-CFE4-D63AF14C0070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4" name="正方形/長方形 1013">
                    <a:extLst>
                      <a:ext uri="{FF2B5EF4-FFF2-40B4-BE49-F238E27FC236}">
                        <a16:creationId xmlns:a16="http://schemas.microsoft.com/office/drawing/2014/main" id="{FEFF3DD8-EF2C-7A05-CE86-21680A506B80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5" name="正方形/長方形 1014">
                    <a:extLst>
                      <a:ext uri="{FF2B5EF4-FFF2-40B4-BE49-F238E27FC236}">
                        <a16:creationId xmlns:a16="http://schemas.microsoft.com/office/drawing/2014/main" id="{7B444823-9810-A408-CB21-D217F396CFA8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6" name="正方形/長方形 1015">
                    <a:extLst>
                      <a:ext uri="{FF2B5EF4-FFF2-40B4-BE49-F238E27FC236}">
                        <a16:creationId xmlns:a16="http://schemas.microsoft.com/office/drawing/2014/main" id="{C3235246-48C9-1F5C-5D92-8A22425F0681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7" name="正方形/長方形 1016">
                    <a:extLst>
                      <a:ext uri="{FF2B5EF4-FFF2-40B4-BE49-F238E27FC236}">
                        <a16:creationId xmlns:a16="http://schemas.microsoft.com/office/drawing/2014/main" id="{DF1628AB-5C30-5A22-2FBC-32C04F3451DF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8" name="正方形/長方形 1017">
                    <a:extLst>
                      <a:ext uri="{FF2B5EF4-FFF2-40B4-BE49-F238E27FC236}">
                        <a16:creationId xmlns:a16="http://schemas.microsoft.com/office/drawing/2014/main" id="{1E965879-776E-6225-4C2D-7368184C1250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9" name="正方形/長方形 1018">
                    <a:extLst>
                      <a:ext uri="{FF2B5EF4-FFF2-40B4-BE49-F238E27FC236}">
                        <a16:creationId xmlns:a16="http://schemas.microsoft.com/office/drawing/2014/main" id="{5928DA4C-735B-E91D-45D0-F896A549D1BA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0" name="正方形/長方形 1019">
                    <a:extLst>
                      <a:ext uri="{FF2B5EF4-FFF2-40B4-BE49-F238E27FC236}">
                        <a16:creationId xmlns:a16="http://schemas.microsoft.com/office/drawing/2014/main" id="{03816847-0306-CD16-B479-2E97D83AA710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1" name="正方形/長方形 1020">
                    <a:extLst>
                      <a:ext uri="{FF2B5EF4-FFF2-40B4-BE49-F238E27FC236}">
                        <a16:creationId xmlns:a16="http://schemas.microsoft.com/office/drawing/2014/main" id="{D557A0A5-4C71-5CD6-652B-2CAB20C8356A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2" name="正方形/長方形 1021">
                    <a:extLst>
                      <a:ext uri="{FF2B5EF4-FFF2-40B4-BE49-F238E27FC236}">
                        <a16:creationId xmlns:a16="http://schemas.microsoft.com/office/drawing/2014/main" id="{0BD95AEE-23EC-2922-ECC4-2C92A87FFAB2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3" name="正方形/長方形 1022">
                    <a:extLst>
                      <a:ext uri="{FF2B5EF4-FFF2-40B4-BE49-F238E27FC236}">
                        <a16:creationId xmlns:a16="http://schemas.microsoft.com/office/drawing/2014/main" id="{D3AB42D7-2A6A-F2A5-83D5-F149F730BAA1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4" name="正方形/長方形 1023">
                    <a:extLst>
                      <a:ext uri="{FF2B5EF4-FFF2-40B4-BE49-F238E27FC236}">
                        <a16:creationId xmlns:a16="http://schemas.microsoft.com/office/drawing/2014/main" id="{CDAB89A5-3078-F567-6B6D-1161637FC6C3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5" name="正方形/長方形 1024">
                    <a:extLst>
                      <a:ext uri="{FF2B5EF4-FFF2-40B4-BE49-F238E27FC236}">
                        <a16:creationId xmlns:a16="http://schemas.microsoft.com/office/drawing/2014/main" id="{0B2343A6-01B8-F33D-A07D-63515BFBA9D4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00" name="グループ化 999">
                  <a:extLst>
                    <a:ext uri="{FF2B5EF4-FFF2-40B4-BE49-F238E27FC236}">
                      <a16:creationId xmlns:a16="http://schemas.microsoft.com/office/drawing/2014/main" id="{BE16D0D3-1588-7FFE-3ACA-9772A3E9C77E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1001" name="正方形/長方形 1000">
                    <a:extLst>
                      <a:ext uri="{FF2B5EF4-FFF2-40B4-BE49-F238E27FC236}">
                        <a16:creationId xmlns:a16="http://schemas.microsoft.com/office/drawing/2014/main" id="{124064BB-CBAE-0327-26F3-C48EC02C8D63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2" name="正方形/長方形 1001">
                    <a:extLst>
                      <a:ext uri="{FF2B5EF4-FFF2-40B4-BE49-F238E27FC236}">
                        <a16:creationId xmlns:a16="http://schemas.microsoft.com/office/drawing/2014/main" id="{38981804-0714-077C-E724-B90451BE2764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3" name="正方形/長方形 1002">
                    <a:extLst>
                      <a:ext uri="{FF2B5EF4-FFF2-40B4-BE49-F238E27FC236}">
                        <a16:creationId xmlns:a16="http://schemas.microsoft.com/office/drawing/2014/main" id="{2876E69B-C38B-8652-8A23-A5E35F5D3907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4" name="正方形/長方形 1003">
                    <a:extLst>
                      <a:ext uri="{FF2B5EF4-FFF2-40B4-BE49-F238E27FC236}">
                        <a16:creationId xmlns:a16="http://schemas.microsoft.com/office/drawing/2014/main" id="{A26FCA4A-6C9E-20F0-5914-A74BE5D0F355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5" name="正方形/長方形 1004">
                    <a:extLst>
                      <a:ext uri="{FF2B5EF4-FFF2-40B4-BE49-F238E27FC236}">
                        <a16:creationId xmlns:a16="http://schemas.microsoft.com/office/drawing/2014/main" id="{4B446BA5-DC9C-05A8-402A-E95E6F91D3CB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6" name="正方形/長方形 1005">
                    <a:extLst>
                      <a:ext uri="{FF2B5EF4-FFF2-40B4-BE49-F238E27FC236}">
                        <a16:creationId xmlns:a16="http://schemas.microsoft.com/office/drawing/2014/main" id="{DF8EBAD5-AB98-26C5-3226-BBB20F58BE7B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7" name="正方形/長方形 1006">
                    <a:extLst>
                      <a:ext uri="{FF2B5EF4-FFF2-40B4-BE49-F238E27FC236}">
                        <a16:creationId xmlns:a16="http://schemas.microsoft.com/office/drawing/2014/main" id="{00C497D4-DC61-C9EF-7B29-497CF5872203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8" name="正方形/長方形 1007">
                    <a:extLst>
                      <a:ext uri="{FF2B5EF4-FFF2-40B4-BE49-F238E27FC236}">
                        <a16:creationId xmlns:a16="http://schemas.microsoft.com/office/drawing/2014/main" id="{D19390B5-F91E-D587-EE56-24BFBE682C78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9" name="正方形/長方形 1008">
                    <a:extLst>
                      <a:ext uri="{FF2B5EF4-FFF2-40B4-BE49-F238E27FC236}">
                        <a16:creationId xmlns:a16="http://schemas.microsoft.com/office/drawing/2014/main" id="{7FEBBE6A-15F9-F43B-4F84-EF512EFAFB10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0" name="正方形/長方形 1009">
                    <a:extLst>
                      <a:ext uri="{FF2B5EF4-FFF2-40B4-BE49-F238E27FC236}">
                        <a16:creationId xmlns:a16="http://schemas.microsoft.com/office/drawing/2014/main" id="{71B2579F-A0FD-0A8D-2203-B527312E4062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1" name="正方形/長方形 1010">
                    <a:extLst>
                      <a:ext uri="{FF2B5EF4-FFF2-40B4-BE49-F238E27FC236}">
                        <a16:creationId xmlns:a16="http://schemas.microsoft.com/office/drawing/2014/main" id="{6877516A-D570-90EE-CF97-D0BEF1D683D7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2" name="正方形/長方形 1011">
                    <a:extLst>
                      <a:ext uri="{FF2B5EF4-FFF2-40B4-BE49-F238E27FC236}">
                        <a16:creationId xmlns:a16="http://schemas.microsoft.com/office/drawing/2014/main" id="{5484A59E-BF9F-4F5F-2F45-24A0EBA27E07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5" name="グループ化 914">
                <a:extLst>
                  <a:ext uri="{FF2B5EF4-FFF2-40B4-BE49-F238E27FC236}">
                    <a16:creationId xmlns:a16="http://schemas.microsoft.com/office/drawing/2014/main" id="{10786F7B-4080-77EF-131A-32328397C5B3}"/>
                  </a:ext>
                </a:extLst>
              </p:cNvPr>
              <p:cNvGrpSpPr/>
              <p:nvPr/>
            </p:nvGrpSpPr>
            <p:grpSpPr>
              <a:xfrm rot="17533703">
                <a:off x="3008974" y="4504902"/>
                <a:ext cx="425484" cy="473790"/>
                <a:chOff x="1187693" y="3628203"/>
                <a:chExt cx="349007" cy="388631"/>
              </a:xfrm>
            </p:grpSpPr>
            <p:pic>
              <p:nvPicPr>
                <p:cNvPr id="957" name="図 956">
                  <a:extLst>
                    <a:ext uri="{FF2B5EF4-FFF2-40B4-BE49-F238E27FC236}">
                      <a16:creationId xmlns:a16="http://schemas.microsoft.com/office/drawing/2014/main" id="{06F5A958-753D-E6AC-C514-5B7D56993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3738"/>
                <a:stretch/>
              </p:blipFill>
              <p:spPr>
                <a:xfrm>
                  <a:off x="1187693" y="3943819"/>
                  <a:ext cx="349007" cy="73015"/>
                </a:xfrm>
                <a:prstGeom prst="rect">
                  <a:avLst/>
                </a:prstGeom>
              </p:spPr>
            </p:pic>
            <p:grpSp>
              <p:nvGrpSpPr>
                <p:cNvPr id="958" name="グループ化 957">
                  <a:extLst>
                    <a:ext uri="{FF2B5EF4-FFF2-40B4-BE49-F238E27FC236}">
                      <a16:creationId xmlns:a16="http://schemas.microsoft.com/office/drawing/2014/main" id="{D445C38C-8713-0DED-45D6-6CEDB67FB5C9}"/>
                    </a:ext>
                  </a:extLst>
                </p:cNvPr>
                <p:cNvGrpSpPr/>
                <p:nvPr/>
              </p:nvGrpSpPr>
              <p:grpSpPr>
                <a:xfrm>
                  <a:off x="1236644" y="3628203"/>
                  <a:ext cx="254862" cy="86699"/>
                  <a:chOff x="7318145" y="2286464"/>
                  <a:chExt cx="1619144" cy="718538"/>
                </a:xfrm>
              </p:grpSpPr>
              <p:sp>
                <p:nvSpPr>
                  <p:cNvPr id="986" name="正方形/長方形 985">
                    <a:extLst>
                      <a:ext uri="{FF2B5EF4-FFF2-40B4-BE49-F238E27FC236}">
                        <a16:creationId xmlns:a16="http://schemas.microsoft.com/office/drawing/2014/main" id="{D55B4BE8-529E-2DE9-BCF6-A27C8D58E0F0}"/>
                      </a:ext>
                    </a:extLst>
                  </p:cNvPr>
                  <p:cNvSpPr/>
                  <p:nvPr/>
                </p:nvSpPr>
                <p:spPr>
                  <a:xfrm>
                    <a:off x="835411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7" name="正方形/長方形 986">
                    <a:extLst>
                      <a:ext uri="{FF2B5EF4-FFF2-40B4-BE49-F238E27FC236}">
                        <a16:creationId xmlns:a16="http://schemas.microsoft.com/office/drawing/2014/main" id="{10FAAACF-8FB2-7BE4-4D2E-50173850F269}"/>
                      </a:ext>
                    </a:extLst>
                  </p:cNvPr>
                  <p:cNvSpPr/>
                  <p:nvPr/>
                </p:nvSpPr>
                <p:spPr>
                  <a:xfrm>
                    <a:off x="7318145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8" name="正方形/長方形 987">
                    <a:extLst>
                      <a:ext uri="{FF2B5EF4-FFF2-40B4-BE49-F238E27FC236}">
                        <a16:creationId xmlns:a16="http://schemas.microsoft.com/office/drawing/2014/main" id="{2393189B-7423-23CD-76DB-9CE6A3BEB282}"/>
                      </a:ext>
                    </a:extLst>
                  </p:cNvPr>
                  <p:cNvSpPr/>
                  <p:nvPr/>
                </p:nvSpPr>
                <p:spPr>
                  <a:xfrm>
                    <a:off x="7467744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正方形/長方形 988">
                    <a:extLst>
                      <a:ext uri="{FF2B5EF4-FFF2-40B4-BE49-F238E27FC236}">
                        <a16:creationId xmlns:a16="http://schemas.microsoft.com/office/drawing/2014/main" id="{FF178956-BEDA-D4CC-6325-2C03D3507DE8}"/>
                      </a:ext>
                    </a:extLst>
                  </p:cNvPr>
                  <p:cNvSpPr/>
                  <p:nvPr/>
                </p:nvSpPr>
                <p:spPr>
                  <a:xfrm>
                    <a:off x="76095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0" name="正方形/長方形 989">
                    <a:extLst>
                      <a:ext uri="{FF2B5EF4-FFF2-40B4-BE49-F238E27FC236}">
                        <a16:creationId xmlns:a16="http://schemas.microsoft.com/office/drawing/2014/main" id="{8A9EF408-6E47-835D-B73A-7D274CC24421}"/>
                      </a:ext>
                    </a:extLst>
                  </p:cNvPr>
                  <p:cNvSpPr/>
                  <p:nvPr/>
                </p:nvSpPr>
                <p:spPr>
                  <a:xfrm>
                    <a:off x="7761548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1" name="正方形/長方形 990">
                    <a:extLst>
                      <a:ext uri="{FF2B5EF4-FFF2-40B4-BE49-F238E27FC236}">
                        <a16:creationId xmlns:a16="http://schemas.microsoft.com/office/drawing/2014/main" id="{D5095CBF-C187-ED4B-CE0F-05BF3CD5C453}"/>
                      </a:ext>
                    </a:extLst>
                  </p:cNvPr>
                  <p:cNvSpPr/>
                  <p:nvPr/>
                </p:nvSpPr>
                <p:spPr>
                  <a:xfrm>
                    <a:off x="791114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2" name="正方形/長方形 991">
                    <a:extLst>
                      <a:ext uri="{FF2B5EF4-FFF2-40B4-BE49-F238E27FC236}">
                        <a16:creationId xmlns:a16="http://schemas.microsoft.com/office/drawing/2014/main" id="{354D7A8D-CD0D-B4AF-73D2-D6E0B6996A40}"/>
                      </a:ext>
                    </a:extLst>
                  </p:cNvPr>
                  <p:cNvSpPr/>
                  <p:nvPr/>
                </p:nvSpPr>
                <p:spPr>
                  <a:xfrm>
                    <a:off x="805638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3" name="正方形/長方形 992">
                    <a:extLst>
                      <a:ext uri="{FF2B5EF4-FFF2-40B4-BE49-F238E27FC236}">
                        <a16:creationId xmlns:a16="http://schemas.microsoft.com/office/drawing/2014/main" id="{4D6B5EB1-6941-2F28-A2E7-A98139A93C95}"/>
                      </a:ext>
                    </a:extLst>
                  </p:cNvPr>
                  <p:cNvSpPr/>
                  <p:nvPr/>
                </p:nvSpPr>
                <p:spPr>
                  <a:xfrm>
                    <a:off x="8203920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4" name="正方形/長方形 993">
                    <a:extLst>
                      <a:ext uri="{FF2B5EF4-FFF2-40B4-BE49-F238E27FC236}">
                        <a16:creationId xmlns:a16="http://schemas.microsoft.com/office/drawing/2014/main" id="{650A35F0-931F-814B-6B0F-78A4215B4C4B}"/>
                      </a:ext>
                    </a:extLst>
                  </p:cNvPr>
                  <p:cNvSpPr/>
                  <p:nvPr/>
                </p:nvSpPr>
                <p:spPr>
                  <a:xfrm>
                    <a:off x="8503239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5" name="正方形/長方形 994">
                    <a:extLst>
                      <a:ext uri="{FF2B5EF4-FFF2-40B4-BE49-F238E27FC236}">
                        <a16:creationId xmlns:a16="http://schemas.microsoft.com/office/drawing/2014/main" id="{AF093ED5-6A8A-0E78-752A-28122CF271F0}"/>
                      </a:ext>
                    </a:extLst>
                  </p:cNvPr>
                  <p:cNvSpPr/>
                  <p:nvPr/>
                </p:nvSpPr>
                <p:spPr>
                  <a:xfrm>
                    <a:off x="8650546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6" name="正方形/長方形 995">
                    <a:extLst>
                      <a:ext uri="{FF2B5EF4-FFF2-40B4-BE49-F238E27FC236}">
                        <a16:creationId xmlns:a16="http://schemas.microsoft.com/office/drawing/2014/main" id="{D61F865D-D881-5554-6DA1-CC1B715AA347}"/>
                      </a:ext>
                    </a:extLst>
                  </p:cNvPr>
                  <p:cNvSpPr/>
                  <p:nvPr/>
                </p:nvSpPr>
                <p:spPr>
                  <a:xfrm>
                    <a:off x="8795492" y="2286464"/>
                    <a:ext cx="141797" cy="718538"/>
                  </a:xfrm>
                  <a:prstGeom prst="rect">
                    <a:avLst/>
                  </a:prstGeom>
                  <a:solidFill>
                    <a:srgbClr val="00FF00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59" name="グループ化 958">
                  <a:extLst>
                    <a:ext uri="{FF2B5EF4-FFF2-40B4-BE49-F238E27FC236}">
                      <a16:creationId xmlns:a16="http://schemas.microsoft.com/office/drawing/2014/main" id="{D4ABB834-FE85-9218-DF9B-CB38ED2826E4}"/>
                    </a:ext>
                  </a:extLst>
                </p:cNvPr>
                <p:cNvGrpSpPr/>
                <p:nvPr/>
              </p:nvGrpSpPr>
              <p:grpSpPr>
                <a:xfrm>
                  <a:off x="1213249" y="3800645"/>
                  <a:ext cx="299585" cy="143138"/>
                  <a:chOff x="7177091" y="3757634"/>
                  <a:chExt cx="1900594" cy="1288800"/>
                </a:xfrm>
              </p:grpSpPr>
              <p:sp>
                <p:nvSpPr>
                  <p:cNvPr id="973" name="正方形/長方形 972">
                    <a:extLst>
                      <a:ext uri="{FF2B5EF4-FFF2-40B4-BE49-F238E27FC236}">
                        <a16:creationId xmlns:a16="http://schemas.microsoft.com/office/drawing/2014/main" id="{C6E47C58-14AE-C30E-67FA-B864CF0B803C}"/>
                      </a:ext>
                    </a:extLst>
                  </p:cNvPr>
                  <p:cNvSpPr/>
                  <p:nvPr/>
                </p:nvSpPr>
                <p:spPr>
                  <a:xfrm>
                    <a:off x="717709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4" name="正方形/長方形 973">
                    <a:extLst>
                      <a:ext uri="{FF2B5EF4-FFF2-40B4-BE49-F238E27FC236}">
                        <a16:creationId xmlns:a16="http://schemas.microsoft.com/office/drawing/2014/main" id="{50515BC9-9447-99BE-4251-1A24C99CC79A}"/>
                      </a:ext>
                    </a:extLst>
                  </p:cNvPr>
                  <p:cNvSpPr/>
                  <p:nvPr/>
                </p:nvSpPr>
                <p:spPr>
                  <a:xfrm>
                    <a:off x="732648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5" name="正方形/長方形 974">
                    <a:extLst>
                      <a:ext uri="{FF2B5EF4-FFF2-40B4-BE49-F238E27FC236}">
                        <a16:creationId xmlns:a16="http://schemas.microsoft.com/office/drawing/2014/main" id="{E490DC0E-B737-7FBA-C7BB-46750AB8F1A5}"/>
                      </a:ext>
                    </a:extLst>
                  </p:cNvPr>
                  <p:cNvSpPr/>
                  <p:nvPr/>
                </p:nvSpPr>
                <p:spPr>
                  <a:xfrm>
                    <a:off x="7468075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6" name="正方形/長方形 975">
                    <a:extLst>
                      <a:ext uri="{FF2B5EF4-FFF2-40B4-BE49-F238E27FC236}">
                        <a16:creationId xmlns:a16="http://schemas.microsoft.com/office/drawing/2014/main" id="{C8BD47E5-2B3F-1761-A221-D2A8AD2AA0C2}"/>
                      </a:ext>
                    </a:extLst>
                  </p:cNvPr>
                  <p:cNvSpPr/>
                  <p:nvPr/>
                </p:nvSpPr>
                <p:spPr>
                  <a:xfrm>
                    <a:off x="761987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7" name="正方形/長方形 976">
                    <a:extLst>
                      <a:ext uri="{FF2B5EF4-FFF2-40B4-BE49-F238E27FC236}">
                        <a16:creationId xmlns:a16="http://schemas.microsoft.com/office/drawing/2014/main" id="{E9F847A9-FFBB-2111-3CF9-8679CE0EC0DE}"/>
                      </a:ext>
                    </a:extLst>
                  </p:cNvPr>
                  <p:cNvSpPr/>
                  <p:nvPr/>
                </p:nvSpPr>
                <p:spPr>
                  <a:xfrm>
                    <a:off x="776926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8" name="正方形/長方形 977">
                    <a:extLst>
                      <a:ext uri="{FF2B5EF4-FFF2-40B4-BE49-F238E27FC236}">
                        <a16:creationId xmlns:a16="http://schemas.microsoft.com/office/drawing/2014/main" id="{44C074FB-2D86-CBD3-6B52-BE541CC7278B}"/>
                      </a:ext>
                    </a:extLst>
                  </p:cNvPr>
                  <p:cNvSpPr/>
                  <p:nvPr/>
                </p:nvSpPr>
                <p:spPr>
                  <a:xfrm>
                    <a:off x="7914293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9" name="正方形/長方形 978">
                    <a:extLst>
                      <a:ext uri="{FF2B5EF4-FFF2-40B4-BE49-F238E27FC236}">
                        <a16:creationId xmlns:a16="http://schemas.microsoft.com/office/drawing/2014/main" id="{103A2560-4D45-1131-9797-E0989A656CF4}"/>
                      </a:ext>
                    </a:extLst>
                  </p:cNvPr>
                  <p:cNvSpPr/>
                  <p:nvPr/>
                </p:nvSpPr>
                <p:spPr>
                  <a:xfrm>
                    <a:off x="806162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0" name="正方形/長方形 979">
                    <a:extLst>
                      <a:ext uri="{FF2B5EF4-FFF2-40B4-BE49-F238E27FC236}">
                        <a16:creationId xmlns:a16="http://schemas.microsoft.com/office/drawing/2014/main" id="{2E8356CC-CFF7-389C-4F3A-6884C3C87BAD}"/>
                      </a:ext>
                    </a:extLst>
                  </p:cNvPr>
                  <p:cNvSpPr/>
                  <p:nvPr/>
                </p:nvSpPr>
                <p:spPr>
                  <a:xfrm>
                    <a:off x="8209221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1" name="正方形/長方形 980">
                    <a:extLst>
                      <a:ext uri="{FF2B5EF4-FFF2-40B4-BE49-F238E27FC236}">
                        <a16:creationId xmlns:a16="http://schemas.microsoft.com/office/drawing/2014/main" id="{F0983D3B-6EC7-BD07-8369-B7DC144CB30D}"/>
                      </a:ext>
                    </a:extLst>
                  </p:cNvPr>
                  <p:cNvSpPr/>
                  <p:nvPr/>
                </p:nvSpPr>
                <p:spPr>
                  <a:xfrm>
                    <a:off x="8358140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2" name="正方形/長方形 981">
                    <a:extLst>
                      <a:ext uri="{FF2B5EF4-FFF2-40B4-BE49-F238E27FC236}">
                        <a16:creationId xmlns:a16="http://schemas.microsoft.com/office/drawing/2014/main" id="{CF579C97-0EB2-878F-2EE9-1F4F7D5CA6EB}"/>
                      </a:ext>
                    </a:extLst>
                  </p:cNvPr>
                  <p:cNvSpPr/>
                  <p:nvPr/>
                </p:nvSpPr>
                <p:spPr>
                  <a:xfrm>
                    <a:off x="8507617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3" name="正方形/長方形 982">
                    <a:extLst>
                      <a:ext uri="{FF2B5EF4-FFF2-40B4-BE49-F238E27FC236}">
                        <a16:creationId xmlns:a16="http://schemas.microsoft.com/office/drawing/2014/main" id="{E51DB6A2-3733-6D69-7DF1-2CA2F9B3D46D}"/>
                      </a:ext>
                    </a:extLst>
                  </p:cNvPr>
                  <p:cNvSpPr/>
                  <p:nvPr/>
                </p:nvSpPr>
                <p:spPr>
                  <a:xfrm>
                    <a:off x="8652359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4" name="正方形/長方形 983">
                    <a:extLst>
                      <a:ext uri="{FF2B5EF4-FFF2-40B4-BE49-F238E27FC236}">
                        <a16:creationId xmlns:a16="http://schemas.microsoft.com/office/drawing/2014/main" id="{31178AD5-037F-4431-4FC4-0DF5DB5FF284}"/>
                      </a:ext>
                    </a:extLst>
                  </p:cNvPr>
                  <p:cNvSpPr/>
                  <p:nvPr/>
                </p:nvSpPr>
                <p:spPr>
                  <a:xfrm>
                    <a:off x="8791346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5" name="正方形/長方形 984">
                    <a:extLst>
                      <a:ext uri="{FF2B5EF4-FFF2-40B4-BE49-F238E27FC236}">
                        <a16:creationId xmlns:a16="http://schemas.microsoft.com/office/drawing/2014/main" id="{9BE72E60-AA5F-3E78-67A8-7B4744AB239F}"/>
                      </a:ext>
                    </a:extLst>
                  </p:cNvPr>
                  <p:cNvSpPr/>
                  <p:nvPr/>
                </p:nvSpPr>
                <p:spPr>
                  <a:xfrm>
                    <a:off x="8936088" y="3757634"/>
                    <a:ext cx="141597" cy="1288800"/>
                  </a:xfrm>
                  <a:prstGeom prst="rect">
                    <a:avLst/>
                  </a:prstGeom>
                  <a:solidFill>
                    <a:schemeClr val="accent2">
                      <a:alpha val="50000"/>
                    </a:scheme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0" name="グループ化 959">
                  <a:extLst>
                    <a:ext uri="{FF2B5EF4-FFF2-40B4-BE49-F238E27FC236}">
                      <a16:creationId xmlns:a16="http://schemas.microsoft.com/office/drawing/2014/main" id="{12651D03-5CAC-785B-73D3-50A479C4FEE7}"/>
                    </a:ext>
                  </a:extLst>
                </p:cNvPr>
                <p:cNvGrpSpPr/>
                <p:nvPr/>
              </p:nvGrpSpPr>
              <p:grpSpPr>
                <a:xfrm>
                  <a:off x="1225303" y="3714775"/>
                  <a:ext cx="276770" cy="85649"/>
                  <a:chOff x="7254277" y="3029136"/>
                  <a:chExt cx="1758326" cy="718538"/>
                </a:xfrm>
              </p:grpSpPr>
              <p:sp>
                <p:nvSpPr>
                  <p:cNvPr id="961" name="正方形/長方形 960">
                    <a:extLst>
                      <a:ext uri="{FF2B5EF4-FFF2-40B4-BE49-F238E27FC236}">
                        <a16:creationId xmlns:a16="http://schemas.microsoft.com/office/drawing/2014/main" id="{F2A1E8D2-D9CC-315B-9558-FFA934B0A39E}"/>
                      </a:ext>
                    </a:extLst>
                  </p:cNvPr>
                  <p:cNvSpPr/>
                  <p:nvPr/>
                </p:nvSpPr>
                <p:spPr>
                  <a:xfrm>
                    <a:off x="7254277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2" name="正方形/長方形 961">
                    <a:extLst>
                      <a:ext uri="{FF2B5EF4-FFF2-40B4-BE49-F238E27FC236}">
                        <a16:creationId xmlns:a16="http://schemas.microsoft.com/office/drawing/2014/main" id="{F940EA77-7F4C-EA5B-B41F-0A11DFC3387C}"/>
                      </a:ext>
                    </a:extLst>
                  </p:cNvPr>
                  <p:cNvSpPr/>
                  <p:nvPr/>
                </p:nvSpPr>
                <p:spPr>
                  <a:xfrm>
                    <a:off x="740387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3" name="正方形/長方形 962">
                    <a:extLst>
                      <a:ext uri="{FF2B5EF4-FFF2-40B4-BE49-F238E27FC236}">
                        <a16:creationId xmlns:a16="http://schemas.microsoft.com/office/drawing/2014/main" id="{A35A0419-387B-01A9-F7C2-6D1B24071BBD}"/>
                      </a:ext>
                    </a:extLst>
                  </p:cNvPr>
                  <p:cNvSpPr/>
                  <p:nvPr/>
                </p:nvSpPr>
                <p:spPr>
                  <a:xfrm>
                    <a:off x="7545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4" name="正方形/長方形 963">
                    <a:extLst>
                      <a:ext uri="{FF2B5EF4-FFF2-40B4-BE49-F238E27FC236}">
                        <a16:creationId xmlns:a16="http://schemas.microsoft.com/office/drawing/2014/main" id="{8CB28233-7F6C-D0A7-DB1A-2F55CA76FF83}"/>
                      </a:ext>
                    </a:extLst>
                  </p:cNvPr>
                  <p:cNvSpPr/>
                  <p:nvPr/>
                </p:nvSpPr>
                <p:spPr>
                  <a:xfrm>
                    <a:off x="7697680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5" name="正方形/長方形 964">
                    <a:extLst>
                      <a:ext uri="{FF2B5EF4-FFF2-40B4-BE49-F238E27FC236}">
                        <a16:creationId xmlns:a16="http://schemas.microsoft.com/office/drawing/2014/main" id="{901E3692-1BDA-D9DE-B783-433BCF009617}"/>
                      </a:ext>
                    </a:extLst>
                  </p:cNvPr>
                  <p:cNvSpPr/>
                  <p:nvPr/>
                </p:nvSpPr>
                <p:spPr>
                  <a:xfrm>
                    <a:off x="784728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6" name="正方形/長方形 965">
                    <a:extLst>
                      <a:ext uri="{FF2B5EF4-FFF2-40B4-BE49-F238E27FC236}">
                        <a16:creationId xmlns:a16="http://schemas.microsoft.com/office/drawing/2014/main" id="{E7F93850-10B9-A433-3B33-CF3B6A3896E3}"/>
                      </a:ext>
                    </a:extLst>
                  </p:cNvPr>
                  <p:cNvSpPr/>
                  <p:nvPr/>
                </p:nvSpPr>
                <p:spPr>
                  <a:xfrm>
                    <a:off x="799251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7" name="正方形/長方形 966">
                    <a:extLst>
                      <a:ext uri="{FF2B5EF4-FFF2-40B4-BE49-F238E27FC236}">
                        <a16:creationId xmlns:a16="http://schemas.microsoft.com/office/drawing/2014/main" id="{6C9FB831-6C40-FEF0-0010-E2FA9D34E8AC}"/>
                      </a:ext>
                    </a:extLst>
                  </p:cNvPr>
                  <p:cNvSpPr/>
                  <p:nvPr/>
                </p:nvSpPr>
                <p:spPr>
                  <a:xfrm>
                    <a:off x="81376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8" name="正方形/長方形 967">
                    <a:extLst>
                      <a:ext uri="{FF2B5EF4-FFF2-40B4-BE49-F238E27FC236}">
                        <a16:creationId xmlns:a16="http://schemas.microsoft.com/office/drawing/2014/main" id="{F9A6BDFE-0FD4-5F7D-B7FF-013597D1A07B}"/>
                      </a:ext>
                    </a:extLst>
                  </p:cNvPr>
                  <p:cNvSpPr/>
                  <p:nvPr/>
                </p:nvSpPr>
                <p:spPr>
                  <a:xfrm>
                    <a:off x="8290242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9" name="正方形/長方形 968">
                    <a:extLst>
                      <a:ext uri="{FF2B5EF4-FFF2-40B4-BE49-F238E27FC236}">
                        <a16:creationId xmlns:a16="http://schemas.microsoft.com/office/drawing/2014/main" id="{5C9F8D28-32FC-08C1-DDEB-C34062DBC777}"/>
                      </a:ext>
                    </a:extLst>
                  </p:cNvPr>
                  <p:cNvSpPr/>
                  <p:nvPr/>
                </p:nvSpPr>
                <p:spPr>
                  <a:xfrm>
                    <a:off x="8439371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0" name="正方形/長方形 969">
                    <a:extLst>
                      <a:ext uri="{FF2B5EF4-FFF2-40B4-BE49-F238E27FC236}">
                        <a16:creationId xmlns:a16="http://schemas.microsoft.com/office/drawing/2014/main" id="{BEFC00CB-0A4E-C501-8A7A-772815AF1E29}"/>
                      </a:ext>
                    </a:extLst>
                  </p:cNvPr>
                  <p:cNvSpPr/>
                  <p:nvPr/>
                </p:nvSpPr>
                <p:spPr>
                  <a:xfrm>
                    <a:off x="8586678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1" name="正方形/長方形 970">
                    <a:extLst>
                      <a:ext uri="{FF2B5EF4-FFF2-40B4-BE49-F238E27FC236}">
                        <a16:creationId xmlns:a16="http://schemas.microsoft.com/office/drawing/2014/main" id="{868EAC2B-B2AB-D5FD-E3B5-7111EA3ED4CE}"/>
                      </a:ext>
                    </a:extLst>
                  </p:cNvPr>
                  <p:cNvSpPr/>
                  <p:nvPr/>
                </p:nvSpPr>
                <p:spPr>
                  <a:xfrm>
                    <a:off x="8731624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2" name="正方形/長方形 971">
                    <a:extLst>
                      <a:ext uri="{FF2B5EF4-FFF2-40B4-BE49-F238E27FC236}">
                        <a16:creationId xmlns:a16="http://schemas.microsoft.com/office/drawing/2014/main" id="{8B3AE379-C880-85CC-6A35-4F46822B793E}"/>
                      </a:ext>
                    </a:extLst>
                  </p:cNvPr>
                  <p:cNvSpPr/>
                  <p:nvPr/>
                </p:nvSpPr>
                <p:spPr>
                  <a:xfrm>
                    <a:off x="8870806" y="3029136"/>
                    <a:ext cx="141797" cy="718538"/>
                  </a:xfrm>
                  <a:prstGeom prst="rect">
                    <a:avLst/>
                  </a:prstGeom>
                  <a:solidFill>
                    <a:srgbClr val="0000FF">
                      <a:alpha val="50000"/>
                    </a:srgbClr>
                  </a:solidFill>
                  <a:ln w="254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1129" name="直線コネクタ 1128">
              <a:extLst>
                <a:ext uri="{FF2B5EF4-FFF2-40B4-BE49-F238E27FC236}">
                  <a16:creationId xmlns:a16="http://schemas.microsoft.com/office/drawing/2014/main" id="{A99DCF05-A81E-2104-7EAF-7835E5C12F50}"/>
                </a:ext>
              </a:extLst>
            </p:cNvPr>
            <p:cNvCxnSpPr>
              <a:cxnSpLocks/>
              <a:stCxn id="491" idx="0"/>
            </p:cNvCxnSpPr>
            <p:nvPr/>
          </p:nvCxnSpPr>
          <p:spPr>
            <a:xfrm>
              <a:off x="1405158" y="4335675"/>
              <a:ext cx="0" cy="167460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" name="直線コネクタ 1131">
              <a:extLst>
                <a:ext uri="{FF2B5EF4-FFF2-40B4-BE49-F238E27FC236}">
                  <a16:creationId xmlns:a16="http://schemas.microsoft.com/office/drawing/2014/main" id="{7D56844C-A0FB-3B1B-A114-D4BF5F475A03}"/>
                </a:ext>
              </a:extLst>
            </p:cNvPr>
            <p:cNvCxnSpPr>
              <a:cxnSpLocks/>
            </p:cNvCxnSpPr>
            <p:nvPr/>
          </p:nvCxnSpPr>
          <p:spPr>
            <a:xfrm>
              <a:off x="3081632" y="4342823"/>
              <a:ext cx="0" cy="167221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3" name="직선 화살표 연결선 52">
              <a:extLst>
                <a:ext uri="{FF2B5EF4-FFF2-40B4-BE49-F238E27FC236}">
                  <a16:creationId xmlns:a16="http://schemas.microsoft.com/office/drawing/2014/main" id="{310EB8D3-17F9-4760-3964-5CE05D5D9B4C}"/>
                </a:ext>
              </a:extLst>
            </p:cNvPr>
            <p:cNvCxnSpPr>
              <a:cxnSpLocks/>
            </p:cNvCxnSpPr>
            <p:nvPr/>
          </p:nvCxnSpPr>
          <p:spPr>
            <a:xfrm>
              <a:off x="1394691" y="6010953"/>
              <a:ext cx="167060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5" name="TextBox 54">
              <a:extLst>
                <a:ext uri="{FF2B5EF4-FFF2-40B4-BE49-F238E27FC236}">
                  <a16:creationId xmlns:a16="http://schemas.microsoft.com/office/drawing/2014/main" id="{52A74688-E2B5-4148-ACDE-9594C432515F}"/>
                </a:ext>
              </a:extLst>
            </p:cNvPr>
            <p:cNvSpPr txBox="1"/>
            <p:nvPr/>
          </p:nvSpPr>
          <p:spPr>
            <a:xfrm>
              <a:off x="1746122" y="6087620"/>
              <a:ext cx="1103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00FF"/>
                  </a:solidFill>
                </a:rPr>
                <a:t>48 mm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358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F6A7-2015-A35B-F652-31DD2A4CA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23CD645E-4487-E991-20E1-065D451E8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99" y="1573793"/>
            <a:ext cx="1620000" cy="162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A964275-2685-9525-9042-8D6229307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000" y="1573793"/>
            <a:ext cx="1620000" cy="162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EDA7770-F028-A6A3-7791-9783BD3E07A1}"/>
              </a:ext>
            </a:extLst>
          </p:cNvPr>
          <p:cNvSpPr txBox="1"/>
          <p:nvPr/>
        </p:nvSpPr>
        <p:spPr>
          <a:xfrm>
            <a:off x="5282763" y="1244980"/>
            <a:ext cx="1710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(c) Norm. sinogram</a:t>
            </a:r>
            <a:endParaRPr lang="ja-JP" altLang="en-US" sz="14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3E36A69-5C38-B98C-995A-75807DEE5742}"/>
              </a:ext>
            </a:extLst>
          </p:cNvPr>
          <p:cNvSpPr txBox="1"/>
          <p:nvPr/>
        </p:nvSpPr>
        <p:spPr>
          <a:xfrm>
            <a:off x="1227600" y="3451422"/>
            <a:ext cx="2053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(f) Sinogram (Phantom)</a:t>
            </a:r>
            <a:endParaRPr lang="ja-JP" altLang="en-US" sz="14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E2516B-8348-D766-9A57-0F46B21B83ED}"/>
              </a:ext>
            </a:extLst>
          </p:cNvPr>
          <p:cNvSpPr txBox="1"/>
          <p:nvPr/>
        </p:nvSpPr>
        <p:spPr>
          <a:xfrm>
            <a:off x="3124223" y="1244980"/>
            <a:ext cx="2267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(b) Norm. activity sinogram</a:t>
            </a:r>
            <a:endParaRPr lang="ja-JP" altLang="en-US" sz="1400" b="1" dirty="0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50AC984E-6C82-D136-29A2-727184C1D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598" y="1573793"/>
            <a:ext cx="1620000" cy="16200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E90F13D-07A4-5B53-E8E6-6E78083EF60E}"/>
              </a:ext>
            </a:extLst>
          </p:cNvPr>
          <p:cNvSpPr txBox="1"/>
          <p:nvPr/>
        </p:nvSpPr>
        <p:spPr>
          <a:xfrm>
            <a:off x="1227601" y="1244980"/>
            <a:ext cx="19814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(a) Norm. activity image</a:t>
            </a:r>
            <a:endParaRPr lang="ja-JP" altLang="en-US" sz="1400" b="1" dirty="0"/>
          </a:p>
        </p:txBody>
      </p:sp>
      <p:sp>
        <p:nvSpPr>
          <p:cNvPr id="32" name="除算記号 31">
            <a:extLst>
              <a:ext uri="{FF2B5EF4-FFF2-40B4-BE49-F238E27FC236}">
                <a16:creationId xmlns:a16="http://schemas.microsoft.com/office/drawing/2014/main" id="{3254303A-7733-C0C2-3660-B60483ABCB1D}"/>
              </a:ext>
            </a:extLst>
          </p:cNvPr>
          <p:cNvSpPr/>
          <p:nvPr/>
        </p:nvSpPr>
        <p:spPr>
          <a:xfrm>
            <a:off x="4977274" y="2154960"/>
            <a:ext cx="251036" cy="388527"/>
          </a:xfrm>
          <a:prstGeom prst="mathDivide">
            <a:avLst>
              <a:gd name="adj1" fmla="val 9518"/>
              <a:gd name="adj2" fmla="val 5880"/>
              <a:gd name="adj3" fmla="val 6801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乗算記号 67">
            <a:extLst>
              <a:ext uri="{FF2B5EF4-FFF2-40B4-BE49-F238E27FC236}">
                <a16:creationId xmlns:a16="http://schemas.microsoft.com/office/drawing/2014/main" id="{7AACE336-07DE-30B7-6DA0-5E7EBB4EF0FE}"/>
              </a:ext>
            </a:extLst>
          </p:cNvPr>
          <p:cNvSpPr/>
          <p:nvPr/>
        </p:nvSpPr>
        <p:spPr>
          <a:xfrm>
            <a:off x="6962972" y="2235957"/>
            <a:ext cx="251778" cy="251778"/>
          </a:xfrm>
          <a:prstGeom prst="mathMultiply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C20150E-7396-B145-645D-AB3C9FD3F4AA}"/>
              </a:ext>
            </a:extLst>
          </p:cNvPr>
          <p:cNvSpPr txBox="1"/>
          <p:nvPr/>
        </p:nvSpPr>
        <p:spPr>
          <a:xfrm>
            <a:off x="7185892" y="1244980"/>
            <a:ext cx="1817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(d) Sensitivity mask</a:t>
            </a:r>
            <a:endParaRPr lang="ja-JP" altLang="en-US" sz="1400" b="1" dirty="0"/>
          </a:p>
        </p:txBody>
      </p:sp>
      <p:pic>
        <p:nvPicPr>
          <p:cNvPr id="73" name="図 72">
            <a:extLst>
              <a:ext uri="{FF2B5EF4-FFF2-40B4-BE49-F238E27FC236}">
                <a16:creationId xmlns:a16="http://schemas.microsoft.com/office/drawing/2014/main" id="{C543688F-B99B-F413-4EB8-2C69A277F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701" y="1573793"/>
            <a:ext cx="1620000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4" name="次の値と等しい 73">
            <a:extLst>
              <a:ext uri="{FF2B5EF4-FFF2-40B4-BE49-F238E27FC236}">
                <a16:creationId xmlns:a16="http://schemas.microsoft.com/office/drawing/2014/main" id="{6426673F-823D-050E-8372-5BCCFEC7977C}"/>
              </a:ext>
            </a:extLst>
          </p:cNvPr>
          <p:cNvSpPr/>
          <p:nvPr/>
        </p:nvSpPr>
        <p:spPr>
          <a:xfrm>
            <a:off x="8929544" y="2270710"/>
            <a:ext cx="241922" cy="241922"/>
          </a:xfrm>
          <a:prstGeom prst="mathEqual">
            <a:avLst>
              <a:gd name="adj1" fmla="val 23520"/>
              <a:gd name="adj2" fmla="val 25948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76" name="図 75">
            <a:extLst>
              <a:ext uri="{FF2B5EF4-FFF2-40B4-BE49-F238E27FC236}">
                <a16:creationId xmlns:a16="http://schemas.microsoft.com/office/drawing/2014/main" id="{ABE56C5A-B2A0-544E-013B-30F7DD1CD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9400" y="1573793"/>
            <a:ext cx="1620000" cy="1620000"/>
          </a:xfrm>
          <a:prstGeom prst="rect">
            <a:avLst/>
          </a:prstGeom>
        </p:spPr>
      </p:pic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982BB018-2F46-E673-63F0-F02086AF093B}"/>
              </a:ext>
            </a:extLst>
          </p:cNvPr>
          <p:cNvSpPr txBox="1"/>
          <p:nvPr/>
        </p:nvSpPr>
        <p:spPr>
          <a:xfrm>
            <a:off x="9260329" y="1244980"/>
            <a:ext cx="14673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(e) Norm. Factor</a:t>
            </a:r>
            <a:endParaRPr lang="ja-JP" altLang="en-US" sz="1400" b="1" dirty="0"/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9E4639B7-06BC-15E9-88A2-83AFF272836E}"/>
              </a:ext>
            </a:extLst>
          </p:cNvPr>
          <p:cNvSpPr/>
          <p:nvPr/>
        </p:nvSpPr>
        <p:spPr>
          <a:xfrm>
            <a:off x="3078908" y="2235957"/>
            <a:ext cx="163275" cy="25177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1" name="図 80">
            <a:extLst>
              <a:ext uri="{FF2B5EF4-FFF2-40B4-BE49-F238E27FC236}">
                <a16:creationId xmlns:a16="http://schemas.microsoft.com/office/drawing/2014/main" id="{FD304EA2-E61E-15AB-C901-EF601BDC1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598" y="3756543"/>
            <a:ext cx="1620000" cy="162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2" name="乗算記号 81">
            <a:extLst>
              <a:ext uri="{FF2B5EF4-FFF2-40B4-BE49-F238E27FC236}">
                <a16:creationId xmlns:a16="http://schemas.microsoft.com/office/drawing/2014/main" id="{FAEE0F71-039E-09F4-F457-4F802CC823A3}"/>
              </a:ext>
            </a:extLst>
          </p:cNvPr>
          <p:cNvSpPr/>
          <p:nvPr/>
        </p:nvSpPr>
        <p:spPr>
          <a:xfrm>
            <a:off x="3029104" y="4417548"/>
            <a:ext cx="251778" cy="251778"/>
          </a:xfrm>
          <a:prstGeom prst="mathMultiply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3" name="図 82">
            <a:extLst>
              <a:ext uri="{FF2B5EF4-FFF2-40B4-BE49-F238E27FC236}">
                <a16:creationId xmlns:a16="http://schemas.microsoft.com/office/drawing/2014/main" id="{FBE86E48-2EC3-7379-0745-6F763A725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299" y="3756543"/>
            <a:ext cx="1620000" cy="1620000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81707652-9D50-ACA7-5360-57D6AD88B1FA}"/>
              </a:ext>
            </a:extLst>
          </p:cNvPr>
          <p:cNvSpPr txBox="1"/>
          <p:nvPr/>
        </p:nvSpPr>
        <p:spPr>
          <a:xfrm>
            <a:off x="3435880" y="3451422"/>
            <a:ext cx="1414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(g) Norm. Factor</a:t>
            </a:r>
            <a:endParaRPr lang="ja-JP" altLang="en-US" sz="1400" b="1" dirty="0"/>
          </a:p>
        </p:txBody>
      </p:sp>
      <p:pic>
        <p:nvPicPr>
          <p:cNvPr id="86" name="図 85">
            <a:extLst>
              <a:ext uri="{FF2B5EF4-FFF2-40B4-BE49-F238E27FC236}">
                <a16:creationId xmlns:a16="http://schemas.microsoft.com/office/drawing/2014/main" id="{64868829-F731-5B17-B4EF-8CA5608759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6000" y="3756543"/>
            <a:ext cx="1620000" cy="1620000"/>
          </a:xfrm>
          <a:prstGeom prst="rect">
            <a:avLst/>
          </a:prstGeom>
        </p:spPr>
      </p:pic>
      <p:sp>
        <p:nvSpPr>
          <p:cNvPr id="87" name="次の値と等しい 86">
            <a:extLst>
              <a:ext uri="{FF2B5EF4-FFF2-40B4-BE49-F238E27FC236}">
                <a16:creationId xmlns:a16="http://schemas.microsoft.com/office/drawing/2014/main" id="{5CA3F5DC-5D18-8EE5-CD18-8A4188E8180B}"/>
              </a:ext>
            </a:extLst>
          </p:cNvPr>
          <p:cNvSpPr/>
          <p:nvPr/>
        </p:nvSpPr>
        <p:spPr>
          <a:xfrm>
            <a:off x="4989807" y="4445036"/>
            <a:ext cx="241922" cy="241922"/>
          </a:xfrm>
          <a:prstGeom prst="mathEqual">
            <a:avLst>
              <a:gd name="adj1" fmla="val 23520"/>
              <a:gd name="adj2" fmla="val 25948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916D3200-2651-A43A-6819-067277598469}"/>
              </a:ext>
            </a:extLst>
          </p:cNvPr>
          <p:cNvSpPr txBox="1"/>
          <p:nvPr/>
        </p:nvSpPr>
        <p:spPr>
          <a:xfrm>
            <a:off x="5128555" y="3451422"/>
            <a:ext cx="2066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(h) Normalized sinogram</a:t>
            </a:r>
            <a:endParaRPr lang="ja-JP" altLang="en-US" sz="1400" b="1" dirty="0"/>
          </a:p>
        </p:txBody>
      </p:sp>
      <p:pic>
        <p:nvPicPr>
          <p:cNvPr id="92" name="図 91">
            <a:extLst>
              <a:ext uri="{FF2B5EF4-FFF2-40B4-BE49-F238E27FC236}">
                <a16:creationId xmlns:a16="http://schemas.microsoft.com/office/drawing/2014/main" id="{9A42120A-035E-19F0-0E31-6BAF352FDC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7701" y="3756543"/>
            <a:ext cx="1620000" cy="1620000"/>
          </a:xfrm>
          <a:prstGeom prst="rect">
            <a:avLst/>
          </a:prstGeom>
        </p:spPr>
      </p:pic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2830AB47-A906-6231-4729-469F131DEEB3}"/>
              </a:ext>
            </a:extLst>
          </p:cNvPr>
          <p:cNvSpPr txBox="1"/>
          <p:nvPr/>
        </p:nvSpPr>
        <p:spPr>
          <a:xfrm>
            <a:off x="7069976" y="3451422"/>
            <a:ext cx="2119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</a:t>
            </a:r>
            <a:r>
              <a:rPr kumimoji="1" lang="en-US" altLang="ja-JP" sz="1400" b="1" dirty="0" err="1"/>
              <a:t>i</a:t>
            </a:r>
            <a:r>
              <a:rPr kumimoji="1" lang="en-US" altLang="ja-JP" sz="1400" b="1" dirty="0"/>
              <a:t>) Interpolated sinogram</a:t>
            </a:r>
            <a:endParaRPr lang="ja-JP" altLang="en-US" sz="1400" b="1" dirty="0"/>
          </a:p>
        </p:txBody>
      </p:sp>
      <p:pic>
        <p:nvPicPr>
          <p:cNvPr id="98" name="図 97">
            <a:extLst>
              <a:ext uri="{FF2B5EF4-FFF2-40B4-BE49-F238E27FC236}">
                <a16:creationId xmlns:a16="http://schemas.microsoft.com/office/drawing/2014/main" id="{96002159-411C-B821-1E97-2F61B5912B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9400" y="3756543"/>
            <a:ext cx="1620000" cy="1620000"/>
          </a:xfrm>
          <a:prstGeom prst="rect">
            <a:avLst/>
          </a:prstGeom>
        </p:spPr>
      </p:pic>
      <p:sp>
        <p:nvSpPr>
          <p:cNvPr id="99" name="矢印: 右 98">
            <a:extLst>
              <a:ext uri="{FF2B5EF4-FFF2-40B4-BE49-F238E27FC236}">
                <a16:creationId xmlns:a16="http://schemas.microsoft.com/office/drawing/2014/main" id="{C6086F58-8367-42A0-90B2-4E5B3094C435}"/>
              </a:ext>
            </a:extLst>
          </p:cNvPr>
          <p:cNvSpPr/>
          <p:nvPr/>
        </p:nvSpPr>
        <p:spPr>
          <a:xfrm>
            <a:off x="8959215" y="4378220"/>
            <a:ext cx="163275" cy="25177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9242B1C4-E4CF-F33E-0706-9990BCB47212}"/>
              </a:ext>
            </a:extLst>
          </p:cNvPr>
          <p:cNvSpPr txBox="1"/>
          <p:nvPr/>
        </p:nvSpPr>
        <p:spPr>
          <a:xfrm>
            <a:off x="9362986" y="3451422"/>
            <a:ext cx="1289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(j) FBP with GF</a:t>
            </a:r>
            <a:endParaRPr lang="ja-JP" altLang="en-US" sz="1400" b="1" dirty="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FA582989-968D-BCF9-B908-BF5DB0534240}"/>
              </a:ext>
            </a:extLst>
          </p:cNvPr>
          <p:cNvSpPr txBox="1"/>
          <p:nvPr/>
        </p:nvSpPr>
        <p:spPr>
          <a:xfrm>
            <a:off x="8794595" y="4087790"/>
            <a:ext cx="4904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FBP</a:t>
            </a:r>
            <a:endParaRPr lang="ja-JP" altLang="en-US" sz="1400" b="1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741DD207-0113-5DDE-DBBE-4B0038F38F34}"/>
              </a:ext>
            </a:extLst>
          </p:cNvPr>
          <p:cNvSpPr txBox="1"/>
          <p:nvPr/>
        </p:nvSpPr>
        <p:spPr>
          <a:xfrm>
            <a:off x="3011213" y="1949079"/>
            <a:ext cx="274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P</a:t>
            </a:r>
            <a:endParaRPr lang="ja-JP" altLang="en-US" sz="1400" b="1" dirty="0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05421BB2-E20F-5ACD-BF9A-3D23F7E3F8EE}"/>
              </a:ext>
            </a:extLst>
          </p:cNvPr>
          <p:cNvSpPr/>
          <p:nvPr/>
        </p:nvSpPr>
        <p:spPr>
          <a:xfrm>
            <a:off x="6981405" y="4404731"/>
            <a:ext cx="163275" cy="25177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22C06F-8A0A-0004-67AC-431CA52A68AB}"/>
              </a:ext>
            </a:extLst>
          </p:cNvPr>
          <p:cNvSpPr txBox="1"/>
          <p:nvPr/>
        </p:nvSpPr>
        <p:spPr>
          <a:xfrm>
            <a:off x="6858439" y="4112113"/>
            <a:ext cx="412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/>
              <a:t>GF</a:t>
            </a:r>
            <a:endParaRPr lang="ja-JP" altLang="en-US" sz="1400" b="1" dirty="0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2CA465DE-D4A9-AB56-BB59-A2333A6449CB}"/>
              </a:ext>
            </a:extLst>
          </p:cNvPr>
          <p:cNvSpPr/>
          <p:nvPr/>
        </p:nvSpPr>
        <p:spPr>
          <a:xfrm>
            <a:off x="4097765" y="3227109"/>
            <a:ext cx="5920740" cy="243840"/>
          </a:xfrm>
          <a:custGeom>
            <a:avLst/>
            <a:gdLst>
              <a:gd name="connsiteX0" fmla="*/ 5920740 w 5920740"/>
              <a:gd name="connsiteY0" fmla="*/ 0 h 243840"/>
              <a:gd name="connsiteX1" fmla="*/ 5920740 w 5920740"/>
              <a:gd name="connsiteY1" fmla="*/ 106680 h 243840"/>
              <a:gd name="connsiteX2" fmla="*/ 0 w 5920740"/>
              <a:gd name="connsiteY2" fmla="*/ 106680 h 243840"/>
              <a:gd name="connsiteX3" fmla="*/ 0 w 5920740"/>
              <a:gd name="connsiteY3" fmla="*/ 24384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0740" h="243840">
                <a:moveTo>
                  <a:pt x="5920740" y="0"/>
                </a:moveTo>
                <a:lnTo>
                  <a:pt x="5920740" y="106680"/>
                </a:lnTo>
                <a:lnTo>
                  <a:pt x="0" y="106680"/>
                </a:lnTo>
                <a:lnTo>
                  <a:pt x="0" y="243840"/>
                </a:lnTo>
              </a:path>
            </a:pathLst>
          </a:custGeom>
          <a:noFill/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25E65C6-A171-EFDC-DE2B-C230750851E8}"/>
              </a:ext>
            </a:extLst>
          </p:cNvPr>
          <p:cNvCxnSpPr>
            <a:stCxn id="30" idx="1"/>
            <a:endCxn id="30" idx="3"/>
          </p:cNvCxnSpPr>
          <p:nvPr/>
        </p:nvCxnSpPr>
        <p:spPr>
          <a:xfrm>
            <a:off x="1382598" y="2383793"/>
            <a:ext cx="162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55738AA-CC9E-15F2-3B51-5834ED4CCA21}"/>
              </a:ext>
            </a:extLst>
          </p:cNvPr>
          <p:cNvCxnSpPr>
            <a:stCxn id="30" idx="0"/>
            <a:endCxn id="30" idx="2"/>
          </p:cNvCxnSpPr>
          <p:nvPr/>
        </p:nvCxnSpPr>
        <p:spPr>
          <a:xfrm>
            <a:off x="2192598" y="1573793"/>
            <a:ext cx="0" cy="162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7A536757-D97C-BC1D-7831-593C9D8AC6C6}"/>
              </a:ext>
            </a:extLst>
          </p:cNvPr>
          <p:cNvCxnSpPr>
            <a:cxnSpLocks/>
          </p:cNvCxnSpPr>
          <p:nvPr/>
        </p:nvCxnSpPr>
        <p:spPr>
          <a:xfrm flipH="1">
            <a:off x="1684561" y="2383793"/>
            <a:ext cx="508037" cy="474124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118456-939E-D8B1-1B6A-30460570FB20}"/>
              </a:ext>
            </a:extLst>
          </p:cNvPr>
          <p:cNvSpPr txBox="1"/>
          <p:nvPr/>
        </p:nvSpPr>
        <p:spPr>
          <a:xfrm>
            <a:off x="1883368" y="2549653"/>
            <a:ext cx="1176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20.4 mm</a:t>
            </a:r>
            <a:endParaRPr lang="ja-JP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3C812D3-F1E3-75ED-F1AF-6A8243D2B5F0}"/>
              </a:ext>
            </a:extLst>
          </p:cNvPr>
          <p:cNvCxnSpPr>
            <a:cxnSpLocks/>
          </p:cNvCxnSpPr>
          <p:nvPr/>
        </p:nvCxnSpPr>
        <p:spPr>
          <a:xfrm>
            <a:off x="1473460" y="1831599"/>
            <a:ext cx="0" cy="5524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AC01EB5-8EF8-CE9A-57E9-B479C7FE55D6}"/>
              </a:ext>
            </a:extLst>
          </p:cNvPr>
          <p:cNvCxnSpPr>
            <a:cxnSpLocks/>
          </p:cNvCxnSpPr>
          <p:nvPr/>
        </p:nvCxnSpPr>
        <p:spPr>
          <a:xfrm>
            <a:off x="1542517" y="1831599"/>
            <a:ext cx="0" cy="55244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BFE310A0-4FA1-A429-1B35-F1EDF8CCAB5A}"/>
              </a:ext>
            </a:extLst>
          </p:cNvPr>
          <p:cNvCxnSpPr>
            <a:cxnSpLocks/>
          </p:cNvCxnSpPr>
          <p:nvPr/>
        </p:nvCxnSpPr>
        <p:spPr>
          <a:xfrm flipH="1">
            <a:off x="1542517" y="1831599"/>
            <a:ext cx="92559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CF2D496-C72A-5829-6EDC-7D39BE5F10E2}"/>
              </a:ext>
            </a:extLst>
          </p:cNvPr>
          <p:cNvSpPr txBox="1"/>
          <p:nvPr/>
        </p:nvSpPr>
        <p:spPr>
          <a:xfrm>
            <a:off x="1307106" y="1563815"/>
            <a:ext cx="573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</a:rPr>
              <a:t>2 mm</a:t>
            </a:r>
            <a:endParaRPr lang="ja-JP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7D0B7501-E04A-C026-D150-CF482F1670FC}"/>
              </a:ext>
            </a:extLst>
          </p:cNvPr>
          <p:cNvCxnSpPr>
            <a:cxnSpLocks/>
          </p:cNvCxnSpPr>
          <p:nvPr/>
        </p:nvCxnSpPr>
        <p:spPr>
          <a:xfrm>
            <a:off x="1396951" y="1833980"/>
            <a:ext cx="76509" cy="0"/>
          </a:xfrm>
          <a:prstGeom prst="straightConnector1">
            <a:avLst/>
          </a:prstGeom>
          <a:ln w="25400">
            <a:solidFill>
              <a:schemeClr val="bg1"/>
            </a:solidFill>
            <a:headEnd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B6A4424-079D-31BE-4492-BEE6EB83437F}"/>
              </a:ext>
            </a:extLst>
          </p:cNvPr>
          <p:cNvGrpSpPr/>
          <p:nvPr/>
        </p:nvGrpSpPr>
        <p:grpSpPr>
          <a:xfrm>
            <a:off x="1354280" y="4717407"/>
            <a:ext cx="591607" cy="668658"/>
            <a:chOff x="159735" y="3600840"/>
            <a:chExt cx="591607" cy="668658"/>
          </a:xfrm>
        </p:grpSpPr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C140D268-26A6-5A2F-935A-27687AB6EB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C87F847-9F44-86D9-8BD8-142E544C2B28}"/>
                </a:ext>
              </a:extLst>
            </p:cNvPr>
            <p:cNvSpPr txBox="1"/>
            <p:nvPr/>
          </p:nvSpPr>
          <p:spPr>
            <a:xfrm>
              <a:off x="479824" y="3900166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E1D97B7-CDAF-00A2-0455-E59F41B17A7B}"/>
                </a:ext>
              </a:extLst>
            </p:cNvPr>
            <p:cNvSpPr txBox="1"/>
            <p:nvPr/>
          </p:nvSpPr>
          <p:spPr>
            <a:xfrm>
              <a:off x="159735" y="3600840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 sz="1600" dirty="0">
                  <a:solidFill>
                    <a:schemeClr val="bg1"/>
                  </a:solidFill>
                </a:rPr>
                <a:t>φ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46D1F4A0-FAC6-E8ED-FFC6-B8E74B3AE2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50A36E6-2F04-19F6-8C6B-259414E16B03}"/>
              </a:ext>
            </a:extLst>
          </p:cNvPr>
          <p:cNvGrpSpPr/>
          <p:nvPr/>
        </p:nvGrpSpPr>
        <p:grpSpPr>
          <a:xfrm>
            <a:off x="3466054" y="2556483"/>
            <a:ext cx="591607" cy="668658"/>
            <a:chOff x="159735" y="3600840"/>
            <a:chExt cx="591607" cy="668658"/>
          </a:xfrm>
        </p:grpSpPr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6946BFAB-A2A2-263F-2D03-59EDE716E857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4479900-4FA2-72DC-0E60-AB96A0E9AA39}"/>
                </a:ext>
              </a:extLst>
            </p:cNvPr>
            <p:cNvSpPr txBox="1"/>
            <p:nvPr/>
          </p:nvSpPr>
          <p:spPr>
            <a:xfrm>
              <a:off x="479824" y="3900166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8A5DACA-1FF5-30E9-D42C-63615FB3A98E}"/>
                </a:ext>
              </a:extLst>
            </p:cNvPr>
            <p:cNvSpPr txBox="1"/>
            <p:nvPr/>
          </p:nvSpPr>
          <p:spPr>
            <a:xfrm>
              <a:off x="159735" y="3600840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 sz="1600" dirty="0">
                  <a:solidFill>
                    <a:schemeClr val="bg1"/>
                  </a:solidFill>
                </a:rPr>
                <a:t>φ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B6364652-BFA0-F27A-4F9B-D6B6A2F562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8278545F-4C7A-DD54-057B-2D337A9CF7E1}"/>
              </a:ext>
            </a:extLst>
          </p:cNvPr>
          <p:cNvGrpSpPr/>
          <p:nvPr/>
        </p:nvGrpSpPr>
        <p:grpSpPr>
          <a:xfrm>
            <a:off x="1322276" y="2600574"/>
            <a:ext cx="520170" cy="659133"/>
            <a:chOff x="178784" y="3655609"/>
            <a:chExt cx="520170" cy="659133"/>
          </a:xfrm>
        </p:grpSpPr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2EB41498-8BF4-FA85-D41E-8FE5DFF2D401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427C60EB-36DD-0727-BDB9-366CD6D364E2}"/>
                </a:ext>
              </a:extLst>
            </p:cNvPr>
            <p:cNvSpPr txBox="1"/>
            <p:nvPr/>
          </p:nvSpPr>
          <p:spPr>
            <a:xfrm>
              <a:off x="427436" y="3945410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x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182FB083-72CD-D6FF-53D8-37D6DA16C8EC}"/>
                </a:ext>
              </a:extLst>
            </p:cNvPr>
            <p:cNvSpPr txBox="1"/>
            <p:nvPr/>
          </p:nvSpPr>
          <p:spPr>
            <a:xfrm>
              <a:off x="178784" y="3655609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00B050"/>
                  </a:solidFill>
                </a:rPr>
                <a:t>y</a:t>
              </a:r>
              <a:endParaRPr kumimoji="1" lang="ja-JP" altLang="en-US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13B1E278-EDDD-4DD5-80BC-088BC7D320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F3898DD0-D73E-8A67-B270-0C98FC7C5740}"/>
              </a:ext>
            </a:extLst>
          </p:cNvPr>
          <p:cNvGrpSpPr/>
          <p:nvPr/>
        </p:nvGrpSpPr>
        <p:grpSpPr>
          <a:xfrm>
            <a:off x="9178317" y="4726814"/>
            <a:ext cx="520170" cy="659133"/>
            <a:chOff x="178784" y="3655609"/>
            <a:chExt cx="520170" cy="659133"/>
          </a:xfrm>
        </p:grpSpPr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F14BB610-F64A-BD7D-7B77-2CD33007D75F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12FC029-522D-627C-9767-CCB0B7323DFE}"/>
                </a:ext>
              </a:extLst>
            </p:cNvPr>
            <p:cNvSpPr txBox="1"/>
            <p:nvPr/>
          </p:nvSpPr>
          <p:spPr>
            <a:xfrm>
              <a:off x="427436" y="3945410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x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5F744D9-13D1-858A-757E-E33B0B7AA587}"/>
                </a:ext>
              </a:extLst>
            </p:cNvPr>
            <p:cNvSpPr txBox="1"/>
            <p:nvPr/>
          </p:nvSpPr>
          <p:spPr>
            <a:xfrm>
              <a:off x="178784" y="3655609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00B050"/>
                  </a:solidFill>
                </a:rPr>
                <a:t>y</a:t>
              </a:r>
              <a:endParaRPr kumimoji="1" lang="ja-JP" altLang="en-US" sz="1600" dirty="0">
                <a:solidFill>
                  <a:srgbClr val="00B050"/>
                </a:solidFill>
              </a:endParaRPr>
            </a:p>
          </p:txBody>
        </p: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80A08FA8-F11A-B5B4-FA87-3977538B51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785B6D53-D434-793D-D420-8A3D858BD744}"/>
              </a:ext>
            </a:extLst>
          </p:cNvPr>
          <p:cNvGrpSpPr/>
          <p:nvPr/>
        </p:nvGrpSpPr>
        <p:grpSpPr>
          <a:xfrm>
            <a:off x="3369569" y="4717407"/>
            <a:ext cx="591607" cy="668658"/>
            <a:chOff x="159735" y="3600840"/>
            <a:chExt cx="591607" cy="668658"/>
          </a:xfrm>
        </p:grpSpPr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1C4D070B-F528-01DD-6A99-8EB8CAEF9773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1A324109-E5E8-3A8E-34E5-5DF0F305C0B4}"/>
                </a:ext>
              </a:extLst>
            </p:cNvPr>
            <p:cNvSpPr txBox="1"/>
            <p:nvPr/>
          </p:nvSpPr>
          <p:spPr>
            <a:xfrm>
              <a:off x="479824" y="3900166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E52A77BA-E553-FE91-D32D-B2A4CCEAF18E}"/>
                </a:ext>
              </a:extLst>
            </p:cNvPr>
            <p:cNvSpPr txBox="1"/>
            <p:nvPr/>
          </p:nvSpPr>
          <p:spPr>
            <a:xfrm>
              <a:off x="159735" y="3600840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 sz="1600" dirty="0">
                  <a:solidFill>
                    <a:schemeClr val="bg1"/>
                  </a:solidFill>
                </a:rPr>
                <a:t>φ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A2A608EC-4D4B-E9BB-79FF-F0F036A95A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D64448DD-5AEF-C90A-4881-3735177764CE}"/>
              </a:ext>
            </a:extLst>
          </p:cNvPr>
          <p:cNvGrpSpPr/>
          <p:nvPr/>
        </p:nvGrpSpPr>
        <p:grpSpPr>
          <a:xfrm>
            <a:off x="5303635" y="4717407"/>
            <a:ext cx="591607" cy="668658"/>
            <a:chOff x="159735" y="3600840"/>
            <a:chExt cx="591607" cy="668658"/>
          </a:xfrm>
        </p:grpSpPr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9C2734B3-E751-1C63-11B4-69438EB03B89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4075EDC-2D85-DF5C-D7B8-708F54D3D7C1}"/>
                </a:ext>
              </a:extLst>
            </p:cNvPr>
            <p:cNvSpPr txBox="1"/>
            <p:nvPr/>
          </p:nvSpPr>
          <p:spPr>
            <a:xfrm>
              <a:off x="479824" y="3900166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19C423DF-DAB4-05C2-1389-3DB5DE439F1E}"/>
                </a:ext>
              </a:extLst>
            </p:cNvPr>
            <p:cNvSpPr txBox="1"/>
            <p:nvPr/>
          </p:nvSpPr>
          <p:spPr>
            <a:xfrm>
              <a:off x="159735" y="3600840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 sz="1600" dirty="0">
                  <a:solidFill>
                    <a:schemeClr val="bg1"/>
                  </a:solidFill>
                </a:rPr>
                <a:t>φ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A24777F5-8582-285D-E0FE-0946BA629F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EFD5C73C-E2BD-D145-6223-AC19C5A7FB81}"/>
              </a:ext>
            </a:extLst>
          </p:cNvPr>
          <p:cNvGrpSpPr/>
          <p:nvPr/>
        </p:nvGrpSpPr>
        <p:grpSpPr>
          <a:xfrm>
            <a:off x="7214111" y="4717407"/>
            <a:ext cx="591607" cy="668658"/>
            <a:chOff x="159735" y="3600840"/>
            <a:chExt cx="591607" cy="668658"/>
          </a:xfrm>
        </p:grpSpPr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5B074DD3-4BDA-A500-9E40-CDEDE19F2A78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C4B60D4D-D2B1-A367-A17C-615C42FB6932}"/>
                </a:ext>
              </a:extLst>
            </p:cNvPr>
            <p:cNvSpPr txBox="1"/>
            <p:nvPr/>
          </p:nvSpPr>
          <p:spPr>
            <a:xfrm>
              <a:off x="479824" y="3900166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A6B486C7-4954-5B47-6283-A31712B2B893}"/>
                </a:ext>
              </a:extLst>
            </p:cNvPr>
            <p:cNvSpPr txBox="1"/>
            <p:nvPr/>
          </p:nvSpPr>
          <p:spPr>
            <a:xfrm>
              <a:off x="159735" y="3600840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 sz="1600" dirty="0">
                  <a:solidFill>
                    <a:schemeClr val="bg1"/>
                  </a:solidFill>
                </a:rPr>
                <a:t>φ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F658CCFC-3775-AEAA-24E0-FED47E24B9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D56EA0D7-4CF8-88EB-F947-8D6168DC7461}"/>
              </a:ext>
            </a:extLst>
          </p:cNvPr>
          <p:cNvGrpSpPr/>
          <p:nvPr/>
        </p:nvGrpSpPr>
        <p:grpSpPr>
          <a:xfrm>
            <a:off x="5327616" y="2556483"/>
            <a:ext cx="591607" cy="668658"/>
            <a:chOff x="159735" y="3600840"/>
            <a:chExt cx="591607" cy="668658"/>
          </a:xfrm>
        </p:grpSpPr>
        <p:cxnSp>
          <p:nvCxnSpPr>
            <p:cNvPr id="69" name="直線矢印コネクタ 68">
              <a:extLst>
                <a:ext uri="{FF2B5EF4-FFF2-40B4-BE49-F238E27FC236}">
                  <a16:creationId xmlns:a16="http://schemas.microsoft.com/office/drawing/2014/main" id="{21B40B01-B9BE-AA31-4CB8-62AB780ACE33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CAE5B18C-34C3-4BDD-833A-CD65013D4BEA}"/>
                </a:ext>
              </a:extLst>
            </p:cNvPr>
            <p:cNvSpPr txBox="1"/>
            <p:nvPr/>
          </p:nvSpPr>
          <p:spPr>
            <a:xfrm>
              <a:off x="479824" y="3900166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2705B56D-237B-7B7C-77A6-89C5BBBA5EFE}"/>
                </a:ext>
              </a:extLst>
            </p:cNvPr>
            <p:cNvSpPr txBox="1"/>
            <p:nvPr/>
          </p:nvSpPr>
          <p:spPr>
            <a:xfrm>
              <a:off x="159735" y="3600840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 sz="1600" dirty="0">
                  <a:solidFill>
                    <a:schemeClr val="bg1"/>
                  </a:solidFill>
                </a:rPr>
                <a:t>φ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75" name="直線矢印コネクタ 74">
              <a:extLst>
                <a:ext uri="{FF2B5EF4-FFF2-40B4-BE49-F238E27FC236}">
                  <a16:creationId xmlns:a16="http://schemas.microsoft.com/office/drawing/2014/main" id="{D547CDD9-C71E-FE3A-2AC1-AAEFC754E3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E53C97C5-6852-1AC5-2A8D-49260F7C45CB}"/>
              </a:ext>
            </a:extLst>
          </p:cNvPr>
          <p:cNvGrpSpPr/>
          <p:nvPr/>
        </p:nvGrpSpPr>
        <p:grpSpPr>
          <a:xfrm>
            <a:off x="9186617" y="2556483"/>
            <a:ext cx="591607" cy="668658"/>
            <a:chOff x="159735" y="3600840"/>
            <a:chExt cx="591607" cy="668658"/>
          </a:xfrm>
        </p:grpSpPr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BA7E535B-EF20-A0D1-1D40-571E90EF3CD3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DB9F2767-8902-4209-9245-C8A06DF8F7AF}"/>
                </a:ext>
              </a:extLst>
            </p:cNvPr>
            <p:cNvSpPr txBox="1"/>
            <p:nvPr/>
          </p:nvSpPr>
          <p:spPr>
            <a:xfrm>
              <a:off x="479824" y="3900166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FDE01384-6826-0C26-B81F-E23131B46CB6}"/>
                </a:ext>
              </a:extLst>
            </p:cNvPr>
            <p:cNvSpPr txBox="1"/>
            <p:nvPr/>
          </p:nvSpPr>
          <p:spPr>
            <a:xfrm>
              <a:off x="159735" y="3600840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 sz="1600" dirty="0">
                  <a:solidFill>
                    <a:schemeClr val="bg1"/>
                  </a:solidFill>
                </a:rPr>
                <a:t>φ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90" name="直線矢印コネクタ 89">
              <a:extLst>
                <a:ext uri="{FF2B5EF4-FFF2-40B4-BE49-F238E27FC236}">
                  <a16:creationId xmlns:a16="http://schemas.microsoft.com/office/drawing/2014/main" id="{8754C717-8BBD-45C2-3F76-5FBFC45A1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1A2AE4EC-489E-E761-148C-C20B8B2780AF}"/>
              </a:ext>
            </a:extLst>
          </p:cNvPr>
          <p:cNvGrpSpPr/>
          <p:nvPr/>
        </p:nvGrpSpPr>
        <p:grpSpPr>
          <a:xfrm>
            <a:off x="7179298" y="2556483"/>
            <a:ext cx="591607" cy="668658"/>
            <a:chOff x="159735" y="3600840"/>
            <a:chExt cx="591607" cy="668658"/>
          </a:xfrm>
        </p:grpSpPr>
        <p:cxnSp>
          <p:nvCxnSpPr>
            <p:cNvPr id="93" name="直線矢印コネクタ 92">
              <a:extLst>
                <a:ext uri="{FF2B5EF4-FFF2-40B4-BE49-F238E27FC236}">
                  <a16:creationId xmlns:a16="http://schemas.microsoft.com/office/drawing/2014/main" id="{CD0C2161-8B9E-6DCE-D48C-F5F20E86269B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" y="4150518"/>
              <a:ext cx="21431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7D38F44C-4DC0-9845-7EC2-6435B94C4770}"/>
                </a:ext>
              </a:extLst>
            </p:cNvPr>
            <p:cNvSpPr txBox="1"/>
            <p:nvPr/>
          </p:nvSpPr>
          <p:spPr>
            <a:xfrm>
              <a:off x="479824" y="3900166"/>
              <a:ext cx="27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r</a:t>
              </a:r>
              <a:endParaRPr kumimoji="1" lang="ja-JP" altLang="en-US" dirty="0"/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C0DBAB84-6594-E23D-4B47-F403EC1D0CD0}"/>
                </a:ext>
              </a:extLst>
            </p:cNvPr>
            <p:cNvSpPr txBox="1"/>
            <p:nvPr/>
          </p:nvSpPr>
          <p:spPr>
            <a:xfrm>
              <a:off x="159735" y="3600840"/>
              <a:ext cx="271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 sz="1600" dirty="0"/>
                <a:t>φ</a:t>
              </a:r>
              <a:endParaRPr kumimoji="1" lang="ja-JP" altLang="en-US" sz="1600" dirty="0"/>
            </a:p>
          </p:txBody>
        </p:sp>
        <p:cxnSp>
          <p:nvCxnSpPr>
            <p:cNvPr id="97" name="直線矢印コネクタ 96">
              <a:extLst>
                <a:ext uri="{FF2B5EF4-FFF2-40B4-BE49-F238E27FC236}">
                  <a16:creationId xmlns:a16="http://schemas.microsoft.com/office/drawing/2014/main" id="{7E6A1866-1666-7B3D-9967-F90664AF5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25" y="3944772"/>
              <a:ext cx="0" cy="2176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B741E5-542A-9FAE-80AD-D3F1047F6020}"/>
              </a:ext>
            </a:extLst>
          </p:cNvPr>
          <p:cNvSpPr txBox="1"/>
          <p:nvPr/>
        </p:nvSpPr>
        <p:spPr>
          <a:xfrm>
            <a:off x="721" y="4220"/>
            <a:ext cx="72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Fig. 3</a:t>
            </a:r>
            <a:endParaRPr kumimoji="1" lang="ja-JP" altLang="en-US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3A52A00-F593-EE5A-F1C7-84C53389C8B8}"/>
              </a:ext>
            </a:extLst>
          </p:cNvPr>
          <p:cNvSpPr/>
          <p:nvPr/>
        </p:nvSpPr>
        <p:spPr>
          <a:xfrm>
            <a:off x="9830200" y="5029200"/>
            <a:ext cx="3384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3AE123-C8D1-CDB7-C592-D4C789D5B338}"/>
              </a:ext>
            </a:extLst>
          </p:cNvPr>
          <p:cNvSpPr txBox="1"/>
          <p:nvPr/>
        </p:nvSpPr>
        <p:spPr>
          <a:xfrm>
            <a:off x="9686582" y="5066250"/>
            <a:ext cx="874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10 mm</a:t>
            </a:r>
            <a:endParaRPr lang="ja-JP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26" grpId="0"/>
      <p:bldP spid="31" grpId="0"/>
      <p:bldP spid="68" grpId="0" animBg="1"/>
      <p:bldP spid="71" grpId="0"/>
      <p:bldP spid="74" grpId="0" animBg="1"/>
      <p:bldP spid="77" grpId="0"/>
      <p:bldP spid="82" grpId="0" animBg="1"/>
      <p:bldP spid="84" grpId="0"/>
      <p:bldP spid="87" grpId="0" animBg="1"/>
      <p:bldP spid="88" grpId="0"/>
      <p:bldP spid="94" grpId="0"/>
      <p:bldP spid="100" grpId="0"/>
      <p:bldP spid="101" grpId="0"/>
      <p:bldP spid="106" grpId="0"/>
      <p:bldP spid="8" grpId="0"/>
      <p:bldP spid="19" grpId="0"/>
      <p:bldP spid="34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B0B972B-B096-AF2C-57E6-4CC21FCE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32" t="29002" r="29032" b="29002"/>
          <a:stretch>
            <a:fillRect/>
          </a:stretch>
        </p:blipFill>
        <p:spPr>
          <a:xfrm>
            <a:off x="7786543" y="2298133"/>
            <a:ext cx="2880000" cy="288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3101647-B850-940F-8092-A6B2DE26AB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32" t="29002" r="29032" b="29002"/>
          <a:stretch>
            <a:fillRect/>
          </a:stretch>
        </p:blipFill>
        <p:spPr>
          <a:xfrm>
            <a:off x="1837117" y="2308488"/>
            <a:ext cx="2880000" cy="2880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B4A101-3F0B-A651-6D6C-C97BF3EED8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032" t="29002" r="29032" b="29002"/>
          <a:stretch>
            <a:fillRect/>
          </a:stretch>
        </p:blipFill>
        <p:spPr>
          <a:xfrm>
            <a:off x="4816746" y="2298133"/>
            <a:ext cx="2880000" cy="288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B286A8B-39D4-F202-5207-C8CC59B830A9}"/>
              </a:ext>
            </a:extLst>
          </p:cNvPr>
          <p:cNvSpPr txBox="1"/>
          <p:nvPr/>
        </p:nvSpPr>
        <p:spPr>
          <a:xfrm>
            <a:off x="3937983" y="3124950"/>
            <a:ext cx="601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69D65A-76DC-5428-817B-59438FBFAD2E}"/>
              </a:ext>
            </a:extLst>
          </p:cNvPr>
          <p:cNvSpPr txBox="1"/>
          <p:nvPr/>
        </p:nvSpPr>
        <p:spPr>
          <a:xfrm>
            <a:off x="3052475" y="2646623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4A69EC0-43C1-BF56-0E16-19C7DA918F79}"/>
              </a:ext>
            </a:extLst>
          </p:cNvPr>
          <p:cNvSpPr txBox="1"/>
          <p:nvPr/>
        </p:nvSpPr>
        <p:spPr>
          <a:xfrm>
            <a:off x="2070151" y="3124950"/>
            <a:ext cx="601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0.75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FD30AD2-796D-37D2-6BC4-5F788CB45AB8}"/>
              </a:ext>
            </a:extLst>
          </p:cNvPr>
          <p:cNvSpPr txBox="1"/>
          <p:nvPr/>
        </p:nvSpPr>
        <p:spPr>
          <a:xfrm>
            <a:off x="2093966" y="4040144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843B73-FA21-F270-F6AC-7109AD3FC676}"/>
              </a:ext>
            </a:extLst>
          </p:cNvPr>
          <p:cNvSpPr txBox="1"/>
          <p:nvPr/>
        </p:nvSpPr>
        <p:spPr>
          <a:xfrm>
            <a:off x="3062414" y="4449054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2E7B27-7F81-ECA4-E1CA-530AE47A40B7}"/>
              </a:ext>
            </a:extLst>
          </p:cNvPr>
          <p:cNvSpPr txBox="1"/>
          <p:nvPr/>
        </p:nvSpPr>
        <p:spPr>
          <a:xfrm>
            <a:off x="3937983" y="4077295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0.45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7608008-C1D2-9267-F774-B6324BA33355}"/>
              </a:ext>
            </a:extLst>
          </p:cNvPr>
          <p:cNvSpPr txBox="1"/>
          <p:nvPr/>
        </p:nvSpPr>
        <p:spPr>
          <a:xfrm>
            <a:off x="6900629" y="3124950"/>
            <a:ext cx="601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AA72D9-C0D2-3F11-57D2-B581CDB835EB}"/>
              </a:ext>
            </a:extLst>
          </p:cNvPr>
          <p:cNvSpPr txBox="1"/>
          <p:nvPr/>
        </p:nvSpPr>
        <p:spPr>
          <a:xfrm>
            <a:off x="6015121" y="2646623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1C1F704-0AE4-721B-C30C-BB4AA80B317C}"/>
              </a:ext>
            </a:extLst>
          </p:cNvPr>
          <p:cNvSpPr txBox="1"/>
          <p:nvPr/>
        </p:nvSpPr>
        <p:spPr>
          <a:xfrm>
            <a:off x="5032797" y="3124950"/>
            <a:ext cx="601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0.75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42A532-3795-F904-C2A3-A10858FD0A91}"/>
              </a:ext>
            </a:extLst>
          </p:cNvPr>
          <p:cNvSpPr txBox="1"/>
          <p:nvPr/>
        </p:nvSpPr>
        <p:spPr>
          <a:xfrm>
            <a:off x="5080422" y="4040144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0D99BB-1B68-262E-1552-E689811EFEC4}"/>
              </a:ext>
            </a:extLst>
          </p:cNvPr>
          <p:cNvSpPr txBox="1"/>
          <p:nvPr/>
        </p:nvSpPr>
        <p:spPr>
          <a:xfrm>
            <a:off x="6025060" y="4449054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98D090-9963-C3DA-5673-81D19AD42145}"/>
              </a:ext>
            </a:extLst>
          </p:cNvPr>
          <p:cNvSpPr txBox="1"/>
          <p:nvPr/>
        </p:nvSpPr>
        <p:spPr>
          <a:xfrm>
            <a:off x="6900629" y="4077295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0.45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10C695E-5BF9-F213-B605-819088DA12B5}"/>
              </a:ext>
            </a:extLst>
          </p:cNvPr>
          <p:cNvSpPr txBox="1"/>
          <p:nvPr/>
        </p:nvSpPr>
        <p:spPr>
          <a:xfrm>
            <a:off x="9858879" y="3124950"/>
            <a:ext cx="601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B41D69-752D-8666-5F38-ADE93DD20042}"/>
              </a:ext>
            </a:extLst>
          </p:cNvPr>
          <p:cNvSpPr txBox="1"/>
          <p:nvPr/>
        </p:nvSpPr>
        <p:spPr>
          <a:xfrm>
            <a:off x="8973371" y="2646623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0.8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4F130B0-90C8-4A66-E22A-E3559D4AE553}"/>
              </a:ext>
            </a:extLst>
          </p:cNvPr>
          <p:cNvSpPr txBox="1"/>
          <p:nvPr/>
        </p:nvSpPr>
        <p:spPr>
          <a:xfrm>
            <a:off x="7991047" y="3124950"/>
            <a:ext cx="601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0.75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E462890-D318-C17B-2162-CA69291E06F0}"/>
              </a:ext>
            </a:extLst>
          </p:cNvPr>
          <p:cNvSpPr txBox="1"/>
          <p:nvPr/>
        </p:nvSpPr>
        <p:spPr>
          <a:xfrm>
            <a:off x="8038672" y="4040144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7F98BF-D4B3-50D6-1B69-FC7715074B56}"/>
              </a:ext>
            </a:extLst>
          </p:cNvPr>
          <p:cNvSpPr txBox="1"/>
          <p:nvPr/>
        </p:nvSpPr>
        <p:spPr>
          <a:xfrm>
            <a:off x="8983310" y="4449054"/>
            <a:ext cx="48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0846B8E-49FC-C7E6-A56A-70B5B3E64E0F}"/>
              </a:ext>
            </a:extLst>
          </p:cNvPr>
          <p:cNvSpPr txBox="1"/>
          <p:nvPr/>
        </p:nvSpPr>
        <p:spPr>
          <a:xfrm>
            <a:off x="9858879" y="4077295"/>
            <a:ext cx="60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0.45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66BF7D6-9EE7-E7F1-E13C-4BE63024DB6C}"/>
              </a:ext>
            </a:extLst>
          </p:cNvPr>
          <p:cNvSpPr/>
          <p:nvPr/>
        </p:nvSpPr>
        <p:spPr>
          <a:xfrm>
            <a:off x="2917117" y="4897450"/>
            <a:ext cx="72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47A7E57-9437-4C24-1DED-224450EDC45E}"/>
              </a:ext>
            </a:extLst>
          </p:cNvPr>
          <p:cNvSpPr/>
          <p:nvPr/>
        </p:nvSpPr>
        <p:spPr>
          <a:xfrm>
            <a:off x="5896746" y="4897450"/>
            <a:ext cx="72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C450478-4494-2738-0D80-6F358AA7BAE3}"/>
              </a:ext>
            </a:extLst>
          </p:cNvPr>
          <p:cNvSpPr/>
          <p:nvPr/>
        </p:nvSpPr>
        <p:spPr>
          <a:xfrm>
            <a:off x="8866543" y="4897450"/>
            <a:ext cx="72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5D21158-AF0C-8897-815A-2FF7E3A042F8}"/>
              </a:ext>
            </a:extLst>
          </p:cNvPr>
          <p:cNvSpPr txBox="1"/>
          <p:nvPr/>
        </p:nvSpPr>
        <p:spPr>
          <a:xfrm>
            <a:off x="2937193" y="4879172"/>
            <a:ext cx="78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5 mm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CE4F1B0-5D6E-8DE9-0AEC-BF43A68FABC2}"/>
              </a:ext>
            </a:extLst>
          </p:cNvPr>
          <p:cNvSpPr txBox="1"/>
          <p:nvPr/>
        </p:nvSpPr>
        <p:spPr>
          <a:xfrm>
            <a:off x="5941131" y="4879172"/>
            <a:ext cx="78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5 mm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82FEE90-9397-3793-27CD-0217207396C7}"/>
              </a:ext>
            </a:extLst>
          </p:cNvPr>
          <p:cNvSpPr txBox="1"/>
          <p:nvPr/>
        </p:nvSpPr>
        <p:spPr>
          <a:xfrm>
            <a:off x="8887056" y="4879172"/>
            <a:ext cx="78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5 mm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직사각형 6">
            <a:extLst>
              <a:ext uri="{FF2B5EF4-FFF2-40B4-BE49-F238E27FC236}">
                <a16:creationId xmlns:a16="http://schemas.microsoft.com/office/drawing/2014/main" id="{E6A37EA9-C567-3326-4F2E-1FCDA4775EB5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タイトル 11">
            <a:extLst>
              <a:ext uri="{FF2B5EF4-FFF2-40B4-BE49-F238E27FC236}">
                <a16:creationId xmlns:a16="http://schemas.microsoft.com/office/drawing/2014/main" id="{3DDFD47E-6DF4-7E0B-6110-45A9CBAF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Resolution phantom (FBP)</a:t>
            </a:r>
            <a:endParaRPr lang="ja-JP" altLang="en-US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341DB0D2-BB06-1CF9-3474-0CAC055D05DF}"/>
              </a:ext>
            </a:extLst>
          </p:cNvPr>
          <p:cNvSpPr txBox="1"/>
          <p:nvPr/>
        </p:nvSpPr>
        <p:spPr>
          <a:xfrm>
            <a:off x="2606250" y="2309378"/>
            <a:ext cx="167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A (4+4+7 mm)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36FD0CC5-7FFD-BFDF-66F4-CB218CB294DD}"/>
              </a:ext>
            </a:extLst>
          </p:cNvPr>
          <p:cNvSpPr txBox="1"/>
          <p:nvPr/>
        </p:nvSpPr>
        <p:spPr>
          <a:xfrm>
            <a:off x="5561859" y="2309378"/>
            <a:ext cx="160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B (3+4+4 mm)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AFB2B74A-6FBD-401A-F92D-E4D7DCF89709}"/>
              </a:ext>
            </a:extLst>
          </p:cNvPr>
          <p:cNvSpPr txBox="1"/>
          <p:nvPr/>
        </p:nvSpPr>
        <p:spPr>
          <a:xfrm>
            <a:off x="8525256" y="2295324"/>
            <a:ext cx="160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C (3+3+5 mm)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D95D55-73EA-5063-BEFA-3155C414ACDC}"/>
              </a:ext>
            </a:extLst>
          </p:cNvPr>
          <p:cNvSpPr txBox="1"/>
          <p:nvPr/>
        </p:nvSpPr>
        <p:spPr>
          <a:xfrm>
            <a:off x="2304288" y="5577840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VPR=0.928</a:t>
            </a:r>
            <a:r>
              <a:rPr lang="en-US" altLang="ja-JP" dirty="0"/>
              <a:t>±0.026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99DD4F-0822-A4A6-E44A-618CEF602DB8}"/>
              </a:ext>
            </a:extLst>
          </p:cNvPr>
          <p:cNvSpPr txBox="1"/>
          <p:nvPr/>
        </p:nvSpPr>
        <p:spPr>
          <a:xfrm>
            <a:off x="5036327" y="5607258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VPR=0.876</a:t>
            </a:r>
            <a:r>
              <a:rPr lang="en-US" altLang="ja-JP" dirty="0"/>
              <a:t>±0.081</a:t>
            </a:r>
            <a:endParaRPr kumimoji="1" lang="ja-JP" altLang="en-US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FB2D1BD-B3CD-519E-E068-DDE5CA80CF48}"/>
              </a:ext>
            </a:extLst>
          </p:cNvPr>
          <p:cNvSpPr txBox="1"/>
          <p:nvPr/>
        </p:nvSpPr>
        <p:spPr>
          <a:xfrm>
            <a:off x="8272018" y="5577840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VPR=0.864</a:t>
            </a:r>
            <a:r>
              <a:rPr lang="en-US" altLang="ja-JP" dirty="0"/>
              <a:t>±0.054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1522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738189-17D8-E311-DEE9-7040DEA5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751"/>
            <a:ext cx="10657800" cy="709136"/>
          </a:xfrm>
        </p:spPr>
        <p:txBody>
          <a:bodyPr>
            <a:normAutofit/>
          </a:bodyPr>
          <a:lstStyle/>
          <a:p>
            <a:r>
              <a:rPr kumimoji="1" lang="en-US" altLang="ja-JP" u="sng"/>
              <a:t>Preclinical PET</a:t>
            </a:r>
            <a:r>
              <a:rPr kumimoji="1" lang="en-US" altLang="ja-JP"/>
              <a:t> for translational research</a:t>
            </a:r>
            <a:endParaRPr kumimoji="1" lang="ja-JP" altLang="en-US"/>
          </a:p>
        </p:txBody>
      </p:sp>
      <p:pic>
        <p:nvPicPr>
          <p:cNvPr id="61" name="グラフィックス 60" descr="顕微鏡 枠線">
            <a:extLst>
              <a:ext uri="{FF2B5EF4-FFF2-40B4-BE49-F238E27FC236}">
                <a16:creationId xmlns:a16="http://schemas.microsoft.com/office/drawing/2014/main" id="{0A904E77-C2AD-33A2-CDDA-DD4AB0861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5345" y="2601337"/>
            <a:ext cx="1040985" cy="1040985"/>
          </a:xfrm>
          <a:prstGeom prst="rect">
            <a:avLst/>
          </a:prstGeom>
        </p:spPr>
      </p:pic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0249239-A51D-302E-0B75-FF3D956BCC16}"/>
              </a:ext>
            </a:extLst>
          </p:cNvPr>
          <p:cNvSpPr/>
          <p:nvPr/>
        </p:nvSpPr>
        <p:spPr>
          <a:xfrm>
            <a:off x="553721" y="1957169"/>
            <a:ext cx="2426812" cy="181536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EF0C5DB6-4BED-5981-5ECD-67658FA1D124}"/>
              </a:ext>
            </a:extLst>
          </p:cNvPr>
          <p:cNvSpPr txBox="1"/>
          <p:nvPr/>
        </p:nvSpPr>
        <p:spPr>
          <a:xfrm>
            <a:off x="1629952" y="2302854"/>
            <a:ext cx="128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Microscope</a:t>
            </a:r>
            <a:endParaRPr kumimoji="1" lang="ja-JP" altLang="en-US" b="1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FC660CBA-7E65-C27A-7294-2DED5FC5CD72}"/>
              </a:ext>
            </a:extLst>
          </p:cNvPr>
          <p:cNvSpPr txBox="1"/>
          <p:nvPr/>
        </p:nvSpPr>
        <p:spPr>
          <a:xfrm>
            <a:off x="50801" y="3832195"/>
            <a:ext cx="368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/>
              <a:t>Find </a:t>
            </a:r>
            <a:r>
              <a:rPr kumimoji="1" lang="en-US" altLang="ja-JP" b="1" u="sng"/>
              <a:t>molecular biomarkers</a:t>
            </a:r>
            <a:r>
              <a:rPr kumimoji="1" lang="ja-JP" altLang="en-US" b="1" u="sng"/>
              <a:t>      </a:t>
            </a:r>
            <a:r>
              <a:rPr kumimoji="1" lang="en-US" altLang="ja-JP" b="1"/>
              <a:t>(e.g., gene, protein, metabolism)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/>
              <a:t>Develop new </a:t>
            </a:r>
            <a:r>
              <a:rPr kumimoji="1" lang="en-US" altLang="ja-JP" b="1" u="sng"/>
              <a:t>radiotracers</a:t>
            </a:r>
          </a:p>
        </p:txBody>
      </p:sp>
      <p:sp>
        <p:nvSpPr>
          <p:cNvPr id="25" name="직사각형 6">
            <a:extLst>
              <a:ext uri="{FF2B5EF4-FFF2-40B4-BE49-F238E27FC236}">
                <a16:creationId xmlns:a16="http://schemas.microsoft.com/office/drawing/2014/main" id="{0549B24E-4414-3D0E-D75D-D678D5BC4859}"/>
              </a:ext>
            </a:extLst>
          </p:cNvPr>
          <p:cNvSpPr/>
          <p:nvPr/>
        </p:nvSpPr>
        <p:spPr>
          <a:xfrm>
            <a:off x="696000" y="9987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90" name="グループ化 1089">
            <a:extLst>
              <a:ext uri="{FF2B5EF4-FFF2-40B4-BE49-F238E27FC236}">
                <a16:creationId xmlns:a16="http://schemas.microsoft.com/office/drawing/2014/main" id="{92AFFF88-B7EA-4FDA-CCDB-0F24C1F62BF3}"/>
              </a:ext>
            </a:extLst>
          </p:cNvPr>
          <p:cNvGrpSpPr/>
          <p:nvPr/>
        </p:nvGrpSpPr>
        <p:grpSpPr>
          <a:xfrm>
            <a:off x="3281787" y="1496677"/>
            <a:ext cx="3353963" cy="5253730"/>
            <a:chOff x="2703937" y="1816717"/>
            <a:chExt cx="3353963" cy="5253730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AD765BEE-759E-BE6F-4E42-C4021CCB40F2}"/>
                </a:ext>
              </a:extLst>
            </p:cNvPr>
            <p:cNvGrpSpPr/>
            <p:nvPr/>
          </p:nvGrpSpPr>
          <p:grpSpPr>
            <a:xfrm rot="900000">
              <a:off x="3818050" y="2724390"/>
              <a:ext cx="1660090" cy="871816"/>
              <a:chOff x="1272035" y="4121072"/>
              <a:chExt cx="1636497" cy="859426"/>
            </a:xfrm>
          </p:grpSpPr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A123C69B-EF34-E67E-9A8B-5E69FF7E5064}"/>
                  </a:ext>
                </a:extLst>
              </p:cNvPr>
              <p:cNvGrpSpPr/>
              <p:nvPr/>
            </p:nvGrpSpPr>
            <p:grpSpPr>
              <a:xfrm rot="20700000" flipH="1">
                <a:off x="1272035" y="4173230"/>
                <a:ext cx="1636497" cy="807268"/>
                <a:chOff x="2862578" y="2857186"/>
                <a:chExt cx="3540125" cy="2025990"/>
              </a:xfrm>
            </p:grpSpPr>
            <p:sp>
              <p:nvSpPr>
                <p:cNvPr id="32" name="フリーフォーム 132">
                  <a:extLst>
                    <a:ext uri="{FF2B5EF4-FFF2-40B4-BE49-F238E27FC236}">
                      <a16:creationId xmlns:a16="http://schemas.microsoft.com/office/drawing/2014/main" id="{7AB90A70-BD9E-8CEC-21D2-67E3607A2018}"/>
                    </a:ext>
                  </a:extLst>
                </p:cNvPr>
                <p:cNvSpPr/>
                <p:nvPr/>
              </p:nvSpPr>
              <p:spPr>
                <a:xfrm>
                  <a:off x="3014978" y="3014348"/>
                  <a:ext cx="895388" cy="204788"/>
                </a:xfrm>
                <a:custGeom>
                  <a:avLst/>
                  <a:gdLst>
                    <a:gd name="connsiteX0" fmla="*/ 0 w 895388"/>
                    <a:gd name="connsiteY0" fmla="*/ 204788 h 204788"/>
                    <a:gd name="connsiteX1" fmla="*/ 90488 w 895388"/>
                    <a:gd name="connsiteY1" fmla="*/ 157163 h 204788"/>
                    <a:gd name="connsiteX2" fmla="*/ 119063 w 895388"/>
                    <a:gd name="connsiteY2" fmla="*/ 138113 h 204788"/>
                    <a:gd name="connsiteX3" fmla="*/ 147638 w 895388"/>
                    <a:gd name="connsiteY3" fmla="*/ 95250 h 204788"/>
                    <a:gd name="connsiteX4" fmla="*/ 157163 w 895388"/>
                    <a:gd name="connsiteY4" fmla="*/ 80963 h 204788"/>
                    <a:gd name="connsiteX5" fmla="*/ 185738 w 895388"/>
                    <a:gd name="connsiteY5" fmla="*/ 61913 h 204788"/>
                    <a:gd name="connsiteX6" fmla="*/ 200025 w 895388"/>
                    <a:gd name="connsiteY6" fmla="*/ 52388 h 204788"/>
                    <a:gd name="connsiteX7" fmla="*/ 228600 w 895388"/>
                    <a:gd name="connsiteY7" fmla="*/ 42863 h 204788"/>
                    <a:gd name="connsiteX8" fmla="*/ 242888 w 895388"/>
                    <a:gd name="connsiteY8" fmla="*/ 38100 h 204788"/>
                    <a:gd name="connsiteX9" fmla="*/ 285750 w 895388"/>
                    <a:gd name="connsiteY9" fmla="*/ 19050 h 204788"/>
                    <a:gd name="connsiteX10" fmla="*/ 333375 w 895388"/>
                    <a:gd name="connsiteY10" fmla="*/ 14288 h 204788"/>
                    <a:gd name="connsiteX11" fmla="*/ 357188 w 895388"/>
                    <a:gd name="connsiteY11" fmla="*/ 9525 h 204788"/>
                    <a:gd name="connsiteX12" fmla="*/ 423863 w 895388"/>
                    <a:gd name="connsiteY12" fmla="*/ 0 h 204788"/>
                    <a:gd name="connsiteX13" fmla="*/ 528638 w 895388"/>
                    <a:gd name="connsiteY13" fmla="*/ 4763 h 204788"/>
                    <a:gd name="connsiteX14" fmla="*/ 542925 w 895388"/>
                    <a:gd name="connsiteY14" fmla="*/ 9525 h 204788"/>
                    <a:gd name="connsiteX15" fmla="*/ 595313 w 895388"/>
                    <a:gd name="connsiteY15" fmla="*/ 23813 h 204788"/>
                    <a:gd name="connsiteX16" fmla="*/ 652463 w 895388"/>
                    <a:gd name="connsiteY16" fmla="*/ 42863 h 204788"/>
                    <a:gd name="connsiteX17" fmla="*/ 681038 w 895388"/>
                    <a:gd name="connsiteY17" fmla="*/ 52388 h 204788"/>
                    <a:gd name="connsiteX18" fmla="*/ 695325 w 895388"/>
                    <a:gd name="connsiteY18" fmla="*/ 61913 h 204788"/>
                    <a:gd name="connsiteX19" fmla="*/ 723900 w 895388"/>
                    <a:gd name="connsiteY19" fmla="*/ 71438 h 204788"/>
                    <a:gd name="connsiteX20" fmla="*/ 752475 w 895388"/>
                    <a:gd name="connsiteY20" fmla="*/ 85725 h 204788"/>
                    <a:gd name="connsiteX21" fmla="*/ 766763 w 895388"/>
                    <a:gd name="connsiteY21" fmla="*/ 95250 h 204788"/>
                    <a:gd name="connsiteX22" fmla="*/ 795338 w 895388"/>
                    <a:gd name="connsiteY22" fmla="*/ 104775 h 204788"/>
                    <a:gd name="connsiteX23" fmla="*/ 809625 w 895388"/>
                    <a:gd name="connsiteY23" fmla="*/ 114300 h 204788"/>
                    <a:gd name="connsiteX24" fmla="*/ 838200 w 895388"/>
                    <a:gd name="connsiteY24" fmla="*/ 123825 h 204788"/>
                    <a:gd name="connsiteX25" fmla="*/ 866775 w 895388"/>
                    <a:gd name="connsiteY25" fmla="*/ 133350 h 204788"/>
                    <a:gd name="connsiteX26" fmla="*/ 881063 w 895388"/>
                    <a:gd name="connsiteY26" fmla="*/ 138113 h 204788"/>
                    <a:gd name="connsiteX27" fmla="*/ 895350 w 895388"/>
                    <a:gd name="connsiteY27" fmla="*/ 147638 h 204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95388" h="204788">
                      <a:moveTo>
                        <a:pt x="0" y="204788"/>
                      </a:moveTo>
                      <a:cubicBezTo>
                        <a:pt x="30163" y="188913"/>
                        <a:pt x="60748" y="173817"/>
                        <a:pt x="90488" y="157163"/>
                      </a:cubicBezTo>
                      <a:cubicBezTo>
                        <a:pt x="100476" y="151570"/>
                        <a:pt x="119063" y="138113"/>
                        <a:pt x="119063" y="138113"/>
                      </a:cubicBezTo>
                      <a:lnTo>
                        <a:pt x="147638" y="95250"/>
                      </a:lnTo>
                      <a:cubicBezTo>
                        <a:pt x="150813" y="90488"/>
                        <a:pt x="152401" y="84138"/>
                        <a:pt x="157163" y="80963"/>
                      </a:cubicBezTo>
                      <a:lnTo>
                        <a:pt x="185738" y="61913"/>
                      </a:lnTo>
                      <a:cubicBezTo>
                        <a:pt x="190500" y="58738"/>
                        <a:pt x="194595" y="54198"/>
                        <a:pt x="200025" y="52388"/>
                      </a:cubicBezTo>
                      <a:lnTo>
                        <a:pt x="228600" y="42863"/>
                      </a:lnTo>
                      <a:cubicBezTo>
                        <a:pt x="233363" y="41275"/>
                        <a:pt x="238711" y="40885"/>
                        <a:pt x="242888" y="38100"/>
                      </a:cubicBezTo>
                      <a:cubicBezTo>
                        <a:pt x="257547" y="28327"/>
                        <a:pt x="265747" y="21050"/>
                        <a:pt x="285750" y="19050"/>
                      </a:cubicBezTo>
                      <a:lnTo>
                        <a:pt x="333375" y="14288"/>
                      </a:lnTo>
                      <a:cubicBezTo>
                        <a:pt x="341313" y="12700"/>
                        <a:pt x="349174" y="10670"/>
                        <a:pt x="357188" y="9525"/>
                      </a:cubicBezTo>
                      <a:cubicBezTo>
                        <a:pt x="436378" y="-1788"/>
                        <a:pt x="370028" y="10768"/>
                        <a:pt x="423863" y="0"/>
                      </a:cubicBezTo>
                      <a:cubicBezTo>
                        <a:pt x="458788" y="1588"/>
                        <a:pt x="493788" y="1975"/>
                        <a:pt x="528638" y="4763"/>
                      </a:cubicBezTo>
                      <a:cubicBezTo>
                        <a:pt x="533642" y="5163"/>
                        <a:pt x="538055" y="8307"/>
                        <a:pt x="542925" y="9525"/>
                      </a:cubicBezTo>
                      <a:cubicBezTo>
                        <a:pt x="596776" y="22988"/>
                        <a:pt x="534013" y="3380"/>
                        <a:pt x="595313" y="23813"/>
                      </a:cubicBezTo>
                      <a:lnTo>
                        <a:pt x="652463" y="42863"/>
                      </a:lnTo>
                      <a:cubicBezTo>
                        <a:pt x="652467" y="42864"/>
                        <a:pt x="681035" y="52386"/>
                        <a:pt x="681038" y="52388"/>
                      </a:cubicBezTo>
                      <a:cubicBezTo>
                        <a:pt x="685800" y="55563"/>
                        <a:pt x="690095" y="59588"/>
                        <a:pt x="695325" y="61913"/>
                      </a:cubicBezTo>
                      <a:cubicBezTo>
                        <a:pt x="704500" y="65991"/>
                        <a:pt x="715546" y="65869"/>
                        <a:pt x="723900" y="71438"/>
                      </a:cubicBezTo>
                      <a:cubicBezTo>
                        <a:pt x="742365" y="83747"/>
                        <a:pt x="732758" y="79153"/>
                        <a:pt x="752475" y="85725"/>
                      </a:cubicBezTo>
                      <a:cubicBezTo>
                        <a:pt x="757238" y="88900"/>
                        <a:pt x="761532" y="92925"/>
                        <a:pt x="766763" y="95250"/>
                      </a:cubicBezTo>
                      <a:cubicBezTo>
                        <a:pt x="775938" y="99328"/>
                        <a:pt x="795338" y="104775"/>
                        <a:pt x="795338" y="104775"/>
                      </a:cubicBezTo>
                      <a:cubicBezTo>
                        <a:pt x="800100" y="107950"/>
                        <a:pt x="804395" y="111975"/>
                        <a:pt x="809625" y="114300"/>
                      </a:cubicBezTo>
                      <a:cubicBezTo>
                        <a:pt x="818800" y="118378"/>
                        <a:pt x="828675" y="120650"/>
                        <a:pt x="838200" y="123825"/>
                      </a:cubicBezTo>
                      <a:lnTo>
                        <a:pt x="866775" y="133350"/>
                      </a:lnTo>
                      <a:lnTo>
                        <a:pt x="881063" y="138113"/>
                      </a:lnTo>
                      <a:cubicBezTo>
                        <a:pt x="896856" y="143377"/>
                        <a:pt x="895350" y="137855"/>
                        <a:pt x="895350" y="147638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フリーフォーム 133">
                  <a:extLst>
                    <a:ext uri="{FF2B5EF4-FFF2-40B4-BE49-F238E27FC236}">
                      <a16:creationId xmlns:a16="http://schemas.microsoft.com/office/drawing/2014/main" id="{7A3606F6-D8AE-A468-9CD1-86EA78EEA292}"/>
                    </a:ext>
                  </a:extLst>
                </p:cNvPr>
                <p:cNvSpPr/>
                <p:nvPr/>
              </p:nvSpPr>
              <p:spPr>
                <a:xfrm>
                  <a:off x="3776978" y="2857186"/>
                  <a:ext cx="490538" cy="219075"/>
                </a:xfrm>
                <a:custGeom>
                  <a:avLst/>
                  <a:gdLst>
                    <a:gd name="connsiteX0" fmla="*/ 0 w 490538"/>
                    <a:gd name="connsiteY0" fmla="*/ 219075 h 219075"/>
                    <a:gd name="connsiteX1" fmla="*/ 42863 w 490538"/>
                    <a:gd name="connsiteY1" fmla="*/ 152400 h 219075"/>
                    <a:gd name="connsiteX2" fmla="*/ 57150 w 490538"/>
                    <a:gd name="connsiteY2" fmla="*/ 142875 h 219075"/>
                    <a:gd name="connsiteX3" fmla="*/ 80963 w 490538"/>
                    <a:gd name="connsiteY3" fmla="*/ 119062 h 219075"/>
                    <a:gd name="connsiteX4" fmla="*/ 104775 w 490538"/>
                    <a:gd name="connsiteY4" fmla="*/ 95250 h 219075"/>
                    <a:gd name="connsiteX5" fmla="*/ 128588 w 490538"/>
                    <a:gd name="connsiteY5" fmla="*/ 76200 h 219075"/>
                    <a:gd name="connsiteX6" fmla="*/ 152400 w 490538"/>
                    <a:gd name="connsiteY6" fmla="*/ 52387 h 219075"/>
                    <a:gd name="connsiteX7" fmla="*/ 180975 w 490538"/>
                    <a:gd name="connsiteY7" fmla="*/ 42862 h 219075"/>
                    <a:gd name="connsiteX8" fmla="*/ 209550 w 490538"/>
                    <a:gd name="connsiteY8" fmla="*/ 28575 h 219075"/>
                    <a:gd name="connsiteX9" fmla="*/ 223838 w 490538"/>
                    <a:gd name="connsiteY9" fmla="*/ 19050 h 219075"/>
                    <a:gd name="connsiteX10" fmla="*/ 252413 w 490538"/>
                    <a:gd name="connsiteY10" fmla="*/ 9525 h 219075"/>
                    <a:gd name="connsiteX11" fmla="*/ 290513 w 490538"/>
                    <a:gd name="connsiteY11" fmla="*/ 0 h 219075"/>
                    <a:gd name="connsiteX12" fmla="*/ 385763 w 490538"/>
                    <a:gd name="connsiteY12" fmla="*/ 4762 h 219075"/>
                    <a:gd name="connsiteX13" fmla="*/ 414338 w 490538"/>
                    <a:gd name="connsiteY13" fmla="*/ 14287 h 219075"/>
                    <a:gd name="connsiteX14" fmla="*/ 442913 w 490538"/>
                    <a:gd name="connsiteY14" fmla="*/ 33337 h 219075"/>
                    <a:gd name="connsiteX15" fmla="*/ 466725 w 490538"/>
                    <a:gd name="connsiteY15" fmla="*/ 57150 h 219075"/>
                    <a:gd name="connsiteX16" fmla="*/ 481013 w 490538"/>
                    <a:gd name="connsiteY16" fmla="*/ 85725 h 219075"/>
                    <a:gd name="connsiteX17" fmla="*/ 490538 w 490538"/>
                    <a:gd name="connsiteY17" fmla="*/ 104775 h 2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90538" h="219075">
                      <a:moveTo>
                        <a:pt x="0" y="219075"/>
                      </a:moveTo>
                      <a:cubicBezTo>
                        <a:pt x="14288" y="196850"/>
                        <a:pt x="27010" y="173537"/>
                        <a:pt x="42863" y="152400"/>
                      </a:cubicBezTo>
                      <a:cubicBezTo>
                        <a:pt x="46297" y="147821"/>
                        <a:pt x="53103" y="146922"/>
                        <a:pt x="57150" y="142875"/>
                      </a:cubicBezTo>
                      <a:cubicBezTo>
                        <a:pt x="88897" y="111127"/>
                        <a:pt x="42866" y="144459"/>
                        <a:pt x="80963" y="119062"/>
                      </a:cubicBezTo>
                      <a:cubicBezTo>
                        <a:pt x="106366" y="80959"/>
                        <a:pt x="73023" y="127003"/>
                        <a:pt x="104775" y="95250"/>
                      </a:cubicBezTo>
                      <a:cubicBezTo>
                        <a:pt x="126316" y="73708"/>
                        <a:pt x="100773" y="85470"/>
                        <a:pt x="128588" y="76200"/>
                      </a:cubicBezTo>
                      <a:cubicBezTo>
                        <a:pt x="137277" y="63166"/>
                        <a:pt x="137361" y="59071"/>
                        <a:pt x="152400" y="52387"/>
                      </a:cubicBezTo>
                      <a:cubicBezTo>
                        <a:pt x="161575" y="48309"/>
                        <a:pt x="172621" y="48431"/>
                        <a:pt x="180975" y="42862"/>
                      </a:cubicBezTo>
                      <a:cubicBezTo>
                        <a:pt x="199440" y="30553"/>
                        <a:pt x="189833" y="35147"/>
                        <a:pt x="209550" y="28575"/>
                      </a:cubicBezTo>
                      <a:cubicBezTo>
                        <a:pt x="214313" y="25400"/>
                        <a:pt x="218607" y="21375"/>
                        <a:pt x="223838" y="19050"/>
                      </a:cubicBezTo>
                      <a:cubicBezTo>
                        <a:pt x="233013" y="14972"/>
                        <a:pt x="242888" y="12700"/>
                        <a:pt x="252413" y="9525"/>
                      </a:cubicBezTo>
                      <a:cubicBezTo>
                        <a:pt x="274384" y="2201"/>
                        <a:pt x="261769" y="5748"/>
                        <a:pt x="290513" y="0"/>
                      </a:cubicBezTo>
                      <a:cubicBezTo>
                        <a:pt x="322263" y="1587"/>
                        <a:pt x="354183" y="1118"/>
                        <a:pt x="385763" y="4762"/>
                      </a:cubicBezTo>
                      <a:cubicBezTo>
                        <a:pt x="395737" y="5913"/>
                        <a:pt x="414338" y="14287"/>
                        <a:pt x="414338" y="14287"/>
                      </a:cubicBezTo>
                      <a:cubicBezTo>
                        <a:pt x="423863" y="20637"/>
                        <a:pt x="436563" y="23812"/>
                        <a:pt x="442913" y="33337"/>
                      </a:cubicBezTo>
                      <a:cubicBezTo>
                        <a:pt x="455613" y="52387"/>
                        <a:pt x="447675" y="44450"/>
                        <a:pt x="466725" y="57150"/>
                      </a:cubicBezTo>
                      <a:cubicBezTo>
                        <a:pt x="478699" y="93067"/>
                        <a:pt x="462545" y="48789"/>
                        <a:pt x="481013" y="85725"/>
                      </a:cubicBezTo>
                      <a:cubicBezTo>
                        <a:pt x="491957" y="107614"/>
                        <a:pt x="479778" y="94015"/>
                        <a:pt x="490538" y="104775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フリーフォーム 134">
                  <a:extLst>
                    <a:ext uri="{FF2B5EF4-FFF2-40B4-BE49-F238E27FC236}">
                      <a16:creationId xmlns:a16="http://schemas.microsoft.com/office/drawing/2014/main" id="{4FEE52D2-443A-4F84-9773-A7A11416E89A}"/>
                    </a:ext>
                  </a:extLst>
                </p:cNvPr>
                <p:cNvSpPr/>
                <p:nvPr/>
              </p:nvSpPr>
              <p:spPr>
                <a:xfrm>
                  <a:off x="3805553" y="2966723"/>
                  <a:ext cx="704850" cy="371475"/>
                </a:xfrm>
                <a:custGeom>
                  <a:avLst/>
                  <a:gdLst>
                    <a:gd name="connsiteX0" fmla="*/ 0 w 704850"/>
                    <a:gd name="connsiteY0" fmla="*/ 276225 h 371475"/>
                    <a:gd name="connsiteX1" fmla="*/ 161925 w 704850"/>
                    <a:gd name="connsiteY1" fmla="*/ 195263 h 371475"/>
                    <a:gd name="connsiteX2" fmla="*/ 176213 w 704850"/>
                    <a:gd name="connsiteY2" fmla="*/ 185738 h 371475"/>
                    <a:gd name="connsiteX3" fmla="*/ 195263 w 704850"/>
                    <a:gd name="connsiteY3" fmla="*/ 157163 h 371475"/>
                    <a:gd name="connsiteX4" fmla="*/ 209550 w 704850"/>
                    <a:gd name="connsiteY4" fmla="*/ 142875 h 371475"/>
                    <a:gd name="connsiteX5" fmla="*/ 219075 w 704850"/>
                    <a:gd name="connsiteY5" fmla="*/ 128588 h 371475"/>
                    <a:gd name="connsiteX6" fmla="*/ 233363 w 704850"/>
                    <a:gd name="connsiteY6" fmla="*/ 119063 h 371475"/>
                    <a:gd name="connsiteX7" fmla="*/ 252413 w 704850"/>
                    <a:gd name="connsiteY7" fmla="*/ 95250 h 371475"/>
                    <a:gd name="connsiteX8" fmla="*/ 261938 w 704850"/>
                    <a:gd name="connsiteY8" fmla="*/ 80963 h 371475"/>
                    <a:gd name="connsiteX9" fmla="*/ 290513 w 704850"/>
                    <a:gd name="connsiteY9" fmla="*/ 66675 h 371475"/>
                    <a:gd name="connsiteX10" fmla="*/ 300038 w 704850"/>
                    <a:gd name="connsiteY10" fmla="*/ 52388 h 371475"/>
                    <a:gd name="connsiteX11" fmla="*/ 328613 w 704850"/>
                    <a:gd name="connsiteY11" fmla="*/ 38100 h 371475"/>
                    <a:gd name="connsiteX12" fmla="*/ 342900 w 704850"/>
                    <a:gd name="connsiteY12" fmla="*/ 28575 h 371475"/>
                    <a:gd name="connsiteX13" fmla="*/ 409575 w 704850"/>
                    <a:gd name="connsiteY13" fmla="*/ 9525 h 371475"/>
                    <a:gd name="connsiteX14" fmla="*/ 452438 w 704850"/>
                    <a:gd name="connsiteY14" fmla="*/ 0 h 371475"/>
                    <a:gd name="connsiteX15" fmla="*/ 542925 w 704850"/>
                    <a:gd name="connsiteY15" fmla="*/ 4763 h 371475"/>
                    <a:gd name="connsiteX16" fmla="*/ 557213 w 704850"/>
                    <a:gd name="connsiteY16" fmla="*/ 9525 h 371475"/>
                    <a:gd name="connsiteX17" fmla="*/ 585788 w 704850"/>
                    <a:gd name="connsiteY17" fmla="*/ 14288 h 371475"/>
                    <a:gd name="connsiteX18" fmla="*/ 614363 w 704850"/>
                    <a:gd name="connsiteY18" fmla="*/ 23813 h 371475"/>
                    <a:gd name="connsiteX19" fmla="*/ 642938 w 704850"/>
                    <a:gd name="connsiteY19" fmla="*/ 42863 h 371475"/>
                    <a:gd name="connsiteX20" fmla="*/ 652463 w 704850"/>
                    <a:gd name="connsiteY20" fmla="*/ 57150 h 371475"/>
                    <a:gd name="connsiteX21" fmla="*/ 666750 w 704850"/>
                    <a:gd name="connsiteY21" fmla="*/ 71438 h 371475"/>
                    <a:gd name="connsiteX22" fmla="*/ 671513 w 704850"/>
                    <a:gd name="connsiteY22" fmla="*/ 85725 h 371475"/>
                    <a:gd name="connsiteX23" fmla="*/ 681038 w 704850"/>
                    <a:gd name="connsiteY23" fmla="*/ 100013 h 371475"/>
                    <a:gd name="connsiteX24" fmla="*/ 685800 w 704850"/>
                    <a:gd name="connsiteY24" fmla="*/ 114300 h 371475"/>
                    <a:gd name="connsiteX25" fmla="*/ 695325 w 704850"/>
                    <a:gd name="connsiteY25" fmla="*/ 128588 h 371475"/>
                    <a:gd name="connsiteX26" fmla="*/ 704850 w 704850"/>
                    <a:gd name="connsiteY26" fmla="*/ 157163 h 371475"/>
                    <a:gd name="connsiteX27" fmla="*/ 700088 w 704850"/>
                    <a:gd name="connsiteY27" fmla="*/ 228600 h 371475"/>
                    <a:gd name="connsiteX28" fmla="*/ 676275 w 704850"/>
                    <a:gd name="connsiteY28" fmla="*/ 271463 h 371475"/>
                    <a:gd name="connsiteX29" fmla="*/ 657225 w 704850"/>
                    <a:gd name="connsiteY29" fmla="*/ 300038 h 371475"/>
                    <a:gd name="connsiteX30" fmla="*/ 647700 w 704850"/>
                    <a:gd name="connsiteY30" fmla="*/ 314325 h 371475"/>
                    <a:gd name="connsiteX31" fmla="*/ 633413 w 704850"/>
                    <a:gd name="connsiteY31" fmla="*/ 319088 h 371475"/>
                    <a:gd name="connsiteX32" fmla="*/ 604838 w 704850"/>
                    <a:gd name="connsiteY32" fmla="*/ 338138 h 371475"/>
                    <a:gd name="connsiteX33" fmla="*/ 576263 w 704850"/>
                    <a:gd name="connsiteY33" fmla="*/ 347663 h 371475"/>
                    <a:gd name="connsiteX34" fmla="*/ 523875 w 704850"/>
                    <a:gd name="connsiteY34" fmla="*/ 361950 h 371475"/>
                    <a:gd name="connsiteX35" fmla="*/ 504825 w 704850"/>
                    <a:gd name="connsiteY35" fmla="*/ 371475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04850" h="371475">
                      <a:moveTo>
                        <a:pt x="0" y="276225"/>
                      </a:moveTo>
                      <a:lnTo>
                        <a:pt x="161925" y="195263"/>
                      </a:lnTo>
                      <a:cubicBezTo>
                        <a:pt x="167017" y="192648"/>
                        <a:pt x="172444" y="190046"/>
                        <a:pt x="176213" y="185738"/>
                      </a:cubicBezTo>
                      <a:cubicBezTo>
                        <a:pt x="183751" y="177123"/>
                        <a:pt x="187169" y="165258"/>
                        <a:pt x="195263" y="157163"/>
                      </a:cubicBezTo>
                      <a:cubicBezTo>
                        <a:pt x="200025" y="152400"/>
                        <a:pt x="205238" y="148049"/>
                        <a:pt x="209550" y="142875"/>
                      </a:cubicBezTo>
                      <a:cubicBezTo>
                        <a:pt x="213214" y="138478"/>
                        <a:pt x="215028" y="132635"/>
                        <a:pt x="219075" y="128588"/>
                      </a:cubicBezTo>
                      <a:cubicBezTo>
                        <a:pt x="223123" y="124541"/>
                        <a:pt x="228600" y="122238"/>
                        <a:pt x="233363" y="119063"/>
                      </a:cubicBezTo>
                      <a:cubicBezTo>
                        <a:pt x="242633" y="91248"/>
                        <a:pt x="230871" y="116791"/>
                        <a:pt x="252413" y="95250"/>
                      </a:cubicBezTo>
                      <a:cubicBezTo>
                        <a:pt x="256460" y="91203"/>
                        <a:pt x="257891" y="85010"/>
                        <a:pt x="261938" y="80963"/>
                      </a:cubicBezTo>
                      <a:cubicBezTo>
                        <a:pt x="271170" y="71731"/>
                        <a:pt x="278892" y="70549"/>
                        <a:pt x="290513" y="66675"/>
                      </a:cubicBezTo>
                      <a:cubicBezTo>
                        <a:pt x="293688" y="61913"/>
                        <a:pt x="295991" y="56435"/>
                        <a:pt x="300038" y="52388"/>
                      </a:cubicBezTo>
                      <a:cubicBezTo>
                        <a:pt x="313687" y="38739"/>
                        <a:pt x="313119" y="45847"/>
                        <a:pt x="328613" y="38100"/>
                      </a:cubicBezTo>
                      <a:cubicBezTo>
                        <a:pt x="333732" y="35540"/>
                        <a:pt x="337670" y="30900"/>
                        <a:pt x="342900" y="28575"/>
                      </a:cubicBezTo>
                      <a:cubicBezTo>
                        <a:pt x="360468" y="20767"/>
                        <a:pt x="392279" y="13849"/>
                        <a:pt x="409575" y="9525"/>
                      </a:cubicBezTo>
                      <a:cubicBezTo>
                        <a:pt x="436469" y="2802"/>
                        <a:pt x="422218" y="6044"/>
                        <a:pt x="452438" y="0"/>
                      </a:cubicBezTo>
                      <a:cubicBezTo>
                        <a:pt x="482600" y="1588"/>
                        <a:pt x="512845" y="2028"/>
                        <a:pt x="542925" y="4763"/>
                      </a:cubicBezTo>
                      <a:cubicBezTo>
                        <a:pt x="547925" y="5218"/>
                        <a:pt x="552312" y="8436"/>
                        <a:pt x="557213" y="9525"/>
                      </a:cubicBezTo>
                      <a:cubicBezTo>
                        <a:pt x="566639" y="11620"/>
                        <a:pt x="576420" y="11946"/>
                        <a:pt x="585788" y="14288"/>
                      </a:cubicBezTo>
                      <a:cubicBezTo>
                        <a:pt x="595528" y="16723"/>
                        <a:pt x="606009" y="18244"/>
                        <a:pt x="614363" y="23813"/>
                      </a:cubicBezTo>
                      <a:lnTo>
                        <a:pt x="642938" y="42863"/>
                      </a:lnTo>
                      <a:cubicBezTo>
                        <a:pt x="646113" y="47625"/>
                        <a:pt x="648799" y="52753"/>
                        <a:pt x="652463" y="57150"/>
                      </a:cubicBezTo>
                      <a:cubicBezTo>
                        <a:pt x="656775" y="62324"/>
                        <a:pt x="663014" y="65834"/>
                        <a:pt x="666750" y="71438"/>
                      </a:cubicBezTo>
                      <a:cubicBezTo>
                        <a:pt x="669535" y="75615"/>
                        <a:pt x="669268" y="81235"/>
                        <a:pt x="671513" y="85725"/>
                      </a:cubicBezTo>
                      <a:cubicBezTo>
                        <a:pt x="674073" y="90845"/>
                        <a:pt x="677863" y="95250"/>
                        <a:pt x="681038" y="100013"/>
                      </a:cubicBezTo>
                      <a:cubicBezTo>
                        <a:pt x="682625" y="104775"/>
                        <a:pt x="683555" y="109810"/>
                        <a:pt x="685800" y="114300"/>
                      </a:cubicBezTo>
                      <a:cubicBezTo>
                        <a:pt x="688360" y="119420"/>
                        <a:pt x="693000" y="123357"/>
                        <a:pt x="695325" y="128588"/>
                      </a:cubicBezTo>
                      <a:cubicBezTo>
                        <a:pt x="699403" y="137763"/>
                        <a:pt x="704850" y="157163"/>
                        <a:pt x="704850" y="157163"/>
                      </a:cubicBezTo>
                      <a:cubicBezTo>
                        <a:pt x="703263" y="180975"/>
                        <a:pt x="702723" y="204881"/>
                        <a:pt x="700088" y="228600"/>
                      </a:cubicBezTo>
                      <a:cubicBezTo>
                        <a:pt x="698412" y="243688"/>
                        <a:pt x="682816" y="261651"/>
                        <a:pt x="676275" y="271463"/>
                      </a:cubicBezTo>
                      <a:lnTo>
                        <a:pt x="657225" y="300038"/>
                      </a:lnTo>
                      <a:cubicBezTo>
                        <a:pt x="654050" y="304800"/>
                        <a:pt x="653130" y="312515"/>
                        <a:pt x="647700" y="314325"/>
                      </a:cubicBezTo>
                      <a:cubicBezTo>
                        <a:pt x="642938" y="315913"/>
                        <a:pt x="637801" y="316650"/>
                        <a:pt x="633413" y="319088"/>
                      </a:cubicBezTo>
                      <a:cubicBezTo>
                        <a:pt x="623406" y="324648"/>
                        <a:pt x="615698" y="334518"/>
                        <a:pt x="604838" y="338138"/>
                      </a:cubicBezTo>
                      <a:cubicBezTo>
                        <a:pt x="595313" y="341313"/>
                        <a:pt x="586108" y="345694"/>
                        <a:pt x="576263" y="347663"/>
                      </a:cubicBezTo>
                      <a:cubicBezTo>
                        <a:pt x="542608" y="354393"/>
                        <a:pt x="560125" y="349866"/>
                        <a:pt x="523875" y="361950"/>
                      </a:cubicBezTo>
                      <a:cubicBezTo>
                        <a:pt x="507459" y="367422"/>
                        <a:pt x="513138" y="363164"/>
                        <a:pt x="504825" y="371475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フリーフォーム 135">
                  <a:extLst>
                    <a:ext uri="{FF2B5EF4-FFF2-40B4-BE49-F238E27FC236}">
                      <a16:creationId xmlns:a16="http://schemas.microsoft.com/office/drawing/2014/main" id="{1A53FE9B-D05B-5544-C9A3-B62DC209C97B}"/>
                    </a:ext>
                  </a:extLst>
                </p:cNvPr>
                <p:cNvSpPr/>
                <p:nvPr/>
              </p:nvSpPr>
              <p:spPr>
                <a:xfrm>
                  <a:off x="3900803" y="3061973"/>
                  <a:ext cx="266700" cy="285750"/>
                </a:xfrm>
                <a:custGeom>
                  <a:avLst/>
                  <a:gdLst>
                    <a:gd name="connsiteX0" fmla="*/ 0 w 266700"/>
                    <a:gd name="connsiteY0" fmla="*/ 285750 h 285750"/>
                    <a:gd name="connsiteX1" fmla="*/ 19050 w 266700"/>
                    <a:gd name="connsiteY1" fmla="*/ 261938 h 285750"/>
                    <a:gd name="connsiteX2" fmla="*/ 23813 w 266700"/>
                    <a:gd name="connsiteY2" fmla="*/ 247650 h 285750"/>
                    <a:gd name="connsiteX3" fmla="*/ 33338 w 266700"/>
                    <a:gd name="connsiteY3" fmla="*/ 233363 h 285750"/>
                    <a:gd name="connsiteX4" fmla="*/ 57150 w 266700"/>
                    <a:gd name="connsiteY4" fmla="*/ 190500 h 285750"/>
                    <a:gd name="connsiteX5" fmla="*/ 85725 w 266700"/>
                    <a:gd name="connsiteY5" fmla="*/ 171450 h 285750"/>
                    <a:gd name="connsiteX6" fmla="*/ 90488 w 266700"/>
                    <a:gd name="connsiteY6" fmla="*/ 157163 h 285750"/>
                    <a:gd name="connsiteX7" fmla="*/ 119063 w 266700"/>
                    <a:gd name="connsiteY7" fmla="*/ 147638 h 285750"/>
                    <a:gd name="connsiteX8" fmla="*/ 161925 w 266700"/>
                    <a:gd name="connsiteY8" fmla="*/ 119063 h 285750"/>
                    <a:gd name="connsiteX9" fmla="*/ 176213 w 266700"/>
                    <a:gd name="connsiteY9" fmla="*/ 109538 h 285750"/>
                    <a:gd name="connsiteX10" fmla="*/ 185738 w 266700"/>
                    <a:gd name="connsiteY10" fmla="*/ 95250 h 285750"/>
                    <a:gd name="connsiteX11" fmla="*/ 200025 w 266700"/>
                    <a:gd name="connsiteY11" fmla="*/ 85725 h 285750"/>
                    <a:gd name="connsiteX12" fmla="*/ 204788 w 266700"/>
                    <a:gd name="connsiteY12" fmla="*/ 71438 h 285750"/>
                    <a:gd name="connsiteX13" fmla="*/ 228600 w 266700"/>
                    <a:gd name="connsiteY13" fmla="*/ 47625 h 285750"/>
                    <a:gd name="connsiteX14" fmla="*/ 247650 w 266700"/>
                    <a:gd name="connsiteY14" fmla="*/ 19050 h 285750"/>
                    <a:gd name="connsiteX15" fmla="*/ 257175 w 266700"/>
                    <a:gd name="connsiteY15" fmla="*/ 4763 h 285750"/>
                    <a:gd name="connsiteX16" fmla="*/ 266700 w 266700"/>
                    <a:gd name="connsiteY16" fmla="*/ 0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6700" h="285750">
                      <a:moveTo>
                        <a:pt x="0" y="285750"/>
                      </a:moveTo>
                      <a:cubicBezTo>
                        <a:pt x="6350" y="277813"/>
                        <a:pt x="13663" y="270558"/>
                        <a:pt x="19050" y="261938"/>
                      </a:cubicBezTo>
                      <a:cubicBezTo>
                        <a:pt x="21711" y="257681"/>
                        <a:pt x="21568" y="252140"/>
                        <a:pt x="23813" y="247650"/>
                      </a:cubicBezTo>
                      <a:cubicBezTo>
                        <a:pt x="26373" y="242531"/>
                        <a:pt x="30163" y="238125"/>
                        <a:pt x="33338" y="233363"/>
                      </a:cubicBezTo>
                      <a:cubicBezTo>
                        <a:pt x="38300" y="218474"/>
                        <a:pt x="43112" y="199859"/>
                        <a:pt x="57150" y="190500"/>
                      </a:cubicBezTo>
                      <a:lnTo>
                        <a:pt x="85725" y="171450"/>
                      </a:lnTo>
                      <a:cubicBezTo>
                        <a:pt x="87313" y="166688"/>
                        <a:pt x="86403" y="160081"/>
                        <a:pt x="90488" y="157163"/>
                      </a:cubicBezTo>
                      <a:cubicBezTo>
                        <a:pt x="98658" y="151327"/>
                        <a:pt x="119063" y="147638"/>
                        <a:pt x="119063" y="147638"/>
                      </a:cubicBezTo>
                      <a:lnTo>
                        <a:pt x="161925" y="119063"/>
                      </a:lnTo>
                      <a:lnTo>
                        <a:pt x="176213" y="109538"/>
                      </a:lnTo>
                      <a:cubicBezTo>
                        <a:pt x="179388" y="104775"/>
                        <a:pt x="181691" y="99298"/>
                        <a:pt x="185738" y="95250"/>
                      </a:cubicBezTo>
                      <a:cubicBezTo>
                        <a:pt x="189785" y="91203"/>
                        <a:pt x="196449" y="90194"/>
                        <a:pt x="200025" y="85725"/>
                      </a:cubicBezTo>
                      <a:cubicBezTo>
                        <a:pt x="203161" y="81805"/>
                        <a:pt x="202543" y="75928"/>
                        <a:pt x="204788" y="71438"/>
                      </a:cubicBezTo>
                      <a:cubicBezTo>
                        <a:pt x="212726" y="55562"/>
                        <a:pt x="214312" y="57151"/>
                        <a:pt x="228600" y="47625"/>
                      </a:cubicBezTo>
                      <a:lnTo>
                        <a:pt x="247650" y="19050"/>
                      </a:lnTo>
                      <a:cubicBezTo>
                        <a:pt x="250825" y="14288"/>
                        <a:pt x="252056" y="7323"/>
                        <a:pt x="257175" y="4763"/>
                      </a:cubicBezTo>
                      <a:lnTo>
                        <a:pt x="266700" y="0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フリーフォーム 136">
                  <a:extLst>
                    <a:ext uri="{FF2B5EF4-FFF2-40B4-BE49-F238E27FC236}">
                      <a16:creationId xmlns:a16="http://schemas.microsoft.com/office/drawing/2014/main" id="{A24A4140-FA32-5AFC-9EA6-757790E4DB01}"/>
                    </a:ext>
                  </a:extLst>
                </p:cNvPr>
                <p:cNvSpPr/>
                <p:nvPr/>
              </p:nvSpPr>
              <p:spPr>
                <a:xfrm>
                  <a:off x="4291328" y="3061973"/>
                  <a:ext cx="114300" cy="180975"/>
                </a:xfrm>
                <a:custGeom>
                  <a:avLst/>
                  <a:gdLst>
                    <a:gd name="connsiteX0" fmla="*/ 0 w 114300"/>
                    <a:gd name="connsiteY0" fmla="*/ 0 h 180975"/>
                    <a:gd name="connsiteX1" fmla="*/ 52388 w 114300"/>
                    <a:gd name="connsiteY1" fmla="*/ 14288 h 180975"/>
                    <a:gd name="connsiteX2" fmla="*/ 80963 w 114300"/>
                    <a:gd name="connsiteY2" fmla="*/ 23813 h 180975"/>
                    <a:gd name="connsiteX3" fmla="*/ 95250 w 114300"/>
                    <a:gd name="connsiteY3" fmla="*/ 33338 h 180975"/>
                    <a:gd name="connsiteX4" fmla="*/ 109538 w 114300"/>
                    <a:gd name="connsiteY4" fmla="*/ 76200 h 180975"/>
                    <a:gd name="connsiteX5" fmla="*/ 114300 w 114300"/>
                    <a:gd name="connsiteY5" fmla="*/ 90488 h 180975"/>
                    <a:gd name="connsiteX6" fmla="*/ 104775 w 114300"/>
                    <a:gd name="connsiteY6" fmla="*/ 123825 h 180975"/>
                    <a:gd name="connsiteX7" fmla="*/ 90488 w 114300"/>
                    <a:gd name="connsiteY7" fmla="*/ 133350 h 180975"/>
                    <a:gd name="connsiteX8" fmla="*/ 80963 w 114300"/>
                    <a:gd name="connsiteY8" fmla="*/ 147638 h 180975"/>
                    <a:gd name="connsiteX9" fmla="*/ 66675 w 114300"/>
                    <a:gd name="connsiteY9" fmla="*/ 152400 h 180975"/>
                    <a:gd name="connsiteX10" fmla="*/ 52388 w 114300"/>
                    <a:gd name="connsiteY10" fmla="*/ 161925 h 180975"/>
                    <a:gd name="connsiteX11" fmla="*/ 38100 w 114300"/>
                    <a:gd name="connsiteY11" fmla="*/ 166688 h 180975"/>
                    <a:gd name="connsiteX12" fmla="*/ 23813 w 114300"/>
                    <a:gd name="connsiteY12" fmla="*/ 176213 h 180975"/>
                    <a:gd name="connsiteX13" fmla="*/ 14288 w 114300"/>
                    <a:gd name="connsiteY13" fmla="*/ 180975 h 180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4300" h="180975">
                      <a:moveTo>
                        <a:pt x="0" y="0"/>
                      </a:moveTo>
                      <a:cubicBezTo>
                        <a:pt x="33660" y="6733"/>
                        <a:pt x="16131" y="2203"/>
                        <a:pt x="52388" y="14288"/>
                      </a:cubicBezTo>
                      <a:cubicBezTo>
                        <a:pt x="52392" y="14289"/>
                        <a:pt x="80960" y="23811"/>
                        <a:pt x="80963" y="23813"/>
                      </a:cubicBezTo>
                      <a:lnTo>
                        <a:pt x="95250" y="33338"/>
                      </a:lnTo>
                      <a:lnTo>
                        <a:pt x="109538" y="76200"/>
                      </a:lnTo>
                      <a:lnTo>
                        <a:pt x="114300" y="90488"/>
                      </a:lnTo>
                      <a:cubicBezTo>
                        <a:pt x="113988" y="91736"/>
                        <a:pt x="107261" y="120717"/>
                        <a:pt x="104775" y="123825"/>
                      </a:cubicBezTo>
                      <a:cubicBezTo>
                        <a:pt x="101199" y="128294"/>
                        <a:pt x="95250" y="130175"/>
                        <a:pt x="90488" y="133350"/>
                      </a:cubicBezTo>
                      <a:cubicBezTo>
                        <a:pt x="87313" y="138113"/>
                        <a:pt x="85433" y="144062"/>
                        <a:pt x="80963" y="147638"/>
                      </a:cubicBezTo>
                      <a:cubicBezTo>
                        <a:pt x="77043" y="150774"/>
                        <a:pt x="71165" y="150155"/>
                        <a:pt x="66675" y="152400"/>
                      </a:cubicBezTo>
                      <a:cubicBezTo>
                        <a:pt x="61556" y="154960"/>
                        <a:pt x="57507" y="159365"/>
                        <a:pt x="52388" y="161925"/>
                      </a:cubicBezTo>
                      <a:cubicBezTo>
                        <a:pt x="47898" y="164170"/>
                        <a:pt x="42590" y="164443"/>
                        <a:pt x="38100" y="166688"/>
                      </a:cubicBezTo>
                      <a:cubicBezTo>
                        <a:pt x="32981" y="169248"/>
                        <a:pt x="28721" y="173268"/>
                        <a:pt x="23813" y="176213"/>
                      </a:cubicBezTo>
                      <a:cubicBezTo>
                        <a:pt x="20769" y="178039"/>
                        <a:pt x="17463" y="179388"/>
                        <a:pt x="14288" y="180975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フリーフォーム 137">
                  <a:extLst>
                    <a:ext uri="{FF2B5EF4-FFF2-40B4-BE49-F238E27FC236}">
                      <a16:creationId xmlns:a16="http://schemas.microsoft.com/office/drawing/2014/main" id="{73827BA6-256D-76DE-76BC-FC7B085A6BEB}"/>
                    </a:ext>
                  </a:extLst>
                </p:cNvPr>
                <p:cNvSpPr/>
                <p:nvPr/>
              </p:nvSpPr>
              <p:spPr>
                <a:xfrm>
                  <a:off x="5380353" y="4128773"/>
                  <a:ext cx="660400" cy="300038"/>
                </a:xfrm>
                <a:custGeom>
                  <a:avLst/>
                  <a:gdLst>
                    <a:gd name="connsiteX0" fmla="*/ 609696 w 609696"/>
                    <a:gd name="connsiteY0" fmla="*/ 300038 h 300038"/>
                    <a:gd name="connsiteX1" fmla="*/ 76296 w 609696"/>
                    <a:gd name="connsiteY1" fmla="*/ 223838 h 300038"/>
                    <a:gd name="connsiteX2" fmla="*/ 62009 w 609696"/>
                    <a:gd name="connsiteY2" fmla="*/ 219075 h 300038"/>
                    <a:gd name="connsiteX3" fmla="*/ 42959 w 609696"/>
                    <a:gd name="connsiteY3" fmla="*/ 214313 h 300038"/>
                    <a:gd name="connsiteX4" fmla="*/ 14384 w 609696"/>
                    <a:gd name="connsiteY4" fmla="*/ 204788 h 300038"/>
                    <a:gd name="connsiteX5" fmla="*/ 96 w 609696"/>
                    <a:gd name="connsiteY5" fmla="*/ 195263 h 300038"/>
                    <a:gd name="connsiteX6" fmla="*/ 9621 w 609696"/>
                    <a:gd name="connsiteY6" fmla="*/ 152400 h 300038"/>
                    <a:gd name="connsiteX7" fmla="*/ 28671 w 609696"/>
                    <a:gd name="connsiteY7" fmla="*/ 123825 h 300038"/>
                    <a:gd name="connsiteX8" fmla="*/ 38196 w 609696"/>
                    <a:gd name="connsiteY8" fmla="*/ 71438 h 300038"/>
                    <a:gd name="connsiteX9" fmla="*/ 47721 w 609696"/>
                    <a:gd name="connsiteY9" fmla="*/ 42863 h 300038"/>
                    <a:gd name="connsiteX10" fmla="*/ 57246 w 609696"/>
                    <a:gd name="connsiteY10" fmla="*/ 28575 h 300038"/>
                    <a:gd name="connsiteX11" fmla="*/ 62009 w 609696"/>
                    <a:gd name="connsiteY11" fmla="*/ 14288 h 300038"/>
                    <a:gd name="connsiteX12" fmla="*/ 76296 w 609696"/>
                    <a:gd name="connsiteY12" fmla="*/ 4763 h 300038"/>
                    <a:gd name="connsiteX13" fmla="*/ 81059 w 609696"/>
                    <a:gd name="connsiteY13" fmla="*/ 0 h 300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09696" h="300038">
                      <a:moveTo>
                        <a:pt x="609696" y="300038"/>
                      </a:moveTo>
                      <a:cubicBezTo>
                        <a:pt x="320110" y="179376"/>
                        <a:pt x="513323" y="234902"/>
                        <a:pt x="76296" y="223838"/>
                      </a:cubicBezTo>
                      <a:cubicBezTo>
                        <a:pt x="71278" y="223711"/>
                        <a:pt x="66836" y="220454"/>
                        <a:pt x="62009" y="219075"/>
                      </a:cubicBezTo>
                      <a:cubicBezTo>
                        <a:pt x="55715" y="217277"/>
                        <a:pt x="49228" y="216194"/>
                        <a:pt x="42959" y="214313"/>
                      </a:cubicBezTo>
                      <a:cubicBezTo>
                        <a:pt x="33342" y="211428"/>
                        <a:pt x="14384" y="204788"/>
                        <a:pt x="14384" y="204788"/>
                      </a:cubicBezTo>
                      <a:cubicBezTo>
                        <a:pt x="9621" y="201613"/>
                        <a:pt x="1484" y="200816"/>
                        <a:pt x="96" y="195263"/>
                      </a:cubicBezTo>
                      <a:cubicBezTo>
                        <a:pt x="-839" y="191523"/>
                        <a:pt x="5197" y="160363"/>
                        <a:pt x="9621" y="152400"/>
                      </a:cubicBezTo>
                      <a:cubicBezTo>
                        <a:pt x="15180" y="142393"/>
                        <a:pt x="28671" y="123825"/>
                        <a:pt x="28671" y="123825"/>
                      </a:cubicBezTo>
                      <a:cubicBezTo>
                        <a:pt x="32024" y="100354"/>
                        <a:pt x="32074" y="91847"/>
                        <a:pt x="38196" y="71438"/>
                      </a:cubicBezTo>
                      <a:cubicBezTo>
                        <a:pt x="41081" y="61821"/>
                        <a:pt x="42152" y="51217"/>
                        <a:pt x="47721" y="42863"/>
                      </a:cubicBezTo>
                      <a:cubicBezTo>
                        <a:pt x="50896" y="38100"/>
                        <a:pt x="54686" y="33695"/>
                        <a:pt x="57246" y="28575"/>
                      </a:cubicBezTo>
                      <a:cubicBezTo>
                        <a:pt x="59491" y="24085"/>
                        <a:pt x="58873" y="18208"/>
                        <a:pt x="62009" y="14288"/>
                      </a:cubicBezTo>
                      <a:cubicBezTo>
                        <a:pt x="65585" y="9819"/>
                        <a:pt x="71717" y="8197"/>
                        <a:pt x="76296" y="4763"/>
                      </a:cubicBezTo>
                      <a:cubicBezTo>
                        <a:pt x="78092" y="3416"/>
                        <a:pt x="79471" y="1588"/>
                        <a:pt x="81059" y="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フリーフォーム 138">
                  <a:extLst>
                    <a:ext uri="{FF2B5EF4-FFF2-40B4-BE49-F238E27FC236}">
                      <a16:creationId xmlns:a16="http://schemas.microsoft.com/office/drawing/2014/main" id="{D69E3417-A3C5-8A4D-97F1-4B4FA0428801}"/>
                    </a:ext>
                  </a:extLst>
                </p:cNvPr>
                <p:cNvSpPr/>
                <p:nvPr/>
              </p:nvSpPr>
              <p:spPr>
                <a:xfrm>
                  <a:off x="3081653" y="3523936"/>
                  <a:ext cx="2314575" cy="795337"/>
                </a:xfrm>
                <a:custGeom>
                  <a:avLst/>
                  <a:gdLst>
                    <a:gd name="connsiteX0" fmla="*/ 2314575 w 2314575"/>
                    <a:gd name="connsiteY0" fmla="*/ 728662 h 795337"/>
                    <a:gd name="connsiteX1" fmla="*/ 2147888 w 2314575"/>
                    <a:gd name="connsiteY1" fmla="*/ 742950 h 795337"/>
                    <a:gd name="connsiteX2" fmla="*/ 2133600 w 2314575"/>
                    <a:gd name="connsiteY2" fmla="*/ 747712 h 795337"/>
                    <a:gd name="connsiteX3" fmla="*/ 2081213 w 2314575"/>
                    <a:gd name="connsiteY3" fmla="*/ 757237 h 795337"/>
                    <a:gd name="connsiteX4" fmla="*/ 2052638 w 2314575"/>
                    <a:gd name="connsiteY4" fmla="*/ 766762 h 795337"/>
                    <a:gd name="connsiteX5" fmla="*/ 2000250 w 2314575"/>
                    <a:gd name="connsiteY5" fmla="*/ 776287 h 795337"/>
                    <a:gd name="connsiteX6" fmla="*/ 1962150 w 2314575"/>
                    <a:gd name="connsiteY6" fmla="*/ 781050 h 795337"/>
                    <a:gd name="connsiteX7" fmla="*/ 1905000 w 2314575"/>
                    <a:gd name="connsiteY7" fmla="*/ 790575 h 795337"/>
                    <a:gd name="connsiteX8" fmla="*/ 1885950 w 2314575"/>
                    <a:gd name="connsiteY8" fmla="*/ 795337 h 795337"/>
                    <a:gd name="connsiteX9" fmla="*/ 1766888 w 2314575"/>
                    <a:gd name="connsiteY9" fmla="*/ 790575 h 795337"/>
                    <a:gd name="connsiteX10" fmla="*/ 1700213 w 2314575"/>
                    <a:gd name="connsiteY10" fmla="*/ 781050 h 795337"/>
                    <a:gd name="connsiteX11" fmla="*/ 1671638 w 2314575"/>
                    <a:gd name="connsiteY11" fmla="*/ 776287 h 795337"/>
                    <a:gd name="connsiteX12" fmla="*/ 1638300 w 2314575"/>
                    <a:gd name="connsiteY12" fmla="*/ 766762 h 795337"/>
                    <a:gd name="connsiteX13" fmla="*/ 1619250 w 2314575"/>
                    <a:gd name="connsiteY13" fmla="*/ 762000 h 795337"/>
                    <a:gd name="connsiteX14" fmla="*/ 1590675 w 2314575"/>
                    <a:gd name="connsiteY14" fmla="*/ 752475 h 795337"/>
                    <a:gd name="connsiteX15" fmla="*/ 1519238 w 2314575"/>
                    <a:gd name="connsiteY15" fmla="*/ 728662 h 795337"/>
                    <a:gd name="connsiteX16" fmla="*/ 1490663 w 2314575"/>
                    <a:gd name="connsiteY16" fmla="*/ 719137 h 795337"/>
                    <a:gd name="connsiteX17" fmla="*/ 1476375 w 2314575"/>
                    <a:gd name="connsiteY17" fmla="*/ 714375 h 795337"/>
                    <a:gd name="connsiteX18" fmla="*/ 1462088 w 2314575"/>
                    <a:gd name="connsiteY18" fmla="*/ 704850 h 795337"/>
                    <a:gd name="connsiteX19" fmla="*/ 1423988 w 2314575"/>
                    <a:gd name="connsiteY19" fmla="*/ 695325 h 795337"/>
                    <a:gd name="connsiteX20" fmla="*/ 1385888 w 2314575"/>
                    <a:gd name="connsiteY20" fmla="*/ 685800 h 795337"/>
                    <a:gd name="connsiteX21" fmla="*/ 1338263 w 2314575"/>
                    <a:gd name="connsiteY21" fmla="*/ 671512 h 795337"/>
                    <a:gd name="connsiteX22" fmla="*/ 1295400 w 2314575"/>
                    <a:gd name="connsiteY22" fmla="*/ 652462 h 795337"/>
                    <a:gd name="connsiteX23" fmla="*/ 1281113 w 2314575"/>
                    <a:gd name="connsiteY23" fmla="*/ 647700 h 795337"/>
                    <a:gd name="connsiteX24" fmla="*/ 1266825 w 2314575"/>
                    <a:gd name="connsiteY24" fmla="*/ 638175 h 795337"/>
                    <a:gd name="connsiteX25" fmla="*/ 1238250 w 2314575"/>
                    <a:gd name="connsiteY25" fmla="*/ 628650 h 795337"/>
                    <a:gd name="connsiteX26" fmla="*/ 1209675 w 2314575"/>
                    <a:gd name="connsiteY26" fmla="*/ 619125 h 795337"/>
                    <a:gd name="connsiteX27" fmla="*/ 1138238 w 2314575"/>
                    <a:gd name="connsiteY27" fmla="*/ 595312 h 795337"/>
                    <a:gd name="connsiteX28" fmla="*/ 1123950 w 2314575"/>
                    <a:gd name="connsiteY28" fmla="*/ 590550 h 795337"/>
                    <a:gd name="connsiteX29" fmla="*/ 1109663 w 2314575"/>
                    <a:gd name="connsiteY29" fmla="*/ 585787 h 795337"/>
                    <a:gd name="connsiteX30" fmla="*/ 1085850 w 2314575"/>
                    <a:gd name="connsiteY30" fmla="*/ 581025 h 795337"/>
                    <a:gd name="connsiteX31" fmla="*/ 1047750 w 2314575"/>
                    <a:gd name="connsiteY31" fmla="*/ 576262 h 795337"/>
                    <a:gd name="connsiteX32" fmla="*/ 981075 w 2314575"/>
                    <a:gd name="connsiteY32" fmla="*/ 557212 h 795337"/>
                    <a:gd name="connsiteX33" fmla="*/ 952500 w 2314575"/>
                    <a:gd name="connsiteY33" fmla="*/ 547687 h 795337"/>
                    <a:gd name="connsiteX34" fmla="*/ 938213 w 2314575"/>
                    <a:gd name="connsiteY34" fmla="*/ 542925 h 795337"/>
                    <a:gd name="connsiteX35" fmla="*/ 923925 w 2314575"/>
                    <a:gd name="connsiteY35" fmla="*/ 538162 h 795337"/>
                    <a:gd name="connsiteX36" fmla="*/ 876300 w 2314575"/>
                    <a:gd name="connsiteY36" fmla="*/ 523875 h 795337"/>
                    <a:gd name="connsiteX37" fmla="*/ 747713 w 2314575"/>
                    <a:gd name="connsiteY37" fmla="*/ 481012 h 795337"/>
                    <a:gd name="connsiteX38" fmla="*/ 704850 w 2314575"/>
                    <a:gd name="connsiteY38" fmla="*/ 466725 h 795337"/>
                    <a:gd name="connsiteX39" fmla="*/ 690563 w 2314575"/>
                    <a:gd name="connsiteY39" fmla="*/ 461962 h 795337"/>
                    <a:gd name="connsiteX40" fmla="*/ 652463 w 2314575"/>
                    <a:gd name="connsiteY40" fmla="*/ 428625 h 795337"/>
                    <a:gd name="connsiteX41" fmla="*/ 638175 w 2314575"/>
                    <a:gd name="connsiteY41" fmla="*/ 423862 h 795337"/>
                    <a:gd name="connsiteX42" fmla="*/ 609600 w 2314575"/>
                    <a:gd name="connsiteY42" fmla="*/ 404812 h 795337"/>
                    <a:gd name="connsiteX43" fmla="*/ 595313 w 2314575"/>
                    <a:gd name="connsiteY43" fmla="*/ 395287 h 795337"/>
                    <a:gd name="connsiteX44" fmla="*/ 566738 w 2314575"/>
                    <a:gd name="connsiteY44" fmla="*/ 371475 h 795337"/>
                    <a:gd name="connsiteX45" fmla="*/ 547688 w 2314575"/>
                    <a:gd name="connsiteY45" fmla="*/ 342900 h 795337"/>
                    <a:gd name="connsiteX46" fmla="*/ 538163 w 2314575"/>
                    <a:gd name="connsiteY46" fmla="*/ 328612 h 795337"/>
                    <a:gd name="connsiteX47" fmla="*/ 533400 w 2314575"/>
                    <a:gd name="connsiteY47" fmla="*/ 314325 h 795337"/>
                    <a:gd name="connsiteX48" fmla="*/ 514350 w 2314575"/>
                    <a:gd name="connsiteY48" fmla="*/ 285750 h 795337"/>
                    <a:gd name="connsiteX49" fmla="*/ 504825 w 2314575"/>
                    <a:gd name="connsiteY49" fmla="*/ 271462 h 795337"/>
                    <a:gd name="connsiteX50" fmla="*/ 485775 w 2314575"/>
                    <a:gd name="connsiteY50" fmla="*/ 242887 h 795337"/>
                    <a:gd name="connsiteX51" fmla="*/ 476250 w 2314575"/>
                    <a:gd name="connsiteY51" fmla="*/ 228600 h 795337"/>
                    <a:gd name="connsiteX52" fmla="*/ 461963 w 2314575"/>
                    <a:gd name="connsiteY52" fmla="*/ 219075 h 795337"/>
                    <a:gd name="connsiteX53" fmla="*/ 423863 w 2314575"/>
                    <a:gd name="connsiteY53" fmla="*/ 195262 h 795337"/>
                    <a:gd name="connsiteX54" fmla="*/ 409575 w 2314575"/>
                    <a:gd name="connsiteY54" fmla="*/ 190500 h 795337"/>
                    <a:gd name="connsiteX55" fmla="*/ 366713 w 2314575"/>
                    <a:gd name="connsiteY55" fmla="*/ 171450 h 795337"/>
                    <a:gd name="connsiteX56" fmla="*/ 309563 w 2314575"/>
                    <a:gd name="connsiteY56" fmla="*/ 152400 h 795337"/>
                    <a:gd name="connsiteX57" fmla="*/ 280988 w 2314575"/>
                    <a:gd name="connsiteY57" fmla="*/ 138112 h 795337"/>
                    <a:gd name="connsiteX58" fmla="*/ 266700 w 2314575"/>
                    <a:gd name="connsiteY58" fmla="*/ 133350 h 795337"/>
                    <a:gd name="connsiteX59" fmla="*/ 223838 w 2314575"/>
                    <a:gd name="connsiteY59" fmla="*/ 114300 h 795337"/>
                    <a:gd name="connsiteX60" fmla="*/ 209550 w 2314575"/>
                    <a:gd name="connsiteY60" fmla="*/ 109537 h 795337"/>
                    <a:gd name="connsiteX61" fmla="*/ 195263 w 2314575"/>
                    <a:gd name="connsiteY61" fmla="*/ 104775 h 795337"/>
                    <a:gd name="connsiteX62" fmla="*/ 152400 w 2314575"/>
                    <a:gd name="connsiteY62" fmla="*/ 85725 h 795337"/>
                    <a:gd name="connsiteX63" fmla="*/ 138113 w 2314575"/>
                    <a:gd name="connsiteY63" fmla="*/ 80962 h 795337"/>
                    <a:gd name="connsiteX64" fmla="*/ 123825 w 2314575"/>
                    <a:gd name="connsiteY64" fmla="*/ 71437 h 795337"/>
                    <a:gd name="connsiteX65" fmla="*/ 95250 w 2314575"/>
                    <a:gd name="connsiteY65" fmla="*/ 61912 h 795337"/>
                    <a:gd name="connsiteX66" fmla="*/ 52388 w 2314575"/>
                    <a:gd name="connsiteY66" fmla="*/ 38100 h 795337"/>
                    <a:gd name="connsiteX67" fmla="*/ 23813 w 2314575"/>
                    <a:gd name="connsiteY67" fmla="*/ 19050 h 795337"/>
                    <a:gd name="connsiteX68" fmla="*/ 14288 w 2314575"/>
                    <a:gd name="connsiteY68" fmla="*/ 4762 h 795337"/>
                    <a:gd name="connsiteX69" fmla="*/ 0 w 2314575"/>
                    <a:gd name="connsiteY69" fmla="*/ 0 h 79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2314575" h="795337">
                      <a:moveTo>
                        <a:pt x="2314575" y="728662"/>
                      </a:moveTo>
                      <a:lnTo>
                        <a:pt x="2147888" y="742950"/>
                      </a:lnTo>
                      <a:cubicBezTo>
                        <a:pt x="2142895" y="743476"/>
                        <a:pt x="2138470" y="746494"/>
                        <a:pt x="2133600" y="747712"/>
                      </a:cubicBezTo>
                      <a:cubicBezTo>
                        <a:pt x="2120273" y="751044"/>
                        <a:pt x="2093968" y="755111"/>
                        <a:pt x="2081213" y="757237"/>
                      </a:cubicBezTo>
                      <a:cubicBezTo>
                        <a:pt x="2071688" y="760412"/>
                        <a:pt x="2062483" y="764793"/>
                        <a:pt x="2052638" y="766762"/>
                      </a:cubicBezTo>
                      <a:cubicBezTo>
                        <a:pt x="2032113" y="770867"/>
                        <a:pt x="2021592" y="773238"/>
                        <a:pt x="2000250" y="776287"/>
                      </a:cubicBezTo>
                      <a:cubicBezTo>
                        <a:pt x="1987580" y="778097"/>
                        <a:pt x="1974850" y="779462"/>
                        <a:pt x="1962150" y="781050"/>
                      </a:cubicBezTo>
                      <a:cubicBezTo>
                        <a:pt x="1930247" y="791684"/>
                        <a:pt x="1964244" y="781461"/>
                        <a:pt x="1905000" y="790575"/>
                      </a:cubicBezTo>
                      <a:cubicBezTo>
                        <a:pt x="1898531" y="791570"/>
                        <a:pt x="1892300" y="793750"/>
                        <a:pt x="1885950" y="795337"/>
                      </a:cubicBezTo>
                      <a:lnTo>
                        <a:pt x="1766888" y="790575"/>
                      </a:lnTo>
                      <a:cubicBezTo>
                        <a:pt x="1727684" y="788269"/>
                        <a:pt x="1731531" y="786744"/>
                        <a:pt x="1700213" y="781050"/>
                      </a:cubicBezTo>
                      <a:cubicBezTo>
                        <a:pt x="1690712" y="779323"/>
                        <a:pt x="1681107" y="778181"/>
                        <a:pt x="1671638" y="776287"/>
                      </a:cubicBezTo>
                      <a:cubicBezTo>
                        <a:pt x="1646808" y="771321"/>
                        <a:pt x="1659495" y="772818"/>
                        <a:pt x="1638300" y="766762"/>
                      </a:cubicBezTo>
                      <a:cubicBezTo>
                        <a:pt x="1632006" y="764964"/>
                        <a:pt x="1625519" y="763881"/>
                        <a:pt x="1619250" y="762000"/>
                      </a:cubicBezTo>
                      <a:cubicBezTo>
                        <a:pt x="1609633" y="759115"/>
                        <a:pt x="1600200" y="755650"/>
                        <a:pt x="1590675" y="752475"/>
                      </a:cubicBezTo>
                      <a:lnTo>
                        <a:pt x="1519238" y="728662"/>
                      </a:lnTo>
                      <a:lnTo>
                        <a:pt x="1490663" y="719137"/>
                      </a:lnTo>
                      <a:lnTo>
                        <a:pt x="1476375" y="714375"/>
                      </a:lnTo>
                      <a:cubicBezTo>
                        <a:pt x="1471613" y="711200"/>
                        <a:pt x="1467467" y="706806"/>
                        <a:pt x="1462088" y="704850"/>
                      </a:cubicBezTo>
                      <a:cubicBezTo>
                        <a:pt x="1449785" y="700376"/>
                        <a:pt x="1436688" y="698500"/>
                        <a:pt x="1423988" y="695325"/>
                      </a:cubicBezTo>
                      <a:lnTo>
                        <a:pt x="1385888" y="685800"/>
                      </a:lnTo>
                      <a:cubicBezTo>
                        <a:pt x="1375241" y="683138"/>
                        <a:pt x="1345218" y="676148"/>
                        <a:pt x="1338263" y="671512"/>
                      </a:cubicBezTo>
                      <a:cubicBezTo>
                        <a:pt x="1315621" y="656418"/>
                        <a:pt x="1329404" y="663797"/>
                        <a:pt x="1295400" y="652462"/>
                      </a:cubicBezTo>
                      <a:lnTo>
                        <a:pt x="1281113" y="647700"/>
                      </a:lnTo>
                      <a:cubicBezTo>
                        <a:pt x="1276350" y="644525"/>
                        <a:pt x="1272056" y="640500"/>
                        <a:pt x="1266825" y="638175"/>
                      </a:cubicBezTo>
                      <a:cubicBezTo>
                        <a:pt x="1257650" y="634097"/>
                        <a:pt x="1247775" y="631825"/>
                        <a:pt x="1238250" y="628650"/>
                      </a:cubicBezTo>
                      <a:lnTo>
                        <a:pt x="1209675" y="619125"/>
                      </a:lnTo>
                      <a:lnTo>
                        <a:pt x="1138238" y="595312"/>
                      </a:lnTo>
                      <a:lnTo>
                        <a:pt x="1123950" y="590550"/>
                      </a:lnTo>
                      <a:cubicBezTo>
                        <a:pt x="1119188" y="588963"/>
                        <a:pt x="1114586" y="586771"/>
                        <a:pt x="1109663" y="585787"/>
                      </a:cubicBezTo>
                      <a:cubicBezTo>
                        <a:pt x="1101725" y="584200"/>
                        <a:pt x="1093851" y="582256"/>
                        <a:pt x="1085850" y="581025"/>
                      </a:cubicBezTo>
                      <a:cubicBezTo>
                        <a:pt x="1073200" y="579079"/>
                        <a:pt x="1060330" y="578621"/>
                        <a:pt x="1047750" y="576262"/>
                      </a:cubicBezTo>
                      <a:cubicBezTo>
                        <a:pt x="1020410" y="571135"/>
                        <a:pt x="1006346" y="565636"/>
                        <a:pt x="981075" y="557212"/>
                      </a:cubicBezTo>
                      <a:lnTo>
                        <a:pt x="952500" y="547687"/>
                      </a:lnTo>
                      <a:lnTo>
                        <a:pt x="938213" y="542925"/>
                      </a:lnTo>
                      <a:cubicBezTo>
                        <a:pt x="933450" y="541337"/>
                        <a:pt x="928795" y="539379"/>
                        <a:pt x="923925" y="538162"/>
                      </a:cubicBezTo>
                      <a:cubicBezTo>
                        <a:pt x="895139" y="530966"/>
                        <a:pt x="911078" y="535468"/>
                        <a:pt x="876300" y="523875"/>
                      </a:cubicBezTo>
                      <a:lnTo>
                        <a:pt x="747713" y="481012"/>
                      </a:lnTo>
                      <a:lnTo>
                        <a:pt x="704850" y="466725"/>
                      </a:lnTo>
                      <a:lnTo>
                        <a:pt x="690563" y="461962"/>
                      </a:lnTo>
                      <a:cubicBezTo>
                        <a:pt x="679450" y="445293"/>
                        <a:pt x="676275" y="436563"/>
                        <a:pt x="652463" y="428625"/>
                      </a:cubicBezTo>
                      <a:cubicBezTo>
                        <a:pt x="647700" y="427037"/>
                        <a:pt x="642564" y="426300"/>
                        <a:pt x="638175" y="423862"/>
                      </a:cubicBezTo>
                      <a:cubicBezTo>
                        <a:pt x="628168" y="418303"/>
                        <a:pt x="619125" y="411162"/>
                        <a:pt x="609600" y="404812"/>
                      </a:cubicBezTo>
                      <a:cubicBezTo>
                        <a:pt x="604838" y="401637"/>
                        <a:pt x="599360" y="399334"/>
                        <a:pt x="595313" y="395287"/>
                      </a:cubicBezTo>
                      <a:cubicBezTo>
                        <a:pt x="576978" y="376953"/>
                        <a:pt x="586629" y="384736"/>
                        <a:pt x="566738" y="371475"/>
                      </a:cubicBezTo>
                      <a:lnTo>
                        <a:pt x="547688" y="342900"/>
                      </a:lnTo>
                      <a:cubicBezTo>
                        <a:pt x="544513" y="338137"/>
                        <a:pt x="539973" y="334042"/>
                        <a:pt x="538163" y="328612"/>
                      </a:cubicBezTo>
                      <a:cubicBezTo>
                        <a:pt x="536575" y="323850"/>
                        <a:pt x="535838" y="318713"/>
                        <a:pt x="533400" y="314325"/>
                      </a:cubicBezTo>
                      <a:cubicBezTo>
                        <a:pt x="527840" y="304318"/>
                        <a:pt x="520700" y="295275"/>
                        <a:pt x="514350" y="285750"/>
                      </a:cubicBezTo>
                      <a:lnTo>
                        <a:pt x="504825" y="271462"/>
                      </a:lnTo>
                      <a:lnTo>
                        <a:pt x="485775" y="242887"/>
                      </a:lnTo>
                      <a:cubicBezTo>
                        <a:pt x="482600" y="238125"/>
                        <a:pt x="481012" y="231775"/>
                        <a:pt x="476250" y="228600"/>
                      </a:cubicBezTo>
                      <a:lnTo>
                        <a:pt x="461963" y="219075"/>
                      </a:lnTo>
                      <a:cubicBezTo>
                        <a:pt x="446869" y="196433"/>
                        <a:pt x="457868" y="206596"/>
                        <a:pt x="423863" y="195262"/>
                      </a:cubicBezTo>
                      <a:lnTo>
                        <a:pt x="409575" y="190500"/>
                      </a:lnTo>
                      <a:cubicBezTo>
                        <a:pt x="386934" y="175405"/>
                        <a:pt x="400719" y="182786"/>
                        <a:pt x="366713" y="171450"/>
                      </a:cubicBezTo>
                      <a:lnTo>
                        <a:pt x="309563" y="152400"/>
                      </a:lnTo>
                      <a:cubicBezTo>
                        <a:pt x="273647" y="140428"/>
                        <a:pt x="317920" y="156577"/>
                        <a:pt x="280988" y="138112"/>
                      </a:cubicBezTo>
                      <a:cubicBezTo>
                        <a:pt x="276498" y="135867"/>
                        <a:pt x="271463" y="134937"/>
                        <a:pt x="266700" y="133350"/>
                      </a:cubicBezTo>
                      <a:cubicBezTo>
                        <a:pt x="244059" y="118255"/>
                        <a:pt x="257844" y="125636"/>
                        <a:pt x="223838" y="114300"/>
                      </a:cubicBezTo>
                      <a:lnTo>
                        <a:pt x="209550" y="109537"/>
                      </a:lnTo>
                      <a:lnTo>
                        <a:pt x="195263" y="104775"/>
                      </a:lnTo>
                      <a:cubicBezTo>
                        <a:pt x="172620" y="89680"/>
                        <a:pt x="186407" y="97061"/>
                        <a:pt x="152400" y="85725"/>
                      </a:cubicBezTo>
                      <a:cubicBezTo>
                        <a:pt x="147638" y="84137"/>
                        <a:pt x="142290" y="83747"/>
                        <a:pt x="138113" y="80962"/>
                      </a:cubicBezTo>
                      <a:cubicBezTo>
                        <a:pt x="133350" y="77787"/>
                        <a:pt x="129056" y="73762"/>
                        <a:pt x="123825" y="71437"/>
                      </a:cubicBezTo>
                      <a:cubicBezTo>
                        <a:pt x="114650" y="67359"/>
                        <a:pt x="103604" y="67481"/>
                        <a:pt x="95250" y="61912"/>
                      </a:cubicBezTo>
                      <a:cubicBezTo>
                        <a:pt x="62498" y="40077"/>
                        <a:pt x="77535" y="46482"/>
                        <a:pt x="52388" y="38100"/>
                      </a:cubicBezTo>
                      <a:cubicBezTo>
                        <a:pt x="42863" y="31750"/>
                        <a:pt x="30163" y="28575"/>
                        <a:pt x="23813" y="19050"/>
                      </a:cubicBezTo>
                      <a:cubicBezTo>
                        <a:pt x="20638" y="14287"/>
                        <a:pt x="18758" y="8338"/>
                        <a:pt x="14288" y="4762"/>
                      </a:cubicBezTo>
                      <a:cubicBezTo>
                        <a:pt x="10368" y="1626"/>
                        <a:pt x="0" y="0"/>
                        <a:pt x="0" y="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フリーフォーム 139">
                  <a:extLst>
                    <a:ext uri="{FF2B5EF4-FFF2-40B4-BE49-F238E27FC236}">
                      <a16:creationId xmlns:a16="http://schemas.microsoft.com/office/drawing/2014/main" id="{F3BE4444-EDEC-BD22-8483-E97F0ADF5CAE}"/>
                    </a:ext>
                  </a:extLst>
                </p:cNvPr>
                <p:cNvSpPr/>
                <p:nvPr/>
              </p:nvSpPr>
              <p:spPr>
                <a:xfrm>
                  <a:off x="2862578" y="3223898"/>
                  <a:ext cx="342900" cy="276225"/>
                </a:xfrm>
                <a:custGeom>
                  <a:avLst/>
                  <a:gdLst>
                    <a:gd name="connsiteX0" fmla="*/ 204788 w 342900"/>
                    <a:gd name="connsiteY0" fmla="*/ 23813 h 276225"/>
                    <a:gd name="connsiteX1" fmla="*/ 176213 w 342900"/>
                    <a:gd name="connsiteY1" fmla="*/ 19050 h 276225"/>
                    <a:gd name="connsiteX2" fmla="*/ 128588 w 342900"/>
                    <a:gd name="connsiteY2" fmla="*/ 9525 h 276225"/>
                    <a:gd name="connsiteX3" fmla="*/ 57150 w 342900"/>
                    <a:gd name="connsiteY3" fmla="*/ 0 h 276225"/>
                    <a:gd name="connsiteX4" fmla="*/ 14288 w 342900"/>
                    <a:gd name="connsiteY4" fmla="*/ 9525 h 276225"/>
                    <a:gd name="connsiteX5" fmla="*/ 0 w 342900"/>
                    <a:gd name="connsiteY5" fmla="*/ 19050 h 276225"/>
                    <a:gd name="connsiteX6" fmla="*/ 4763 w 342900"/>
                    <a:gd name="connsiteY6" fmla="*/ 76200 h 276225"/>
                    <a:gd name="connsiteX7" fmla="*/ 9525 w 342900"/>
                    <a:gd name="connsiteY7" fmla="*/ 95250 h 276225"/>
                    <a:gd name="connsiteX8" fmla="*/ 19050 w 342900"/>
                    <a:gd name="connsiteY8" fmla="*/ 123825 h 276225"/>
                    <a:gd name="connsiteX9" fmla="*/ 23813 w 342900"/>
                    <a:gd name="connsiteY9" fmla="*/ 138113 h 276225"/>
                    <a:gd name="connsiteX10" fmla="*/ 33338 w 342900"/>
                    <a:gd name="connsiteY10" fmla="*/ 152400 h 276225"/>
                    <a:gd name="connsiteX11" fmla="*/ 38100 w 342900"/>
                    <a:gd name="connsiteY11" fmla="*/ 166688 h 276225"/>
                    <a:gd name="connsiteX12" fmla="*/ 66675 w 342900"/>
                    <a:gd name="connsiteY12" fmla="*/ 209550 h 276225"/>
                    <a:gd name="connsiteX13" fmla="*/ 76200 w 342900"/>
                    <a:gd name="connsiteY13" fmla="*/ 223838 h 276225"/>
                    <a:gd name="connsiteX14" fmla="*/ 104775 w 342900"/>
                    <a:gd name="connsiteY14" fmla="*/ 242888 h 276225"/>
                    <a:gd name="connsiteX15" fmla="*/ 133350 w 342900"/>
                    <a:gd name="connsiteY15" fmla="*/ 261938 h 276225"/>
                    <a:gd name="connsiteX16" fmla="*/ 161925 w 342900"/>
                    <a:gd name="connsiteY16" fmla="*/ 276225 h 276225"/>
                    <a:gd name="connsiteX17" fmla="*/ 219075 w 342900"/>
                    <a:gd name="connsiteY17" fmla="*/ 271463 h 276225"/>
                    <a:gd name="connsiteX18" fmla="*/ 247650 w 342900"/>
                    <a:gd name="connsiteY18" fmla="*/ 261938 h 276225"/>
                    <a:gd name="connsiteX19" fmla="*/ 276225 w 342900"/>
                    <a:gd name="connsiteY19" fmla="*/ 252413 h 276225"/>
                    <a:gd name="connsiteX20" fmla="*/ 295275 w 342900"/>
                    <a:gd name="connsiteY20" fmla="*/ 247650 h 276225"/>
                    <a:gd name="connsiteX21" fmla="*/ 342900 w 342900"/>
                    <a:gd name="connsiteY21" fmla="*/ 247650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42900" h="276225">
                      <a:moveTo>
                        <a:pt x="204788" y="23813"/>
                      </a:moveTo>
                      <a:cubicBezTo>
                        <a:pt x="195263" y="22225"/>
                        <a:pt x="185704" y="20830"/>
                        <a:pt x="176213" y="19050"/>
                      </a:cubicBezTo>
                      <a:cubicBezTo>
                        <a:pt x="160301" y="16066"/>
                        <a:pt x="144615" y="11814"/>
                        <a:pt x="128588" y="9525"/>
                      </a:cubicBezTo>
                      <a:cubicBezTo>
                        <a:pt x="82580" y="2953"/>
                        <a:pt x="106389" y="6155"/>
                        <a:pt x="57150" y="0"/>
                      </a:cubicBezTo>
                      <a:cubicBezTo>
                        <a:pt x="46179" y="1829"/>
                        <a:pt x="26010" y="3664"/>
                        <a:pt x="14288" y="9525"/>
                      </a:cubicBezTo>
                      <a:cubicBezTo>
                        <a:pt x="9168" y="12085"/>
                        <a:pt x="4763" y="15875"/>
                        <a:pt x="0" y="19050"/>
                      </a:cubicBezTo>
                      <a:cubicBezTo>
                        <a:pt x="1588" y="38100"/>
                        <a:pt x="2392" y="57232"/>
                        <a:pt x="4763" y="76200"/>
                      </a:cubicBezTo>
                      <a:cubicBezTo>
                        <a:pt x="5575" y="82695"/>
                        <a:pt x="7644" y="88981"/>
                        <a:pt x="9525" y="95250"/>
                      </a:cubicBezTo>
                      <a:cubicBezTo>
                        <a:pt x="12410" y="104867"/>
                        <a:pt x="15875" y="114300"/>
                        <a:pt x="19050" y="123825"/>
                      </a:cubicBezTo>
                      <a:cubicBezTo>
                        <a:pt x="20638" y="128588"/>
                        <a:pt x="21028" y="133936"/>
                        <a:pt x="23813" y="138113"/>
                      </a:cubicBezTo>
                      <a:lnTo>
                        <a:pt x="33338" y="152400"/>
                      </a:lnTo>
                      <a:cubicBezTo>
                        <a:pt x="34925" y="157163"/>
                        <a:pt x="35662" y="162300"/>
                        <a:pt x="38100" y="166688"/>
                      </a:cubicBezTo>
                      <a:cubicBezTo>
                        <a:pt x="38106" y="166698"/>
                        <a:pt x="61909" y="202401"/>
                        <a:pt x="66675" y="209550"/>
                      </a:cubicBezTo>
                      <a:cubicBezTo>
                        <a:pt x="69850" y="214313"/>
                        <a:pt x="71437" y="220663"/>
                        <a:pt x="76200" y="223838"/>
                      </a:cubicBezTo>
                      <a:cubicBezTo>
                        <a:pt x="85725" y="230188"/>
                        <a:pt x="96680" y="234794"/>
                        <a:pt x="104775" y="242888"/>
                      </a:cubicBezTo>
                      <a:cubicBezTo>
                        <a:pt x="131860" y="269971"/>
                        <a:pt x="105781" y="248153"/>
                        <a:pt x="133350" y="261938"/>
                      </a:cubicBezTo>
                      <a:cubicBezTo>
                        <a:pt x="170271" y="280399"/>
                        <a:pt x="126022" y="264258"/>
                        <a:pt x="161925" y="276225"/>
                      </a:cubicBezTo>
                      <a:cubicBezTo>
                        <a:pt x="180975" y="274638"/>
                        <a:pt x="200219" y="274606"/>
                        <a:pt x="219075" y="271463"/>
                      </a:cubicBezTo>
                      <a:cubicBezTo>
                        <a:pt x="228979" y="269812"/>
                        <a:pt x="238125" y="265113"/>
                        <a:pt x="247650" y="261938"/>
                      </a:cubicBezTo>
                      <a:cubicBezTo>
                        <a:pt x="247660" y="261935"/>
                        <a:pt x="276214" y="252416"/>
                        <a:pt x="276225" y="252413"/>
                      </a:cubicBezTo>
                      <a:cubicBezTo>
                        <a:pt x="282575" y="250825"/>
                        <a:pt x="288746" y="248116"/>
                        <a:pt x="295275" y="247650"/>
                      </a:cubicBezTo>
                      <a:cubicBezTo>
                        <a:pt x="311110" y="246519"/>
                        <a:pt x="327025" y="247650"/>
                        <a:pt x="342900" y="24765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フリーフォーム 140">
                  <a:extLst>
                    <a:ext uri="{FF2B5EF4-FFF2-40B4-BE49-F238E27FC236}">
                      <a16:creationId xmlns:a16="http://schemas.microsoft.com/office/drawing/2014/main" id="{19D7F834-BB0A-F88D-CF02-3554F4450188}"/>
                    </a:ext>
                  </a:extLst>
                </p:cNvPr>
                <p:cNvSpPr/>
                <p:nvPr/>
              </p:nvSpPr>
              <p:spPr>
                <a:xfrm>
                  <a:off x="3348353" y="3228661"/>
                  <a:ext cx="242888" cy="52387"/>
                </a:xfrm>
                <a:custGeom>
                  <a:avLst/>
                  <a:gdLst>
                    <a:gd name="connsiteX0" fmla="*/ 0 w 242888"/>
                    <a:gd name="connsiteY0" fmla="*/ 52387 h 52387"/>
                    <a:gd name="connsiteX1" fmla="*/ 23813 w 242888"/>
                    <a:gd name="connsiteY1" fmla="*/ 38100 h 52387"/>
                    <a:gd name="connsiteX2" fmla="*/ 52388 w 242888"/>
                    <a:gd name="connsiteY2" fmla="*/ 19050 h 52387"/>
                    <a:gd name="connsiteX3" fmla="*/ 80963 w 242888"/>
                    <a:gd name="connsiteY3" fmla="*/ 9525 h 52387"/>
                    <a:gd name="connsiteX4" fmla="*/ 95250 w 242888"/>
                    <a:gd name="connsiteY4" fmla="*/ 4762 h 52387"/>
                    <a:gd name="connsiteX5" fmla="*/ 109538 w 242888"/>
                    <a:gd name="connsiteY5" fmla="*/ 0 h 52387"/>
                    <a:gd name="connsiteX6" fmla="*/ 204788 w 242888"/>
                    <a:gd name="connsiteY6" fmla="*/ 4762 h 52387"/>
                    <a:gd name="connsiteX7" fmla="*/ 219075 w 242888"/>
                    <a:gd name="connsiteY7" fmla="*/ 9525 h 52387"/>
                    <a:gd name="connsiteX8" fmla="*/ 233363 w 242888"/>
                    <a:gd name="connsiteY8" fmla="*/ 19050 h 52387"/>
                    <a:gd name="connsiteX9" fmla="*/ 242888 w 242888"/>
                    <a:gd name="connsiteY9" fmla="*/ 23812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888" h="52387">
                      <a:moveTo>
                        <a:pt x="0" y="52387"/>
                      </a:moveTo>
                      <a:cubicBezTo>
                        <a:pt x="7938" y="47625"/>
                        <a:pt x="16003" y="43070"/>
                        <a:pt x="23813" y="38100"/>
                      </a:cubicBezTo>
                      <a:cubicBezTo>
                        <a:pt x="33471" y="31954"/>
                        <a:pt x="41528" y="22670"/>
                        <a:pt x="52388" y="19050"/>
                      </a:cubicBezTo>
                      <a:lnTo>
                        <a:pt x="80963" y="9525"/>
                      </a:lnTo>
                      <a:lnTo>
                        <a:pt x="95250" y="4762"/>
                      </a:lnTo>
                      <a:lnTo>
                        <a:pt x="109538" y="0"/>
                      </a:lnTo>
                      <a:cubicBezTo>
                        <a:pt x="141288" y="1587"/>
                        <a:pt x="173118" y="2008"/>
                        <a:pt x="204788" y="4762"/>
                      </a:cubicBezTo>
                      <a:cubicBezTo>
                        <a:pt x="209789" y="5197"/>
                        <a:pt x="214585" y="7280"/>
                        <a:pt x="219075" y="9525"/>
                      </a:cubicBezTo>
                      <a:cubicBezTo>
                        <a:pt x="224195" y="12085"/>
                        <a:pt x="228455" y="16105"/>
                        <a:pt x="233363" y="19050"/>
                      </a:cubicBezTo>
                      <a:cubicBezTo>
                        <a:pt x="236407" y="20876"/>
                        <a:pt x="239713" y="22225"/>
                        <a:pt x="242888" y="23812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フリーフォーム 141">
                  <a:extLst>
                    <a:ext uri="{FF2B5EF4-FFF2-40B4-BE49-F238E27FC236}">
                      <a16:creationId xmlns:a16="http://schemas.microsoft.com/office/drawing/2014/main" id="{90ABD1AB-4084-83DD-09E7-DE59CD6F79D0}"/>
                    </a:ext>
                  </a:extLst>
                </p:cNvPr>
                <p:cNvSpPr/>
                <p:nvPr/>
              </p:nvSpPr>
              <p:spPr>
                <a:xfrm>
                  <a:off x="3662513" y="4019236"/>
                  <a:ext cx="285915" cy="123825"/>
                </a:xfrm>
                <a:custGeom>
                  <a:avLst/>
                  <a:gdLst>
                    <a:gd name="connsiteX0" fmla="*/ 133515 w 285915"/>
                    <a:gd name="connsiteY0" fmla="*/ 0 h 123825"/>
                    <a:gd name="connsiteX1" fmla="*/ 109703 w 285915"/>
                    <a:gd name="connsiteY1" fmla="*/ 14287 h 123825"/>
                    <a:gd name="connsiteX2" fmla="*/ 95415 w 285915"/>
                    <a:gd name="connsiteY2" fmla="*/ 23812 h 123825"/>
                    <a:gd name="connsiteX3" fmla="*/ 66840 w 285915"/>
                    <a:gd name="connsiteY3" fmla="*/ 33337 h 123825"/>
                    <a:gd name="connsiteX4" fmla="*/ 23978 w 285915"/>
                    <a:gd name="connsiteY4" fmla="*/ 52387 h 123825"/>
                    <a:gd name="connsiteX5" fmla="*/ 9690 w 285915"/>
                    <a:gd name="connsiteY5" fmla="*/ 57150 h 123825"/>
                    <a:gd name="connsiteX6" fmla="*/ 165 w 285915"/>
                    <a:gd name="connsiteY6" fmla="*/ 71437 h 123825"/>
                    <a:gd name="connsiteX7" fmla="*/ 4928 w 285915"/>
                    <a:gd name="connsiteY7" fmla="*/ 95250 h 123825"/>
                    <a:gd name="connsiteX8" fmla="*/ 9690 w 285915"/>
                    <a:gd name="connsiteY8" fmla="*/ 109537 h 123825"/>
                    <a:gd name="connsiteX9" fmla="*/ 38265 w 285915"/>
                    <a:gd name="connsiteY9" fmla="*/ 123825 h 123825"/>
                    <a:gd name="connsiteX10" fmla="*/ 104940 w 285915"/>
                    <a:gd name="connsiteY10" fmla="*/ 119062 h 123825"/>
                    <a:gd name="connsiteX11" fmla="*/ 152565 w 285915"/>
                    <a:gd name="connsiteY11" fmla="*/ 104775 h 123825"/>
                    <a:gd name="connsiteX12" fmla="*/ 166853 w 285915"/>
                    <a:gd name="connsiteY12" fmla="*/ 100012 h 123825"/>
                    <a:gd name="connsiteX13" fmla="*/ 181140 w 285915"/>
                    <a:gd name="connsiteY13" fmla="*/ 90487 h 123825"/>
                    <a:gd name="connsiteX14" fmla="*/ 209715 w 285915"/>
                    <a:gd name="connsiteY14" fmla="*/ 80962 h 123825"/>
                    <a:gd name="connsiteX15" fmla="*/ 224003 w 285915"/>
                    <a:gd name="connsiteY15" fmla="*/ 71437 h 123825"/>
                    <a:gd name="connsiteX16" fmla="*/ 252578 w 285915"/>
                    <a:gd name="connsiteY16" fmla="*/ 61912 h 123825"/>
                    <a:gd name="connsiteX17" fmla="*/ 281153 w 285915"/>
                    <a:gd name="connsiteY17" fmla="*/ 47625 h 123825"/>
                    <a:gd name="connsiteX18" fmla="*/ 285915 w 285915"/>
                    <a:gd name="connsiteY18" fmla="*/ 47625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85915" h="123825">
                      <a:moveTo>
                        <a:pt x="133515" y="0"/>
                      </a:moveTo>
                      <a:cubicBezTo>
                        <a:pt x="125578" y="4762"/>
                        <a:pt x="117552" y="9381"/>
                        <a:pt x="109703" y="14287"/>
                      </a:cubicBezTo>
                      <a:cubicBezTo>
                        <a:pt x="104849" y="17321"/>
                        <a:pt x="100646" y="21487"/>
                        <a:pt x="95415" y="23812"/>
                      </a:cubicBezTo>
                      <a:cubicBezTo>
                        <a:pt x="86240" y="27890"/>
                        <a:pt x="66840" y="33337"/>
                        <a:pt x="66840" y="33337"/>
                      </a:cubicBezTo>
                      <a:cubicBezTo>
                        <a:pt x="44199" y="48432"/>
                        <a:pt x="57984" y="41051"/>
                        <a:pt x="23978" y="52387"/>
                      </a:cubicBezTo>
                      <a:lnTo>
                        <a:pt x="9690" y="57150"/>
                      </a:lnTo>
                      <a:cubicBezTo>
                        <a:pt x="6515" y="61912"/>
                        <a:pt x="875" y="65758"/>
                        <a:pt x="165" y="71437"/>
                      </a:cubicBezTo>
                      <a:cubicBezTo>
                        <a:pt x="-839" y="79469"/>
                        <a:pt x="2965" y="87397"/>
                        <a:pt x="4928" y="95250"/>
                      </a:cubicBezTo>
                      <a:cubicBezTo>
                        <a:pt x="6146" y="100120"/>
                        <a:pt x="6554" y="105617"/>
                        <a:pt x="9690" y="109537"/>
                      </a:cubicBezTo>
                      <a:cubicBezTo>
                        <a:pt x="16404" y="117929"/>
                        <a:pt x="28854" y="120688"/>
                        <a:pt x="38265" y="123825"/>
                      </a:cubicBezTo>
                      <a:cubicBezTo>
                        <a:pt x="60490" y="122237"/>
                        <a:pt x="82795" y="121523"/>
                        <a:pt x="104940" y="119062"/>
                      </a:cubicBezTo>
                      <a:cubicBezTo>
                        <a:pt x="115740" y="117862"/>
                        <a:pt x="145377" y="107171"/>
                        <a:pt x="152565" y="104775"/>
                      </a:cubicBezTo>
                      <a:cubicBezTo>
                        <a:pt x="157328" y="103187"/>
                        <a:pt x="162676" y="102797"/>
                        <a:pt x="166853" y="100012"/>
                      </a:cubicBezTo>
                      <a:cubicBezTo>
                        <a:pt x="171615" y="96837"/>
                        <a:pt x="175910" y="92812"/>
                        <a:pt x="181140" y="90487"/>
                      </a:cubicBezTo>
                      <a:cubicBezTo>
                        <a:pt x="190315" y="86409"/>
                        <a:pt x="201361" y="86531"/>
                        <a:pt x="209715" y="80962"/>
                      </a:cubicBezTo>
                      <a:cubicBezTo>
                        <a:pt x="214478" y="77787"/>
                        <a:pt x="218772" y="73762"/>
                        <a:pt x="224003" y="71437"/>
                      </a:cubicBezTo>
                      <a:cubicBezTo>
                        <a:pt x="233178" y="67359"/>
                        <a:pt x="244224" y="67481"/>
                        <a:pt x="252578" y="61912"/>
                      </a:cubicBezTo>
                      <a:cubicBezTo>
                        <a:pt x="266547" y="52599"/>
                        <a:pt x="265377" y="51569"/>
                        <a:pt x="281153" y="47625"/>
                      </a:cubicBezTo>
                      <a:cubicBezTo>
                        <a:pt x="282693" y="47240"/>
                        <a:pt x="284328" y="47625"/>
                        <a:pt x="285915" y="47625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フリーフォーム 142">
                  <a:extLst>
                    <a:ext uri="{FF2B5EF4-FFF2-40B4-BE49-F238E27FC236}">
                      <a16:creationId xmlns:a16="http://schemas.microsoft.com/office/drawing/2014/main" id="{280B2155-9A94-91AC-2750-EB2227530976}"/>
                    </a:ext>
                  </a:extLst>
                </p:cNvPr>
                <p:cNvSpPr/>
                <p:nvPr/>
              </p:nvSpPr>
              <p:spPr>
                <a:xfrm>
                  <a:off x="4077016" y="4138298"/>
                  <a:ext cx="300037" cy="101122"/>
                </a:xfrm>
                <a:custGeom>
                  <a:avLst/>
                  <a:gdLst>
                    <a:gd name="connsiteX0" fmla="*/ 104775 w 300037"/>
                    <a:gd name="connsiteY0" fmla="*/ 0 h 101122"/>
                    <a:gd name="connsiteX1" fmla="*/ 19050 w 300037"/>
                    <a:gd name="connsiteY1" fmla="*/ 66675 h 101122"/>
                    <a:gd name="connsiteX2" fmla="*/ 4762 w 300037"/>
                    <a:gd name="connsiteY2" fmla="*/ 76200 h 101122"/>
                    <a:gd name="connsiteX3" fmla="*/ 0 w 300037"/>
                    <a:gd name="connsiteY3" fmla="*/ 90488 h 101122"/>
                    <a:gd name="connsiteX4" fmla="*/ 14287 w 300037"/>
                    <a:gd name="connsiteY4" fmla="*/ 100013 h 101122"/>
                    <a:gd name="connsiteX5" fmla="*/ 95250 w 300037"/>
                    <a:gd name="connsiteY5" fmla="*/ 90488 h 101122"/>
                    <a:gd name="connsiteX6" fmla="*/ 166687 w 300037"/>
                    <a:gd name="connsiteY6" fmla="*/ 95250 h 101122"/>
                    <a:gd name="connsiteX7" fmla="*/ 190500 w 300037"/>
                    <a:gd name="connsiteY7" fmla="*/ 100013 h 101122"/>
                    <a:gd name="connsiteX8" fmla="*/ 233362 w 300037"/>
                    <a:gd name="connsiteY8" fmla="*/ 95250 h 101122"/>
                    <a:gd name="connsiteX9" fmla="*/ 247650 w 300037"/>
                    <a:gd name="connsiteY9" fmla="*/ 85725 h 101122"/>
                    <a:gd name="connsiteX10" fmla="*/ 257175 w 300037"/>
                    <a:gd name="connsiteY10" fmla="*/ 71438 h 101122"/>
                    <a:gd name="connsiteX11" fmla="*/ 271462 w 300037"/>
                    <a:gd name="connsiteY11" fmla="*/ 66675 h 101122"/>
                    <a:gd name="connsiteX12" fmla="*/ 285750 w 300037"/>
                    <a:gd name="connsiteY12" fmla="*/ 57150 h 101122"/>
                    <a:gd name="connsiteX13" fmla="*/ 300037 w 300037"/>
                    <a:gd name="connsiteY13" fmla="*/ 52388 h 10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0037" h="101122">
                      <a:moveTo>
                        <a:pt x="104775" y="0"/>
                      </a:moveTo>
                      <a:lnTo>
                        <a:pt x="19050" y="66675"/>
                      </a:lnTo>
                      <a:cubicBezTo>
                        <a:pt x="14497" y="70144"/>
                        <a:pt x="8338" y="71730"/>
                        <a:pt x="4762" y="76200"/>
                      </a:cubicBezTo>
                      <a:cubicBezTo>
                        <a:pt x="1626" y="80120"/>
                        <a:pt x="1587" y="85725"/>
                        <a:pt x="0" y="90488"/>
                      </a:cubicBezTo>
                      <a:cubicBezTo>
                        <a:pt x="4762" y="93663"/>
                        <a:pt x="8573" y="99677"/>
                        <a:pt x="14287" y="100013"/>
                      </a:cubicBezTo>
                      <a:cubicBezTo>
                        <a:pt x="62157" y="102829"/>
                        <a:pt x="65189" y="100507"/>
                        <a:pt x="95250" y="90488"/>
                      </a:cubicBezTo>
                      <a:cubicBezTo>
                        <a:pt x="119062" y="92075"/>
                        <a:pt x="142940" y="92875"/>
                        <a:pt x="166687" y="95250"/>
                      </a:cubicBezTo>
                      <a:cubicBezTo>
                        <a:pt x="174742" y="96055"/>
                        <a:pt x="182405" y="100013"/>
                        <a:pt x="190500" y="100013"/>
                      </a:cubicBezTo>
                      <a:cubicBezTo>
                        <a:pt x="204875" y="100013"/>
                        <a:pt x="219075" y="96838"/>
                        <a:pt x="233362" y="95250"/>
                      </a:cubicBezTo>
                      <a:cubicBezTo>
                        <a:pt x="238125" y="92075"/>
                        <a:pt x="243602" y="89772"/>
                        <a:pt x="247650" y="85725"/>
                      </a:cubicBezTo>
                      <a:cubicBezTo>
                        <a:pt x="251697" y="81678"/>
                        <a:pt x="252706" y="75014"/>
                        <a:pt x="257175" y="71438"/>
                      </a:cubicBezTo>
                      <a:cubicBezTo>
                        <a:pt x="261095" y="68302"/>
                        <a:pt x="266972" y="68920"/>
                        <a:pt x="271462" y="66675"/>
                      </a:cubicBezTo>
                      <a:cubicBezTo>
                        <a:pt x="276582" y="64115"/>
                        <a:pt x="280630" y="59710"/>
                        <a:pt x="285750" y="57150"/>
                      </a:cubicBezTo>
                      <a:cubicBezTo>
                        <a:pt x="290240" y="54905"/>
                        <a:pt x="300037" y="52388"/>
                        <a:pt x="300037" y="52388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フリーフォーム 143">
                  <a:extLst>
                    <a:ext uri="{FF2B5EF4-FFF2-40B4-BE49-F238E27FC236}">
                      <a16:creationId xmlns:a16="http://schemas.microsoft.com/office/drawing/2014/main" id="{0893B4F4-C7BF-5225-9E39-819A33950379}"/>
                    </a:ext>
                  </a:extLst>
                </p:cNvPr>
                <p:cNvSpPr/>
                <p:nvPr/>
              </p:nvSpPr>
              <p:spPr>
                <a:xfrm>
                  <a:off x="5105323" y="4271648"/>
                  <a:ext cx="219468" cy="163438"/>
                </a:xfrm>
                <a:custGeom>
                  <a:avLst/>
                  <a:gdLst>
                    <a:gd name="connsiteX0" fmla="*/ 62305 w 219468"/>
                    <a:gd name="connsiteY0" fmla="*/ 19050 h 163438"/>
                    <a:gd name="connsiteX1" fmla="*/ 48018 w 219468"/>
                    <a:gd name="connsiteY1" fmla="*/ 100013 h 163438"/>
                    <a:gd name="connsiteX2" fmla="*/ 38493 w 219468"/>
                    <a:gd name="connsiteY2" fmla="*/ 114300 h 163438"/>
                    <a:gd name="connsiteX3" fmla="*/ 9918 w 219468"/>
                    <a:gd name="connsiteY3" fmla="*/ 123825 h 163438"/>
                    <a:gd name="connsiteX4" fmla="*/ 393 w 219468"/>
                    <a:gd name="connsiteY4" fmla="*/ 138113 h 163438"/>
                    <a:gd name="connsiteX5" fmla="*/ 86118 w 219468"/>
                    <a:gd name="connsiteY5" fmla="*/ 152400 h 163438"/>
                    <a:gd name="connsiteX6" fmla="*/ 114693 w 219468"/>
                    <a:gd name="connsiteY6" fmla="*/ 138113 h 163438"/>
                    <a:gd name="connsiteX7" fmla="*/ 128980 w 219468"/>
                    <a:gd name="connsiteY7" fmla="*/ 133350 h 163438"/>
                    <a:gd name="connsiteX8" fmla="*/ 157555 w 219468"/>
                    <a:gd name="connsiteY8" fmla="*/ 114300 h 163438"/>
                    <a:gd name="connsiteX9" fmla="*/ 176605 w 219468"/>
                    <a:gd name="connsiteY9" fmla="*/ 85725 h 163438"/>
                    <a:gd name="connsiteX10" fmla="*/ 186130 w 219468"/>
                    <a:gd name="connsiteY10" fmla="*/ 71438 h 163438"/>
                    <a:gd name="connsiteX11" fmla="*/ 200418 w 219468"/>
                    <a:gd name="connsiteY11" fmla="*/ 42863 h 163438"/>
                    <a:gd name="connsiteX12" fmla="*/ 209943 w 219468"/>
                    <a:gd name="connsiteY12" fmla="*/ 14288 h 163438"/>
                    <a:gd name="connsiteX13" fmla="*/ 214705 w 219468"/>
                    <a:gd name="connsiteY13" fmla="*/ 0 h 163438"/>
                    <a:gd name="connsiteX14" fmla="*/ 219468 w 219468"/>
                    <a:gd name="connsiteY14" fmla="*/ 0 h 163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468" h="163438">
                      <a:moveTo>
                        <a:pt x="62305" y="19050"/>
                      </a:moveTo>
                      <a:cubicBezTo>
                        <a:pt x="57543" y="46038"/>
                        <a:pt x="54664" y="73427"/>
                        <a:pt x="48018" y="100013"/>
                      </a:cubicBezTo>
                      <a:cubicBezTo>
                        <a:pt x="46630" y="105566"/>
                        <a:pt x="43347" y="111267"/>
                        <a:pt x="38493" y="114300"/>
                      </a:cubicBezTo>
                      <a:cubicBezTo>
                        <a:pt x="29979" y="119621"/>
                        <a:pt x="9918" y="123825"/>
                        <a:pt x="9918" y="123825"/>
                      </a:cubicBezTo>
                      <a:cubicBezTo>
                        <a:pt x="6743" y="128588"/>
                        <a:pt x="1203" y="132447"/>
                        <a:pt x="393" y="138113"/>
                      </a:cubicBezTo>
                      <a:cubicBezTo>
                        <a:pt x="-6227" y="184446"/>
                        <a:pt x="72709" y="153189"/>
                        <a:pt x="86118" y="152400"/>
                      </a:cubicBezTo>
                      <a:cubicBezTo>
                        <a:pt x="122021" y="140433"/>
                        <a:pt x="77772" y="156574"/>
                        <a:pt x="114693" y="138113"/>
                      </a:cubicBezTo>
                      <a:cubicBezTo>
                        <a:pt x="119183" y="135868"/>
                        <a:pt x="124592" y="135788"/>
                        <a:pt x="128980" y="133350"/>
                      </a:cubicBezTo>
                      <a:cubicBezTo>
                        <a:pt x="138987" y="127790"/>
                        <a:pt x="157555" y="114300"/>
                        <a:pt x="157555" y="114300"/>
                      </a:cubicBezTo>
                      <a:lnTo>
                        <a:pt x="176605" y="85725"/>
                      </a:lnTo>
                      <a:cubicBezTo>
                        <a:pt x="179780" y="80963"/>
                        <a:pt x="184320" y="76868"/>
                        <a:pt x="186130" y="71438"/>
                      </a:cubicBezTo>
                      <a:cubicBezTo>
                        <a:pt x="192703" y="51720"/>
                        <a:pt x="188108" y="61327"/>
                        <a:pt x="200418" y="42863"/>
                      </a:cubicBezTo>
                      <a:lnTo>
                        <a:pt x="209943" y="14288"/>
                      </a:lnTo>
                      <a:cubicBezTo>
                        <a:pt x="211530" y="9525"/>
                        <a:pt x="209685" y="0"/>
                        <a:pt x="214705" y="0"/>
                      </a:cubicBezTo>
                      <a:lnTo>
                        <a:pt x="219468" y="0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フリーフォーム 144">
                  <a:extLst>
                    <a:ext uri="{FF2B5EF4-FFF2-40B4-BE49-F238E27FC236}">
                      <a16:creationId xmlns:a16="http://schemas.microsoft.com/office/drawing/2014/main" id="{F59FA57A-80F0-25D7-D24D-D63127EF9BA7}"/>
                    </a:ext>
                  </a:extLst>
                </p:cNvPr>
                <p:cNvSpPr/>
                <p:nvPr/>
              </p:nvSpPr>
              <p:spPr>
                <a:xfrm>
                  <a:off x="5443853" y="4357373"/>
                  <a:ext cx="204788" cy="133350"/>
                </a:xfrm>
                <a:custGeom>
                  <a:avLst/>
                  <a:gdLst>
                    <a:gd name="connsiteX0" fmla="*/ 52388 w 204788"/>
                    <a:gd name="connsiteY0" fmla="*/ 0 h 133350"/>
                    <a:gd name="connsiteX1" fmla="*/ 9525 w 204788"/>
                    <a:gd name="connsiteY1" fmla="*/ 100013 h 133350"/>
                    <a:gd name="connsiteX2" fmla="*/ 0 w 204788"/>
                    <a:gd name="connsiteY2" fmla="*/ 114300 h 133350"/>
                    <a:gd name="connsiteX3" fmla="*/ 23813 w 204788"/>
                    <a:gd name="connsiteY3" fmla="*/ 133350 h 133350"/>
                    <a:gd name="connsiteX4" fmla="*/ 76200 w 204788"/>
                    <a:gd name="connsiteY4" fmla="*/ 123825 h 133350"/>
                    <a:gd name="connsiteX5" fmla="*/ 104775 w 204788"/>
                    <a:gd name="connsiteY5" fmla="*/ 104775 h 133350"/>
                    <a:gd name="connsiteX6" fmla="*/ 119063 w 204788"/>
                    <a:gd name="connsiteY6" fmla="*/ 90488 h 133350"/>
                    <a:gd name="connsiteX7" fmla="*/ 133350 w 204788"/>
                    <a:gd name="connsiteY7" fmla="*/ 85725 h 133350"/>
                    <a:gd name="connsiteX8" fmla="*/ 142875 w 204788"/>
                    <a:gd name="connsiteY8" fmla="*/ 71438 h 133350"/>
                    <a:gd name="connsiteX9" fmla="*/ 157163 w 204788"/>
                    <a:gd name="connsiteY9" fmla="*/ 61913 h 133350"/>
                    <a:gd name="connsiteX10" fmla="*/ 161925 w 204788"/>
                    <a:gd name="connsiteY10" fmla="*/ 47625 h 133350"/>
                    <a:gd name="connsiteX11" fmla="*/ 195263 w 204788"/>
                    <a:gd name="connsiteY11" fmla="*/ 9525 h 133350"/>
                    <a:gd name="connsiteX12" fmla="*/ 204788 w 204788"/>
                    <a:gd name="connsiteY12" fmla="*/ 4763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788" h="133350">
                      <a:moveTo>
                        <a:pt x="52388" y="0"/>
                      </a:moveTo>
                      <a:cubicBezTo>
                        <a:pt x="38100" y="33338"/>
                        <a:pt x="24637" y="67041"/>
                        <a:pt x="9525" y="100013"/>
                      </a:cubicBezTo>
                      <a:cubicBezTo>
                        <a:pt x="7140" y="105216"/>
                        <a:pt x="0" y="108576"/>
                        <a:pt x="0" y="114300"/>
                      </a:cubicBezTo>
                      <a:cubicBezTo>
                        <a:pt x="0" y="128662"/>
                        <a:pt x="14891" y="130376"/>
                        <a:pt x="23813" y="133350"/>
                      </a:cubicBezTo>
                      <a:cubicBezTo>
                        <a:pt x="32123" y="132311"/>
                        <a:pt x="63409" y="130931"/>
                        <a:pt x="76200" y="123825"/>
                      </a:cubicBezTo>
                      <a:cubicBezTo>
                        <a:pt x="86207" y="118265"/>
                        <a:pt x="96680" y="112869"/>
                        <a:pt x="104775" y="104775"/>
                      </a:cubicBezTo>
                      <a:cubicBezTo>
                        <a:pt x="109538" y="100013"/>
                        <a:pt x="113459" y="94224"/>
                        <a:pt x="119063" y="90488"/>
                      </a:cubicBezTo>
                      <a:cubicBezTo>
                        <a:pt x="123240" y="87703"/>
                        <a:pt x="128588" y="87313"/>
                        <a:pt x="133350" y="85725"/>
                      </a:cubicBezTo>
                      <a:cubicBezTo>
                        <a:pt x="136525" y="80963"/>
                        <a:pt x="138828" y="75485"/>
                        <a:pt x="142875" y="71438"/>
                      </a:cubicBezTo>
                      <a:cubicBezTo>
                        <a:pt x="146923" y="67391"/>
                        <a:pt x="153587" y="66383"/>
                        <a:pt x="157163" y="61913"/>
                      </a:cubicBezTo>
                      <a:cubicBezTo>
                        <a:pt x="160299" y="57993"/>
                        <a:pt x="159487" y="52013"/>
                        <a:pt x="161925" y="47625"/>
                      </a:cubicBezTo>
                      <a:cubicBezTo>
                        <a:pt x="175947" y="22384"/>
                        <a:pt x="175551" y="21351"/>
                        <a:pt x="195263" y="9525"/>
                      </a:cubicBezTo>
                      <a:cubicBezTo>
                        <a:pt x="198307" y="7699"/>
                        <a:pt x="201613" y="6350"/>
                        <a:pt x="204788" y="4763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フリーフォーム 145">
                  <a:extLst>
                    <a:ext uri="{FF2B5EF4-FFF2-40B4-BE49-F238E27FC236}">
                      <a16:creationId xmlns:a16="http://schemas.microsoft.com/office/drawing/2014/main" id="{569505D9-D0B2-34BC-A503-41D07C2051DB}"/>
                    </a:ext>
                  </a:extLst>
                </p:cNvPr>
                <p:cNvSpPr/>
                <p:nvPr/>
              </p:nvSpPr>
              <p:spPr>
                <a:xfrm>
                  <a:off x="4392928" y="3188973"/>
                  <a:ext cx="2009775" cy="1314450"/>
                </a:xfrm>
                <a:custGeom>
                  <a:avLst/>
                  <a:gdLst>
                    <a:gd name="connsiteX0" fmla="*/ 0 w 2009775"/>
                    <a:gd name="connsiteY0" fmla="*/ 127000 h 1314450"/>
                    <a:gd name="connsiteX1" fmla="*/ 34925 w 2009775"/>
                    <a:gd name="connsiteY1" fmla="*/ 117475 h 1314450"/>
                    <a:gd name="connsiteX2" fmla="*/ 44450 w 2009775"/>
                    <a:gd name="connsiteY2" fmla="*/ 114300 h 1314450"/>
                    <a:gd name="connsiteX3" fmla="*/ 53975 w 2009775"/>
                    <a:gd name="connsiteY3" fmla="*/ 107950 h 1314450"/>
                    <a:gd name="connsiteX4" fmla="*/ 82550 w 2009775"/>
                    <a:gd name="connsiteY4" fmla="*/ 98425 h 1314450"/>
                    <a:gd name="connsiteX5" fmla="*/ 92075 w 2009775"/>
                    <a:gd name="connsiteY5" fmla="*/ 95250 h 1314450"/>
                    <a:gd name="connsiteX6" fmla="*/ 101600 w 2009775"/>
                    <a:gd name="connsiteY6" fmla="*/ 88900 h 1314450"/>
                    <a:gd name="connsiteX7" fmla="*/ 120650 w 2009775"/>
                    <a:gd name="connsiteY7" fmla="*/ 82550 h 1314450"/>
                    <a:gd name="connsiteX8" fmla="*/ 139700 w 2009775"/>
                    <a:gd name="connsiteY8" fmla="*/ 73025 h 1314450"/>
                    <a:gd name="connsiteX9" fmla="*/ 149225 w 2009775"/>
                    <a:gd name="connsiteY9" fmla="*/ 66675 h 1314450"/>
                    <a:gd name="connsiteX10" fmla="*/ 177800 w 2009775"/>
                    <a:gd name="connsiteY10" fmla="*/ 57150 h 1314450"/>
                    <a:gd name="connsiteX11" fmla="*/ 187325 w 2009775"/>
                    <a:gd name="connsiteY11" fmla="*/ 53975 h 1314450"/>
                    <a:gd name="connsiteX12" fmla="*/ 196850 w 2009775"/>
                    <a:gd name="connsiteY12" fmla="*/ 47625 h 1314450"/>
                    <a:gd name="connsiteX13" fmla="*/ 215900 w 2009775"/>
                    <a:gd name="connsiteY13" fmla="*/ 41275 h 1314450"/>
                    <a:gd name="connsiteX14" fmla="*/ 244475 w 2009775"/>
                    <a:gd name="connsiteY14" fmla="*/ 31750 h 1314450"/>
                    <a:gd name="connsiteX15" fmla="*/ 292100 w 2009775"/>
                    <a:gd name="connsiteY15" fmla="*/ 15875 h 1314450"/>
                    <a:gd name="connsiteX16" fmla="*/ 301625 w 2009775"/>
                    <a:gd name="connsiteY16" fmla="*/ 12700 h 1314450"/>
                    <a:gd name="connsiteX17" fmla="*/ 311150 w 2009775"/>
                    <a:gd name="connsiteY17" fmla="*/ 9525 h 1314450"/>
                    <a:gd name="connsiteX18" fmla="*/ 327025 w 2009775"/>
                    <a:gd name="connsiteY18" fmla="*/ 6350 h 1314450"/>
                    <a:gd name="connsiteX19" fmla="*/ 336550 w 2009775"/>
                    <a:gd name="connsiteY19" fmla="*/ 3175 h 1314450"/>
                    <a:gd name="connsiteX20" fmla="*/ 352425 w 2009775"/>
                    <a:gd name="connsiteY20" fmla="*/ 0 h 1314450"/>
                    <a:gd name="connsiteX21" fmla="*/ 457200 w 2009775"/>
                    <a:gd name="connsiteY21" fmla="*/ 3175 h 1314450"/>
                    <a:gd name="connsiteX22" fmla="*/ 482600 w 2009775"/>
                    <a:gd name="connsiteY22" fmla="*/ 9525 h 1314450"/>
                    <a:gd name="connsiteX23" fmla="*/ 536575 w 2009775"/>
                    <a:gd name="connsiteY23" fmla="*/ 19050 h 1314450"/>
                    <a:gd name="connsiteX24" fmla="*/ 555625 w 2009775"/>
                    <a:gd name="connsiteY24" fmla="*/ 25400 h 1314450"/>
                    <a:gd name="connsiteX25" fmla="*/ 565150 w 2009775"/>
                    <a:gd name="connsiteY25" fmla="*/ 28575 h 1314450"/>
                    <a:gd name="connsiteX26" fmla="*/ 574675 w 2009775"/>
                    <a:gd name="connsiteY26" fmla="*/ 34925 h 1314450"/>
                    <a:gd name="connsiteX27" fmla="*/ 593725 w 2009775"/>
                    <a:gd name="connsiteY27" fmla="*/ 41275 h 1314450"/>
                    <a:gd name="connsiteX28" fmla="*/ 631825 w 2009775"/>
                    <a:gd name="connsiteY28" fmla="*/ 53975 h 1314450"/>
                    <a:gd name="connsiteX29" fmla="*/ 698500 w 2009775"/>
                    <a:gd name="connsiteY29" fmla="*/ 76200 h 1314450"/>
                    <a:gd name="connsiteX30" fmla="*/ 717550 w 2009775"/>
                    <a:gd name="connsiteY30" fmla="*/ 82550 h 1314450"/>
                    <a:gd name="connsiteX31" fmla="*/ 727075 w 2009775"/>
                    <a:gd name="connsiteY31" fmla="*/ 85725 h 1314450"/>
                    <a:gd name="connsiteX32" fmla="*/ 739775 w 2009775"/>
                    <a:gd name="connsiteY32" fmla="*/ 92075 h 1314450"/>
                    <a:gd name="connsiteX33" fmla="*/ 752475 w 2009775"/>
                    <a:gd name="connsiteY33" fmla="*/ 95250 h 1314450"/>
                    <a:gd name="connsiteX34" fmla="*/ 762000 w 2009775"/>
                    <a:gd name="connsiteY34" fmla="*/ 98425 h 1314450"/>
                    <a:gd name="connsiteX35" fmla="*/ 774700 w 2009775"/>
                    <a:gd name="connsiteY35" fmla="*/ 101600 h 1314450"/>
                    <a:gd name="connsiteX36" fmla="*/ 793750 w 2009775"/>
                    <a:gd name="connsiteY36" fmla="*/ 107950 h 1314450"/>
                    <a:gd name="connsiteX37" fmla="*/ 825500 w 2009775"/>
                    <a:gd name="connsiteY37" fmla="*/ 117475 h 1314450"/>
                    <a:gd name="connsiteX38" fmla="*/ 835025 w 2009775"/>
                    <a:gd name="connsiteY38" fmla="*/ 120650 h 1314450"/>
                    <a:gd name="connsiteX39" fmla="*/ 844550 w 2009775"/>
                    <a:gd name="connsiteY39" fmla="*/ 123825 h 1314450"/>
                    <a:gd name="connsiteX40" fmla="*/ 854075 w 2009775"/>
                    <a:gd name="connsiteY40" fmla="*/ 130175 h 1314450"/>
                    <a:gd name="connsiteX41" fmla="*/ 882650 w 2009775"/>
                    <a:gd name="connsiteY41" fmla="*/ 139700 h 1314450"/>
                    <a:gd name="connsiteX42" fmla="*/ 920750 w 2009775"/>
                    <a:gd name="connsiteY42" fmla="*/ 152400 h 1314450"/>
                    <a:gd name="connsiteX43" fmla="*/ 939800 w 2009775"/>
                    <a:gd name="connsiteY43" fmla="*/ 158750 h 1314450"/>
                    <a:gd name="connsiteX44" fmla="*/ 949325 w 2009775"/>
                    <a:gd name="connsiteY44" fmla="*/ 161925 h 1314450"/>
                    <a:gd name="connsiteX45" fmla="*/ 958850 w 2009775"/>
                    <a:gd name="connsiteY45" fmla="*/ 168275 h 1314450"/>
                    <a:gd name="connsiteX46" fmla="*/ 977900 w 2009775"/>
                    <a:gd name="connsiteY46" fmla="*/ 174625 h 1314450"/>
                    <a:gd name="connsiteX47" fmla="*/ 996950 w 2009775"/>
                    <a:gd name="connsiteY47" fmla="*/ 180975 h 1314450"/>
                    <a:gd name="connsiteX48" fmla="*/ 1006475 w 2009775"/>
                    <a:gd name="connsiteY48" fmla="*/ 184150 h 1314450"/>
                    <a:gd name="connsiteX49" fmla="*/ 1028700 w 2009775"/>
                    <a:gd name="connsiteY49" fmla="*/ 187325 h 1314450"/>
                    <a:gd name="connsiteX50" fmla="*/ 1050925 w 2009775"/>
                    <a:gd name="connsiteY50" fmla="*/ 193675 h 1314450"/>
                    <a:gd name="connsiteX51" fmla="*/ 1073150 w 2009775"/>
                    <a:gd name="connsiteY51" fmla="*/ 196850 h 1314450"/>
                    <a:gd name="connsiteX52" fmla="*/ 1111250 w 2009775"/>
                    <a:gd name="connsiteY52" fmla="*/ 206375 h 1314450"/>
                    <a:gd name="connsiteX53" fmla="*/ 1123950 w 2009775"/>
                    <a:gd name="connsiteY53" fmla="*/ 209550 h 1314450"/>
                    <a:gd name="connsiteX54" fmla="*/ 1139825 w 2009775"/>
                    <a:gd name="connsiteY54" fmla="*/ 212725 h 1314450"/>
                    <a:gd name="connsiteX55" fmla="*/ 1152525 w 2009775"/>
                    <a:gd name="connsiteY55" fmla="*/ 215900 h 1314450"/>
                    <a:gd name="connsiteX56" fmla="*/ 1177925 w 2009775"/>
                    <a:gd name="connsiteY56" fmla="*/ 219075 h 1314450"/>
                    <a:gd name="connsiteX57" fmla="*/ 1254125 w 2009775"/>
                    <a:gd name="connsiteY57" fmla="*/ 228600 h 1314450"/>
                    <a:gd name="connsiteX58" fmla="*/ 1270000 w 2009775"/>
                    <a:gd name="connsiteY58" fmla="*/ 231775 h 1314450"/>
                    <a:gd name="connsiteX59" fmla="*/ 1279525 w 2009775"/>
                    <a:gd name="connsiteY59" fmla="*/ 234950 h 1314450"/>
                    <a:gd name="connsiteX60" fmla="*/ 1295400 w 2009775"/>
                    <a:gd name="connsiteY60" fmla="*/ 238125 h 1314450"/>
                    <a:gd name="connsiteX61" fmla="*/ 1323975 w 2009775"/>
                    <a:gd name="connsiteY61" fmla="*/ 247650 h 1314450"/>
                    <a:gd name="connsiteX62" fmla="*/ 1343025 w 2009775"/>
                    <a:gd name="connsiteY62" fmla="*/ 254000 h 1314450"/>
                    <a:gd name="connsiteX63" fmla="*/ 1352550 w 2009775"/>
                    <a:gd name="connsiteY63" fmla="*/ 257175 h 1314450"/>
                    <a:gd name="connsiteX64" fmla="*/ 1371600 w 2009775"/>
                    <a:gd name="connsiteY64" fmla="*/ 266700 h 1314450"/>
                    <a:gd name="connsiteX65" fmla="*/ 1390650 w 2009775"/>
                    <a:gd name="connsiteY65" fmla="*/ 279400 h 1314450"/>
                    <a:gd name="connsiteX66" fmla="*/ 1400175 w 2009775"/>
                    <a:gd name="connsiteY66" fmla="*/ 285750 h 1314450"/>
                    <a:gd name="connsiteX67" fmla="*/ 1409700 w 2009775"/>
                    <a:gd name="connsiteY67" fmla="*/ 288925 h 1314450"/>
                    <a:gd name="connsiteX68" fmla="*/ 1425575 w 2009775"/>
                    <a:gd name="connsiteY68" fmla="*/ 304800 h 1314450"/>
                    <a:gd name="connsiteX69" fmla="*/ 1431925 w 2009775"/>
                    <a:gd name="connsiteY69" fmla="*/ 314325 h 1314450"/>
                    <a:gd name="connsiteX70" fmla="*/ 1450975 w 2009775"/>
                    <a:gd name="connsiteY70" fmla="*/ 327025 h 1314450"/>
                    <a:gd name="connsiteX71" fmla="*/ 1463675 w 2009775"/>
                    <a:gd name="connsiteY71" fmla="*/ 346075 h 1314450"/>
                    <a:gd name="connsiteX72" fmla="*/ 1482725 w 2009775"/>
                    <a:gd name="connsiteY72" fmla="*/ 358775 h 1314450"/>
                    <a:gd name="connsiteX73" fmla="*/ 1489075 w 2009775"/>
                    <a:gd name="connsiteY73" fmla="*/ 368300 h 1314450"/>
                    <a:gd name="connsiteX74" fmla="*/ 1498600 w 2009775"/>
                    <a:gd name="connsiteY74" fmla="*/ 371475 h 1314450"/>
                    <a:gd name="connsiteX75" fmla="*/ 1517650 w 2009775"/>
                    <a:gd name="connsiteY75" fmla="*/ 384175 h 1314450"/>
                    <a:gd name="connsiteX76" fmla="*/ 1527175 w 2009775"/>
                    <a:gd name="connsiteY76" fmla="*/ 390525 h 1314450"/>
                    <a:gd name="connsiteX77" fmla="*/ 1536700 w 2009775"/>
                    <a:gd name="connsiteY77" fmla="*/ 396875 h 1314450"/>
                    <a:gd name="connsiteX78" fmla="*/ 1549400 w 2009775"/>
                    <a:gd name="connsiteY78" fmla="*/ 403225 h 1314450"/>
                    <a:gd name="connsiteX79" fmla="*/ 1568450 w 2009775"/>
                    <a:gd name="connsiteY79" fmla="*/ 412750 h 1314450"/>
                    <a:gd name="connsiteX80" fmla="*/ 1587500 w 2009775"/>
                    <a:gd name="connsiteY80" fmla="*/ 428625 h 1314450"/>
                    <a:gd name="connsiteX81" fmla="*/ 1597025 w 2009775"/>
                    <a:gd name="connsiteY81" fmla="*/ 431800 h 1314450"/>
                    <a:gd name="connsiteX82" fmla="*/ 1616075 w 2009775"/>
                    <a:gd name="connsiteY82" fmla="*/ 444500 h 1314450"/>
                    <a:gd name="connsiteX83" fmla="*/ 1625600 w 2009775"/>
                    <a:gd name="connsiteY83" fmla="*/ 450850 h 1314450"/>
                    <a:gd name="connsiteX84" fmla="*/ 1644650 w 2009775"/>
                    <a:gd name="connsiteY84" fmla="*/ 463550 h 1314450"/>
                    <a:gd name="connsiteX85" fmla="*/ 1654175 w 2009775"/>
                    <a:gd name="connsiteY85" fmla="*/ 469900 h 1314450"/>
                    <a:gd name="connsiteX86" fmla="*/ 1660525 w 2009775"/>
                    <a:gd name="connsiteY86" fmla="*/ 479425 h 1314450"/>
                    <a:gd name="connsiteX87" fmla="*/ 1670050 w 2009775"/>
                    <a:gd name="connsiteY87" fmla="*/ 482600 h 1314450"/>
                    <a:gd name="connsiteX88" fmla="*/ 1689100 w 2009775"/>
                    <a:gd name="connsiteY88" fmla="*/ 495300 h 1314450"/>
                    <a:gd name="connsiteX89" fmla="*/ 1708150 w 2009775"/>
                    <a:gd name="connsiteY89" fmla="*/ 511175 h 1314450"/>
                    <a:gd name="connsiteX90" fmla="*/ 1727200 w 2009775"/>
                    <a:gd name="connsiteY90" fmla="*/ 523875 h 1314450"/>
                    <a:gd name="connsiteX91" fmla="*/ 1736725 w 2009775"/>
                    <a:gd name="connsiteY91" fmla="*/ 530225 h 1314450"/>
                    <a:gd name="connsiteX92" fmla="*/ 1746250 w 2009775"/>
                    <a:gd name="connsiteY92" fmla="*/ 536575 h 1314450"/>
                    <a:gd name="connsiteX93" fmla="*/ 1755775 w 2009775"/>
                    <a:gd name="connsiteY93" fmla="*/ 539750 h 1314450"/>
                    <a:gd name="connsiteX94" fmla="*/ 1781175 w 2009775"/>
                    <a:gd name="connsiteY94" fmla="*/ 555625 h 1314450"/>
                    <a:gd name="connsiteX95" fmla="*/ 1800225 w 2009775"/>
                    <a:gd name="connsiteY95" fmla="*/ 568325 h 1314450"/>
                    <a:gd name="connsiteX96" fmla="*/ 1809750 w 2009775"/>
                    <a:gd name="connsiteY96" fmla="*/ 574675 h 1314450"/>
                    <a:gd name="connsiteX97" fmla="*/ 1819275 w 2009775"/>
                    <a:gd name="connsiteY97" fmla="*/ 577850 h 1314450"/>
                    <a:gd name="connsiteX98" fmla="*/ 1838325 w 2009775"/>
                    <a:gd name="connsiteY98" fmla="*/ 587375 h 1314450"/>
                    <a:gd name="connsiteX99" fmla="*/ 1847850 w 2009775"/>
                    <a:gd name="connsiteY99" fmla="*/ 596900 h 1314450"/>
                    <a:gd name="connsiteX100" fmla="*/ 1857375 w 2009775"/>
                    <a:gd name="connsiteY100" fmla="*/ 600075 h 1314450"/>
                    <a:gd name="connsiteX101" fmla="*/ 1866900 w 2009775"/>
                    <a:gd name="connsiteY101" fmla="*/ 606425 h 1314450"/>
                    <a:gd name="connsiteX102" fmla="*/ 1882775 w 2009775"/>
                    <a:gd name="connsiteY102" fmla="*/ 628650 h 1314450"/>
                    <a:gd name="connsiteX103" fmla="*/ 1889125 w 2009775"/>
                    <a:gd name="connsiteY103" fmla="*/ 638175 h 1314450"/>
                    <a:gd name="connsiteX104" fmla="*/ 1898650 w 2009775"/>
                    <a:gd name="connsiteY104" fmla="*/ 650875 h 1314450"/>
                    <a:gd name="connsiteX105" fmla="*/ 1905000 w 2009775"/>
                    <a:gd name="connsiteY105" fmla="*/ 660400 h 1314450"/>
                    <a:gd name="connsiteX106" fmla="*/ 1914525 w 2009775"/>
                    <a:gd name="connsiteY106" fmla="*/ 666750 h 1314450"/>
                    <a:gd name="connsiteX107" fmla="*/ 1927225 w 2009775"/>
                    <a:gd name="connsiteY107" fmla="*/ 688975 h 1314450"/>
                    <a:gd name="connsiteX108" fmla="*/ 1933575 w 2009775"/>
                    <a:gd name="connsiteY108" fmla="*/ 701675 h 1314450"/>
                    <a:gd name="connsiteX109" fmla="*/ 1936750 w 2009775"/>
                    <a:gd name="connsiteY109" fmla="*/ 711200 h 1314450"/>
                    <a:gd name="connsiteX110" fmla="*/ 1958975 w 2009775"/>
                    <a:gd name="connsiteY110" fmla="*/ 746125 h 1314450"/>
                    <a:gd name="connsiteX111" fmla="*/ 1965325 w 2009775"/>
                    <a:gd name="connsiteY111" fmla="*/ 765175 h 1314450"/>
                    <a:gd name="connsiteX112" fmla="*/ 1978025 w 2009775"/>
                    <a:gd name="connsiteY112" fmla="*/ 790575 h 1314450"/>
                    <a:gd name="connsiteX113" fmla="*/ 1984375 w 2009775"/>
                    <a:gd name="connsiteY113" fmla="*/ 803275 h 1314450"/>
                    <a:gd name="connsiteX114" fmla="*/ 1993900 w 2009775"/>
                    <a:gd name="connsiteY114" fmla="*/ 835025 h 1314450"/>
                    <a:gd name="connsiteX115" fmla="*/ 2000250 w 2009775"/>
                    <a:gd name="connsiteY115" fmla="*/ 854075 h 1314450"/>
                    <a:gd name="connsiteX116" fmla="*/ 2006600 w 2009775"/>
                    <a:gd name="connsiteY116" fmla="*/ 895350 h 1314450"/>
                    <a:gd name="connsiteX117" fmla="*/ 2009775 w 2009775"/>
                    <a:gd name="connsiteY117" fmla="*/ 927100 h 1314450"/>
                    <a:gd name="connsiteX118" fmla="*/ 2000250 w 2009775"/>
                    <a:gd name="connsiteY118" fmla="*/ 1022350 h 1314450"/>
                    <a:gd name="connsiteX119" fmla="*/ 1987550 w 2009775"/>
                    <a:gd name="connsiteY119" fmla="*/ 1050925 h 1314450"/>
                    <a:gd name="connsiteX120" fmla="*/ 1978025 w 2009775"/>
                    <a:gd name="connsiteY120" fmla="*/ 1057275 h 1314450"/>
                    <a:gd name="connsiteX121" fmla="*/ 1968500 w 2009775"/>
                    <a:gd name="connsiteY121" fmla="*/ 1076325 h 1314450"/>
                    <a:gd name="connsiteX122" fmla="*/ 1958975 w 2009775"/>
                    <a:gd name="connsiteY122" fmla="*/ 1079500 h 1314450"/>
                    <a:gd name="connsiteX123" fmla="*/ 1943100 w 2009775"/>
                    <a:gd name="connsiteY123" fmla="*/ 1095375 h 1314450"/>
                    <a:gd name="connsiteX124" fmla="*/ 1927225 w 2009775"/>
                    <a:gd name="connsiteY124" fmla="*/ 1111250 h 1314450"/>
                    <a:gd name="connsiteX125" fmla="*/ 1920875 w 2009775"/>
                    <a:gd name="connsiteY125" fmla="*/ 1120775 h 1314450"/>
                    <a:gd name="connsiteX126" fmla="*/ 1911350 w 2009775"/>
                    <a:gd name="connsiteY126" fmla="*/ 1127125 h 1314450"/>
                    <a:gd name="connsiteX127" fmla="*/ 1908175 w 2009775"/>
                    <a:gd name="connsiteY127" fmla="*/ 1136650 h 1314450"/>
                    <a:gd name="connsiteX128" fmla="*/ 1885950 w 2009775"/>
                    <a:gd name="connsiteY128" fmla="*/ 1162050 h 1314450"/>
                    <a:gd name="connsiteX129" fmla="*/ 1863725 w 2009775"/>
                    <a:gd name="connsiteY129" fmla="*/ 1184275 h 1314450"/>
                    <a:gd name="connsiteX130" fmla="*/ 1847850 w 2009775"/>
                    <a:gd name="connsiteY130" fmla="*/ 1200150 h 1314450"/>
                    <a:gd name="connsiteX131" fmla="*/ 1831975 w 2009775"/>
                    <a:gd name="connsiteY131" fmla="*/ 1216025 h 1314450"/>
                    <a:gd name="connsiteX132" fmla="*/ 1819275 w 2009775"/>
                    <a:gd name="connsiteY132" fmla="*/ 1235075 h 1314450"/>
                    <a:gd name="connsiteX133" fmla="*/ 1812925 w 2009775"/>
                    <a:gd name="connsiteY133" fmla="*/ 1244600 h 1314450"/>
                    <a:gd name="connsiteX134" fmla="*/ 1803400 w 2009775"/>
                    <a:gd name="connsiteY134" fmla="*/ 1250950 h 1314450"/>
                    <a:gd name="connsiteX135" fmla="*/ 1800225 w 2009775"/>
                    <a:gd name="connsiteY135" fmla="*/ 1260475 h 1314450"/>
                    <a:gd name="connsiteX136" fmla="*/ 1790700 w 2009775"/>
                    <a:gd name="connsiteY136" fmla="*/ 1266825 h 1314450"/>
                    <a:gd name="connsiteX137" fmla="*/ 1784350 w 2009775"/>
                    <a:gd name="connsiteY137" fmla="*/ 1285875 h 1314450"/>
                    <a:gd name="connsiteX138" fmla="*/ 1781175 w 2009775"/>
                    <a:gd name="connsiteY138" fmla="*/ 1295400 h 1314450"/>
                    <a:gd name="connsiteX139" fmla="*/ 1771650 w 2009775"/>
                    <a:gd name="connsiteY139" fmla="*/ 1301750 h 1314450"/>
                    <a:gd name="connsiteX140" fmla="*/ 1768475 w 2009775"/>
                    <a:gd name="connsiteY140" fmla="*/ 1314450 h 131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2009775" h="1314450">
                      <a:moveTo>
                        <a:pt x="0" y="127000"/>
                      </a:moveTo>
                      <a:cubicBezTo>
                        <a:pt x="22439" y="122512"/>
                        <a:pt x="10755" y="125532"/>
                        <a:pt x="34925" y="117475"/>
                      </a:cubicBezTo>
                      <a:cubicBezTo>
                        <a:pt x="38100" y="116417"/>
                        <a:pt x="41665" y="116156"/>
                        <a:pt x="44450" y="114300"/>
                      </a:cubicBezTo>
                      <a:cubicBezTo>
                        <a:pt x="47625" y="112183"/>
                        <a:pt x="50488" y="109500"/>
                        <a:pt x="53975" y="107950"/>
                      </a:cubicBezTo>
                      <a:lnTo>
                        <a:pt x="82550" y="98425"/>
                      </a:lnTo>
                      <a:cubicBezTo>
                        <a:pt x="85725" y="97367"/>
                        <a:pt x="89290" y="97106"/>
                        <a:pt x="92075" y="95250"/>
                      </a:cubicBezTo>
                      <a:cubicBezTo>
                        <a:pt x="95250" y="93133"/>
                        <a:pt x="98113" y="90450"/>
                        <a:pt x="101600" y="88900"/>
                      </a:cubicBezTo>
                      <a:cubicBezTo>
                        <a:pt x="107717" y="86182"/>
                        <a:pt x="115081" y="86263"/>
                        <a:pt x="120650" y="82550"/>
                      </a:cubicBezTo>
                      <a:cubicBezTo>
                        <a:pt x="147947" y="64352"/>
                        <a:pt x="113410" y="86170"/>
                        <a:pt x="139700" y="73025"/>
                      </a:cubicBezTo>
                      <a:cubicBezTo>
                        <a:pt x="143113" y="71318"/>
                        <a:pt x="145738" y="68225"/>
                        <a:pt x="149225" y="66675"/>
                      </a:cubicBezTo>
                      <a:lnTo>
                        <a:pt x="177800" y="57150"/>
                      </a:lnTo>
                      <a:cubicBezTo>
                        <a:pt x="180975" y="56092"/>
                        <a:pt x="184540" y="55831"/>
                        <a:pt x="187325" y="53975"/>
                      </a:cubicBezTo>
                      <a:cubicBezTo>
                        <a:pt x="190500" y="51858"/>
                        <a:pt x="193363" y="49175"/>
                        <a:pt x="196850" y="47625"/>
                      </a:cubicBezTo>
                      <a:cubicBezTo>
                        <a:pt x="202967" y="44907"/>
                        <a:pt x="209550" y="43392"/>
                        <a:pt x="215900" y="41275"/>
                      </a:cubicBezTo>
                      <a:lnTo>
                        <a:pt x="244475" y="31750"/>
                      </a:lnTo>
                      <a:lnTo>
                        <a:pt x="292100" y="15875"/>
                      </a:lnTo>
                      <a:lnTo>
                        <a:pt x="301625" y="12700"/>
                      </a:lnTo>
                      <a:cubicBezTo>
                        <a:pt x="304800" y="11642"/>
                        <a:pt x="307868" y="10181"/>
                        <a:pt x="311150" y="9525"/>
                      </a:cubicBezTo>
                      <a:cubicBezTo>
                        <a:pt x="316442" y="8467"/>
                        <a:pt x="321790" y="7659"/>
                        <a:pt x="327025" y="6350"/>
                      </a:cubicBezTo>
                      <a:cubicBezTo>
                        <a:pt x="330272" y="5538"/>
                        <a:pt x="333303" y="3987"/>
                        <a:pt x="336550" y="3175"/>
                      </a:cubicBezTo>
                      <a:cubicBezTo>
                        <a:pt x="341785" y="1866"/>
                        <a:pt x="347133" y="1058"/>
                        <a:pt x="352425" y="0"/>
                      </a:cubicBezTo>
                      <a:cubicBezTo>
                        <a:pt x="387350" y="1058"/>
                        <a:pt x="422307" y="1339"/>
                        <a:pt x="457200" y="3175"/>
                      </a:cubicBezTo>
                      <a:cubicBezTo>
                        <a:pt x="474105" y="4065"/>
                        <a:pt x="469352" y="6468"/>
                        <a:pt x="482600" y="9525"/>
                      </a:cubicBezTo>
                      <a:cubicBezTo>
                        <a:pt x="508007" y="15388"/>
                        <a:pt x="513152" y="15704"/>
                        <a:pt x="536575" y="19050"/>
                      </a:cubicBezTo>
                      <a:lnTo>
                        <a:pt x="555625" y="25400"/>
                      </a:lnTo>
                      <a:cubicBezTo>
                        <a:pt x="558800" y="26458"/>
                        <a:pt x="562365" y="26719"/>
                        <a:pt x="565150" y="28575"/>
                      </a:cubicBezTo>
                      <a:cubicBezTo>
                        <a:pt x="568325" y="30692"/>
                        <a:pt x="571188" y="33375"/>
                        <a:pt x="574675" y="34925"/>
                      </a:cubicBezTo>
                      <a:cubicBezTo>
                        <a:pt x="580792" y="37643"/>
                        <a:pt x="587375" y="39158"/>
                        <a:pt x="593725" y="41275"/>
                      </a:cubicBezTo>
                      <a:lnTo>
                        <a:pt x="631825" y="53975"/>
                      </a:lnTo>
                      <a:lnTo>
                        <a:pt x="698500" y="76200"/>
                      </a:lnTo>
                      <a:lnTo>
                        <a:pt x="717550" y="82550"/>
                      </a:lnTo>
                      <a:cubicBezTo>
                        <a:pt x="720725" y="83608"/>
                        <a:pt x="724082" y="84228"/>
                        <a:pt x="727075" y="85725"/>
                      </a:cubicBezTo>
                      <a:cubicBezTo>
                        <a:pt x="731308" y="87842"/>
                        <a:pt x="735343" y="90413"/>
                        <a:pt x="739775" y="92075"/>
                      </a:cubicBezTo>
                      <a:cubicBezTo>
                        <a:pt x="743861" y="93607"/>
                        <a:pt x="748279" y="94051"/>
                        <a:pt x="752475" y="95250"/>
                      </a:cubicBezTo>
                      <a:cubicBezTo>
                        <a:pt x="755693" y="96169"/>
                        <a:pt x="758782" y="97506"/>
                        <a:pt x="762000" y="98425"/>
                      </a:cubicBezTo>
                      <a:cubicBezTo>
                        <a:pt x="766196" y="99624"/>
                        <a:pt x="770520" y="100346"/>
                        <a:pt x="774700" y="101600"/>
                      </a:cubicBezTo>
                      <a:cubicBezTo>
                        <a:pt x="781111" y="103523"/>
                        <a:pt x="787256" y="106327"/>
                        <a:pt x="793750" y="107950"/>
                      </a:cubicBezTo>
                      <a:cubicBezTo>
                        <a:pt x="812944" y="112748"/>
                        <a:pt x="802310" y="109745"/>
                        <a:pt x="825500" y="117475"/>
                      </a:cubicBezTo>
                      <a:lnTo>
                        <a:pt x="835025" y="120650"/>
                      </a:lnTo>
                      <a:cubicBezTo>
                        <a:pt x="838200" y="121708"/>
                        <a:pt x="841765" y="121969"/>
                        <a:pt x="844550" y="123825"/>
                      </a:cubicBezTo>
                      <a:cubicBezTo>
                        <a:pt x="847725" y="125942"/>
                        <a:pt x="850588" y="128625"/>
                        <a:pt x="854075" y="130175"/>
                      </a:cubicBezTo>
                      <a:lnTo>
                        <a:pt x="882650" y="139700"/>
                      </a:lnTo>
                      <a:lnTo>
                        <a:pt x="920750" y="152400"/>
                      </a:lnTo>
                      <a:lnTo>
                        <a:pt x="939800" y="158750"/>
                      </a:lnTo>
                      <a:cubicBezTo>
                        <a:pt x="942975" y="159808"/>
                        <a:pt x="946540" y="160069"/>
                        <a:pt x="949325" y="161925"/>
                      </a:cubicBezTo>
                      <a:cubicBezTo>
                        <a:pt x="952500" y="164042"/>
                        <a:pt x="955363" y="166725"/>
                        <a:pt x="958850" y="168275"/>
                      </a:cubicBezTo>
                      <a:cubicBezTo>
                        <a:pt x="964967" y="170993"/>
                        <a:pt x="971550" y="172508"/>
                        <a:pt x="977900" y="174625"/>
                      </a:cubicBezTo>
                      <a:lnTo>
                        <a:pt x="996950" y="180975"/>
                      </a:lnTo>
                      <a:cubicBezTo>
                        <a:pt x="1000125" y="182033"/>
                        <a:pt x="1003162" y="183677"/>
                        <a:pt x="1006475" y="184150"/>
                      </a:cubicBezTo>
                      <a:lnTo>
                        <a:pt x="1028700" y="187325"/>
                      </a:lnTo>
                      <a:cubicBezTo>
                        <a:pt x="1036861" y="190045"/>
                        <a:pt x="1042154" y="192080"/>
                        <a:pt x="1050925" y="193675"/>
                      </a:cubicBezTo>
                      <a:cubicBezTo>
                        <a:pt x="1058288" y="195014"/>
                        <a:pt x="1065742" y="195792"/>
                        <a:pt x="1073150" y="196850"/>
                      </a:cubicBezTo>
                      <a:cubicBezTo>
                        <a:pt x="1104975" y="207458"/>
                        <a:pt x="1079184" y="199962"/>
                        <a:pt x="1111250" y="206375"/>
                      </a:cubicBezTo>
                      <a:cubicBezTo>
                        <a:pt x="1115529" y="207231"/>
                        <a:pt x="1119690" y="208603"/>
                        <a:pt x="1123950" y="209550"/>
                      </a:cubicBezTo>
                      <a:cubicBezTo>
                        <a:pt x="1129218" y="210721"/>
                        <a:pt x="1134557" y="211554"/>
                        <a:pt x="1139825" y="212725"/>
                      </a:cubicBezTo>
                      <a:cubicBezTo>
                        <a:pt x="1144085" y="213672"/>
                        <a:pt x="1148221" y="215183"/>
                        <a:pt x="1152525" y="215900"/>
                      </a:cubicBezTo>
                      <a:cubicBezTo>
                        <a:pt x="1160941" y="217303"/>
                        <a:pt x="1169449" y="218097"/>
                        <a:pt x="1177925" y="219075"/>
                      </a:cubicBezTo>
                      <a:cubicBezTo>
                        <a:pt x="1219787" y="223905"/>
                        <a:pt x="1223452" y="223023"/>
                        <a:pt x="1254125" y="228600"/>
                      </a:cubicBezTo>
                      <a:cubicBezTo>
                        <a:pt x="1259434" y="229565"/>
                        <a:pt x="1264765" y="230466"/>
                        <a:pt x="1270000" y="231775"/>
                      </a:cubicBezTo>
                      <a:cubicBezTo>
                        <a:pt x="1273247" y="232587"/>
                        <a:pt x="1276278" y="234138"/>
                        <a:pt x="1279525" y="234950"/>
                      </a:cubicBezTo>
                      <a:cubicBezTo>
                        <a:pt x="1284760" y="236259"/>
                        <a:pt x="1290194" y="236705"/>
                        <a:pt x="1295400" y="238125"/>
                      </a:cubicBezTo>
                      <a:lnTo>
                        <a:pt x="1323975" y="247650"/>
                      </a:lnTo>
                      <a:lnTo>
                        <a:pt x="1343025" y="254000"/>
                      </a:lnTo>
                      <a:cubicBezTo>
                        <a:pt x="1346200" y="255058"/>
                        <a:pt x="1349765" y="255319"/>
                        <a:pt x="1352550" y="257175"/>
                      </a:cubicBezTo>
                      <a:cubicBezTo>
                        <a:pt x="1394835" y="285365"/>
                        <a:pt x="1332165" y="244792"/>
                        <a:pt x="1371600" y="266700"/>
                      </a:cubicBezTo>
                      <a:cubicBezTo>
                        <a:pt x="1378271" y="270406"/>
                        <a:pt x="1384300" y="275167"/>
                        <a:pt x="1390650" y="279400"/>
                      </a:cubicBezTo>
                      <a:cubicBezTo>
                        <a:pt x="1393825" y="281517"/>
                        <a:pt x="1396555" y="284543"/>
                        <a:pt x="1400175" y="285750"/>
                      </a:cubicBezTo>
                      <a:lnTo>
                        <a:pt x="1409700" y="288925"/>
                      </a:lnTo>
                      <a:cubicBezTo>
                        <a:pt x="1426633" y="314325"/>
                        <a:pt x="1404408" y="283633"/>
                        <a:pt x="1425575" y="304800"/>
                      </a:cubicBezTo>
                      <a:cubicBezTo>
                        <a:pt x="1428273" y="307498"/>
                        <a:pt x="1429053" y="311812"/>
                        <a:pt x="1431925" y="314325"/>
                      </a:cubicBezTo>
                      <a:cubicBezTo>
                        <a:pt x="1437668" y="319351"/>
                        <a:pt x="1450975" y="327025"/>
                        <a:pt x="1450975" y="327025"/>
                      </a:cubicBezTo>
                      <a:cubicBezTo>
                        <a:pt x="1455208" y="333375"/>
                        <a:pt x="1457325" y="341842"/>
                        <a:pt x="1463675" y="346075"/>
                      </a:cubicBezTo>
                      <a:lnTo>
                        <a:pt x="1482725" y="358775"/>
                      </a:lnTo>
                      <a:cubicBezTo>
                        <a:pt x="1484842" y="361950"/>
                        <a:pt x="1486095" y="365916"/>
                        <a:pt x="1489075" y="368300"/>
                      </a:cubicBezTo>
                      <a:cubicBezTo>
                        <a:pt x="1491688" y="370391"/>
                        <a:pt x="1495674" y="369850"/>
                        <a:pt x="1498600" y="371475"/>
                      </a:cubicBezTo>
                      <a:cubicBezTo>
                        <a:pt x="1505271" y="375181"/>
                        <a:pt x="1511300" y="379942"/>
                        <a:pt x="1517650" y="384175"/>
                      </a:cubicBezTo>
                      <a:lnTo>
                        <a:pt x="1527175" y="390525"/>
                      </a:lnTo>
                      <a:cubicBezTo>
                        <a:pt x="1530350" y="392642"/>
                        <a:pt x="1533287" y="395168"/>
                        <a:pt x="1536700" y="396875"/>
                      </a:cubicBezTo>
                      <a:cubicBezTo>
                        <a:pt x="1540933" y="398992"/>
                        <a:pt x="1545291" y="400877"/>
                        <a:pt x="1549400" y="403225"/>
                      </a:cubicBezTo>
                      <a:cubicBezTo>
                        <a:pt x="1566634" y="413073"/>
                        <a:pt x="1550986" y="406929"/>
                        <a:pt x="1568450" y="412750"/>
                      </a:cubicBezTo>
                      <a:cubicBezTo>
                        <a:pt x="1575472" y="419772"/>
                        <a:pt x="1578659" y="424205"/>
                        <a:pt x="1587500" y="428625"/>
                      </a:cubicBezTo>
                      <a:cubicBezTo>
                        <a:pt x="1590493" y="430122"/>
                        <a:pt x="1594099" y="430175"/>
                        <a:pt x="1597025" y="431800"/>
                      </a:cubicBezTo>
                      <a:cubicBezTo>
                        <a:pt x="1603696" y="435506"/>
                        <a:pt x="1609725" y="440267"/>
                        <a:pt x="1616075" y="444500"/>
                      </a:cubicBezTo>
                      <a:lnTo>
                        <a:pt x="1625600" y="450850"/>
                      </a:lnTo>
                      <a:lnTo>
                        <a:pt x="1644650" y="463550"/>
                      </a:lnTo>
                      <a:lnTo>
                        <a:pt x="1654175" y="469900"/>
                      </a:lnTo>
                      <a:cubicBezTo>
                        <a:pt x="1656292" y="473075"/>
                        <a:pt x="1657545" y="477041"/>
                        <a:pt x="1660525" y="479425"/>
                      </a:cubicBezTo>
                      <a:cubicBezTo>
                        <a:pt x="1663138" y="481516"/>
                        <a:pt x="1667124" y="480975"/>
                        <a:pt x="1670050" y="482600"/>
                      </a:cubicBezTo>
                      <a:cubicBezTo>
                        <a:pt x="1676721" y="486306"/>
                        <a:pt x="1682750" y="491067"/>
                        <a:pt x="1689100" y="495300"/>
                      </a:cubicBezTo>
                      <a:cubicBezTo>
                        <a:pt x="1723137" y="517991"/>
                        <a:pt x="1671480" y="482654"/>
                        <a:pt x="1708150" y="511175"/>
                      </a:cubicBezTo>
                      <a:cubicBezTo>
                        <a:pt x="1714174" y="515860"/>
                        <a:pt x="1720850" y="519642"/>
                        <a:pt x="1727200" y="523875"/>
                      </a:cubicBezTo>
                      <a:lnTo>
                        <a:pt x="1736725" y="530225"/>
                      </a:lnTo>
                      <a:cubicBezTo>
                        <a:pt x="1739900" y="532342"/>
                        <a:pt x="1742630" y="535368"/>
                        <a:pt x="1746250" y="536575"/>
                      </a:cubicBezTo>
                      <a:lnTo>
                        <a:pt x="1755775" y="539750"/>
                      </a:lnTo>
                      <a:cubicBezTo>
                        <a:pt x="1771007" y="562599"/>
                        <a:pt x="1749437" y="534466"/>
                        <a:pt x="1781175" y="555625"/>
                      </a:cubicBezTo>
                      <a:lnTo>
                        <a:pt x="1800225" y="568325"/>
                      </a:lnTo>
                      <a:cubicBezTo>
                        <a:pt x="1803400" y="570442"/>
                        <a:pt x="1806130" y="573468"/>
                        <a:pt x="1809750" y="574675"/>
                      </a:cubicBezTo>
                      <a:cubicBezTo>
                        <a:pt x="1812925" y="575733"/>
                        <a:pt x="1816282" y="576353"/>
                        <a:pt x="1819275" y="577850"/>
                      </a:cubicBezTo>
                      <a:cubicBezTo>
                        <a:pt x="1843894" y="590160"/>
                        <a:pt x="1814384" y="579395"/>
                        <a:pt x="1838325" y="587375"/>
                      </a:cubicBezTo>
                      <a:cubicBezTo>
                        <a:pt x="1841500" y="590550"/>
                        <a:pt x="1844114" y="594409"/>
                        <a:pt x="1847850" y="596900"/>
                      </a:cubicBezTo>
                      <a:cubicBezTo>
                        <a:pt x="1850635" y="598756"/>
                        <a:pt x="1854382" y="598578"/>
                        <a:pt x="1857375" y="600075"/>
                      </a:cubicBezTo>
                      <a:cubicBezTo>
                        <a:pt x="1860788" y="601782"/>
                        <a:pt x="1863725" y="604308"/>
                        <a:pt x="1866900" y="606425"/>
                      </a:cubicBezTo>
                      <a:cubicBezTo>
                        <a:pt x="1881865" y="628873"/>
                        <a:pt x="1863084" y="601083"/>
                        <a:pt x="1882775" y="628650"/>
                      </a:cubicBezTo>
                      <a:cubicBezTo>
                        <a:pt x="1884993" y="631755"/>
                        <a:pt x="1886907" y="635070"/>
                        <a:pt x="1889125" y="638175"/>
                      </a:cubicBezTo>
                      <a:cubicBezTo>
                        <a:pt x="1892201" y="642481"/>
                        <a:pt x="1895574" y="646569"/>
                        <a:pt x="1898650" y="650875"/>
                      </a:cubicBezTo>
                      <a:cubicBezTo>
                        <a:pt x="1900868" y="653980"/>
                        <a:pt x="1902302" y="657702"/>
                        <a:pt x="1905000" y="660400"/>
                      </a:cubicBezTo>
                      <a:cubicBezTo>
                        <a:pt x="1907698" y="663098"/>
                        <a:pt x="1911350" y="664633"/>
                        <a:pt x="1914525" y="666750"/>
                      </a:cubicBezTo>
                      <a:cubicBezTo>
                        <a:pt x="1920763" y="685463"/>
                        <a:pt x="1913495" y="667007"/>
                        <a:pt x="1927225" y="688975"/>
                      </a:cubicBezTo>
                      <a:cubicBezTo>
                        <a:pt x="1929733" y="692989"/>
                        <a:pt x="1931711" y="697325"/>
                        <a:pt x="1933575" y="701675"/>
                      </a:cubicBezTo>
                      <a:cubicBezTo>
                        <a:pt x="1934893" y="704751"/>
                        <a:pt x="1935125" y="708274"/>
                        <a:pt x="1936750" y="711200"/>
                      </a:cubicBezTo>
                      <a:cubicBezTo>
                        <a:pt x="1942785" y="722063"/>
                        <a:pt x="1953681" y="734478"/>
                        <a:pt x="1958975" y="746125"/>
                      </a:cubicBezTo>
                      <a:cubicBezTo>
                        <a:pt x="1961745" y="752219"/>
                        <a:pt x="1961612" y="759606"/>
                        <a:pt x="1965325" y="765175"/>
                      </a:cubicBezTo>
                      <a:cubicBezTo>
                        <a:pt x="1976570" y="782042"/>
                        <a:pt x="1967669" y="767273"/>
                        <a:pt x="1978025" y="790575"/>
                      </a:cubicBezTo>
                      <a:cubicBezTo>
                        <a:pt x="1979947" y="794900"/>
                        <a:pt x="1982617" y="798881"/>
                        <a:pt x="1984375" y="803275"/>
                      </a:cubicBezTo>
                      <a:cubicBezTo>
                        <a:pt x="1993355" y="825726"/>
                        <a:pt x="1988286" y="816313"/>
                        <a:pt x="1993900" y="835025"/>
                      </a:cubicBezTo>
                      <a:cubicBezTo>
                        <a:pt x="1995823" y="841436"/>
                        <a:pt x="1999150" y="847473"/>
                        <a:pt x="2000250" y="854075"/>
                      </a:cubicBezTo>
                      <a:cubicBezTo>
                        <a:pt x="2002547" y="867855"/>
                        <a:pt x="2004966" y="881460"/>
                        <a:pt x="2006600" y="895350"/>
                      </a:cubicBezTo>
                      <a:cubicBezTo>
                        <a:pt x="2007843" y="905913"/>
                        <a:pt x="2008717" y="916517"/>
                        <a:pt x="2009775" y="927100"/>
                      </a:cubicBezTo>
                      <a:cubicBezTo>
                        <a:pt x="2007891" y="968551"/>
                        <a:pt x="2011621" y="988237"/>
                        <a:pt x="2000250" y="1022350"/>
                      </a:cubicBezTo>
                      <a:cubicBezTo>
                        <a:pt x="1997106" y="1031781"/>
                        <a:pt x="1995097" y="1043378"/>
                        <a:pt x="1987550" y="1050925"/>
                      </a:cubicBezTo>
                      <a:cubicBezTo>
                        <a:pt x="1984852" y="1053623"/>
                        <a:pt x="1981200" y="1055158"/>
                        <a:pt x="1978025" y="1057275"/>
                      </a:cubicBezTo>
                      <a:cubicBezTo>
                        <a:pt x="1975933" y="1063550"/>
                        <a:pt x="1974095" y="1071849"/>
                        <a:pt x="1968500" y="1076325"/>
                      </a:cubicBezTo>
                      <a:cubicBezTo>
                        <a:pt x="1965887" y="1078416"/>
                        <a:pt x="1962150" y="1078442"/>
                        <a:pt x="1958975" y="1079500"/>
                      </a:cubicBezTo>
                      <a:cubicBezTo>
                        <a:pt x="1942042" y="1104900"/>
                        <a:pt x="1964267" y="1074208"/>
                        <a:pt x="1943100" y="1095375"/>
                      </a:cubicBezTo>
                      <a:cubicBezTo>
                        <a:pt x="1921933" y="1116542"/>
                        <a:pt x="1952625" y="1094317"/>
                        <a:pt x="1927225" y="1111250"/>
                      </a:cubicBezTo>
                      <a:cubicBezTo>
                        <a:pt x="1925108" y="1114425"/>
                        <a:pt x="1923573" y="1118077"/>
                        <a:pt x="1920875" y="1120775"/>
                      </a:cubicBezTo>
                      <a:cubicBezTo>
                        <a:pt x="1918177" y="1123473"/>
                        <a:pt x="1913734" y="1124145"/>
                        <a:pt x="1911350" y="1127125"/>
                      </a:cubicBezTo>
                      <a:cubicBezTo>
                        <a:pt x="1909259" y="1129738"/>
                        <a:pt x="1909800" y="1133724"/>
                        <a:pt x="1908175" y="1136650"/>
                      </a:cubicBezTo>
                      <a:cubicBezTo>
                        <a:pt x="1897280" y="1156260"/>
                        <a:pt x="1899864" y="1152774"/>
                        <a:pt x="1885950" y="1162050"/>
                      </a:cubicBezTo>
                      <a:cubicBezTo>
                        <a:pt x="1871394" y="1183885"/>
                        <a:pt x="1880490" y="1178687"/>
                        <a:pt x="1863725" y="1184275"/>
                      </a:cubicBezTo>
                      <a:cubicBezTo>
                        <a:pt x="1846792" y="1209675"/>
                        <a:pt x="1869017" y="1178983"/>
                        <a:pt x="1847850" y="1200150"/>
                      </a:cubicBezTo>
                      <a:cubicBezTo>
                        <a:pt x="1826683" y="1221317"/>
                        <a:pt x="1857375" y="1199092"/>
                        <a:pt x="1831975" y="1216025"/>
                      </a:cubicBezTo>
                      <a:lnTo>
                        <a:pt x="1819275" y="1235075"/>
                      </a:lnTo>
                      <a:cubicBezTo>
                        <a:pt x="1817158" y="1238250"/>
                        <a:pt x="1816100" y="1242483"/>
                        <a:pt x="1812925" y="1244600"/>
                      </a:cubicBezTo>
                      <a:lnTo>
                        <a:pt x="1803400" y="1250950"/>
                      </a:lnTo>
                      <a:cubicBezTo>
                        <a:pt x="1802342" y="1254125"/>
                        <a:pt x="1802316" y="1257862"/>
                        <a:pt x="1800225" y="1260475"/>
                      </a:cubicBezTo>
                      <a:cubicBezTo>
                        <a:pt x="1797841" y="1263455"/>
                        <a:pt x="1792722" y="1263589"/>
                        <a:pt x="1790700" y="1266825"/>
                      </a:cubicBezTo>
                      <a:cubicBezTo>
                        <a:pt x="1787152" y="1272501"/>
                        <a:pt x="1786467" y="1279525"/>
                        <a:pt x="1784350" y="1285875"/>
                      </a:cubicBezTo>
                      <a:cubicBezTo>
                        <a:pt x="1783292" y="1289050"/>
                        <a:pt x="1783960" y="1293544"/>
                        <a:pt x="1781175" y="1295400"/>
                      </a:cubicBezTo>
                      <a:lnTo>
                        <a:pt x="1771650" y="1301750"/>
                      </a:lnTo>
                      <a:cubicBezTo>
                        <a:pt x="1768140" y="1312279"/>
                        <a:pt x="1768475" y="1307928"/>
                        <a:pt x="1768475" y="131445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フリーフォーム 146">
                  <a:extLst>
                    <a:ext uri="{FF2B5EF4-FFF2-40B4-BE49-F238E27FC236}">
                      <a16:creationId xmlns:a16="http://schemas.microsoft.com/office/drawing/2014/main" id="{96864ADE-F6B9-A3BB-7932-E05DF6B28012}"/>
                    </a:ext>
                  </a:extLst>
                </p:cNvPr>
                <p:cNvSpPr/>
                <p:nvPr/>
              </p:nvSpPr>
              <p:spPr>
                <a:xfrm>
                  <a:off x="3423810" y="3239115"/>
                  <a:ext cx="108693" cy="89558"/>
                </a:xfrm>
                <a:custGeom>
                  <a:avLst/>
                  <a:gdLst>
                    <a:gd name="connsiteX0" fmla="*/ 38843 w 108693"/>
                    <a:gd name="connsiteY0" fmla="*/ 13358 h 89558"/>
                    <a:gd name="connsiteX1" fmla="*/ 10268 w 108693"/>
                    <a:gd name="connsiteY1" fmla="*/ 29233 h 89558"/>
                    <a:gd name="connsiteX2" fmla="*/ 743 w 108693"/>
                    <a:gd name="connsiteY2" fmla="*/ 35583 h 89558"/>
                    <a:gd name="connsiteX3" fmla="*/ 3918 w 108693"/>
                    <a:gd name="connsiteY3" fmla="*/ 64158 h 89558"/>
                    <a:gd name="connsiteX4" fmla="*/ 13443 w 108693"/>
                    <a:gd name="connsiteY4" fmla="*/ 67333 h 89558"/>
                    <a:gd name="connsiteX5" fmla="*/ 42018 w 108693"/>
                    <a:gd name="connsiteY5" fmla="*/ 70508 h 89558"/>
                    <a:gd name="connsiteX6" fmla="*/ 51543 w 108693"/>
                    <a:gd name="connsiteY6" fmla="*/ 73683 h 89558"/>
                    <a:gd name="connsiteX7" fmla="*/ 70593 w 108693"/>
                    <a:gd name="connsiteY7" fmla="*/ 86383 h 89558"/>
                    <a:gd name="connsiteX8" fmla="*/ 80118 w 108693"/>
                    <a:gd name="connsiteY8" fmla="*/ 89558 h 89558"/>
                    <a:gd name="connsiteX9" fmla="*/ 89643 w 108693"/>
                    <a:gd name="connsiteY9" fmla="*/ 86383 h 89558"/>
                    <a:gd name="connsiteX10" fmla="*/ 99168 w 108693"/>
                    <a:gd name="connsiteY10" fmla="*/ 67333 h 89558"/>
                    <a:gd name="connsiteX11" fmla="*/ 95993 w 108693"/>
                    <a:gd name="connsiteY11" fmla="*/ 32408 h 89558"/>
                    <a:gd name="connsiteX12" fmla="*/ 99168 w 108693"/>
                    <a:gd name="connsiteY12" fmla="*/ 22883 h 89558"/>
                    <a:gd name="connsiteX13" fmla="*/ 108693 w 108693"/>
                    <a:gd name="connsiteY13" fmla="*/ 19708 h 89558"/>
                    <a:gd name="connsiteX14" fmla="*/ 105518 w 108693"/>
                    <a:gd name="connsiteY14" fmla="*/ 7008 h 89558"/>
                    <a:gd name="connsiteX15" fmla="*/ 86468 w 108693"/>
                    <a:gd name="connsiteY15" fmla="*/ 658 h 89558"/>
                    <a:gd name="connsiteX16" fmla="*/ 38843 w 108693"/>
                    <a:gd name="connsiteY16" fmla="*/ 13358 h 8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8693" h="89558">
                      <a:moveTo>
                        <a:pt x="38843" y="13358"/>
                      </a:moveTo>
                      <a:cubicBezTo>
                        <a:pt x="26143" y="18121"/>
                        <a:pt x="19680" y="23743"/>
                        <a:pt x="10268" y="29233"/>
                      </a:cubicBezTo>
                      <a:cubicBezTo>
                        <a:pt x="6972" y="31156"/>
                        <a:pt x="1426" y="31829"/>
                        <a:pt x="743" y="35583"/>
                      </a:cubicBezTo>
                      <a:cubicBezTo>
                        <a:pt x="-971" y="45012"/>
                        <a:pt x="359" y="55260"/>
                        <a:pt x="3918" y="64158"/>
                      </a:cubicBezTo>
                      <a:cubicBezTo>
                        <a:pt x="5161" y="67265"/>
                        <a:pt x="10142" y="66783"/>
                        <a:pt x="13443" y="67333"/>
                      </a:cubicBezTo>
                      <a:cubicBezTo>
                        <a:pt x="22896" y="68909"/>
                        <a:pt x="32493" y="69450"/>
                        <a:pt x="42018" y="70508"/>
                      </a:cubicBezTo>
                      <a:cubicBezTo>
                        <a:pt x="45193" y="71566"/>
                        <a:pt x="48617" y="72058"/>
                        <a:pt x="51543" y="73683"/>
                      </a:cubicBezTo>
                      <a:cubicBezTo>
                        <a:pt x="58214" y="77389"/>
                        <a:pt x="63353" y="83970"/>
                        <a:pt x="70593" y="86383"/>
                      </a:cubicBezTo>
                      <a:lnTo>
                        <a:pt x="80118" y="89558"/>
                      </a:lnTo>
                      <a:cubicBezTo>
                        <a:pt x="83293" y="88500"/>
                        <a:pt x="87030" y="88474"/>
                        <a:pt x="89643" y="86383"/>
                      </a:cubicBezTo>
                      <a:cubicBezTo>
                        <a:pt x="95238" y="81907"/>
                        <a:pt x="97076" y="73608"/>
                        <a:pt x="99168" y="67333"/>
                      </a:cubicBezTo>
                      <a:cubicBezTo>
                        <a:pt x="98110" y="55691"/>
                        <a:pt x="95993" y="44098"/>
                        <a:pt x="95993" y="32408"/>
                      </a:cubicBezTo>
                      <a:cubicBezTo>
                        <a:pt x="95993" y="29061"/>
                        <a:pt x="96801" y="25250"/>
                        <a:pt x="99168" y="22883"/>
                      </a:cubicBezTo>
                      <a:cubicBezTo>
                        <a:pt x="101535" y="20516"/>
                        <a:pt x="105518" y="20766"/>
                        <a:pt x="108693" y="19708"/>
                      </a:cubicBezTo>
                      <a:cubicBezTo>
                        <a:pt x="107635" y="15475"/>
                        <a:pt x="108831" y="9848"/>
                        <a:pt x="105518" y="7008"/>
                      </a:cubicBezTo>
                      <a:cubicBezTo>
                        <a:pt x="100436" y="2652"/>
                        <a:pt x="92818" y="2775"/>
                        <a:pt x="86468" y="658"/>
                      </a:cubicBezTo>
                      <a:cubicBezTo>
                        <a:pt x="75939" y="-2852"/>
                        <a:pt x="51543" y="8595"/>
                        <a:pt x="38843" y="13358"/>
                      </a:cubicBezTo>
                      <a:close/>
                    </a:path>
                  </a:pathLst>
                </a:custGeom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フリーフォーム 147">
                  <a:extLst>
                    <a:ext uri="{FF2B5EF4-FFF2-40B4-BE49-F238E27FC236}">
                      <a16:creationId xmlns:a16="http://schemas.microsoft.com/office/drawing/2014/main" id="{621AB628-9E57-E455-34CA-7A116599FD73}"/>
                    </a:ext>
                  </a:extLst>
                </p:cNvPr>
                <p:cNvSpPr/>
                <p:nvPr/>
              </p:nvSpPr>
              <p:spPr>
                <a:xfrm>
                  <a:off x="2967353" y="3426304"/>
                  <a:ext cx="88107" cy="197644"/>
                </a:xfrm>
                <a:custGeom>
                  <a:avLst/>
                  <a:gdLst>
                    <a:gd name="connsiteX0" fmla="*/ 0 w 88107"/>
                    <a:gd name="connsiteY0" fmla="*/ 0 h 197644"/>
                    <a:gd name="connsiteX1" fmla="*/ 69056 w 88107"/>
                    <a:gd name="connsiteY1" fmla="*/ 114300 h 197644"/>
                    <a:gd name="connsiteX2" fmla="*/ 73819 w 88107"/>
                    <a:gd name="connsiteY2" fmla="*/ 128588 h 197644"/>
                    <a:gd name="connsiteX3" fmla="*/ 78581 w 88107"/>
                    <a:gd name="connsiteY3" fmla="*/ 145257 h 197644"/>
                    <a:gd name="connsiteX4" fmla="*/ 83344 w 88107"/>
                    <a:gd name="connsiteY4" fmla="*/ 159544 h 197644"/>
                    <a:gd name="connsiteX5" fmla="*/ 88106 w 88107"/>
                    <a:gd name="connsiteY5" fmla="*/ 197644 h 197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107" h="197644">
                      <a:moveTo>
                        <a:pt x="0" y="0"/>
                      </a:moveTo>
                      <a:cubicBezTo>
                        <a:pt x="23019" y="38100"/>
                        <a:pt x="46894" y="75695"/>
                        <a:pt x="69056" y="114300"/>
                      </a:cubicBezTo>
                      <a:cubicBezTo>
                        <a:pt x="71555" y="118654"/>
                        <a:pt x="72231" y="123825"/>
                        <a:pt x="73819" y="128588"/>
                      </a:cubicBezTo>
                      <a:cubicBezTo>
                        <a:pt x="81823" y="152601"/>
                        <a:pt x="69609" y="115351"/>
                        <a:pt x="78581" y="145257"/>
                      </a:cubicBezTo>
                      <a:cubicBezTo>
                        <a:pt x="80024" y="150065"/>
                        <a:pt x="83344" y="159544"/>
                        <a:pt x="83344" y="159544"/>
                      </a:cubicBezTo>
                      <a:cubicBezTo>
                        <a:pt x="88330" y="194453"/>
                        <a:pt x="88106" y="181657"/>
                        <a:pt x="88106" y="197644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フリーフォーム 148">
                  <a:extLst>
                    <a:ext uri="{FF2B5EF4-FFF2-40B4-BE49-F238E27FC236}">
                      <a16:creationId xmlns:a16="http://schemas.microsoft.com/office/drawing/2014/main" id="{E67E2794-2422-E790-E7A8-429038FAFF7E}"/>
                    </a:ext>
                  </a:extLst>
                </p:cNvPr>
                <p:cNvSpPr/>
                <p:nvPr/>
              </p:nvSpPr>
              <p:spPr>
                <a:xfrm>
                  <a:off x="3014978" y="3412017"/>
                  <a:ext cx="116681" cy="233362"/>
                </a:xfrm>
                <a:custGeom>
                  <a:avLst/>
                  <a:gdLst>
                    <a:gd name="connsiteX0" fmla="*/ 0 w 116681"/>
                    <a:gd name="connsiteY0" fmla="*/ 0 h 233362"/>
                    <a:gd name="connsiteX1" fmla="*/ 100013 w 116681"/>
                    <a:gd name="connsiteY1" fmla="*/ 171450 h 233362"/>
                    <a:gd name="connsiteX2" fmla="*/ 107156 w 116681"/>
                    <a:gd name="connsiteY2" fmla="*/ 192881 h 233362"/>
                    <a:gd name="connsiteX3" fmla="*/ 109538 w 116681"/>
                    <a:gd name="connsiteY3" fmla="*/ 200025 h 233362"/>
                    <a:gd name="connsiteX4" fmla="*/ 114300 w 116681"/>
                    <a:gd name="connsiteY4" fmla="*/ 223837 h 233362"/>
                    <a:gd name="connsiteX5" fmla="*/ 116681 w 116681"/>
                    <a:gd name="connsiteY5" fmla="*/ 233362 h 23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81" h="233362">
                      <a:moveTo>
                        <a:pt x="0" y="0"/>
                      </a:moveTo>
                      <a:cubicBezTo>
                        <a:pt x="33338" y="57150"/>
                        <a:pt x="67506" y="113824"/>
                        <a:pt x="100013" y="171450"/>
                      </a:cubicBezTo>
                      <a:cubicBezTo>
                        <a:pt x="100015" y="171454"/>
                        <a:pt x="105965" y="189307"/>
                        <a:pt x="107156" y="192881"/>
                      </a:cubicBezTo>
                      <a:lnTo>
                        <a:pt x="109538" y="200025"/>
                      </a:lnTo>
                      <a:cubicBezTo>
                        <a:pt x="113602" y="228476"/>
                        <a:pt x="109550" y="207212"/>
                        <a:pt x="114300" y="223837"/>
                      </a:cubicBezTo>
                      <a:cubicBezTo>
                        <a:pt x="115199" y="226984"/>
                        <a:pt x="116681" y="233362"/>
                        <a:pt x="116681" y="233362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フリーフォーム 149">
                  <a:extLst>
                    <a:ext uri="{FF2B5EF4-FFF2-40B4-BE49-F238E27FC236}">
                      <a16:creationId xmlns:a16="http://schemas.microsoft.com/office/drawing/2014/main" id="{BAD7C77E-B5FB-DE71-43F2-E9F87E40B879}"/>
                    </a:ext>
                  </a:extLst>
                </p:cNvPr>
                <p:cNvSpPr/>
                <p:nvPr/>
              </p:nvSpPr>
              <p:spPr>
                <a:xfrm>
                  <a:off x="3045934" y="3414398"/>
                  <a:ext cx="176222" cy="252413"/>
                </a:xfrm>
                <a:custGeom>
                  <a:avLst/>
                  <a:gdLst>
                    <a:gd name="connsiteX0" fmla="*/ 0 w 176222"/>
                    <a:gd name="connsiteY0" fmla="*/ 0 h 252413"/>
                    <a:gd name="connsiteX1" fmla="*/ 145257 w 176222"/>
                    <a:gd name="connsiteY1" fmla="*/ 178594 h 252413"/>
                    <a:gd name="connsiteX2" fmla="*/ 147638 w 176222"/>
                    <a:gd name="connsiteY2" fmla="*/ 185738 h 252413"/>
                    <a:gd name="connsiteX3" fmla="*/ 152400 w 176222"/>
                    <a:gd name="connsiteY3" fmla="*/ 192881 h 252413"/>
                    <a:gd name="connsiteX4" fmla="*/ 154782 w 176222"/>
                    <a:gd name="connsiteY4" fmla="*/ 200025 h 252413"/>
                    <a:gd name="connsiteX5" fmla="*/ 159544 w 176222"/>
                    <a:gd name="connsiteY5" fmla="*/ 207169 h 252413"/>
                    <a:gd name="connsiteX6" fmla="*/ 164307 w 176222"/>
                    <a:gd name="connsiteY6" fmla="*/ 221456 h 252413"/>
                    <a:gd name="connsiteX7" fmla="*/ 169069 w 176222"/>
                    <a:gd name="connsiteY7" fmla="*/ 235744 h 252413"/>
                    <a:gd name="connsiteX8" fmla="*/ 171450 w 176222"/>
                    <a:gd name="connsiteY8" fmla="*/ 242888 h 252413"/>
                    <a:gd name="connsiteX9" fmla="*/ 176213 w 176222"/>
                    <a:gd name="connsiteY9" fmla="*/ 252413 h 252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6222" h="252413">
                      <a:moveTo>
                        <a:pt x="0" y="0"/>
                      </a:moveTo>
                      <a:cubicBezTo>
                        <a:pt x="48419" y="59531"/>
                        <a:pt x="97509" y="118523"/>
                        <a:pt x="145257" y="178594"/>
                      </a:cubicBezTo>
                      <a:cubicBezTo>
                        <a:pt x="146819" y="180559"/>
                        <a:pt x="146516" y="183493"/>
                        <a:pt x="147638" y="185738"/>
                      </a:cubicBezTo>
                      <a:cubicBezTo>
                        <a:pt x="148918" y="188298"/>
                        <a:pt x="151120" y="190322"/>
                        <a:pt x="152400" y="192881"/>
                      </a:cubicBezTo>
                      <a:cubicBezTo>
                        <a:pt x="153523" y="195126"/>
                        <a:pt x="153659" y="197780"/>
                        <a:pt x="154782" y="200025"/>
                      </a:cubicBezTo>
                      <a:cubicBezTo>
                        <a:pt x="156062" y="202585"/>
                        <a:pt x="158382" y="204554"/>
                        <a:pt x="159544" y="207169"/>
                      </a:cubicBezTo>
                      <a:cubicBezTo>
                        <a:pt x="161583" y="211756"/>
                        <a:pt x="162719" y="216694"/>
                        <a:pt x="164307" y="221456"/>
                      </a:cubicBezTo>
                      <a:lnTo>
                        <a:pt x="169069" y="235744"/>
                      </a:lnTo>
                      <a:cubicBezTo>
                        <a:pt x="169863" y="238125"/>
                        <a:pt x="170057" y="240800"/>
                        <a:pt x="171450" y="242888"/>
                      </a:cubicBezTo>
                      <a:cubicBezTo>
                        <a:pt x="176653" y="250692"/>
                        <a:pt x="176213" y="247169"/>
                        <a:pt x="176213" y="252413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フリーフォーム 150">
                  <a:extLst>
                    <a:ext uri="{FF2B5EF4-FFF2-40B4-BE49-F238E27FC236}">
                      <a16:creationId xmlns:a16="http://schemas.microsoft.com/office/drawing/2014/main" id="{F03542A3-BDB9-8108-30F3-DBD7A11EF5EF}"/>
                    </a:ext>
                  </a:extLst>
                </p:cNvPr>
                <p:cNvSpPr/>
                <p:nvPr/>
              </p:nvSpPr>
              <p:spPr>
                <a:xfrm>
                  <a:off x="4377505" y="4425976"/>
                  <a:ext cx="1800225" cy="457200"/>
                </a:xfrm>
                <a:custGeom>
                  <a:avLst/>
                  <a:gdLst>
                    <a:gd name="connsiteX0" fmla="*/ 1800225 w 1800225"/>
                    <a:gd name="connsiteY0" fmla="*/ 38100 h 457200"/>
                    <a:gd name="connsiteX1" fmla="*/ 1795463 w 1800225"/>
                    <a:gd name="connsiteY1" fmla="*/ 50006 h 457200"/>
                    <a:gd name="connsiteX2" fmla="*/ 1788319 w 1800225"/>
                    <a:gd name="connsiteY2" fmla="*/ 54768 h 457200"/>
                    <a:gd name="connsiteX3" fmla="*/ 1776413 w 1800225"/>
                    <a:gd name="connsiteY3" fmla="*/ 66675 h 457200"/>
                    <a:gd name="connsiteX4" fmla="*/ 1764507 w 1800225"/>
                    <a:gd name="connsiteY4" fmla="*/ 88106 h 457200"/>
                    <a:gd name="connsiteX5" fmla="*/ 1759744 w 1800225"/>
                    <a:gd name="connsiteY5" fmla="*/ 95250 h 457200"/>
                    <a:gd name="connsiteX6" fmla="*/ 1752600 w 1800225"/>
                    <a:gd name="connsiteY6" fmla="*/ 102393 h 457200"/>
                    <a:gd name="connsiteX7" fmla="*/ 1747838 w 1800225"/>
                    <a:gd name="connsiteY7" fmla="*/ 109537 h 457200"/>
                    <a:gd name="connsiteX8" fmla="*/ 1733550 w 1800225"/>
                    <a:gd name="connsiteY8" fmla="*/ 128587 h 457200"/>
                    <a:gd name="connsiteX9" fmla="*/ 1726407 w 1800225"/>
                    <a:gd name="connsiteY9" fmla="*/ 138112 h 457200"/>
                    <a:gd name="connsiteX10" fmla="*/ 1719263 w 1800225"/>
                    <a:gd name="connsiteY10" fmla="*/ 142875 h 457200"/>
                    <a:gd name="connsiteX11" fmla="*/ 1704975 w 1800225"/>
                    <a:gd name="connsiteY11" fmla="*/ 164306 h 457200"/>
                    <a:gd name="connsiteX12" fmla="*/ 1700213 w 1800225"/>
                    <a:gd name="connsiteY12" fmla="*/ 171450 h 457200"/>
                    <a:gd name="connsiteX13" fmla="*/ 1693069 w 1800225"/>
                    <a:gd name="connsiteY13" fmla="*/ 176212 h 457200"/>
                    <a:gd name="connsiteX14" fmla="*/ 1681163 w 1800225"/>
                    <a:gd name="connsiteY14" fmla="*/ 188118 h 457200"/>
                    <a:gd name="connsiteX15" fmla="*/ 1676400 w 1800225"/>
                    <a:gd name="connsiteY15" fmla="*/ 195262 h 457200"/>
                    <a:gd name="connsiteX16" fmla="*/ 1666875 w 1800225"/>
                    <a:gd name="connsiteY16" fmla="*/ 202406 h 457200"/>
                    <a:gd name="connsiteX17" fmla="*/ 1657350 w 1800225"/>
                    <a:gd name="connsiteY17" fmla="*/ 211931 h 457200"/>
                    <a:gd name="connsiteX18" fmla="*/ 1654969 w 1800225"/>
                    <a:gd name="connsiteY18" fmla="*/ 219075 h 457200"/>
                    <a:gd name="connsiteX19" fmla="*/ 1647825 w 1800225"/>
                    <a:gd name="connsiteY19" fmla="*/ 223837 h 457200"/>
                    <a:gd name="connsiteX20" fmla="*/ 1635919 w 1800225"/>
                    <a:gd name="connsiteY20" fmla="*/ 238125 h 457200"/>
                    <a:gd name="connsiteX21" fmla="*/ 1621632 w 1800225"/>
                    <a:gd name="connsiteY21" fmla="*/ 247650 h 457200"/>
                    <a:gd name="connsiteX22" fmla="*/ 1614488 w 1800225"/>
                    <a:gd name="connsiteY22" fmla="*/ 254793 h 457200"/>
                    <a:gd name="connsiteX23" fmla="*/ 1607344 w 1800225"/>
                    <a:gd name="connsiteY23" fmla="*/ 259556 h 457200"/>
                    <a:gd name="connsiteX24" fmla="*/ 1593057 w 1800225"/>
                    <a:gd name="connsiteY24" fmla="*/ 273843 h 457200"/>
                    <a:gd name="connsiteX25" fmla="*/ 1588294 w 1800225"/>
                    <a:gd name="connsiteY25" fmla="*/ 280987 h 457200"/>
                    <a:gd name="connsiteX26" fmla="*/ 1581150 w 1800225"/>
                    <a:gd name="connsiteY26" fmla="*/ 285750 h 457200"/>
                    <a:gd name="connsiteX27" fmla="*/ 1571625 w 1800225"/>
                    <a:gd name="connsiteY27" fmla="*/ 292893 h 457200"/>
                    <a:gd name="connsiteX28" fmla="*/ 1557338 w 1800225"/>
                    <a:gd name="connsiteY28" fmla="*/ 302418 h 457200"/>
                    <a:gd name="connsiteX29" fmla="*/ 1552575 w 1800225"/>
                    <a:gd name="connsiteY29" fmla="*/ 309562 h 457200"/>
                    <a:gd name="connsiteX30" fmla="*/ 1538288 w 1800225"/>
                    <a:gd name="connsiteY30" fmla="*/ 319087 h 457200"/>
                    <a:gd name="connsiteX31" fmla="*/ 1524000 w 1800225"/>
                    <a:gd name="connsiteY31" fmla="*/ 326231 h 457200"/>
                    <a:gd name="connsiteX32" fmla="*/ 1502569 w 1800225"/>
                    <a:gd name="connsiteY32" fmla="*/ 342900 h 457200"/>
                    <a:gd name="connsiteX33" fmla="*/ 1495425 w 1800225"/>
                    <a:gd name="connsiteY33" fmla="*/ 347662 h 457200"/>
                    <a:gd name="connsiteX34" fmla="*/ 1485900 w 1800225"/>
                    <a:gd name="connsiteY34" fmla="*/ 352425 h 457200"/>
                    <a:gd name="connsiteX35" fmla="*/ 1478757 w 1800225"/>
                    <a:gd name="connsiteY35" fmla="*/ 357187 h 457200"/>
                    <a:gd name="connsiteX36" fmla="*/ 1452563 w 1800225"/>
                    <a:gd name="connsiteY36" fmla="*/ 369093 h 457200"/>
                    <a:gd name="connsiteX37" fmla="*/ 1438275 w 1800225"/>
                    <a:gd name="connsiteY37" fmla="*/ 373856 h 457200"/>
                    <a:gd name="connsiteX38" fmla="*/ 1431132 w 1800225"/>
                    <a:gd name="connsiteY38" fmla="*/ 378618 h 457200"/>
                    <a:gd name="connsiteX39" fmla="*/ 1416844 w 1800225"/>
                    <a:gd name="connsiteY39" fmla="*/ 385762 h 457200"/>
                    <a:gd name="connsiteX40" fmla="*/ 1404938 w 1800225"/>
                    <a:gd name="connsiteY40" fmla="*/ 388143 h 457200"/>
                    <a:gd name="connsiteX41" fmla="*/ 1388269 w 1800225"/>
                    <a:gd name="connsiteY41" fmla="*/ 397668 h 457200"/>
                    <a:gd name="connsiteX42" fmla="*/ 1378744 w 1800225"/>
                    <a:gd name="connsiteY42" fmla="*/ 400050 h 457200"/>
                    <a:gd name="connsiteX43" fmla="*/ 1366838 w 1800225"/>
                    <a:gd name="connsiteY43" fmla="*/ 404812 h 457200"/>
                    <a:gd name="connsiteX44" fmla="*/ 1326357 w 1800225"/>
                    <a:gd name="connsiteY44" fmla="*/ 416718 h 457200"/>
                    <a:gd name="connsiteX45" fmla="*/ 1316832 w 1800225"/>
                    <a:gd name="connsiteY45" fmla="*/ 421481 h 457200"/>
                    <a:gd name="connsiteX46" fmla="*/ 1309688 w 1800225"/>
                    <a:gd name="connsiteY46" fmla="*/ 423862 h 457200"/>
                    <a:gd name="connsiteX47" fmla="*/ 1300163 w 1800225"/>
                    <a:gd name="connsiteY47" fmla="*/ 428625 h 457200"/>
                    <a:gd name="connsiteX48" fmla="*/ 1290638 w 1800225"/>
                    <a:gd name="connsiteY48" fmla="*/ 431006 h 457200"/>
                    <a:gd name="connsiteX49" fmla="*/ 1276350 w 1800225"/>
                    <a:gd name="connsiteY49" fmla="*/ 435768 h 457200"/>
                    <a:gd name="connsiteX50" fmla="*/ 1259682 w 1800225"/>
                    <a:gd name="connsiteY50" fmla="*/ 438150 h 457200"/>
                    <a:gd name="connsiteX51" fmla="*/ 1247775 w 1800225"/>
                    <a:gd name="connsiteY51" fmla="*/ 440531 h 457200"/>
                    <a:gd name="connsiteX52" fmla="*/ 1214438 w 1800225"/>
                    <a:gd name="connsiteY52" fmla="*/ 445293 h 457200"/>
                    <a:gd name="connsiteX53" fmla="*/ 1185863 w 1800225"/>
                    <a:gd name="connsiteY53" fmla="*/ 450056 h 457200"/>
                    <a:gd name="connsiteX54" fmla="*/ 1171575 w 1800225"/>
                    <a:gd name="connsiteY54" fmla="*/ 452437 h 457200"/>
                    <a:gd name="connsiteX55" fmla="*/ 1095375 w 1800225"/>
                    <a:gd name="connsiteY55" fmla="*/ 457200 h 457200"/>
                    <a:gd name="connsiteX56" fmla="*/ 1028700 w 1800225"/>
                    <a:gd name="connsiteY56" fmla="*/ 454818 h 457200"/>
                    <a:gd name="connsiteX57" fmla="*/ 990600 w 1800225"/>
                    <a:gd name="connsiteY57" fmla="*/ 450056 h 457200"/>
                    <a:gd name="connsiteX58" fmla="*/ 952500 w 1800225"/>
                    <a:gd name="connsiteY58" fmla="*/ 447675 h 457200"/>
                    <a:gd name="connsiteX59" fmla="*/ 907257 w 1800225"/>
                    <a:gd name="connsiteY59" fmla="*/ 440531 h 457200"/>
                    <a:gd name="connsiteX60" fmla="*/ 883444 w 1800225"/>
                    <a:gd name="connsiteY60" fmla="*/ 435768 h 457200"/>
                    <a:gd name="connsiteX61" fmla="*/ 847725 w 1800225"/>
                    <a:gd name="connsiteY61" fmla="*/ 428625 h 457200"/>
                    <a:gd name="connsiteX62" fmla="*/ 835819 w 1800225"/>
                    <a:gd name="connsiteY62" fmla="*/ 423862 h 457200"/>
                    <a:gd name="connsiteX63" fmla="*/ 821532 w 1800225"/>
                    <a:gd name="connsiteY63" fmla="*/ 421481 h 457200"/>
                    <a:gd name="connsiteX64" fmla="*/ 807244 w 1800225"/>
                    <a:gd name="connsiteY64" fmla="*/ 416718 h 457200"/>
                    <a:gd name="connsiteX65" fmla="*/ 797719 w 1800225"/>
                    <a:gd name="connsiteY65" fmla="*/ 414337 h 457200"/>
                    <a:gd name="connsiteX66" fmla="*/ 788194 w 1800225"/>
                    <a:gd name="connsiteY66" fmla="*/ 409575 h 457200"/>
                    <a:gd name="connsiteX67" fmla="*/ 766763 w 1800225"/>
                    <a:gd name="connsiteY67" fmla="*/ 404812 h 457200"/>
                    <a:gd name="connsiteX68" fmla="*/ 754857 w 1800225"/>
                    <a:gd name="connsiteY68" fmla="*/ 400050 h 457200"/>
                    <a:gd name="connsiteX69" fmla="*/ 740569 w 1800225"/>
                    <a:gd name="connsiteY69" fmla="*/ 395287 h 457200"/>
                    <a:gd name="connsiteX70" fmla="*/ 733425 w 1800225"/>
                    <a:gd name="connsiteY70" fmla="*/ 392906 h 457200"/>
                    <a:gd name="connsiteX71" fmla="*/ 726282 w 1800225"/>
                    <a:gd name="connsiteY71" fmla="*/ 390525 h 457200"/>
                    <a:gd name="connsiteX72" fmla="*/ 716757 w 1800225"/>
                    <a:gd name="connsiteY72" fmla="*/ 388143 h 457200"/>
                    <a:gd name="connsiteX73" fmla="*/ 700088 w 1800225"/>
                    <a:gd name="connsiteY73" fmla="*/ 385762 h 457200"/>
                    <a:gd name="connsiteX74" fmla="*/ 685800 w 1800225"/>
                    <a:gd name="connsiteY74" fmla="*/ 383381 h 457200"/>
                    <a:gd name="connsiteX75" fmla="*/ 676275 w 1800225"/>
                    <a:gd name="connsiteY75" fmla="*/ 378618 h 457200"/>
                    <a:gd name="connsiteX76" fmla="*/ 631032 w 1800225"/>
                    <a:gd name="connsiteY76" fmla="*/ 369093 h 457200"/>
                    <a:gd name="connsiteX77" fmla="*/ 604838 w 1800225"/>
                    <a:gd name="connsiteY77" fmla="*/ 364331 h 457200"/>
                    <a:gd name="connsiteX78" fmla="*/ 595313 w 1800225"/>
                    <a:gd name="connsiteY78" fmla="*/ 361950 h 457200"/>
                    <a:gd name="connsiteX79" fmla="*/ 561975 w 1800225"/>
                    <a:gd name="connsiteY79" fmla="*/ 357187 h 457200"/>
                    <a:gd name="connsiteX80" fmla="*/ 533400 w 1800225"/>
                    <a:gd name="connsiteY80" fmla="*/ 350043 h 457200"/>
                    <a:gd name="connsiteX81" fmla="*/ 516732 w 1800225"/>
                    <a:gd name="connsiteY81" fmla="*/ 345281 h 457200"/>
                    <a:gd name="connsiteX82" fmla="*/ 495300 w 1800225"/>
                    <a:gd name="connsiteY82" fmla="*/ 342900 h 457200"/>
                    <a:gd name="connsiteX83" fmla="*/ 473869 w 1800225"/>
                    <a:gd name="connsiteY83" fmla="*/ 338137 h 457200"/>
                    <a:gd name="connsiteX84" fmla="*/ 457200 w 1800225"/>
                    <a:gd name="connsiteY84" fmla="*/ 333375 h 457200"/>
                    <a:gd name="connsiteX85" fmla="*/ 411957 w 1800225"/>
                    <a:gd name="connsiteY85" fmla="*/ 328612 h 457200"/>
                    <a:gd name="connsiteX86" fmla="*/ 369094 w 1800225"/>
                    <a:gd name="connsiteY86" fmla="*/ 323850 h 457200"/>
                    <a:gd name="connsiteX87" fmla="*/ 361950 w 1800225"/>
                    <a:gd name="connsiteY87" fmla="*/ 321468 h 457200"/>
                    <a:gd name="connsiteX88" fmla="*/ 250032 w 1800225"/>
                    <a:gd name="connsiteY88" fmla="*/ 319087 h 457200"/>
                    <a:gd name="connsiteX89" fmla="*/ 219075 w 1800225"/>
                    <a:gd name="connsiteY89" fmla="*/ 316706 h 457200"/>
                    <a:gd name="connsiteX90" fmla="*/ 211932 w 1800225"/>
                    <a:gd name="connsiteY90" fmla="*/ 314325 h 457200"/>
                    <a:gd name="connsiteX91" fmla="*/ 16669 w 1800225"/>
                    <a:gd name="connsiteY91" fmla="*/ 309562 h 457200"/>
                    <a:gd name="connsiteX92" fmla="*/ 2382 w 1800225"/>
                    <a:gd name="connsiteY92" fmla="*/ 307181 h 457200"/>
                    <a:gd name="connsiteX93" fmla="*/ 0 w 1800225"/>
                    <a:gd name="connsiteY93" fmla="*/ 300037 h 457200"/>
                    <a:gd name="connsiteX94" fmla="*/ 2382 w 1800225"/>
                    <a:gd name="connsiteY94" fmla="*/ 292893 h 457200"/>
                    <a:gd name="connsiteX95" fmla="*/ 14288 w 1800225"/>
                    <a:gd name="connsiteY95" fmla="*/ 280987 h 457200"/>
                    <a:gd name="connsiteX96" fmla="*/ 28575 w 1800225"/>
                    <a:gd name="connsiteY96" fmla="*/ 276225 h 457200"/>
                    <a:gd name="connsiteX97" fmla="*/ 35719 w 1800225"/>
                    <a:gd name="connsiteY97" fmla="*/ 273843 h 457200"/>
                    <a:gd name="connsiteX98" fmla="*/ 42863 w 1800225"/>
                    <a:gd name="connsiteY98" fmla="*/ 271462 h 457200"/>
                    <a:gd name="connsiteX99" fmla="*/ 66675 w 1800225"/>
                    <a:gd name="connsiteY99" fmla="*/ 269081 h 457200"/>
                    <a:gd name="connsiteX100" fmla="*/ 76200 w 1800225"/>
                    <a:gd name="connsiteY100" fmla="*/ 266700 h 457200"/>
                    <a:gd name="connsiteX101" fmla="*/ 97632 w 1800225"/>
                    <a:gd name="connsiteY101" fmla="*/ 261937 h 457200"/>
                    <a:gd name="connsiteX102" fmla="*/ 111919 w 1800225"/>
                    <a:gd name="connsiteY102" fmla="*/ 257175 h 457200"/>
                    <a:gd name="connsiteX103" fmla="*/ 126207 w 1800225"/>
                    <a:gd name="connsiteY103" fmla="*/ 252412 h 457200"/>
                    <a:gd name="connsiteX104" fmla="*/ 133350 w 1800225"/>
                    <a:gd name="connsiteY104" fmla="*/ 250031 h 457200"/>
                    <a:gd name="connsiteX105" fmla="*/ 147638 w 1800225"/>
                    <a:gd name="connsiteY105" fmla="*/ 247650 h 457200"/>
                    <a:gd name="connsiteX106" fmla="*/ 207169 w 1800225"/>
                    <a:gd name="connsiteY106" fmla="*/ 250031 h 457200"/>
                    <a:gd name="connsiteX107" fmla="*/ 242888 w 1800225"/>
                    <a:gd name="connsiteY107" fmla="*/ 257175 h 457200"/>
                    <a:gd name="connsiteX108" fmla="*/ 250032 w 1800225"/>
                    <a:gd name="connsiteY108" fmla="*/ 259556 h 457200"/>
                    <a:gd name="connsiteX109" fmla="*/ 266700 w 1800225"/>
                    <a:gd name="connsiteY109" fmla="*/ 261937 h 457200"/>
                    <a:gd name="connsiteX110" fmla="*/ 285750 w 1800225"/>
                    <a:gd name="connsiteY110" fmla="*/ 266700 h 457200"/>
                    <a:gd name="connsiteX111" fmla="*/ 300038 w 1800225"/>
                    <a:gd name="connsiteY111" fmla="*/ 269081 h 457200"/>
                    <a:gd name="connsiteX112" fmla="*/ 366713 w 1800225"/>
                    <a:gd name="connsiteY112" fmla="*/ 273843 h 457200"/>
                    <a:gd name="connsiteX113" fmla="*/ 385763 w 1800225"/>
                    <a:gd name="connsiteY113" fmla="*/ 278606 h 457200"/>
                    <a:gd name="connsiteX114" fmla="*/ 392907 w 1800225"/>
                    <a:gd name="connsiteY114" fmla="*/ 280987 h 457200"/>
                    <a:gd name="connsiteX115" fmla="*/ 419100 w 1800225"/>
                    <a:gd name="connsiteY115" fmla="*/ 283368 h 457200"/>
                    <a:gd name="connsiteX116" fmla="*/ 431007 w 1800225"/>
                    <a:gd name="connsiteY116" fmla="*/ 285750 h 457200"/>
                    <a:gd name="connsiteX117" fmla="*/ 504825 w 1800225"/>
                    <a:gd name="connsiteY117" fmla="*/ 295275 h 457200"/>
                    <a:gd name="connsiteX118" fmla="*/ 531019 w 1800225"/>
                    <a:gd name="connsiteY118" fmla="*/ 300037 h 457200"/>
                    <a:gd name="connsiteX119" fmla="*/ 547688 w 1800225"/>
                    <a:gd name="connsiteY119" fmla="*/ 304800 h 457200"/>
                    <a:gd name="connsiteX120" fmla="*/ 564357 w 1800225"/>
                    <a:gd name="connsiteY120" fmla="*/ 307181 h 457200"/>
                    <a:gd name="connsiteX121" fmla="*/ 573882 w 1800225"/>
                    <a:gd name="connsiteY121" fmla="*/ 311943 h 457200"/>
                    <a:gd name="connsiteX122" fmla="*/ 583407 w 1800225"/>
                    <a:gd name="connsiteY122" fmla="*/ 314325 h 457200"/>
                    <a:gd name="connsiteX123" fmla="*/ 635794 w 1800225"/>
                    <a:gd name="connsiteY123" fmla="*/ 319087 h 457200"/>
                    <a:gd name="connsiteX124" fmla="*/ 659607 w 1800225"/>
                    <a:gd name="connsiteY124" fmla="*/ 321468 h 457200"/>
                    <a:gd name="connsiteX125" fmla="*/ 673894 w 1800225"/>
                    <a:gd name="connsiteY125" fmla="*/ 323850 h 457200"/>
                    <a:gd name="connsiteX126" fmla="*/ 692944 w 1800225"/>
                    <a:gd name="connsiteY126" fmla="*/ 328612 h 457200"/>
                    <a:gd name="connsiteX127" fmla="*/ 728663 w 1800225"/>
                    <a:gd name="connsiteY127" fmla="*/ 333375 h 457200"/>
                    <a:gd name="connsiteX128" fmla="*/ 740569 w 1800225"/>
                    <a:gd name="connsiteY128" fmla="*/ 335756 h 457200"/>
                    <a:gd name="connsiteX129" fmla="*/ 759619 w 1800225"/>
                    <a:gd name="connsiteY129" fmla="*/ 338137 h 457200"/>
                    <a:gd name="connsiteX130" fmla="*/ 797719 w 1800225"/>
                    <a:gd name="connsiteY130" fmla="*/ 342900 h 457200"/>
                    <a:gd name="connsiteX131" fmla="*/ 807244 w 1800225"/>
                    <a:gd name="connsiteY131" fmla="*/ 345281 h 457200"/>
                    <a:gd name="connsiteX132" fmla="*/ 831057 w 1800225"/>
                    <a:gd name="connsiteY132" fmla="*/ 350043 h 457200"/>
                    <a:gd name="connsiteX133" fmla="*/ 850107 w 1800225"/>
                    <a:gd name="connsiteY133" fmla="*/ 354806 h 457200"/>
                    <a:gd name="connsiteX134" fmla="*/ 866775 w 1800225"/>
                    <a:gd name="connsiteY134" fmla="*/ 359568 h 457200"/>
                    <a:gd name="connsiteX135" fmla="*/ 883444 w 1800225"/>
                    <a:gd name="connsiteY135" fmla="*/ 366712 h 457200"/>
                    <a:gd name="connsiteX136" fmla="*/ 890588 w 1800225"/>
                    <a:gd name="connsiteY136" fmla="*/ 371475 h 457200"/>
                    <a:gd name="connsiteX137" fmla="*/ 904875 w 1800225"/>
                    <a:gd name="connsiteY137" fmla="*/ 376237 h 457200"/>
                    <a:gd name="connsiteX138" fmla="*/ 912019 w 1800225"/>
                    <a:gd name="connsiteY138" fmla="*/ 378618 h 457200"/>
                    <a:gd name="connsiteX139" fmla="*/ 921544 w 1800225"/>
                    <a:gd name="connsiteY139" fmla="*/ 383381 h 457200"/>
                    <a:gd name="connsiteX140" fmla="*/ 931069 w 1800225"/>
                    <a:gd name="connsiteY140" fmla="*/ 385762 h 457200"/>
                    <a:gd name="connsiteX141" fmla="*/ 947738 w 1800225"/>
                    <a:gd name="connsiteY141" fmla="*/ 390525 h 457200"/>
                    <a:gd name="connsiteX142" fmla="*/ 959644 w 1800225"/>
                    <a:gd name="connsiteY142" fmla="*/ 392906 h 457200"/>
                    <a:gd name="connsiteX143" fmla="*/ 966788 w 1800225"/>
                    <a:gd name="connsiteY143" fmla="*/ 395287 h 457200"/>
                    <a:gd name="connsiteX144" fmla="*/ 976313 w 1800225"/>
                    <a:gd name="connsiteY144" fmla="*/ 397668 h 457200"/>
                    <a:gd name="connsiteX145" fmla="*/ 983457 w 1800225"/>
                    <a:gd name="connsiteY145" fmla="*/ 400050 h 457200"/>
                    <a:gd name="connsiteX146" fmla="*/ 1016794 w 1800225"/>
                    <a:gd name="connsiteY146" fmla="*/ 402431 h 457200"/>
                    <a:gd name="connsiteX147" fmla="*/ 1085850 w 1800225"/>
                    <a:gd name="connsiteY147" fmla="*/ 400050 h 457200"/>
                    <a:gd name="connsiteX148" fmla="*/ 1095375 w 1800225"/>
                    <a:gd name="connsiteY148" fmla="*/ 397668 h 457200"/>
                    <a:gd name="connsiteX149" fmla="*/ 1109663 w 1800225"/>
                    <a:gd name="connsiteY149" fmla="*/ 395287 h 457200"/>
                    <a:gd name="connsiteX150" fmla="*/ 1123950 w 1800225"/>
                    <a:gd name="connsiteY150" fmla="*/ 390525 h 457200"/>
                    <a:gd name="connsiteX151" fmla="*/ 1140619 w 1800225"/>
                    <a:gd name="connsiteY151" fmla="*/ 385762 h 457200"/>
                    <a:gd name="connsiteX152" fmla="*/ 1154907 w 1800225"/>
                    <a:gd name="connsiteY152" fmla="*/ 381000 h 457200"/>
                    <a:gd name="connsiteX153" fmla="*/ 1171575 w 1800225"/>
                    <a:gd name="connsiteY153" fmla="*/ 376237 h 457200"/>
                    <a:gd name="connsiteX154" fmla="*/ 1188244 w 1800225"/>
                    <a:gd name="connsiteY154" fmla="*/ 366712 h 457200"/>
                    <a:gd name="connsiteX155" fmla="*/ 1209675 w 1800225"/>
                    <a:gd name="connsiteY155" fmla="*/ 359568 h 457200"/>
                    <a:gd name="connsiteX156" fmla="*/ 1228725 w 1800225"/>
                    <a:gd name="connsiteY156" fmla="*/ 352425 h 457200"/>
                    <a:gd name="connsiteX157" fmla="*/ 1247775 w 1800225"/>
                    <a:gd name="connsiteY157" fmla="*/ 347662 h 457200"/>
                    <a:gd name="connsiteX158" fmla="*/ 1257300 w 1800225"/>
                    <a:gd name="connsiteY158" fmla="*/ 345281 h 457200"/>
                    <a:gd name="connsiteX159" fmla="*/ 1264444 w 1800225"/>
                    <a:gd name="connsiteY159" fmla="*/ 342900 h 457200"/>
                    <a:gd name="connsiteX160" fmla="*/ 1295400 w 1800225"/>
                    <a:gd name="connsiteY160" fmla="*/ 335756 h 457200"/>
                    <a:gd name="connsiteX161" fmla="*/ 1326357 w 1800225"/>
                    <a:gd name="connsiteY161" fmla="*/ 328612 h 457200"/>
                    <a:gd name="connsiteX162" fmla="*/ 1364457 w 1800225"/>
                    <a:gd name="connsiteY162" fmla="*/ 321468 h 457200"/>
                    <a:gd name="connsiteX163" fmla="*/ 1373982 w 1800225"/>
                    <a:gd name="connsiteY163" fmla="*/ 319087 h 457200"/>
                    <a:gd name="connsiteX164" fmla="*/ 1383507 w 1800225"/>
                    <a:gd name="connsiteY164" fmla="*/ 314325 h 457200"/>
                    <a:gd name="connsiteX165" fmla="*/ 1397794 w 1800225"/>
                    <a:gd name="connsiteY165" fmla="*/ 309562 h 457200"/>
                    <a:gd name="connsiteX166" fmla="*/ 1404938 w 1800225"/>
                    <a:gd name="connsiteY166" fmla="*/ 304800 h 457200"/>
                    <a:gd name="connsiteX167" fmla="*/ 1423988 w 1800225"/>
                    <a:gd name="connsiteY167" fmla="*/ 297656 h 457200"/>
                    <a:gd name="connsiteX168" fmla="*/ 1431132 w 1800225"/>
                    <a:gd name="connsiteY168" fmla="*/ 292893 h 457200"/>
                    <a:gd name="connsiteX169" fmla="*/ 1445419 w 1800225"/>
                    <a:gd name="connsiteY169" fmla="*/ 288131 h 457200"/>
                    <a:gd name="connsiteX170" fmla="*/ 1466850 w 1800225"/>
                    <a:gd name="connsiteY170" fmla="*/ 273843 h 457200"/>
                    <a:gd name="connsiteX171" fmla="*/ 1473994 w 1800225"/>
                    <a:gd name="connsiteY171" fmla="*/ 269081 h 457200"/>
                    <a:gd name="connsiteX172" fmla="*/ 1481138 w 1800225"/>
                    <a:gd name="connsiteY172" fmla="*/ 266700 h 457200"/>
                    <a:gd name="connsiteX173" fmla="*/ 1495425 w 1800225"/>
                    <a:gd name="connsiteY173" fmla="*/ 257175 h 457200"/>
                    <a:gd name="connsiteX174" fmla="*/ 1502569 w 1800225"/>
                    <a:gd name="connsiteY174" fmla="*/ 254793 h 457200"/>
                    <a:gd name="connsiteX175" fmla="*/ 1516857 w 1800225"/>
                    <a:gd name="connsiteY175" fmla="*/ 245268 h 457200"/>
                    <a:gd name="connsiteX176" fmla="*/ 1526382 w 1800225"/>
                    <a:gd name="connsiteY176" fmla="*/ 238125 h 457200"/>
                    <a:gd name="connsiteX177" fmla="*/ 1533525 w 1800225"/>
                    <a:gd name="connsiteY177" fmla="*/ 235743 h 457200"/>
                    <a:gd name="connsiteX178" fmla="*/ 1547813 w 1800225"/>
                    <a:gd name="connsiteY178" fmla="*/ 228600 h 457200"/>
                    <a:gd name="connsiteX179" fmla="*/ 1564482 w 1800225"/>
                    <a:gd name="connsiteY179" fmla="*/ 216693 h 457200"/>
                    <a:gd name="connsiteX180" fmla="*/ 1569244 w 1800225"/>
                    <a:gd name="connsiteY180" fmla="*/ 209550 h 457200"/>
                    <a:gd name="connsiteX181" fmla="*/ 1576388 w 1800225"/>
                    <a:gd name="connsiteY181" fmla="*/ 202406 h 457200"/>
                    <a:gd name="connsiteX182" fmla="*/ 1583532 w 1800225"/>
                    <a:gd name="connsiteY182" fmla="*/ 192881 h 457200"/>
                    <a:gd name="connsiteX183" fmla="*/ 1595438 w 1800225"/>
                    <a:gd name="connsiteY183" fmla="*/ 178593 h 457200"/>
                    <a:gd name="connsiteX184" fmla="*/ 1600200 w 1800225"/>
                    <a:gd name="connsiteY184" fmla="*/ 169068 h 457200"/>
                    <a:gd name="connsiteX185" fmla="*/ 1604963 w 1800225"/>
                    <a:gd name="connsiteY185" fmla="*/ 161925 h 457200"/>
                    <a:gd name="connsiteX186" fmla="*/ 1614488 w 1800225"/>
                    <a:gd name="connsiteY186" fmla="*/ 145256 h 457200"/>
                    <a:gd name="connsiteX187" fmla="*/ 1621632 w 1800225"/>
                    <a:gd name="connsiteY187" fmla="*/ 130968 h 457200"/>
                    <a:gd name="connsiteX188" fmla="*/ 1624013 w 1800225"/>
                    <a:gd name="connsiteY188" fmla="*/ 123825 h 457200"/>
                    <a:gd name="connsiteX189" fmla="*/ 1628775 w 1800225"/>
                    <a:gd name="connsiteY189" fmla="*/ 116681 h 457200"/>
                    <a:gd name="connsiteX190" fmla="*/ 1635919 w 1800225"/>
                    <a:gd name="connsiteY190" fmla="*/ 100012 h 457200"/>
                    <a:gd name="connsiteX191" fmla="*/ 1643063 w 1800225"/>
                    <a:gd name="connsiteY191" fmla="*/ 92868 h 457200"/>
                    <a:gd name="connsiteX192" fmla="*/ 1650207 w 1800225"/>
                    <a:gd name="connsiteY192" fmla="*/ 76200 h 457200"/>
                    <a:gd name="connsiteX193" fmla="*/ 1654969 w 1800225"/>
                    <a:gd name="connsiteY193" fmla="*/ 66675 h 457200"/>
                    <a:gd name="connsiteX194" fmla="*/ 1662113 w 1800225"/>
                    <a:gd name="connsiteY194" fmla="*/ 42862 h 457200"/>
                    <a:gd name="connsiteX195" fmla="*/ 1659732 w 1800225"/>
                    <a:gd name="connsiteY195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</a:cxnLst>
                  <a:rect l="l" t="t" r="r" b="b"/>
                  <a:pathLst>
                    <a:path w="1800225" h="457200">
                      <a:moveTo>
                        <a:pt x="1800225" y="38100"/>
                      </a:moveTo>
                      <a:cubicBezTo>
                        <a:pt x="1798638" y="42069"/>
                        <a:pt x="1797947" y="46528"/>
                        <a:pt x="1795463" y="50006"/>
                      </a:cubicBezTo>
                      <a:cubicBezTo>
                        <a:pt x="1793800" y="52335"/>
                        <a:pt x="1790343" y="52744"/>
                        <a:pt x="1788319" y="54768"/>
                      </a:cubicBezTo>
                      <a:cubicBezTo>
                        <a:pt x="1772440" y="70647"/>
                        <a:pt x="1795468" y="53971"/>
                        <a:pt x="1776413" y="66675"/>
                      </a:cubicBezTo>
                      <a:cubicBezTo>
                        <a:pt x="1772222" y="79248"/>
                        <a:pt x="1775424" y="71731"/>
                        <a:pt x="1764507" y="88106"/>
                      </a:cubicBezTo>
                      <a:cubicBezTo>
                        <a:pt x="1762919" y="90487"/>
                        <a:pt x="1761768" y="93226"/>
                        <a:pt x="1759744" y="95250"/>
                      </a:cubicBezTo>
                      <a:cubicBezTo>
                        <a:pt x="1757363" y="97631"/>
                        <a:pt x="1754756" y="99806"/>
                        <a:pt x="1752600" y="102393"/>
                      </a:cubicBezTo>
                      <a:cubicBezTo>
                        <a:pt x="1750768" y="104592"/>
                        <a:pt x="1749521" y="107222"/>
                        <a:pt x="1747838" y="109537"/>
                      </a:cubicBezTo>
                      <a:cubicBezTo>
                        <a:pt x="1743169" y="115956"/>
                        <a:pt x="1738313" y="122237"/>
                        <a:pt x="1733550" y="128587"/>
                      </a:cubicBezTo>
                      <a:cubicBezTo>
                        <a:pt x="1731169" y="131762"/>
                        <a:pt x="1729709" y="135911"/>
                        <a:pt x="1726407" y="138112"/>
                      </a:cubicBezTo>
                      <a:lnTo>
                        <a:pt x="1719263" y="142875"/>
                      </a:lnTo>
                      <a:lnTo>
                        <a:pt x="1704975" y="164306"/>
                      </a:lnTo>
                      <a:cubicBezTo>
                        <a:pt x="1703388" y="166687"/>
                        <a:pt x="1702594" y="169863"/>
                        <a:pt x="1700213" y="171450"/>
                      </a:cubicBezTo>
                      <a:lnTo>
                        <a:pt x="1693069" y="176212"/>
                      </a:lnTo>
                      <a:cubicBezTo>
                        <a:pt x="1680373" y="195259"/>
                        <a:pt x="1697035" y="172247"/>
                        <a:pt x="1681163" y="188118"/>
                      </a:cubicBezTo>
                      <a:cubicBezTo>
                        <a:pt x="1679139" y="190142"/>
                        <a:pt x="1678424" y="193238"/>
                        <a:pt x="1676400" y="195262"/>
                      </a:cubicBezTo>
                      <a:cubicBezTo>
                        <a:pt x="1673594" y="198068"/>
                        <a:pt x="1670050" y="200025"/>
                        <a:pt x="1666875" y="202406"/>
                      </a:cubicBezTo>
                      <a:cubicBezTo>
                        <a:pt x="1660526" y="221457"/>
                        <a:pt x="1670050" y="199231"/>
                        <a:pt x="1657350" y="211931"/>
                      </a:cubicBezTo>
                      <a:cubicBezTo>
                        <a:pt x="1655575" y="213706"/>
                        <a:pt x="1656537" y="217115"/>
                        <a:pt x="1654969" y="219075"/>
                      </a:cubicBezTo>
                      <a:cubicBezTo>
                        <a:pt x="1653181" y="221310"/>
                        <a:pt x="1650206" y="222250"/>
                        <a:pt x="1647825" y="223837"/>
                      </a:cubicBezTo>
                      <a:cubicBezTo>
                        <a:pt x="1643591" y="230188"/>
                        <a:pt x="1642267" y="233188"/>
                        <a:pt x="1635919" y="238125"/>
                      </a:cubicBezTo>
                      <a:cubicBezTo>
                        <a:pt x="1631401" y="241639"/>
                        <a:pt x="1625680" y="243603"/>
                        <a:pt x="1621632" y="247650"/>
                      </a:cubicBezTo>
                      <a:cubicBezTo>
                        <a:pt x="1619251" y="250031"/>
                        <a:pt x="1617075" y="252637"/>
                        <a:pt x="1614488" y="254793"/>
                      </a:cubicBezTo>
                      <a:cubicBezTo>
                        <a:pt x="1612289" y="256625"/>
                        <a:pt x="1609483" y="257655"/>
                        <a:pt x="1607344" y="259556"/>
                      </a:cubicBezTo>
                      <a:cubicBezTo>
                        <a:pt x="1602310" y="264030"/>
                        <a:pt x="1596793" y="268239"/>
                        <a:pt x="1593057" y="273843"/>
                      </a:cubicBezTo>
                      <a:cubicBezTo>
                        <a:pt x="1591469" y="276224"/>
                        <a:pt x="1590318" y="278963"/>
                        <a:pt x="1588294" y="280987"/>
                      </a:cubicBezTo>
                      <a:cubicBezTo>
                        <a:pt x="1586270" y="283011"/>
                        <a:pt x="1583479" y="284086"/>
                        <a:pt x="1581150" y="285750"/>
                      </a:cubicBezTo>
                      <a:cubicBezTo>
                        <a:pt x="1577921" y="288057"/>
                        <a:pt x="1574876" y="290617"/>
                        <a:pt x="1571625" y="292893"/>
                      </a:cubicBezTo>
                      <a:cubicBezTo>
                        <a:pt x="1566936" y="296175"/>
                        <a:pt x="1557338" y="302418"/>
                        <a:pt x="1557338" y="302418"/>
                      </a:cubicBezTo>
                      <a:cubicBezTo>
                        <a:pt x="1555750" y="304799"/>
                        <a:pt x="1554729" y="307677"/>
                        <a:pt x="1552575" y="309562"/>
                      </a:cubicBezTo>
                      <a:cubicBezTo>
                        <a:pt x="1548268" y="313331"/>
                        <a:pt x="1543050" y="315912"/>
                        <a:pt x="1538288" y="319087"/>
                      </a:cubicBezTo>
                      <a:cubicBezTo>
                        <a:pt x="1529055" y="325243"/>
                        <a:pt x="1533860" y="322945"/>
                        <a:pt x="1524000" y="326231"/>
                      </a:cubicBezTo>
                      <a:cubicBezTo>
                        <a:pt x="1512811" y="337422"/>
                        <a:pt x="1519658" y="331508"/>
                        <a:pt x="1502569" y="342900"/>
                      </a:cubicBezTo>
                      <a:cubicBezTo>
                        <a:pt x="1500188" y="344487"/>
                        <a:pt x="1497985" y="346382"/>
                        <a:pt x="1495425" y="347662"/>
                      </a:cubicBezTo>
                      <a:cubicBezTo>
                        <a:pt x="1492250" y="349250"/>
                        <a:pt x="1488982" y="350664"/>
                        <a:pt x="1485900" y="352425"/>
                      </a:cubicBezTo>
                      <a:cubicBezTo>
                        <a:pt x="1483415" y="353845"/>
                        <a:pt x="1481242" y="355767"/>
                        <a:pt x="1478757" y="357187"/>
                      </a:cubicBezTo>
                      <a:cubicBezTo>
                        <a:pt x="1472282" y="360887"/>
                        <a:pt x="1458093" y="366966"/>
                        <a:pt x="1452563" y="369093"/>
                      </a:cubicBezTo>
                      <a:cubicBezTo>
                        <a:pt x="1447877" y="370895"/>
                        <a:pt x="1442863" y="371817"/>
                        <a:pt x="1438275" y="373856"/>
                      </a:cubicBezTo>
                      <a:cubicBezTo>
                        <a:pt x="1435660" y="375018"/>
                        <a:pt x="1433633" y="377228"/>
                        <a:pt x="1431132" y="378618"/>
                      </a:cubicBezTo>
                      <a:cubicBezTo>
                        <a:pt x="1426477" y="381204"/>
                        <a:pt x="1421848" y="383942"/>
                        <a:pt x="1416844" y="385762"/>
                      </a:cubicBezTo>
                      <a:cubicBezTo>
                        <a:pt x="1413040" y="387145"/>
                        <a:pt x="1408907" y="387349"/>
                        <a:pt x="1404938" y="388143"/>
                      </a:cubicBezTo>
                      <a:cubicBezTo>
                        <a:pt x="1399014" y="392093"/>
                        <a:pt x="1395178" y="395077"/>
                        <a:pt x="1388269" y="397668"/>
                      </a:cubicBezTo>
                      <a:cubicBezTo>
                        <a:pt x="1385205" y="398817"/>
                        <a:pt x="1381849" y="399015"/>
                        <a:pt x="1378744" y="400050"/>
                      </a:cubicBezTo>
                      <a:cubicBezTo>
                        <a:pt x="1374689" y="401402"/>
                        <a:pt x="1370893" y="403460"/>
                        <a:pt x="1366838" y="404812"/>
                      </a:cubicBezTo>
                      <a:cubicBezTo>
                        <a:pt x="1353440" y="409278"/>
                        <a:pt x="1339506" y="411458"/>
                        <a:pt x="1326357" y="416718"/>
                      </a:cubicBezTo>
                      <a:cubicBezTo>
                        <a:pt x="1323061" y="418036"/>
                        <a:pt x="1320095" y="420083"/>
                        <a:pt x="1316832" y="421481"/>
                      </a:cubicBezTo>
                      <a:cubicBezTo>
                        <a:pt x="1314525" y="422470"/>
                        <a:pt x="1311995" y="422873"/>
                        <a:pt x="1309688" y="423862"/>
                      </a:cubicBezTo>
                      <a:cubicBezTo>
                        <a:pt x="1306425" y="425260"/>
                        <a:pt x="1303487" y="427379"/>
                        <a:pt x="1300163" y="428625"/>
                      </a:cubicBezTo>
                      <a:cubicBezTo>
                        <a:pt x="1297099" y="429774"/>
                        <a:pt x="1293773" y="430066"/>
                        <a:pt x="1290638" y="431006"/>
                      </a:cubicBezTo>
                      <a:cubicBezTo>
                        <a:pt x="1285829" y="432448"/>
                        <a:pt x="1281242" y="434639"/>
                        <a:pt x="1276350" y="435768"/>
                      </a:cubicBezTo>
                      <a:cubicBezTo>
                        <a:pt x="1270881" y="437030"/>
                        <a:pt x="1265218" y="437227"/>
                        <a:pt x="1259682" y="438150"/>
                      </a:cubicBezTo>
                      <a:cubicBezTo>
                        <a:pt x="1255690" y="438815"/>
                        <a:pt x="1251773" y="439900"/>
                        <a:pt x="1247775" y="440531"/>
                      </a:cubicBezTo>
                      <a:cubicBezTo>
                        <a:pt x="1236687" y="442282"/>
                        <a:pt x="1225445" y="443091"/>
                        <a:pt x="1214438" y="445293"/>
                      </a:cubicBezTo>
                      <a:cubicBezTo>
                        <a:pt x="1193486" y="449485"/>
                        <a:pt x="1211451" y="446120"/>
                        <a:pt x="1185863" y="450056"/>
                      </a:cubicBezTo>
                      <a:cubicBezTo>
                        <a:pt x="1181091" y="450790"/>
                        <a:pt x="1176377" y="451932"/>
                        <a:pt x="1171575" y="452437"/>
                      </a:cubicBezTo>
                      <a:cubicBezTo>
                        <a:pt x="1150347" y="454671"/>
                        <a:pt x="1114784" y="456178"/>
                        <a:pt x="1095375" y="457200"/>
                      </a:cubicBezTo>
                      <a:lnTo>
                        <a:pt x="1028700" y="454818"/>
                      </a:lnTo>
                      <a:cubicBezTo>
                        <a:pt x="963036" y="451362"/>
                        <a:pt x="1035181" y="454108"/>
                        <a:pt x="990600" y="450056"/>
                      </a:cubicBezTo>
                      <a:cubicBezTo>
                        <a:pt x="977927" y="448904"/>
                        <a:pt x="965200" y="448469"/>
                        <a:pt x="952500" y="447675"/>
                      </a:cubicBezTo>
                      <a:cubicBezTo>
                        <a:pt x="943626" y="446407"/>
                        <a:pt x="911511" y="441949"/>
                        <a:pt x="907257" y="440531"/>
                      </a:cubicBezTo>
                      <a:cubicBezTo>
                        <a:pt x="894788" y="436375"/>
                        <a:pt x="902598" y="438505"/>
                        <a:pt x="883444" y="435768"/>
                      </a:cubicBezTo>
                      <a:cubicBezTo>
                        <a:pt x="861485" y="428449"/>
                        <a:pt x="900528" y="441049"/>
                        <a:pt x="847725" y="428625"/>
                      </a:cubicBezTo>
                      <a:cubicBezTo>
                        <a:pt x="843564" y="427646"/>
                        <a:pt x="839943" y="424987"/>
                        <a:pt x="835819" y="423862"/>
                      </a:cubicBezTo>
                      <a:cubicBezTo>
                        <a:pt x="831161" y="422592"/>
                        <a:pt x="826216" y="422652"/>
                        <a:pt x="821532" y="421481"/>
                      </a:cubicBezTo>
                      <a:cubicBezTo>
                        <a:pt x="816662" y="420263"/>
                        <a:pt x="812114" y="417935"/>
                        <a:pt x="807244" y="416718"/>
                      </a:cubicBezTo>
                      <a:cubicBezTo>
                        <a:pt x="804069" y="415924"/>
                        <a:pt x="800783" y="415486"/>
                        <a:pt x="797719" y="414337"/>
                      </a:cubicBezTo>
                      <a:cubicBezTo>
                        <a:pt x="794395" y="413091"/>
                        <a:pt x="791518" y="410821"/>
                        <a:pt x="788194" y="409575"/>
                      </a:cubicBezTo>
                      <a:cubicBezTo>
                        <a:pt x="780851" y="406821"/>
                        <a:pt x="774324" y="407080"/>
                        <a:pt x="766763" y="404812"/>
                      </a:cubicBezTo>
                      <a:cubicBezTo>
                        <a:pt x="762669" y="403584"/>
                        <a:pt x="758874" y="401511"/>
                        <a:pt x="754857" y="400050"/>
                      </a:cubicBezTo>
                      <a:cubicBezTo>
                        <a:pt x="750139" y="398334"/>
                        <a:pt x="745332" y="396875"/>
                        <a:pt x="740569" y="395287"/>
                      </a:cubicBezTo>
                      <a:lnTo>
                        <a:pt x="733425" y="392906"/>
                      </a:lnTo>
                      <a:cubicBezTo>
                        <a:pt x="731044" y="392112"/>
                        <a:pt x="728717" y="391134"/>
                        <a:pt x="726282" y="390525"/>
                      </a:cubicBezTo>
                      <a:cubicBezTo>
                        <a:pt x="723107" y="389731"/>
                        <a:pt x="719977" y="388729"/>
                        <a:pt x="716757" y="388143"/>
                      </a:cubicBezTo>
                      <a:cubicBezTo>
                        <a:pt x="711235" y="387139"/>
                        <a:pt x="705635" y="386615"/>
                        <a:pt x="700088" y="385762"/>
                      </a:cubicBezTo>
                      <a:cubicBezTo>
                        <a:pt x="695316" y="385028"/>
                        <a:pt x="690563" y="384175"/>
                        <a:pt x="685800" y="383381"/>
                      </a:cubicBezTo>
                      <a:cubicBezTo>
                        <a:pt x="682625" y="381793"/>
                        <a:pt x="679611" y="379831"/>
                        <a:pt x="676275" y="378618"/>
                      </a:cubicBezTo>
                      <a:cubicBezTo>
                        <a:pt x="660594" y="372916"/>
                        <a:pt x="648141" y="371945"/>
                        <a:pt x="631032" y="369093"/>
                      </a:cubicBezTo>
                      <a:cubicBezTo>
                        <a:pt x="620686" y="367369"/>
                        <a:pt x="614828" y="366551"/>
                        <a:pt x="604838" y="364331"/>
                      </a:cubicBezTo>
                      <a:cubicBezTo>
                        <a:pt x="601643" y="363621"/>
                        <a:pt x="598541" y="362488"/>
                        <a:pt x="595313" y="361950"/>
                      </a:cubicBezTo>
                      <a:cubicBezTo>
                        <a:pt x="584240" y="360104"/>
                        <a:pt x="561975" y="357187"/>
                        <a:pt x="561975" y="357187"/>
                      </a:cubicBezTo>
                      <a:cubicBezTo>
                        <a:pt x="533105" y="347564"/>
                        <a:pt x="562260" y="356457"/>
                        <a:pt x="533400" y="350043"/>
                      </a:cubicBezTo>
                      <a:cubicBezTo>
                        <a:pt x="519403" y="346932"/>
                        <a:pt x="533581" y="347873"/>
                        <a:pt x="516732" y="345281"/>
                      </a:cubicBezTo>
                      <a:cubicBezTo>
                        <a:pt x="509628" y="344188"/>
                        <a:pt x="502416" y="343917"/>
                        <a:pt x="495300" y="342900"/>
                      </a:cubicBezTo>
                      <a:cubicBezTo>
                        <a:pt x="490398" y="342200"/>
                        <a:pt x="479062" y="339621"/>
                        <a:pt x="473869" y="338137"/>
                      </a:cubicBezTo>
                      <a:cubicBezTo>
                        <a:pt x="463273" y="335110"/>
                        <a:pt x="469613" y="335858"/>
                        <a:pt x="457200" y="333375"/>
                      </a:cubicBezTo>
                      <a:cubicBezTo>
                        <a:pt x="439331" y="329801"/>
                        <a:pt x="433524" y="330271"/>
                        <a:pt x="411957" y="328612"/>
                      </a:cubicBezTo>
                      <a:cubicBezTo>
                        <a:pt x="362904" y="320438"/>
                        <a:pt x="452637" y="334990"/>
                        <a:pt x="369094" y="323850"/>
                      </a:cubicBezTo>
                      <a:cubicBezTo>
                        <a:pt x="366606" y="323518"/>
                        <a:pt x="364458" y="321568"/>
                        <a:pt x="361950" y="321468"/>
                      </a:cubicBezTo>
                      <a:cubicBezTo>
                        <a:pt x="324665" y="319976"/>
                        <a:pt x="287338" y="319881"/>
                        <a:pt x="250032" y="319087"/>
                      </a:cubicBezTo>
                      <a:cubicBezTo>
                        <a:pt x="239713" y="318293"/>
                        <a:pt x="229345" y="317990"/>
                        <a:pt x="219075" y="316706"/>
                      </a:cubicBezTo>
                      <a:cubicBezTo>
                        <a:pt x="216585" y="316395"/>
                        <a:pt x="214431" y="314552"/>
                        <a:pt x="211932" y="314325"/>
                      </a:cubicBezTo>
                      <a:cubicBezTo>
                        <a:pt x="165286" y="310084"/>
                        <a:pt x="21037" y="309631"/>
                        <a:pt x="16669" y="309562"/>
                      </a:cubicBezTo>
                      <a:cubicBezTo>
                        <a:pt x="11907" y="308768"/>
                        <a:pt x="6574" y="309576"/>
                        <a:pt x="2382" y="307181"/>
                      </a:cubicBezTo>
                      <a:cubicBezTo>
                        <a:pt x="203" y="305936"/>
                        <a:pt x="0" y="302547"/>
                        <a:pt x="0" y="300037"/>
                      </a:cubicBezTo>
                      <a:cubicBezTo>
                        <a:pt x="0" y="297527"/>
                        <a:pt x="1259" y="295138"/>
                        <a:pt x="2382" y="292893"/>
                      </a:cubicBezTo>
                      <a:cubicBezTo>
                        <a:pt x="5330" y="286997"/>
                        <a:pt x="8165" y="283708"/>
                        <a:pt x="14288" y="280987"/>
                      </a:cubicBezTo>
                      <a:cubicBezTo>
                        <a:pt x="18875" y="278948"/>
                        <a:pt x="23813" y="277812"/>
                        <a:pt x="28575" y="276225"/>
                      </a:cubicBezTo>
                      <a:lnTo>
                        <a:pt x="35719" y="273843"/>
                      </a:lnTo>
                      <a:cubicBezTo>
                        <a:pt x="38100" y="273049"/>
                        <a:pt x="40365" y="271712"/>
                        <a:pt x="42863" y="271462"/>
                      </a:cubicBezTo>
                      <a:lnTo>
                        <a:pt x="66675" y="269081"/>
                      </a:lnTo>
                      <a:cubicBezTo>
                        <a:pt x="69850" y="268287"/>
                        <a:pt x="73005" y="267410"/>
                        <a:pt x="76200" y="266700"/>
                      </a:cubicBezTo>
                      <a:cubicBezTo>
                        <a:pt x="84929" y="264760"/>
                        <a:pt x="89344" y="264423"/>
                        <a:pt x="97632" y="261937"/>
                      </a:cubicBezTo>
                      <a:cubicBezTo>
                        <a:pt x="102440" y="260495"/>
                        <a:pt x="107157" y="258762"/>
                        <a:pt x="111919" y="257175"/>
                      </a:cubicBezTo>
                      <a:lnTo>
                        <a:pt x="126207" y="252412"/>
                      </a:lnTo>
                      <a:cubicBezTo>
                        <a:pt x="128588" y="251618"/>
                        <a:pt x="130874" y="250444"/>
                        <a:pt x="133350" y="250031"/>
                      </a:cubicBezTo>
                      <a:lnTo>
                        <a:pt x="147638" y="247650"/>
                      </a:lnTo>
                      <a:cubicBezTo>
                        <a:pt x="167482" y="248444"/>
                        <a:pt x="187348" y="248792"/>
                        <a:pt x="207169" y="250031"/>
                      </a:cubicBezTo>
                      <a:cubicBezTo>
                        <a:pt x="216991" y="250645"/>
                        <a:pt x="233934" y="254191"/>
                        <a:pt x="242888" y="257175"/>
                      </a:cubicBezTo>
                      <a:cubicBezTo>
                        <a:pt x="245269" y="257969"/>
                        <a:pt x="247571" y="259064"/>
                        <a:pt x="250032" y="259556"/>
                      </a:cubicBezTo>
                      <a:cubicBezTo>
                        <a:pt x="255535" y="260657"/>
                        <a:pt x="261197" y="260836"/>
                        <a:pt x="266700" y="261937"/>
                      </a:cubicBezTo>
                      <a:cubicBezTo>
                        <a:pt x="273118" y="263221"/>
                        <a:pt x="279294" y="265624"/>
                        <a:pt x="285750" y="266700"/>
                      </a:cubicBezTo>
                      <a:cubicBezTo>
                        <a:pt x="290513" y="267494"/>
                        <a:pt x="295247" y="268482"/>
                        <a:pt x="300038" y="269081"/>
                      </a:cubicBezTo>
                      <a:cubicBezTo>
                        <a:pt x="324392" y="272125"/>
                        <a:pt x="340456" y="272384"/>
                        <a:pt x="366713" y="273843"/>
                      </a:cubicBezTo>
                      <a:cubicBezTo>
                        <a:pt x="383034" y="279285"/>
                        <a:pt x="362789" y="272863"/>
                        <a:pt x="385763" y="278606"/>
                      </a:cubicBezTo>
                      <a:cubicBezTo>
                        <a:pt x="388198" y="279215"/>
                        <a:pt x="390422" y="280632"/>
                        <a:pt x="392907" y="280987"/>
                      </a:cubicBezTo>
                      <a:cubicBezTo>
                        <a:pt x="401586" y="282227"/>
                        <a:pt x="410369" y="282574"/>
                        <a:pt x="419100" y="283368"/>
                      </a:cubicBezTo>
                      <a:cubicBezTo>
                        <a:pt x="423069" y="284162"/>
                        <a:pt x="427009" y="285119"/>
                        <a:pt x="431007" y="285750"/>
                      </a:cubicBezTo>
                      <a:cubicBezTo>
                        <a:pt x="455541" y="289624"/>
                        <a:pt x="480148" y="292532"/>
                        <a:pt x="504825" y="295275"/>
                      </a:cubicBezTo>
                      <a:cubicBezTo>
                        <a:pt x="520153" y="300383"/>
                        <a:pt x="504093" y="295550"/>
                        <a:pt x="531019" y="300037"/>
                      </a:cubicBezTo>
                      <a:cubicBezTo>
                        <a:pt x="566535" y="305956"/>
                        <a:pt x="519372" y="299136"/>
                        <a:pt x="547688" y="304800"/>
                      </a:cubicBezTo>
                      <a:cubicBezTo>
                        <a:pt x="553192" y="305901"/>
                        <a:pt x="558801" y="306387"/>
                        <a:pt x="564357" y="307181"/>
                      </a:cubicBezTo>
                      <a:cubicBezTo>
                        <a:pt x="567532" y="308768"/>
                        <a:pt x="570558" y="310697"/>
                        <a:pt x="573882" y="311943"/>
                      </a:cubicBezTo>
                      <a:cubicBezTo>
                        <a:pt x="576946" y="313092"/>
                        <a:pt x="580156" y="313950"/>
                        <a:pt x="583407" y="314325"/>
                      </a:cubicBezTo>
                      <a:cubicBezTo>
                        <a:pt x="600826" y="316335"/>
                        <a:pt x="618336" y="317451"/>
                        <a:pt x="635794" y="319087"/>
                      </a:cubicBezTo>
                      <a:cubicBezTo>
                        <a:pt x="643736" y="319832"/>
                        <a:pt x="651738" y="320156"/>
                        <a:pt x="659607" y="321468"/>
                      </a:cubicBezTo>
                      <a:cubicBezTo>
                        <a:pt x="664369" y="322262"/>
                        <a:pt x="669181" y="322803"/>
                        <a:pt x="673894" y="323850"/>
                      </a:cubicBezTo>
                      <a:cubicBezTo>
                        <a:pt x="696693" y="328917"/>
                        <a:pt x="659526" y="323471"/>
                        <a:pt x="692944" y="328612"/>
                      </a:cubicBezTo>
                      <a:cubicBezTo>
                        <a:pt x="724279" y="333432"/>
                        <a:pt x="699769" y="328559"/>
                        <a:pt x="728663" y="333375"/>
                      </a:cubicBezTo>
                      <a:cubicBezTo>
                        <a:pt x="732655" y="334040"/>
                        <a:pt x="736569" y="335141"/>
                        <a:pt x="740569" y="335756"/>
                      </a:cubicBezTo>
                      <a:cubicBezTo>
                        <a:pt x="746894" y="336729"/>
                        <a:pt x="753276" y="337291"/>
                        <a:pt x="759619" y="338137"/>
                      </a:cubicBezTo>
                      <a:cubicBezTo>
                        <a:pt x="793618" y="342670"/>
                        <a:pt x="757629" y="338444"/>
                        <a:pt x="797719" y="342900"/>
                      </a:cubicBezTo>
                      <a:cubicBezTo>
                        <a:pt x="800894" y="343694"/>
                        <a:pt x="804044" y="344595"/>
                        <a:pt x="807244" y="345281"/>
                      </a:cubicBezTo>
                      <a:cubicBezTo>
                        <a:pt x="815159" y="346977"/>
                        <a:pt x="823204" y="348080"/>
                        <a:pt x="831057" y="350043"/>
                      </a:cubicBezTo>
                      <a:cubicBezTo>
                        <a:pt x="837407" y="351631"/>
                        <a:pt x="843897" y="352736"/>
                        <a:pt x="850107" y="354806"/>
                      </a:cubicBezTo>
                      <a:cubicBezTo>
                        <a:pt x="860355" y="358222"/>
                        <a:pt x="854815" y="356578"/>
                        <a:pt x="866775" y="359568"/>
                      </a:cubicBezTo>
                      <a:cubicBezTo>
                        <a:pt x="884711" y="371526"/>
                        <a:pt x="861916" y="357485"/>
                        <a:pt x="883444" y="366712"/>
                      </a:cubicBezTo>
                      <a:cubicBezTo>
                        <a:pt x="886075" y="367839"/>
                        <a:pt x="887973" y="370313"/>
                        <a:pt x="890588" y="371475"/>
                      </a:cubicBezTo>
                      <a:cubicBezTo>
                        <a:pt x="895175" y="373514"/>
                        <a:pt x="900113" y="374650"/>
                        <a:pt x="904875" y="376237"/>
                      </a:cubicBezTo>
                      <a:cubicBezTo>
                        <a:pt x="907256" y="377031"/>
                        <a:pt x="909774" y="377495"/>
                        <a:pt x="912019" y="378618"/>
                      </a:cubicBezTo>
                      <a:cubicBezTo>
                        <a:pt x="915194" y="380206"/>
                        <a:pt x="918220" y="382135"/>
                        <a:pt x="921544" y="383381"/>
                      </a:cubicBezTo>
                      <a:cubicBezTo>
                        <a:pt x="924608" y="384530"/>
                        <a:pt x="927922" y="384863"/>
                        <a:pt x="931069" y="385762"/>
                      </a:cubicBezTo>
                      <a:cubicBezTo>
                        <a:pt x="944985" y="389738"/>
                        <a:pt x="930996" y="386804"/>
                        <a:pt x="947738" y="390525"/>
                      </a:cubicBezTo>
                      <a:cubicBezTo>
                        <a:pt x="951689" y="391403"/>
                        <a:pt x="955718" y="391924"/>
                        <a:pt x="959644" y="392906"/>
                      </a:cubicBezTo>
                      <a:cubicBezTo>
                        <a:pt x="962079" y="393515"/>
                        <a:pt x="964374" y="394597"/>
                        <a:pt x="966788" y="395287"/>
                      </a:cubicBezTo>
                      <a:cubicBezTo>
                        <a:pt x="969935" y="396186"/>
                        <a:pt x="973166" y="396769"/>
                        <a:pt x="976313" y="397668"/>
                      </a:cubicBezTo>
                      <a:cubicBezTo>
                        <a:pt x="978727" y="398358"/>
                        <a:pt x="980964" y="399757"/>
                        <a:pt x="983457" y="400050"/>
                      </a:cubicBezTo>
                      <a:cubicBezTo>
                        <a:pt x="994521" y="401352"/>
                        <a:pt x="1005682" y="401637"/>
                        <a:pt x="1016794" y="402431"/>
                      </a:cubicBezTo>
                      <a:cubicBezTo>
                        <a:pt x="1039813" y="401637"/>
                        <a:pt x="1062860" y="401443"/>
                        <a:pt x="1085850" y="400050"/>
                      </a:cubicBezTo>
                      <a:cubicBezTo>
                        <a:pt x="1089117" y="399852"/>
                        <a:pt x="1092166" y="398310"/>
                        <a:pt x="1095375" y="397668"/>
                      </a:cubicBezTo>
                      <a:cubicBezTo>
                        <a:pt x="1100110" y="396721"/>
                        <a:pt x="1104979" y="396458"/>
                        <a:pt x="1109663" y="395287"/>
                      </a:cubicBezTo>
                      <a:cubicBezTo>
                        <a:pt x="1114533" y="394070"/>
                        <a:pt x="1119123" y="391904"/>
                        <a:pt x="1123950" y="390525"/>
                      </a:cubicBezTo>
                      <a:cubicBezTo>
                        <a:pt x="1129506" y="388937"/>
                        <a:pt x="1135096" y="387461"/>
                        <a:pt x="1140619" y="385762"/>
                      </a:cubicBezTo>
                      <a:cubicBezTo>
                        <a:pt x="1145417" y="384286"/>
                        <a:pt x="1150037" y="382218"/>
                        <a:pt x="1154907" y="381000"/>
                      </a:cubicBezTo>
                      <a:cubicBezTo>
                        <a:pt x="1157956" y="380238"/>
                        <a:pt x="1168161" y="377944"/>
                        <a:pt x="1171575" y="376237"/>
                      </a:cubicBezTo>
                      <a:cubicBezTo>
                        <a:pt x="1188750" y="367650"/>
                        <a:pt x="1167381" y="375057"/>
                        <a:pt x="1188244" y="366712"/>
                      </a:cubicBezTo>
                      <a:cubicBezTo>
                        <a:pt x="1195236" y="363915"/>
                        <a:pt x="1202683" y="362364"/>
                        <a:pt x="1209675" y="359568"/>
                      </a:cubicBezTo>
                      <a:cubicBezTo>
                        <a:pt x="1214827" y="357508"/>
                        <a:pt x="1222861" y="354024"/>
                        <a:pt x="1228725" y="352425"/>
                      </a:cubicBezTo>
                      <a:cubicBezTo>
                        <a:pt x="1235040" y="350703"/>
                        <a:pt x="1241425" y="349250"/>
                        <a:pt x="1247775" y="347662"/>
                      </a:cubicBezTo>
                      <a:cubicBezTo>
                        <a:pt x="1250950" y="346868"/>
                        <a:pt x="1254195" y="346316"/>
                        <a:pt x="1257300" y="345281"/>
                      </a:cubicBezTo>
                      <a:cubicBezTo>
                        <a:pt x="1259681" y="344487"/>
                        <a:pt x="1262009" y="343509"/>
                        <a:pt x="1264444" y="342900"/>
                      </a:cubicBezTo>
                      <a:cubicBezTo>
                        <a:pt x="1279547" y="339124"/>
                        <a:pt x="1277633" y="341678"/>
                        <a:pt x="1295400" y="335756"/>
                      </a:cubicBezTo>
                      <a:cubicBezTo>
                        <a:pt x="1307289" y="331794"/>
                        <a:pt x="1309547" y="330713"/>
                        <a:pt x="1326357" y="328612"/>
                      </a:cubicBezTo>
                      <a:cubicBezTo>
                        <a:pt x="1351905" y="325419"/>
                        <a:pt x="1339195" y="327784"/>
                        <a:pt x="1364457" y="321468"/>
                      </a:cubicBezTo>
                      <a:cubicBezTo>
                        <a:pt x="1367632" y="320674"/>
                        <a:pt x="1371055" y="320550"/>
                        <a:pt x="1373982" y="319087"/>
                      </a:cubicBezTo>
                      <a:cubicBezTo>
                        <a:pt x="1377157" y="317500"/>
                        <a:pt x="1380211" y="315643"/>
                        <a:pt x="1383507" y="314325"/>
                      </a:cubicBezTo>
                      <a:cubicBezTo>
                        <a:pt x="1388168" y="312461"/>
                        <a:pt x="1393207" y="311601"/>
                        <a:pt x="1397794" y="309562"/>
                      </a:cubicBezTo>
                      <a:cubicBezTo>
                        <a:pt x="1400409" y="308400"/>
                        <a:pt x="1402453" y="306220"/>
                        <a:pt x="1404938" y="304800"/>
                      </a:cubicBezTo>
                      <a:cubicBezTo>
                        <a:pt x="1414626" y="299264"/>
                        <a:pt x="1413568" y="300261"/>
                        <a:pt x="1423988" y="297656"/>
                      </a:cubicBezTo>
                      <a:cubicBezTo>
                        <a:pt x="1426369" y="296068"/>
                        <a:pt x="1428517" y="294055"/>
                        <a:pt x="1431132" y="292893"/>
                      </a:cubicBezTo>
                      <a:cubicBezTo>
                        <a:pt x="1435719" y="290854"/>
                        <a:pt x="1445419" y="288131"/>
                        <a:pt x="1445419" y="288131"/>
                      </a:cubicBezTo>
                      <a:lnTo>
                        <a:pt x="1466850" y="273843"/>
                      </a:lnTo>
                      <a:cubicBezTo>
                        <a:pt x="1469231" y="272255"/>
                        <a:pt x="1471279" y="269986"/>
                        <a:pt x="1473994" y="269081"/>
                      </a:cubicBezTo>
                      <a:lnTo>
                        <a:pt x="1481138" y="266700"/>
                      </a:lnTo>
                      <a:cubicBezTo>
                        <a:pt x="1485900" y="263525"/>
                        <a:pt x="1489995" y="258985"/>
                        <a:pt x="1495425" y="257175"/>
                      </a:cubicBezTo>
                      <a:cubicBezTo>
                        <a:pt x="1497806" y="256381"/>
                        <a:pt x="1500375" y="256012"/>
                        <a:pt x="1502569" y="254793"/>
                      </a:cubicBezTo>
                      <a:cubicBezTo>
                        <a:pt x="1507573" y="252013"/>
                        <a:pt x="1512278" y="248702"/>
                        <a:pt x="1516857" y="245268"/>
                      </a:cubicBezTo>
                      <a:cubicBezTo>
                        <a:pt x="1520032" y="242887"/>
                        <a:pt x="1522936" y="240094"/>
                        <a:pt x="1526382" y="238125"/>
                      </a:cubicBezTo>
                      <a:cubicBezTo>
                        <a:pt x="1528561" y="236880"/>
                        <a:pt x="1531280" y="236866"/>
                        <a:pt x="1533525" y="235743"/>
                      </a:cubicBezTo>
                      <a:cubicBezTo>
                        <a:pt x="1551979" y="226516"/>
                        <a:pt x="1529866" y="234581"/>
                        <a:pt x="1547813" y="228600"/>
                      </a:cubicBezTo>
                      <a:cubicBezTo>
                        <a:pt x="1551869" y="225896"/>
                        <a:pt x="1561529" y="219646"/>
                        <a:pt x="1564482" y="216693"/>
                      </a:cubicBezTo>
                      <a:cubicBezTo>
                        <a:pt x="1566505" y="214670"/>
                        <a:pt x="1567412" y="211748"/>
                        <a:pt x="1569244" y="209550"/>
                      </a:cubicBezTo>
                      <a:cubicBezTo>
                        <a:pt x="1571400" y="206963"/>
                        <a:pt x="1574196" y="204963"/>
                        <a:pt x="1576388" y="202406"/>
                      </a:cubicBezTo>
                      <a:cubicBezTo>
                        <a:pt x="1578971" y="199393"/>
                        <a:pt x="1580949" y="195894"/>
                        <a:pt x="1583532" y="192881"/>
                      </a:cubicBezTo>
                      <a:cubicBezTo>
                        <a:pt x="1591971" y="183035"/>
                        <a:pt x="1589425" y="189115"/>
                        <a:pt x="1595438" y="178593"/>
                      </a:cubicBezTo>
                      <a:cubicBezTo>
                        <a:pt x="1597199" y="175511"/>
                        <a:pt x="1598439" y="172150"/>
                        <a:pt x="1600200" y="169068"/>
                      </a:cubicBezTo>
                      <a:cubicBezTo>
                        <a:pt x="1601620" y="166583"/>
                        <a:pt x="1603543" y="164410"/>
                        <a:pt x="1604963" y="161925"/>
                      </a:cubicBezTo>
                      <a:cubicBezTo>
                        <a:pt x="1617053" y="140768"/>
                        <a:pt x="1602879" y="162668"/>
                        <a:pt x="1614488" y="145256"/>
                      </a:cubicBezTo>
                      <a:cubicBezTo>
                        <a:pt x="1620471" y="127303"/>
                        <a:pt x="1612401" y="149429"/>
                        <a:pt x="1621632" y="130968"/>
                      </a:cubicBezTo>
                      <a:cubicBezTo>
                        <a:pt x="1622754" y="128723"/>
                        <a:pt x="1622891" y="126070"/>
                        <a:pt x="1624013" y="123825"/>
                      </a:cubicBezTo>
                      <a:cubicBezTo>
                        <a:pt x="1625293" y="121265"/>
                        <a:pt x="1627495" y="119241"/>
                        <a:pt x="1628775" y="116681"/>
                      </a:cubicBezTo>
                      <a:cubicBezTo>
                        <a:pt x="1633954" y="106323"/>
                        <a:pt x="1627667" y="111565"/>
                        <a:pt x="1635919" y="100012"/>
                      </a:cubicBezTo>
                      <a:cubicBezTo>
                        <a:pt x="1637876" y="97272"/>
                        <a:pt x="1640682" y="95249"/>
                        <a:pt x="1643063" y="92868"/>
                      </a:cubicBezTo>
                      <a:cubicBezTo>
                        <a:pt x="1658857" y="61277"/>
                        <a:pt x="1639695" y="100726"/>
                        <a:pt x="1650207" y="76200"/>
                      </a:cubicBezTo>
                      <a:cubicBezTo>
                        <a:pt x="1651605" y="72937"/>
                        <a:pt x="1653651" y="69971"/>
                        <a:pt x="1654969" y="66675"/>
                      </a:cubicBezTo>
                      <a:cubicBezTo>
                        <a:pt x="1658836" y="57008"/>
                        <a:pt x="1659773" y="52221"/>
                        <a:pt x="1662113" y="42862"/>
                      </a:cubicBezTo>
                      <a:lnTo>
                        <a:pt x="1659732" y="0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1" name="グラフィックス 30">
                <a:extLst>
                  <a:ext uri="{FF2B5EF4-FFF2-40B4-BE49-F238E27FC236}">
                    <a16:creationId xmlns:a16="http://schemas.microsoft.com/office/drawing/2014/main" id="{05335A5C-0451-7DBE-5F35-D177A92A4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20130019" flipH="1">
                <a:off x="2393681" y="4121072"/>
                <a:ext cx="294021" cy="140994"/>
              </a:xfrm>
              <a:prstGeom prst="rect">
                <a:avLst/>
              </a:prstGeom>
            </p:spPr>
          </p:pic>
        </p:grp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495C6BCF-7A48-F828-005B-ABD3A2872C1E}"/>
                </a:ext>
              </a:extLst>
            </p:cNvPr>
            <p:cNvSpPr/>
            <p:nvPr/>
          </p:nvSpPr>
          <p:spPr>
            <a:xfrm>
              <a:off x="3286125" y="2306316"/>
              <a:ext cx="2771775" cy="476413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F28DF51A-ADF5-3E5C-386A-ADA4C1D458D4}"/>
                </a:ext>
              </a:extLst>
            </p:cNvPr>
            <p:cNvSpPr txBox="1"/>
            <p:nvPr/>
          </p:nvSpPr>
          <p:spPr>
            <a:xfrm>
              <a:off x="3387935" y="1816717"/>
              <a:ext cx="24811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/>
                <a:t>Preclinical research</a:t>
              </a:r>
              <a:endParaRPr kumimoji="1" lang="ja-JP" altLang="en-US" sz="2200" b="1"/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D6D4208D-95FD-081A-4AC9-6384069215B5}"/>
                </a:ext>
              </a:extLst>
            </p:cNvPr>
            <p:cNvSpPr txBox="1"/>
            <p:nvPr/>
          </p:nvSpPr>
          <p:spPr>
            <a:xfrm>
              <a:off x="3681929" y="2366588"/>
              <a:ext cx="2126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/>
                <a:t>Rodent (Mouse, rat)</a:t>
              </a:r>
              <a:endParaRPr kumimoji="1" lang="ja-JP" altLang="en-US" b="1"/>
            </a:p>
          </p:txBody>
        </p:sp>
        <p:sp>
          <p:nvSpPr>
            <p:cNvPr id="75" name="矢印: 右 74">
              <a:extLst>
                <a:ext uri="{FF2B5EF4-FFF2-40B4-BE49-F238E27FC236}">
                  <a16:creationId xmlns:a16="http://schemas.microsoft.com/office/drawing/2014/main" id="{8D29E21C-DC0D-04AA-CB82-DF50DFCE2C8F}"/>
                </a:ext>
              </a:extLst>
            </p:cNvPr>
            <p:cNvSpPr/>
            <p:nvPr/>
          </p:nvSpPr>
          <p:spPr>
            <a:xfrm>
              <a:off x="2703937" y="3370581"/>
              <a:ext cx="310736" cy="48795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1" name="グループ化 224">
              <a:extLst>
                <a:ext uri="{FF2B5EF4-FFF2-40B4-BE49-F238E27FC236}">
                  <a16:creationId xmlns:a16="http://schemas.microsoft.com/office/drawing/2014/main" id="{124F99DA-81CB-8E38-9D48-2CB1D96E0ED2}"/>
                </a:ext>
              </a:extLst>
            </p:cNvPr>
            <p:cNvGrpSpPr/>
            <p:nvPr/>
          </p:nvGrpSpPr>
          <p:grpSpPr>
            <a:xfrm rot="9900000">
              <a:off x="4785295" y="3362783"/>
              <a:ext cx="512729" cy="256292"/>
              <a:chOff x="504054" y="5098350"/>
              <a:chExt cx="485154" cy="224784"/>
            </a:xfrm>
          </p:grpSpPr>
          <p:sp>
            <p:nvSpPr>
              <p:cNvPr id="98" name="ホームベース 225">
                <a:extLst>
                  <a:ext uri="{FF2B5EF4-FFF2-40B4-BE49-F238E27FC236}">
                    <a16:creationId xmlns:a16="http://schemas.microsoft.com/office/drawing/2014/main" id="{1A4F82E9-A169-956B-67A8-FF5843E1D22A}"/>
                  </a:ext>
                </a:extLst>
              </p:cNvPr>
              <p:cNvSpPr/>
              <p:nvPr/>
            </p:nvSpPr>
            <p:spPr>
              <a:xfrm>
                <a:off x="683568" y="5154088"/>
                <a:ext cx="305640" cy="113308"/>
              </a:xfrm>
              <a:prstGeom prst="homePlat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正方形/長方形 226">
                <a:extLst>
                  <a:ext uri="{FF2B5EF4-FFF2-40B4-BE49-F238E27FC236}">
                    <a16:creationId xmlns:a16="http://schemas.microsoft.com/office/drawing/2014/main" id="{05850B45-66E1-577A-82D1-D5A27A8B114F}"/>
                  </a:ext>
                </a:extLst>
              </p:cNvPr>
              <p:cNvSpPr/>
              <p:nvPr/>
            </p:nvSpPr>
            <p:spPr>
              <a:xfrm>
                <a:off x="626021" y="5098350"/>
                <a:ext cx="58484" cy="22478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正方形/長方形 227">
                <a:extLst>
                  <a:ext uri="{FF2B5EF4-FFF2-40B4-BE49-F238E27FC236}">
                    <a16:creationId xmlns:a16="http://schemas.microsoft.com/office/drawing/2014/main" id="{69AFEF06-EFE7-A0AB-91DF-2504A2A635F4}"/>
                  </a:ext>
                </a:extLst>
              </p:cNvPr>
              <p:cNvSpPr/>
              <p:nvPr/>
            </p:nvSpPr>
            <p:spPr>
              <a:xfrm>
                <a:off x="553619" y="5163319"/>
                <a:ext cx="72402" cy="9484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1" name="直線コネクタ 228">
                <a:extLst>
                  <a:ext uri="{FF2B5EF4-FFF2-40B4-BE49-F238E27FC236}">
                    <a16:creationId xmlns:a16="http://schemas.microsoft.com/office/drawing/2014/main" id="{DEA0C94B-1EA0-CE0B-09B5-D8D49C6A7688}"/>
                  </a:ext>
                </a:extLst>
              </p:cNvPr>
              <p:cNvCxnSpPr/>
              <p:nvPr/>
            </p:nvCxnSpPr>
            <p:spPr>
              <a:xfrm>
                <a:off x="739478" y="5154593"/>
                <a:ext cx="0" cy="508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コネクタ 229">
                <a:extLst>
                  <a:ext uri="{FF2B5EF4-FFF2-40B4-BE49-F238E27FC236}">
                    <a16:creationId xmlns:a16="http://schemas.microsoft.com/office/drawing/2014/main" id="{EEB74B36-6DA1-2669-617E-621C02141DE7}"/>
                  </a:ext>
                </a:extLst>
              </p:cNvPr>
              <p:cNvCxnSpPr/>
              <p:nvPr/>
            </p:nvCxnSpPr>
            <p:spPr>
              <a:xfrm>
                <a:off x="787675" y="5154593"/>
                <a:ext cx="0" cy="508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コネクタ 230">
                <a:extLst>
                  <a:ext uri="{FF2B5EF4-FFF2-40B4-BE49-F238E27FC236}">
                    <a16:creationId xmlns:a16="http://schemas.microsoft.com/office/drawing/2014/main" id="{E46B4E8B-CEED-BA63-D55F-FE8B831FBC84}"/>
                  </a:ext>
                </a:extLst>
              </p:cNvPr>
              <p:cNvCxnSpPr/>
              <p:nvPr/>
            </p:nvCxnSpPr>
            <p:spPr>
              <a:xfrm>
                <a:off x="835297" y="5154593"/>
                <a:ext cx="0" cy="508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線コネクタ 231">
                <a:extLst>
                  <a:ext uri="{FF2B5EF4-FFF2-40B4-BE49-F238E27FC236}">
                    <a16:creationId xmlns:a16="http://schemas.microsoft.com/office/drawing/2014/main" id="{0F4D79AB-2379-2D51-1643-A4942DECFDD6}"/>
                  </a:ext>
                </a:extLst>
              </p:cNvPr>
              <p:cNvCxnSpPr/>
              <p:nvPr/>
            </p:nvCxnSpPr>
            <p:spPr>
              <a:xfrm>
                <a:off x="883494" y="5154593"/>
                <a:ext cx="0" cy="508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正方形/長方形 232">
                <a:extLst>
                  <a:ext uri="{FF2B5EF4-FFF2-40B4-BE49-F238E27FC236}">
                    <a16:creationId xmlns:a16="http://schemas.microsoft.com/office/drawing/2014/main" id="{64DA6306-5C3A-4D72-9450-8FC301AFA357}"/>
                  </a:ext>
                </a:extLst>
              </p:cNvPr>
              <p:cNvSpPr/>
              <p:nvPr/>
            </p:nvSpPr>
            <p:spPr>
              <a:xfrm>
                <a:off x="504054" y="5144686"/>
                <a:ext cx="47623" cy="13211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41" name="図 1040">
              <a:extLst>
                <a:ext uri="{FF2B5EF4-FFF2-40B4-BE49-F238E27FC236}">
                  <a16:creationId xmlns:a16="http://schemas.microsoft.com/office/drawing/2014/main" id="{BE057CF4-2773-FE1F-0D3B-9758EB46F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4370" y="3258145"/>
              <a:ext cx="368714" cy="353866"/>
            </a:xfrm>
            <a:prstGeom prst="rect">
              <a:avLst/>
            </a:prstGeom>
          </p:spPr>
        </p:pic>
        <p:sp>
          <p:nvSpPr>
            <p:cNvPr id="1056" name="吹き出し: 角を丸めた四角形 1055">
              <a:extLst>
                <a:ext uri="{FF2B5EF4-FFF2-40B4-BE49-F238E27FC236}">
                  <a16:creationId xmlns:a16="http://schemas.microsoft.com/office/drawing/2014/main" id="{4149C92D-3C99-8536-3596-78409C735583}"/>
                </a:ext>
              </a:extLst>
            </p:cNvPr>
            <p:cNvSpPr/>
            <p:nvPr/>
          </p:nvSpPr>
          <p:spPr>
            <a:xfrm>
              <a:off x="5383178" y="3228976"/>
              <a:ext cx="528672" cy="455478"/>
            </a:xfrm>
            <a:prstGeom prst="wedgeRoundRectCallout">
              <a:avLst>
                <a:gd name="adj1" fmla="val -98219"/>
                <a:gd name="adj2" fmla="val 19271"/>
                <a:gd name="adj3" fmla="val 1666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91" name="グループ化 1090">
            <a:extLst>
              <a:ext uri="{FF2B5EF4-FFF2-40B4-BE49-F238E27FC236}">
                <a16:creationId xmlns:a16="http://schemas.microsoft.com/office/drawing/2014/main" id="{B2B86750-83AA-C8C7-9BC7-3C35DB38A23A}"/>
              </a:ext>
            </a:extLst>
          </p:cNvPr>
          <p:cNvGrpSpPr/>
          <p:nvPr/>
        </p:nvGrpSpPr>
        <p:grpSpPr>
          <a:xfrm>
            <a:off x="6798636" y="1119145"/>
            <a:ext cx="5206607" cy="5631262"/>
            <a:chOff x="6220218" y="1408848"/>
            <a:chExt cx="5206607" cy="563126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C71E933A-98F2-DC3A-5ED6-64F0398B784F}"/>
                </a:ext>
              </a:extLst>
            </p:cNvPr>
            <p:cNvGrpSpPr/>
            <p:nvPr/>
          </p:nvGrpSpPr>
          <p:grpSpPr>
            <a:xfrm>
              <a:off x="6890544" y="2982336"/>
              <a:ext cx="4188855" cy="2350942"/>
              <a:chOff x="1359694" y="1196340"/>
              <a:chExt cx="9150990" cy="5135880"/>
            </a:xfrm>
          </p:grpSpPr>
          <p:sp>
            <p:nvSpPr>
              <p:cNvPr id="4" name="楕円 3">
                <a:extLst>
                  <a:ext uri="{FF2B5EF4-FFF2-40B4-BE49-F238E27FC236}">
                    <a16:creationId xmlns:a16="http://schemas.microsoft.com/office/drawing/2014/main" id="{CE7C4809-E013-D732-C10B-141BB39D5CA3}"/>
                  </a:ext>
                </a:extLst>
              </p:cNvPr>
              <p:cNvSpPr/>
              <p:nvPr/>
            </p:nvSpPr>
            <p:spPr>
              <a:xfrm>
                <a:off x="7337424" y="2889250"/>
                <a:ext cx="914401" cy="128587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  <a:alpha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楕円 4">
                <a:extLst>
                  <a:ext uri="{FF2B5EF4-FFF2-40B4-BE49-F238E27FC236}">
                    <a16:creationId xmlns:a16="http://schemas.microsoft.com/office/drawing/2014/main" id="{8D3A430E-D350-2601-D08D-78B86B2A98E4}"/>
                  </a:ext>
                </a:extLst>
              </p:cNvPr>
              <p:cNvSpPr/>
              <p:nvPr/>
            </p:nvSpPr>
            <p:spPr>
              <a:xfrm>
                <a:off x="6670674" y="2178050"/>
                <a:ext cx="1914526" cy="281940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フリーフォーム: 図形 5">
                <a:extLst>
                  <a:ext uri="{FF2B5EF4-FFF2-40B4-BE49-F238E27FC236}">
                    <a16:creationId xmlns:a16="http://schemas.microsoft.com/office/drawing/2014/main" id="{DC6D55C5-EDA4-DC59-8E89-90E5970BDE2A}"/>
                  </a:ext>
                </a:extLst>
              </p:cNvPr>
              <p:cNvSpPr/>
              <p:nvPr/>
            </p:nvSpPr>
            <p:spPr>
              <a:xfrm>
                <a:off x="9458632" y="1199535"/>
                <a:ext cx="1052052" cy="4660491"/>
              </a:xfrm>
              <a:custGeom>
                <a:avLst/>
                <a:gdLst>
                  <a:gd name="connsiteX0" fmla="*/ 0 w 1052052"/>
                  <a:gd name="connsiteY0" fmla="*/ 0 h 4660491"/>
                  <a:gd name="connsiteX1" fmla="*/ 1042220 w 1052052"/>
                  <a:gd name="connsiteY1" fmla="*/ 137652 h 4660491"/>
                  <a:gd name="connsiteX2" fmla="*/ 1052052 w 1052052"/>
                  <a:gd name="connsiteY2" fmla="*/ 4522839 h 4660491"/>
                  <a:gd name="connsiteX3" fmla="*/ 0 w 1052052"/>
                  <a:gd name="connsiteY3" fmla="*/ 4660491 h 466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2052" h="4660491">
                    <a:moveTo>
                      <a:pt x="0" y="0"/>
                    </a:moveTo>
                    <a:lnTo>
                      <a:pt x="1042220" y="137652"/>
                    </a:lnTo>
                    <a:cubicBezTo>
                      <a:pt x="1045497" y="1599381"/>
                      <a:pt x="1048775" y="3061110"/>
                      <a:pt x="1052052" y="4522839"/>
                    </a:cubicBezTo>
                    <a:lnTo>
                      <a:pt x="0" y="4660491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フリーフォーム: 図形 6">
                <a:extLst>
                  <a:ext uri="{FF2B5EF4-FFF2-40B4-BE49-F238E27FC236}">
                    <a16:creationId xmlns:a16="http://schemas.microsoft.com/office/drawing/2014/main" id="{BA75BCFE-6701-9CAB-B09A-F11F098E9D57}"/>
                  </a:ext>
                </a:extLst>
              </p:cNvPr>
              <p:cNvSpPr/>
              <p:nvPr/>
            </p:nvSpPr>
            <p:spPr>
              <a:xfrm>
                <a:off x="2047875" y="3805239"/>
                <a:ext cx="5391150" cy="266700"/>
              </a:xfrm>
              <a:custGeom>
                <a:avLst/>
                <a:gdLst>
                  <a:gd name="connsiteX0" fmla="*/ 19050 w 5391150"/>
                  <a:gd name="connsiteY0" fmla="*/ 123825 h 266700"/>
                  <a:gd name="connsiteX1" fmla="*/ 5391150 w 5391150"/>
                  <a:gd name="connsiteY1" fmla="*/ 0 h 266700"/>
                  <a:gd name="connsiteX2" fmla="*/ 5353050 w 5391150"/>
                  <a:gd name="connsiteY2" fmla="*/ 104775 h 266700"/>
                  <a:gd name="connsiteX3" fmla="*/ 0 w 5391150"/>
                  <a:gd name="connsiteY3" fmla="*/ 266700 h 266700"/>
                  <a:gd name="connsiteX4" fmla="*/ 19050 w 5391150"/>
                  <a:gd name="connsiteY4" fmla="*/ 123825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1150" h="266700">
                    <a:moveTo>
                      <a:pt x="19050" y="123825"/>
                    </a:moveTo>
                    <a:lnTo>
                      <a:pt x="5391150" y="0"/>
                    </a:lnTo>
                    <a:lnTo>
                      <a:pt x="5353050" y="104775"/>
                    </a:lnTo>
                    <a:lnTo>
                      <a:pt x="0" y="266700"/>
                    </a:lnTo>
                    <a:lnTo>
                      <a:pt x="19050" y="123825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9CF4998A-96A7-0CEF-EF96-1867E0B148A9}"/>
                  </a:ext>
                </a:extLst>
              </p:cNvPr>
              <p:cNvSpPr/>
              <p:nvPr/>
            </p:nvSpPr>
            <p:spPr>
              <a:xfrm>
                <a:off x="8037513" y="3281363"/>
                <a:ext cx="168275" cy="542925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フリーフォーム: 図形 8">
                <a:extLst>
                  <a:ext uri="{FF2B5EF4-FFF2-40B4-BE49-F238E27FC236}">
                    <a16:creationId xmlns:a16="http://schemas.microsoft.com/office/drawing/2014/main" id="{FE9057EB-915D-923A-53CF-D04B6E2E72D8}"/>
                  </a:ext>
                </a:extLst>
              </p:cNvPr>
              <p:cNvSpPr/>
              <p:nvPr/>
            </p:nvSpPr>
            <p:spPr>
              <a:xfrm>
                <a:off x="1359694" y="3940970"/>
                <a:ext cx="690562" cy="264319"/>
              </a:xfrm>
              <a:custGeom>
                <a:avLst/>
                <a:gdLst>
                  <a:gd name="connsiteX0" fmla="*/ 676275 w 690562"/>
                  <a:gd name="connsiteY0" fmla="*/ 0 h 264319"/>
                  <a:gd name="connsiteX1" fmla="*/ 0 w 690562"/>
                  <a:gd name="connsiteY1" fmla="*/ 19050 h 264319"/>
                  <a:gd name="connsiteX2" fmla="*/ 21431 w 690562"/>
                  <a:gd name="connsiteY2" fmla="*/ 152400 h 264319"/>
                  <a:gd name="connsiteX3" fmla="*/ 114300 w 690562"/>
                  <a:gd name="connsiteY3" fmla="*/ 214313 h 264319"/>
                  <a:gd name="connsiteX4" fmla="*/ 190500 w 690562"/>
                  <a:gd name="connsiteY4" fmla="*/ 235744 h 264319"/>
                  <a:gd name="connsiteX5" fmla="*/ 273844 w 690562"/>
                  <a:gd name="connsiteY5" fmla="*/ 257175 h 264319"/>
                  <a:gd name="connsiteX6" fmla="*/ 397669 w 690562"/>
                  <a:gd name="connsiteY6" fmla="*/ 264319 h 264319"/>
                  <a:gd name="connsiteX7" fmla="*/ 526256 w 690562"/>
                  <a:gd name="connsiteY7" fmla="*/ 235744 h 264319"/>
                  <a:gd name="connsiteX8" fmla="*/ 621506 w 690562"/>
                  <a:gd name="connsiteY8" fmla="*/ 185738 h 264319"/>
                  <a:gd name="connsiteX9" fmla="*/ 690562 w 690562"/>
                  <a:gd name="connsiteY9" fmla="*/ 128588 h 2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0562" h="264319">
                    <a:moveTo>
                      <a:pt x="676275" y="0"/>
                    </a:moveTo>
                    <a:lnTo>
                      <a:pt x="0" y="19050"/>
                    </a:lnTo>
                    <a:lnTo>
                      <a:pt x="21431" y="152400"/>
                    </a:lnTo>
                    <a:lnTo>
                      <a:pt x="114300" y="214313"/>
                    </a:lnTo>
                    <a:lnTo>
                      <a:pt x="190500" y="235744"/>
                    </a:lnTo>
                    <a:lnTo>
                      <a:pt x="273844" y="257175"/>
                    </a:lnTo>
                    <a:lnTo>
                      <a:pt x="397669" y="264319"/>
                    </a:lnTo>
                    <a:lnTo>
                      <a:pt x="526256" y="235744"/>
                    </a:lnTo>
                    <a:lnTo>
                      <a:pt x="621506" y="185738"/>
                    </a:lnTo>
                    <a:lnTo>
                      <a:pt x="690562" y="128588"/>
                    </a:lnTo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フリーフォーム: 図形 9">
                <a:extLst>
                  <a:ext uri="{FF2B5EF4-FFF2-40B4-BE49-F238E27FC236}">
                    <a16:creationId xmlns:a16="http://schemas.microsoft.com/office/drawing/2014/main" id="{CA9BCAA6-F60C-2C60-7593-191A7F539939}"/>
                  </a:ext>
                </a:extLst>
              </p:cNvPr>
              <p:cNvSpPr/>
              <p:nvPr/>
            </p:nvSpPr>
            <p:spPr>
              <a:xfrm>
                <a:off x="1373981" y="3948114"/>
                <a:ext cx="690563" cy="97631"/>
              </a:xfrm>
              <a:custGeom>
                <a:avLst/>
                <a:gdLst>
                  <a:gd name="connsiteX0" fmla="*/ 0 w 690563"/>
                  <a:gd name="connsiteY0" fmla="*/ 14288 h 97631"/>
                  <a:gd name="connsiteX1" fmla="*/ 80963 w 690563"/>
                  <a:gd name="connsiteY1" fmla="*/ 59531 h 97631"/>
                  <a:gd name="connsiteX2" fmla="*/ 142875 w 690563"/>
                  <a:gd name="connsiteY2" fmla="*/ 73819 h 97631"/>
                  <a:gd name="connsiteX3" fmla="*/ 207169 w 690563"/>
                  <a:gd name="connsiteY3" fmla="*/ 85725 h 97631"/>
                  <a:gd name="connsiteX4" fmla="*/ 280988 w 690563"/>
                  <a:gd name="connsiteY4" fmla="*/ 95250 h 97631"/>
                  <a:gd name="connsiteX5" fmla="*/ 359569 w 690563"/>
                  <a:gd name="connsiteY5" fmla="*/ 97631 h 97631"/>
                  <a:gd name="connsiteX6" fmla="*/ 419100 w 690563"/>
                  <a:gd name="connsiteY6" fmla="*/ 97631 h 97631"/>
                  <a:gd name="connsiteX7" fmla="*/ 488157 w 690563"/>
                  <a:gd name="connsiteY7" fmla="*/ 83344 h 97631"/>
                  <a:gd name="connsiteX8" fmla="*/ 559594 w 690563"/>
                  <a:gd name="connsiteY8" fmla="*/ 69056 h 97631"/>
                  <a:gd name="connsiteX9" fmla="*/ 621507 w 690563"/>
                  <a:gd name="connsiteY9" fmla="*/ 52388 h 97631"/>
                  <a:gd name="connsiteX10" fmla="*/ 657225 w 690563"/>
                  <a:gd name="connsiteY10" fmla="*/ 30956 h 97631"/>
                  <a:gd name="connsiteX11" fmla="*/ 690563 w 690563"/>
                  <a:gd name="connsiteY11" fmla="*/ 0 h 9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90563" h="97631">
                    <a:moveTo>
                      <a:pt x="0" y="14288"/>
                    </a:moveTo>
                    <a:lnTo>
                      <a:pt x="80963" y="59531"/>
                    </a:lnTo>
                    <a:lnTo>
                      <a:pt x="142875" y="73819"/>
                    </a:lnTo>
                    <a:lnTo>
                      <a:pt x="207169" y="85725"/>
                    </a:lnTo>
                    <a:lnTo>
                      <a:pt x="280988" y="95250"/>
                    </a:lnTo>
                    <a:lnTo>
                      <a:pt x="359569" y="97631"/>
                    </a:lnTo>
                    <a:lnTo>
                      <a:pt x="419100" y="97631"/>
                    </a:lnTo>
                    <a:lnTo>
                      <a:pt x="488157" y="83344"/>
                    </a:lnTo>
                    <a:lnTo>
                      <a:pt x="559594" y="69056"/>
                    </a:lnTo>
                    <a:lnTo>
                      <a:pt x="621507" y="52388"/>
                    </a:lnTo>
                    <a:lnTo>
                      <a:pt x="657225" y="30956"/>
                    </a:lnTo>
                    <a:lnTo>
                      <a:pt x="690563" y="0"/>
                    </a:lnTo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フリーフォーム: 図形 10">
                <a:extLst>
                  <a:ext uri="{FF2B5EF4-FFF2-40B4-BE49-F238E27FC236}">
                    <a16:creationId xmlns:a16="http://schemas.microsoft.com/office/drawing/2014/main" id="{FD1E86F5-19A0-1A98-A498-51F41EB58694}"/>
                  </a:ext>
                </a:extLst>
              </p:cNvPr>
              <p:cNvSpPr/>
              <p:nvPr/>
            </p:nvSpPr>
            <p:spPr>
              <a:xfrm>
                <a:off x="3695700" y="4171950"/>
                <a:ext cx="3213100" cy="1377950"/>
              </a:xfrm>
              <a:custGeom>
                <a:avLst/>
                <a:gdLst>
                  <a:gd name="connsiteX0" fmla="*/ 0 w 3213100"/>
                  <a:gd name="connsiteY0" fmla="*/ 107950 h 1377950"/>
                  <a:gd name="connsiteX1" fmla="*/ 50800 w 3213100"/>
                  <a:gd name="connsiteY1" fmla="*/ 1314450 h 1377950"/>
                  <a:gd name="connsiteX2" fmla="*/ 444500 w 3213100"/>
                  <a:gd name="connsiteY2" fmla="*/ 1377950 h 1377950"/>
                  <a:gd name="connsiteX3" fmla="*/ 3213100 w 3213100"/>
                  <a:gd name="connsiteY3" fmla="*/ 1079500 h 1377950"/>
                  <a:gd name="connsiteX4" fmla="*/ 3194050 w 3213100"/>
                  <a:gd name="connsiteY4" fmla="*/ 0 h 137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3100" h="1377950">
                    <a:moveTo>
                      <a:pt x="0" y="107950"/>
                    </a:moveTo>
                    <a:lnTo>
                      <a:pt x="50800" y="1314450"/>
                    </a:lnTo>
                    <a:lnTo>
                      <a:pt x="444500" y="1377950"/>
                    </a:lnTo>
                    <a:lnTo>
                      <a:pt x="3213100" y="1079500"/>
                    </a:lnTo>
                    <a:lnTo>
                      <a:pt x="3194050" y="0"/>
                    </a:lnTo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CD3258F7-E69A-EDD0-2903-DBA9B05702B3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>
                <a:off x="4140200" y="4267200"/>
                <a:ext cx="0" cy="12827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フリーフォーム: 図形 12">
                <a:extLst>
                  <a:ext uri="{FF2B5EF4-FFF2-40B4-BE49-F238E27FC236}">
                    <a16:creationId xmlns:a16="http://schemas.microsoft.com/office/drawing/2014/main" id="{B646FD6B-3C3E-840C-A808-E20079115D65}"/>
                  </a:ext>
                </a:extLst>
              </p:cNvPr>
              <p:cNvSpPr/>
              <p:nvPr/>
            </p:nvSpPr>
            <p:spPr>
              <a:xfrm>
                <a:off x="3786188" y="5267325"/>
                <a:ext cx="3076575" cy="776288"/>
              </a:xfrm>
              <a:custGeom>
                <a:avLst/>
                <a:gdLst>
                  <a:gd name="connsiteX0" fmla="*/ 0 w 3076575"/>
                  <a:gd name="connsiteY0" fmla="*/ 233363 h 776288"/>
                  <a:gd name="connsiteX1" fmla="*/ 19050 w 3076575"/>
                  <a:gd name="connsiteY1" fmla="*/ 685800 h 776288"/>
                  <a:gd name="connsiteX2" fmla="*/ 347662 w 3076575"/>
                  <a:gd name="connsiteY2" fmla="*/ 776288 h 776288"/>
                  <a:gd name="connsiteX3" fmla="*/ 3071812 w 3076575"/>
                  <a:gd name="connsiteY3" fmla="*/ 442913 h 776288"/>
                  <a:gd name="connsiteX4" fmla="*/ 3076575 w 3076575"/>
                  <a:gd name="connsiteY4" fmla="*/ 0 h 77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575" h="776288">
                    <a:moveTo>
                      <a:pt x="0" y="233363"/>
                    </a:moveTo>
                    <a:lnTo>
                      <a:pt x="19050" y="685800"/>
                    </a:lnTo>
                    <a:lnTo>
                      <a:pt x="347662" y="776288"/>
                    </a:lnTo>
                    <a:lnTo>
                      <a:pt x="3071812" y="442913"/>
                    </a:lnTo>
                    <a:cubicBezTo>
                      <a:pt x="3073400" y="295275"/>
                      <a:pt x="3074987" y="147638"/>
                      <a:pt x="3076575" y="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7C6C13F9-F6CF-50BA-9542-B6C47A0F21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7025" y="5549900"/>
                <a:ext cx="0" cy="4953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フリーフォーム: 図形 14">
                <a:extLst>
                  <a:ext uri="{FF2B5EF4-FFF2-40B4-BE49-F238E27FC236}">
                    <a16:creationId xmlns:a16="http://schemas.microsoft.com/office/drawing/2014/main" id="{70CAD53B-B0D1-313A-1A6B-1217A8C1D914}"/>
                  </a:ext>
                </a:extLst>
              </p:cNvPr>
              <p:cNvSpPr/>
              <p:nvPr/>
            </p:nvSpPr>
            <p:spPr>
              <a:xfrm>
                <a:off x="1493044" y="4152900"/>
                <a:ext cx="431006" cy="226219"/>
              </a:xfrm>
              <a:custGeom>
                <a:avLst/>
                <a:gdLst>
                  <a:gd name="connsiteX0" fmla="*/ 0 w 431006"/>
                  <a:gd name="connsiteY0" fmla="*/ 0 h 226219"/>
                  <a:gd name="connsiteX1" fmla="*/ 11906 w 431006"/>
                  <a:gd name="connsiteY1" fmla="*/ 183356 h 226219"/>
                  <a:gd name="connsiteX2" fmla="*/ 419100 w 431006"/>
                  <a:gd name="connsiteY2" fmla="*/ 226219 h 226219"/>
                  <a:gd name="connsiteX3" fmla="*/ 431006 w 431006"/>
                  <a:gd name="connsiteY3" fmla="*/ 7144 h 226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006" h="226219">
                    <a:moveTo>
                      <a:pt x="0" y="0"/>
                    </a:moveTo>
                    <a:lnTo>
                      <a:pt x="11906" y="183356"/>
                    </a:lnTo>
                    <a:lnTo>
                      <a:pt x="419100" y="226219"/>
                    </a:lnTo>
                    <a:lnTo>
                      <a:pt x="431006" y="7144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DBDB3886-AA9B-ED8A-286B-EBE65A399E3C}"/>
                  </a:ext>
                </a:extLst>
              </p:cNvPr>
              <p:cNvSpPr/>
              <p:nvPr/>
            </p:nvSpPr>
            <p:spPr>
              <a:xfrm>
                <a:off x="1914524" y="3986214"/>
                <a:ext cx="5119688" cy="390524"/>
              </a:xfrm>
              <a:custGeom>
                <a:avLst/>
                <a:gdLst>
                  <a:gd name="connsiteX0" fmla="*/ 0 w 5119688"/>
                  <a:gd name="connsiteY0" fmla="*/ 390525 h 390525"/>
                  <a:gd name="connsiteX1" fmla="*/ 5029200 w 5119688"/>
                  <a:gd name="connsiteY1" fmla="*/ 190500 h 390525"/>
                  <a:gd name="connsiteX2" fmla="*/ 5110163 w 5119688"/>
                  <a:gd name="connsiteY2" fmla="*/ 147637 h 390525"/>
                  <a:gd name="connsiteX3" fmla="*/ 5119688 w 5119688"/>
                  <a:gd name="connsiteY3" fmla="*/ 95250 h 390525"/>
                  <a:gd name="connsiteX4" fmla="*/ 5119688 w 5119688"/>
                  <a:gd name="connsiteY4" fmla="*/ 52387 h 390525"/>
                  <a:gd name="connsiteX5" fmla="*/ 5119688 w 5119688"/>
                  <a:gd name="connsiteY5" fmla="*/ 23812 h 390525"/>
                  <a:gd name="connsiteX6" fmla="*/ 5105400 w 5119688"/>
                  <a:gd name="connsiteY6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19688" h="390525">
                    <a:moveTo>
                      <a:pt x="0" y="390525"/>
                    </a:moveTo>
                    <a:lnTo>
                      <a:pt x="5029200" y="190500"/>
                    </a:lnTo>
                    <a:lnTo>
                      <a:pt x="5110163" y="147637"/>
                    </a:lnTo>
                    <a:lnTo>
                      <a:pt x="5119688" y="95250"/>
                    </a:lnTo>
                    <a:lnTo>
                      <a:pt x="5119688" y="52387"/>
                    </a:lnTo>
                    <a:lnTo>
                      <a:pt x="5119688" y="23812"/>
                    </a:lnTo>
                    <a:lnTo>
                      <a:pt x="5105400" y="0"/>
                    </a:lnTo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フリーフォーム: 図形 16">
                <a:extLst>
                  <a:ext uri="{FF2B5EF4-FFF2-40B4-BE49-F238E27FC236}">
                    <a16:creationId xmlns:a16="http://schemas.microsoft.com/office/drawing/2014/main" id="{9830A8C7-5FAA-E402-792F-3C94F4260798}"/>
                  </a:ext>
                </a:extLst>
              </p:cNvPr>
              <p:cNvSpPr/>
              <p:nvPr/>
            </p:nvSpPr>
            <p:spPr>
              <a:xfrm>
                <a:off x="2971800" y="5684520"/>
                <a:ext cx="4838700" cy="563880"/>
              </a:xfrm>
              <a:custGeom>
                <a:avLst/>
                <a:gdLst>
                  <a:gd name="connsiteX0" fmla="*/ 792480 w 4838700"/>
                  <a:gd name="connsiteY0" fmla="*/ 251460 h 563880"/>
                  <a:gd name="connsiteX1" fmla="*/ 0 w 4838700"/>
                  <a:gd name="connsiteY1" fmla="*/ 388620 h 563880"/>
                  <a:gd name="connsiteX2" fmla="*/ 563880 w 4838700"/>
                  <a:gd name="connsiteY2" fmla="*/ 563880 h 563880"/>
                  <a:gd name="connsiteX3" fmla="*/ 4838700 w 4838700"/>
                  <a:gd name="connsiteY3" fmla="*/ 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8700" h="563880">
                    <a:moveTo>
                      <a:pt x="792480" y="251460"/>
                    </a:moveTo>
                    <a:lnTo>
                      <a:pt x="0" y="388620"/>
                    </a:lnTo>
                    <a:lnTo>
                      <a:pt x="563880" y="563880"/>
                    </a:lnTo>
                    <a:lnTo>
                      <a:pt x="4838700" y="0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フリーフォーム: 図形 17">
                <a:extLst>
                  <a:ext uri="{FF2B5EF4-FFF2-40B4-BE49-F238E27FC236}">
                    <a16:creationId xmlns:a16="http://schemas.microsoft.com/office/drawing/2014/main" id="{A88FF802-E239-9048-A749-BA5A2C7A352B}"/>
                  </a:ext>
                </a:extLst>
              </p:cNvPr>
              <p:cNvSpPr/>
              <p:nvPr/>
            </p:nvSpPr>
            <p:spPr>
              <a:xfrm>
                <a:off x="2948940" y="5753100"/>
                <a:ext cx="7459980" cy="579120"/>
              </a:xfrm>
              <a:custGeom>
                <a:avLst/>
                <a:gdLst>
                  <a:gd name="connsiteX0" fmla="*/ 0 w 7459980"/>
                  <a:gd name="connsiteY0" fmla="*/ 403860 h 579120"/>
                  <a:gd name="connsiteX1" fmla="*/ 586740 w 7459980"/>
                  <a:gd name="connsiteY1" fmla="*/ 579120 h 579120"/>
                  <a:gd name="connsiteX2" fmla="*/ 4892040 w 7459980"/>
                  <a:gd name="connsiteY2" fmla="*/ 0 h 579120"/>
                  <a:gd name="connsiteX3" fmla="*/ 6560820 w 7459980"/>
                  <a:gd name="connsiteY3" fmla="*/ 175260 h 579120"/>
                  <a:gd name="connsiteX4" fmla="*/ 7459980 w 7459980"/>
                  <a:gd name="connsiteY4" fmla="*/ 53340 h 579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9980" h="579120">
                    <a:moveTo>
                      <a:pt x="0" y="403860"/>
                    </a:moveTo>
                    <a:lnTo>
                      <a:pt x="586740" y="579120"/>
                    </a:lnTo>
                    <a:lnTo>
                      <a:pt x="4892040" y="0"/>
                    </a:lnTo>
                    <a:lnTo>
                      <a:pt x="6560820" y="175260"/>
                    </a:lnTo>
                    <a:lnTo>
                      <a:pt x="7459980" y="53340"/>
                    </a:lnTo>
                  </a:path>
                </a:pathLst>
              </a:cu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フリーフォーム: 図形 18">
                <a:extLst>
                  <a:ext uri="{FF2B5EF4-FFF2-40B4-BE49-F238E27FC236}">
                    <a16:creationId xmlns:a16="http://schemas.microsoft.com/office/drawing/2014/main" id="{DE393A4E-6F8C-40CE-25DF-E42CB8684EAC}"/>
                  </a:ext>
                </a:extLst>
              </p:cNvPr>
              <p:cNvSpPr/>
              <p:nvPr/>
            </p:nvSpPr>
            <p:spPr>
              <a:xfrm>
                <a:off x="8701088" y="2181225"/>
                <a:ext cx="423862" cy="300038"/>
              </a:xfrm>
              <a:custGeom>
                <a:avLst/>
                <a:gdLst>
                  <a:gd name="connsiteX0" fmla="*/ 0 w 423862"/>
                  <a:gd name="connsiteY0" fmla="*/ 42863 h 300038"/>
                  <a:gd name="connsiteX1" fmla="*/ 414337 w 423862"/>
                  <a:gd name="connsiteY1" fmla="*/ 0 h 300038"/>
                  <a:gd name="connsiteX2" fmla="*/ 423862 w 423862"/>
                  <a:gd name="connsiteY2" fmla="*/ 266700 h 300038"/>
                  <a:gd name="connsiteX3" fmla="*/ 33337 w 423862"/>
                  <a:gd name="connsiteY3" fmla="*/ 300038 h 300038"/>
                  <a:gd name="connsiteX4" fmla="*/ 0 w 423862"/>
                  <a:gd name="connsiteY4" fmla="*/ 42863 h 30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862" h="300038">
                    <a:moveTo>
                      <a:pt x="0" y="42863"/>
                    </a:moveTo>
                    <a:lnTo>
                      <a:pt x="414337" y="0"/>
                    </a:lnTo>
                    <a:lnTo>
                      <a:pt x="423862" y="266700"/>
                    </a:lnTo>
                    <a:lnTo>
                      <a:pt x="33337" y="300038"/>
                    </a:lnTo>
                    <a:lnTo>
                      <a:pt x="0" y="42863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フリーフォーム: 図形 19">
                <a:extLst>
                  <a:ext uri="{FF2B5EF4-FFF2-40B4-BE49-F238E27FC236}">
                    <a16:creationId xmlns:a16="http://schemas.microsoft.com/office/drawing/2014/main" id="{72A29A49-C67F-5A6F-6840-FEEFA6DE4C59}"/>
                  </a:ext>
                </a:extLst>
              </p:cNvPr>
              <p:cNvSpPr/>
              <p:nvPr/>
            </p:nvSpPr>
            <p:spPr>
              <a:xfrm>
                <a:off x="6327154" y="2447925"/>
                <a:ext cx="309562" cy="247651"/>
              </a:xfrm>
              <a:custGeom>
                <a:avLst/>
                <a:gdLst>
                  <a:gd name="connsiteX0" fmla="*/ 0 w 309562"/>
                  <a:gd name="connsiteY0" fmla="*/ 38100 h 247650"/>
                  <a:gd name="connsiteX1" fmla="*/ 304800 w 309562"/>
                  <a:gd name="connsiteY1" fmla="*/ 0 h 247650"/>
                  <a:gd name="connsiteX2" fmla="*/ 309562 w 309562"/>
                  <a:gd name="connsiteY2" fmla="*/ 219075 h 247650"/>
                  <a:gd name="connsiteX3" fmla="*/ 9525 w 309562"/>
                  <a:gd name="connsiteY3" fmla="*/ 247650 h 247650"/>
                  <a:gd name="connsiteX4" fmla="*/ 0 w 309562"/>
                  <a:gd name="connsiteY4" fmla="*/ 3810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562" h="247650">
                    <a:moveTo>
                      <a:pt x="0" y="38100"/>
                    </a:moveTo>
                    <a:lnTo>
                      <a:pt x="304800" y="0"/>
                    </a:lnTo>
                    <a:lnTo>
                      <a:pt x="309562" y="219075"/>
                    </a:lnTo>
                    <a:lnTo>
                      <a:pt x="9525" y="247650"/>
                    </a:lnTo>
                    <a:lnTo>
                      <a:pt x="0" y="38100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フリーフォーム: 図形 20">
                <a:extLst>
                  <a:ext uri="{FF2B5EF4-FFF2-40B4-BE49-F238E27FC236}">
                    <a16:creationId xmlns:a16="http://schemas.microsoft.com/office/drawing/2014/main" id="{3CA314AD-31FD-C622-44E9-6235A897E70A}"/>
                  </a:ext>
                </a:extLst>
              </p:cNvPr>
              <p:cNvSpPr/>
              <p:nvPr/>
            </p:nvSpPr>
            <p:spPr>
              <a:xfrm>
                <a:off x="1939608" y="3914776"/>
                <a:ext cx="5457825" cy="266700"/>
              </a:xfrm>
              <a:custGeom>
                <a:avLst/>
                <a:gdLst>
                  <a:gd name="connsiteX0" fmla="*/ 0 w 5457825"/>
                  <a:gd name="connsiteY0" fmla="*/ 266700 h 266700"/>
                  <a:gd name="connsiteX1" fmla="*/ 5114925 w 5457825"/>
                  <a:gd name="connsiteY1" fmla="*/ 76200 h 266700"/>
                  <a:gd name="connsiteX2" fmla="*/ 5248275 w 5457825"/>
                  <a:gd name="connsiteY2" fmla="*/ 57150 h 266700"/>
                  <a:gd name="connsiteX3" fmla="*/ 5457825 w 5457825"/>
                  <a:gd name="connsiteY3" fmla="*/ 0 h 266700"/>
                  <a:gd name="connsiteX4" fmla="*/ 119062 w 5457825"/>
                  <a:gd name="connsiteY4" fmla="*/ 142875 h 266700"/>
                  <a:gd name="connsiteX5" fmla="*/ 76200 w 5457825"/>
                  <a:gd name="connsiteY5" fmla="*/ 190500 h 266700"/>
                  <a:gd name="connsiteX6" fmla="*/ 0 w 5457825"/>
                  <a:gd name="connsiteY6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57825" h="266700">
                    <a:moveTo>
                      <a:pt x="0" y="266700"/>
                    </a:moveTo>
                    <a:lnTo>
                      <a:pt x="5114925" y="76200"/>
                    </a:lnTo>
                    <a:lnTo>
                      <a:pt x="5248275" y="57150"/>
                    </a:lnTo>
                    <a:lnTo>
                      <a:pt x="5457825" y="0"/>
                    </a:lnTo>
                    <a:lnTo>
                      <a:pt x="119062" y="142875"/>
                    </a:lnTo>
                    <a:lnTo>
                      <a:pt x="76200" y="1905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712E941E-1032-F92E-55DC-AB5DEC419E41}"/>
                  </a:ext>
                </a:extLst>
              </p:cNvPr>
              <p:cNvSpPr/>
              <p:nvPr/>
            </p:nvSpPr>
            <p:spPr>
              <a:xfrm>
                <a:off x="6227617" y="1337309"/>
                <a:ext cx="3092449" cy="4419601"/>
              </a:xfrm>
              <a:custGeom>
                <a:avLst/>
                <a:gdLst>
                  <a:gd name="connsiteX0" fmla="*/ 641350 w 3092450"/>
                  <a:gd name="connsiteY0" fmla="*/ 4140200 h 4419600"/>
                  <a:gd name="connsiteX1" fmla="*/ 3092450 w 3092450"/>
                  <a:gd name="connsiteY1" fmla="*/ 4419600 h 4419600"/>
                  <a:gd name="connsiteX2" fmla="*/ 3022600 w 3092450"/>
                  <a:gd name="connsiteY2" fmla="*/ 0 h 4419600"/>
                  <a:gd name="connsiteX3" fmla="*/ 0 w 3092450"/>
                  <a:gd name="connsiteY3" fmla="*/ 431800 h 4419600"/>
                  <a:gd name="connsiteX4" fmla="*/ 57150 w 3092450"/>
                  <a:gd name="connsiteY4" fmla="*/ 2476500 h 441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2450" h="4419600">
                    <a:moveTo>
                      <a:pt x="641350" y="4140200"/>
                    </a:moveTo>
                    <a:lnTo>
                      <a:pt x="3092450" y="4419600"/>
                    </a:lnTo>
                    <a:lnTo>
                      <a:pt x="3022600" y="0"/>
                    </a:lnTo>
                    <a:lnTo>
                      <a:pt x="0" y="431800"/>
                    </a:lnTo>
                    <a:lnTo>
                      <a:pt x="57150" y="2476500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フリーフォーム: 図形 22">
                <a:extLst>
                  <a:ext uri="{FF2B5EF4-FFF2-40B4-BE49-F238E27FC236}">
                    <a16:creationId xmlns:a16="http://schemas.microsoft.com/office/drawing/2014/main" id="{F9EF32B8-5781-1343-0BAF-1D73A31A4477}"/>
                  </a:ext>
                </a:extLst>
              </p:cNvPr>
              <p:cNvSpPr/>
              <p:nvPr/>
            </p:nvSpPr>
            <p:spPr>
              <a:xfrm>
                <a:off x="6141720" y="1196340"/>
                <a:ext cx="3329940" cy="4648200"/>
              </a:xfrm>
              <a:custGeom>
                <a:avLst/>
                <a:gdLst>
                  <a:gd name="connsiteX0" fmla="*/ 53340 w 3329940"/>
                  <a:gd name="connsiteY0" fmla="*/ 2613660 h 4648200"/>
                  <a:gd name="connsiteX1" fmla="*/ 0 w 3329940"/>
                  <a:gd name="connsiteY1" fmla="*/ 449580 h 4648200"/>
                  <a:gd name="connsiteX2" fmla="*/ 3329940 w 3329940"/>
                  <a:gd name="connsiteY2" fmla="*/ 0 h 4648200"/>
                  <a:gd name="connsiteX3" fmla="*/ 3322320 w 3329940"/>
                  <a:gd name="connsiteY3" fmla="*/ 4648200 h 4648200"/>
                  <a:gd name="connsiteX4" fmla="*/ 731520 w 3329940"/>
                  <a:gd name="connsiteY4" fmla="*/ 4358640 h 464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9940" h="4648200">
                    <a:moveTo>
                      <a:pt x="53340" y="2613660"/>
                    </a:moveTo>
                    <a:lnTo>
                      <a:pt x="0" y="449580"/>
                    </a:lnTo>
                    <a:lnTo>
                      <a:pt x="3329940" y="0"/>
                    </a:lnTo>
                    <a:lnTo>
                      <a:pt x="3322320" y="4648200"/>
                    </a:lnTo>
                    <a:lnTo>
                      <a:pt x="731520" y="4358640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E08B3AEB-D4FB-1293-D949-90FA96C7ACE4}"/>
                </a:ext>
              </a:extLst>
            </p:cNvPr>
            <p:cNvSpPr txBox="1"/>
            <p:nvPr/>
          </p:nvSpPr>
          <p:spPr>
            <a:xfrm>
              <a:off x="9267665" y="2685591"/>
              <a:ext cx="13273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/>
                <a:t>Clinical PET</a:t>
              </a:r>
              <a:endParaRPr kumimoji="1" lang="ja-JP" altLang="en-US" b="1"/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34C8BF65-1255-7F3E-B676-FE920DDD7149}"/>
                </a:ext>
              </a:extLst>
            </p:cNvPr>
            <p:cNvSpPr/>
            <p:nvPr/>
          </p:nvSpPr>
          <p:spPr>
            <a:xfrm>
              <a:off x="6638925" y="1836416"/>
              <a:ext cx="4787900" cy="520369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780E2D81-9884-D628-F98C-02170E78065B}"/>
                </a:ext>
              </a:extLst>
            </p:cNvPr>
            <p:cNvSpPr txBox="1"/>
            <p:nvPr/>
          </p:nvSpPr>
          <p:spPr>
            <a:xfrm>
              <a:off x="6662424" y="1408848"/>
              <a:ext cx="21611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/>
                <a:t>Clinical study</a:t>
              </a:r>
              <a:endParaRPr kumimoji="1" lang="ja-JP" altLang="en-US" sz="2200" b="1"/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F40B32D2-C2E5-A457-6E2A-BCA3B4270C70}"/>
                </a:ext>
              </a:extLst>
            </p:cNvPr>
            <p:cNvSpPr txBox="1"/>
            <p:nvPr/>
          </p:nvSpPr>
          <p:spPr>
            <a:xfrm>
              <a:off x="7093673" y="1888248"/>
              <a:ext cx="9454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/>
                <a:t>Human</a:t>
              </a:r>
              <a:endParaRPr kumimoji="1" lang="ja-JP" altLang="en-US" b="1"/>
            </a:p>
          </p:txBody>
        </p:sp>
        <p:sp>
          <p:nvSpPr>
            <p:cNvPr id="76" name="矢印: 右 75">
              <a:extLst>
                <a:ext uri="{FF2B5EF4-FFF2-40B4-BE49-F238E27FC236}">
                  <a16:creationId xmlns:a16="http://schemas.microsoft.com/office/drawing/2014/main" id="{A6998635-77FA-E59D-B08F-E0C6AB82AF3F}"/>
                </a:ext>
              </a:extLst>
            </p:cNvPr>
            <p:cNvSpPr/>
            <p:nvPr/>
          </p:nvSpPr>
          <p:spPr>
            <a:xfrm>
              <a:off x="6220218" y="3351669"/>
              <a:ext cx="310736" cy="48795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8" name="グループ化 224">
              <a:extLst>
                <a:ext uri="{FF2B5EF4-FFF2-40B4-BE49-F238E27FC236}">
                  <a16:creationId xmlns:a16="http://schemas.microsoft.com/office/drawing/2014/main" id="{01D45EA2-BB89-F02D-9E97-2F71E8761389}"/>
                </a:ext>
              </a:extLst>
            </p:cNvPr>
            <p:cNvGrpSpPr/>
            <p:nvPr/>
          </p:nvGrpSpPr>
          <p:grpSpPr>
            <a:xfrm rot="8387389">
              <a:off x="7760063" y="2941246"/>
              <a:ext cx="512729" cy="256292"/>
              <a:chOff x="504054" y="5098350"/>
              <a:chExt cx="485154" cy="224784"/>
            </a:xfrm>
          </p:grpSpPr>
          <p:sp>
            <p:nvSpPr>
              <p:cNvPr id="109" name="ホームベース 225">
                <a:extLst>
                  <a:ext uri="{FF2B5EF4-FFF2-40B4-BE49-F238E27FC236}">
                    <a16:creationId xmlns:a16="http://schemas.microsoft.com/office/drawing/2014/main" id="{3B14DA03-5543-8D49-38A3-0673E4DD009E}"/>
                  </a:ext>
                </a:extLst>
              </p:cNvPr>
              <p:cNvSpPr/>
              <p:nvPr/>
            </p:nvSpPr>
            <p:spPr>
              <a:xfrm>
                <a:off x="683568" y="5154088"/>
                <a:ext cx="305640" cy="113308"/>
              </a:xfrm>
              <a:prstGeom prst="homePlat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正方形/長方形 226">
                <a:extLst>
                  <a:ext uri="{FF2B5EF4-FFF2-40B4-BE49-F238E27FC236}">
                    <a16:creationId xmlns:a16="http://schemas.microsoft.com/office/drawing/2014/main" id="{3FA735E0-B83E-1939-6545-37B679BF9100}"/>
                  </a:ext>
                </a:extLst>
              </p:cNvPr>
              <p:cNvSpPr/>
              <p:nvPr/>
            </p:nvSpPr>
            <p:spPr>
              <a:xfrm>
                <a:off x="626021" y="5098350"/>
                <a:ext cx="58484" cy="22478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正方形/長方形 227">
                <a:extLst>
                  <a:ext uri="{FF2B5EF4-FFF2-40B4-BE49-F238E27FC236}">
                    <a16:creationId xmlns:a16="http://schemas.microsoft.com/office/drawing/2014/main" id="{646B40BD-B69F-E606-7FF0-6840BDDA452F}"/>
                  </a:ext>
                </a:extLst>
              </p:cNvPr>
              <p:cNvSpPr/>
              <p:nvPr/>
            </p:nvSpPr>
            <p:spPr>
              <a:xfrm>
                <a:off x="553619" y="5163319"/>
                <a:ext cx="72402" cy="9484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直線コネクタ 228">
                <a:extLst>
                  <a:ext uri="{FF2B5EF4-FFF2-40B4-BE49-F238E27FC236}">
                    <a16:creationId xmlns:a16="http://schemas.microsoft.com/office/drawing/2014/main" id="{AF15422E-37C8-01DC-AE56-352322421496}"/>
                  </a:ext>
                </a:extLst>
              </p:cNvPr>
              <p:cNvCxnSpPr/>
              <p:nvPr/>
            </p:nvCxnSpPr>
            <p:spPr>
              <a:xfrm>
                <a:off x="739478" y="5154593"/>
                <a:ext cx="0" cy="508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コネクタ 229">
                <a:extLst>
                  <a:ext uri="{FF2B5EF4-FFF2-40B4-BE49-F238E27FC236}">
                    <a16:creationId xmlns:a16="http://schemas.microsoft.com/office/drawing/2014/main" id="{961E59F4-8181-91DB-8562-3E709B93143C}"/>
                  </a:ext>
                </a:extLst>
              </p:cNvPr>
              <p:cNvCxnSpPr/>
              <p:nvPr/>
            </p:nvCxnSpPr>
            <p:spPr>
              <a:xfrm>
                <a:off x="787675" y="5154593"/>
                <a:ext cx="0" cy="508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コネクタ 230">
                <a:extLst>
                  <a:ext uri="{FF2B5EF4-FFF2-40B4-BE49-F238E27FC236}">
                    <a16:creationId xmlns:a16="http://schemas.microsoft.com/office/drawing/2014/main" id="{C271F087-A5A1-2A51-752C-3CB2D995C6CC}"/>
                  </a:ext>
                </a:extLst>
              </p:cNvPr>
              <p:cNvCxnSpPr/>
              <p:nvPr/>
            </p:nvCxnSpPr>
            <p:spPr>
              <a:xfrm>
                <a:off x="835297" y="5154593"/>
                <a:ext cx="0" cy="508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線コネクタ 231">
                <a:extLst>
                  <a:ext uri="{FF2B5EF4-FFF2-40B4-BE49-F238E27FC236}">
                    <a16:creationId xmlns:a16="http://schemas.microsoft.com/office/drawing/2014/main" id="{6807718E-FE32-3B3F-4849-F602B51236E3}"/>
                  </a:ext>
                </a:extLst>
              </p:cNvPr>
              <p:cNvCxnSpPr/>
              <p:nvPr/>
            </p:nvCxnSpPr>
            <p:spPr>
              <a:xfrm>
                <a:off x="883494" y="5154593"/>
                <a:ext cx="0" cy="508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正方形/長方形 232">
                <a:extLst>
                  <a:ext uri="{FF2B5EF4-FFF2-40B4-BE49-F238E27FC236}">
                    <a16:creationId xmlns:a16="http://schemas.microsoft.com/office/drawing/2014/main" id="{1AB477B2-6906-F443-34FE-EF0C3F02115E}"/>
                  </a:ext>
                </a:extLst>
              </p:cNvPr>
              <p:cNvSpPr/>
              <p:nvPr/>
            </p:nvSpPr>
            <p:spPr>
              <a:xfrm>
                <a:off x="504054" y="5144686"/>
                <a:ext cx="47623" cy="13211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42" name="図 1041">
              <a:extLst>
                <a:ext uri="{FF2B5EF4-FFF2-40B4-BE49-F238E27FC236}">
                  <a16:creationId xmlns:a16="http://schemas.microsoft.com/office/drawing/2014/main" id="{5692F6BC-809F-A28F-79DE-504AF1A75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6343" y="2761296"/>
              <a:ext cx="449252" cy="431161"/>
            </a:xfrm>
            <a:prstGeom prst="rect">
              <a:avLst/>
            </a:prstGeom>
          </p:spPr>
        </p:pic>
        <p:sp>
          <p:nvSpPr>
            <p:cNvPr id="1057" name="吹き出し: 角を丸めた四角形 1056">
              <a:extLst>
                <a:ext uri="{FF2B5EF4-FFF2-40B4-BE49-F238E27FC236}">
                  <a16:creationId xmlns:a16="http://schemas.microsoft.com/office/drawing/2014/main" id="{FE7EE307-A5B9-E17D-EE91-9CFCC4EC56F7}"/>
                </a:ext>
              </a:extLst>
            </p:cNvPr>
            <p:cNvSpPr/>
            <p:nvPr/>
          </p:nvSpPr>
          <p:spPr>
            <a:xfrm>
              <a:off x="8387396" y="2703829"/>
              <a:ext cx="561977" cy="523515"/>
            </a:xfrm>
            <a:prstGeom prst="wedgeRoundRectCallout">
              <a:avLst>
                <a:gd name="adj1" fmla="val -98219"/>
                <a:gd name="adj2" fmla="val 19271"/>
                <a:gd name="adj3" fmla="val 1666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89" name="グループ化 1088">
              <a:extLst>
                <a:ext uri="{FF2B5EF4-FFF2-40B4-BE49-F238E27FC236}">
                  <a16:creationId xmlns:a16="http://schemas.microsoft.com/office/drawing/2014/main" id="{34F82106-8556-2F20-785B-9094A993949F}"/>
                </a:ext>
              </a:extLst>
            </p:cNvPr>
            <p:cNvGrpSpPr/>
            <p:nvPr/>
          </p:nvGrpSpPr>
          <p:grpSpPr>
            <a:xfrm>
              <a:off x="7230289" y="2236878"/>
              <a:ext cx="569884" cy="1878556"/>
              <a:chOff x="6859021" y="2275108"/>
              <a:chExt cx="831899" cy="2742260"/>
            </a:xfrm>
          </p:grpSpPr>
          <p:sp>
            <p:nvSpPr>
              <p:cNvPr id="1078" name="楕円 1077">
                <a:extLst>
                  <a:ext uri="{FF2B5EF4-FFF2-40B4-BE49-F238E27FC236}">
                    <a16:creationId xmlns:a16="http://schemas.microsoft.com/office/drawing/2014/main" id="{9C4A37FF-C8E4-681F-D3C4-4912E0E456E8}"/>
                  </a:ext>
                </a:extLst>
              </p:cNvPr>
              <p:cNvSpPr/>
              <p:nvPr/>
            </p:nvSpPr>
            <p:spPr>
              <a:xfrm>
                <a:off x="6923022" y="2290362"/>
                <a:ext cx="674024" cy="67402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9" name="フリーフォーム: 図形 1078">
                <a:extLst>
                  <a:ext uri="{FF2B5EF4-FFF2-40B4-BE49-F238E27FC236}">
                    <a16:creationId xmlns:a16="http://schemas.microsoft.com/office/drawing/2014/main" id="{61FAE977-B17C-10EE-AFF0-4A4C510A3A5E}"/>
                  </a:ext>
                </a:extLst>
              </p:cNvPr>
              <p:cNvSpPr/>
              <p:nvPr/>
            </p:nvSpPr>
            <p:spPr>
              <a:xfrm>
                <a:off x="7022984" y="3468631"/>
                <a:ext cx="248534" cy="1548737"/>
              </a:xfrm>
              <a:custGeom>
                <a:avLst/>
                <a:gdLst>
                  <a:gd name="connsiteX0" fmla="*/ 0 w 342900"/>
                  <a:gd name="connsiteY0" fmla="*/ 0 h 2136775"/>
                  <a:gd name="connsiteX1" fmla="*/ 0 w 342900"/>
                  <a:gd name="connsiteY1" fmla="*/ 2095500 h 2136775"/>
                  <a:gd name="connsiteX2" fmla="*/ 0 w 342900"/>
                  <a:gd name="connsiteY2" fmla="*/ 2095500 h 2136775"/>
                  <a:gd name="connsiteX3" fmla="*/ 19050 w 342900"/>
                  <a:gd name="connsiteY3" fmla="*/ 2124075 h 2136775"/>
                  <a:gd name="connsiteX4" fmla="*/ 25400 w 342900"/>
                  <a:gd name="connsiteY4" fmla="*/ 2130425 h 2136775"/>
                  <a:gd name="connsiteX5" fmla="*/ 41275 w 342900"/>
                  <a:gd name="connsiteY5" fmla="*/ 2136775 h 2136775"/>
                  <a:gd name="connsiteX6" fmla="*/ 301625 w 342900"/>
                  <a:gd name="connsiteY6" fmla="*/ 2136775 h 2136775"/>
                  <a:gd name="connsiteX7" fmla="*/ 320675 w 342900"/>
                  <a:gd name="connsiteY7" fmla="*/ 2127250 h 2136775"/>
                  <a:gd name="connsiteX8" fmla="*/ 333375 w 342900"/>
                  <a:gd name="connsiteY8" fmla="*/ 2114550 h 2136775"/>
                  <a:gd name="connsiteX9" fmla="*/ 342900 w 342900"/>
                  <a:gd name="connsiteY9" fmla="*/ 2085975 h 2136775"/>
                  <a:gd name="connsiteX10" fmla="*/ 342900 w 342900"/>
                  <a:gd name="connsiteY10" fmla="*/ 1006475 h 213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2900" h="2136775">
                    <a:moveTo>
                      <a:pt x="0" y="0"/>
                    </a:moveTo>
                    <a:lnTo>
                      <a:pt x="0" y="2095500"/>
                    </a:lnTo>
                    <a:lnTo>
                      <a:pt x="0" y="2095500"/>
                    </a:lnTo>
                    <a:lnTo>
                      <a:pt x="19050" y="2124075"/>
                    </a:lnTo>
                    <a:lnTo>
                      <a:pt x="25400" y="2130425"/>
                    </a:lnTo>
                    <a:lnTo>
                      <a:pt x="41275" y="2136775"/>
                    </a:lnTo>
                    <a:lnTo>
                      <a:pt x="301625" y="2136775"/>
                    </a:lnTo>
                    <a:lnTo>
                      <a:pt x="320675" y="2127250"/>
                    </a:lnTo>
                    <a:lnTo>
                      <a:pt x="333375" y="2114550"/>
                    </a:lnTo>
                    <a:lnTo>
                      <a:pt x="342900" y="2085975"/>
                    </a:lnTo>
                    <a:lnTo>
                      <a:pt x="342900" y="1006475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0" name="フリーフォーム: 図形 1079">
                <a:extLst>
                  <a:ext uri="{FF2B5EF4-FFF2-40B4-BE49-F238E27FC236}">
                    <a16:creationId xmlns:a16="http://schemas.microsoft.com/office/drawing/2014/main" id="{8666B97B-8983-D1A8-D61C-32576A1DA317}"/>
                  </a:ext>
                </a:extLst>
              </p:cNvPr>
              <p:cNvSpPr/>
              <p:nvPr/>
            </p:nvSpPr>
            <p:spPr>
              <a:xfrm flipH="1">
                <a:off x="7289164" y="3465555"/>
                <a:ext cx="248534" cy="1548737"/>
              </a:xfrm>
              <a:custGeom>
                <a:avLst/>
                <a:gdLst>
                  <a:gd name="connsiteX0" fmla="*/ 0 w 342900"/>
                  <a:gd name="connsiteY0" fmla="*/ 0 h 2136775"/>
                  <a:gd name="connsiteX1" fmla="*/ 0 w 342900"/>
                  <a:gd name="connsiteY1" fmla="*/ 2095500 h 2136775"/>
                  <a:gd name="connsiteX2" fmla="*/ 0 w 342900"/>
                  <a:gd name="connsiteY2" fmla="*/ 2095500 h 2136775"/>
                  <a:gd name="connsiteX3" fmla="*/ 19050 w 342900"/>
                  <a:gd name="connsiteY3" fmla="*/ 2124075 h 2136775"/>
                  <a:gd name="connsiteX4" fmla="*/ 25400 w 342900"/>
                  <a:gd name="connsiteY4" fmla="*/ 2130425 h 2136775"/>
                  <a:gd name="connsiteX5" fmla="*/ 41275 w 342900"/>
                  <a:gd name="connsiteY5" fmla="*/ 2136775 h 2136775"/>
                  <a:gd name="connsiteX6" fmla="*/ 301625 w 342900"/>
                  <a:gd name="connsiteY6" fmla="*/ 2136775 h 2136775"/>
                  <a:gd name="connsiteX7" fmla="*/ 320675 w 342900"/>
                  <a:gd name="connsiteY7" fmla="*/ 2127250 h 2136775"/>
                  <a:gd name="connsiteX8" fmla="*/ 333375 w 342900"/>
                  <a:gd name="connsiteY8" fmla="*/ 2114550 h 2136775"/>
                  <a:gd name="connsiteX9" fmla="*/ 342900 w 342900"/>
                  <a:gd name="connsiteY9" fmla="*/ 2085975 h 2136775"/>
                  <a:gd name="connsiteX10" fmla="*/ 342900 w 342900"/>
                  <a:gd name="connsiteY10" fmla="*/ 1006475 h 213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2900" h="2136775">
                    <a:moveTo>
                      <a:pt x="0" y="0"/>
                    </a:moveTo>
                    <a:lnTo>
                      <a:pt x="0" y="2095500"/>
                    </a:lnTo>
                    <a:lnTo>
                      <a:pt x="0" y="2095500"/>
                    </a:lnTo>
                    <a:lnTo>
                      <a:pt x="19050" y="2124075"/>
                    </a:lnTo>
                    <a:lnTo>
                      <a:pt x="25400" y="2130425"/>
                    </a:lnTo>
                    <a:lnTo>
                      <a:pt x="41275" y="2136775"/>
                    </a:lnTo>
                    <a:lnTo>
                      <a:pt x="301625" y="2136775"/>
                    </a:lnTo>
                    <a:lnTo>
                      <a:pt x="320675" y="2127250"/>
                    </a:lnTo>
                    <a:lnTo>
                      <a:pt x="333375" y="2114550"/>
                    </a:lnTo>
                    <a:lnTo>
                      <a:pt x="342900" y="2085975"/>
                    </a:lnTo>
                    <a:lnTo>
                      <a:pt x="342900" y="1006475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1" name="フリーフォーム: 図形 1080">
                <a:extLst>
                  <a:ext uri="{FF2B5EF4-FFF2-40B4-BE49-F238E27FC236}">
                    <a16:creationId xmlns:a16="http://schemas.microsoft.com/office/drawing/2014/main" id="{10389F74-4B69-98E9-73DE-8AD52220CCC6}"/>
                  </a:ext>
                </a:extLst>
              </p:cNvPr>
              <p:cNvSpPr/>
              <p:nvPr/>
            </p:nvSpPr>
            <p:spPr>
              <a:xfrm>
                <a:off x="6859021" y="2978873"/>
                <a:ext cx="831899" cy="1137390"/>
              </a:xfrm>
              <a:custGeom>
                <a:avLst/>
                <a:gdLst>
                  <a:gd name="connsiteX0" fmla="*/ 221456 w 1147762"/>
                  <a:gd name="connsiteY0" fmla="*/ 1569244 h 1569244"/>
                  <a:gd name="connsiteX1" fmla="*/ 161925 w 1147762"/>
                  <a:gd name="connsiteY1" fmla="*/ 1528762 h 1569244"/>
                  <a:gd name="connsiteX2" fmla="*/ 133350 w 1147762"/>
                  <a:gd name="connsiteY2" fmla="*/ 1485900 h 1569244"/>
                  <a:gd name="connsiteX3" fmla="*/ 116681 w 1147762"/>
                  <a:gd name="connsiteY3" fmla="*/ 1459706 h 1569244"/>
                  <a:gd name="connsiteX4" fmla="*/ 88106 w 1147762"/>
                  <a:gd name="connsiteY4" fmla="*/ 1414462 h 1569244"/>
                  <a:gd name="connsiteX5" fmla="*/ 57150 w 1147762"/>
                  <a:gd name="connsiteY5" fmla="*/ 1357312 h 1569244"/>
                  <a:gd name="connsiteX6" fmla="*/ 28575 w 1147762"/>
                  <a:gd name="connsiteY6" fmla="*/ 1307306 h 1569244"/>
                  <a:gd name="connsiteX7" fmla="*/ 14287 w 1147762"/>
                  <a:gd name="connsiteY7" fmla="*/ 1259681 h 1569244"/>
                  <a:gd name="connsiteX8" fmla="*/ 4762 w 1147762"/>
                  <a:gd name="connsiteY8" fmla="*/ 1209675 h 1569244"/>
                  <a:gd name="connsiteX9" fmla="*/ 0 w 1147762"/>
                  <a:gd name="connsiteY9" fmla="*/ 1164431 h 1569244"/>
                  <a:gd name="connsiteX10" fmla="*/ 0 w 1147762"/>
                  <a:gd name="connsiteY10" fmla="*/ 533400 h 1569244"/>
                  <a:gd name="connsiteX11" fmla="*/ 9525 w 1147762"/>
                  <a:gd name="connsiteY11" fmla="*/ 488156 h 1569244"/>
                  <a:gd name="connsiteX12" fmla="*/ 11906 w 1147762"/>
                  <a:gd name="connsiteY12" fmla="*/ 438150 h 1569244"/>
                  <a:gd name="connsiteX13" fmla="*/ 26194 w 1147762"/>
                  <a:gd name="connsiteY13" fmla="*/ 388144 h 1569244"/>
                  <a:gd name="connsiteX14" fmla="*/ 59531 w 1147762"/>
                  <a:gd name="connsiteY14" fmla="*/ 297656 h 1569244"/>
                  <a:gd name="connsiteX15" fmla="*/ 100012 w 1147762"/>
                  <a:gd name="connsiteY15" fmla="*/ 247650 h 1569244"/>
                  <a:gd name="connsiteX16" fmla="*/ 123825 w 1147762"/>
                  <a:gd name="connsiteY16" fmla="*/ 211931 h 1569244"/>
                  <a:gd name="connsiteX17" fmla="*/ 154781 w 1147762"/>
                  <a:gd name="connsiteY17" fmla="*/ 178594 h 1569244"/>
                  <a:gd name="connsiteX18" fmla="*/ 192881 w 1147762"/>
                  <a:gd name="connsiteY18" fmla="*/ 138112 h 1569244"/>
                  <a:gd name="connsiteX19" fmla="*/ 214312 w 1147762"/>
                  <a:gd name="connsiteY19" fmla="*/ 126206 h 1569244"/>
                  <a:gd name="connsiteX20" fmla="*/ 238125 w 1147762"/>
                  <a:gd name="connsiteY20" fmla="*/ 116681 h 1569244"/>
                  <a:gd name="connsiteX21" fmla="*/ 269081 w 1147762"/>
                  <a:gd name="connsiteY21" fmla="*/ 100012 h 1569244"/>
                  <a:gd name="connsiteX22" fmla="*/ 300037 w 1147762"/>
                  <a:gd name="connsiteY22" fmla="*/ 73819 h 1569244"/>
                  <a:gd name="connsiteX23" fmla="*/ 338137 w 1147762"/>
                  <a:gd name="connsiteY23" fmla="*/ 59531 h 1569244"/>
                  <a:gd name="connsiteX24" fmla="*/ 388144 w 1147762"/>
                  <a:gd name="connsiteY24" fmla="*/ 38100 h 1569244"/>
                  <a:gd name="connsiteX25" fmla="*/ 411956 w 1147762"/>
                  <a:gd name="connsiteY25" fmla="*/ 38100 h 1569244"/>
                  <a:gd name="connsiteX26" fmla="*/ 435769 w 1147762"/>
                  <a:gd name="connsiteY26" fmla="*/ 26194 h 1569244"/>
                  <a:gd name="connsiteX27" fmla="*/ 466725 w 1147762"/>
                  <a:gd name="connsiteY27" fmla="*/ 16669 h 1569244"/>
                  <a:gd name="connsiteX28" fmla="*/ 495300 w 1147762"/>
                  <a:gd name="connsiteY28" fmla="*/ 11906 h 1569244"/>
                  <a:gd name="connsiteX29" fmla="*/ 531019 w 1147762"/>
                  <a:gd name="connsiteY29" fmla="*/ 7144 h 1569244"/>
                  <a:gd name="connsiteX30" fmla="*/ 561975 w 1147762"/>
                  <a:gd name="connsiteY30" fmla="*/ 2381 h 1569244"/>
                  <a:gd name="connsiteX31" fmla="*/ 585787 w 1147762"/>
                  <a:gd name="connsiteY31" fmla="*/ 0 h 1569244"/>
                  <a:gd name="connsiteX32" fmla="*/ 621506 w 1147762"/>
                  <a:gd name="connsiteY32" fmla="*/ 2381 h 1569244"/>
                  <a:gd name="connsiteX33" fmla="*/ 659606 w 1147762"/>
                  <a:gd name="connsiteY33" fmla="*/ 11906 h 1569244"/>
                  <a:gd name="connsiteX34" fmla="*/ 685800 w 1147762"/>
                  <a:gd name="connsiteY34" fmla="*/ 16669 h 1569244"/>
                  <a:gd name="connsiteX35" fmla="*/ 723900 w 1147762"/>
                  <a:gd name="connsiteY35" fmla="*/ 28575 h 1569244"/>
                  <a:gd name="connsiteX36" fmla="*/ 759619 w 1147762"/>
                  <a:gd name="connsiteY36" fmla="*/ 38100 h 1569244"/>
                  <a:gd name="connsiteX37" fmla="*/ 816769 w 1147762"/>
                  <a:gd name="connsiteY37" fmla="*/ 61912 h 1569244"/>
                  <a:gd name="connsiteX38" fmla="*/ 854869 w 1147762"/>
                  <a:gd name="connsiteY38" fmla="*/ 78581 h 1569244"/>
                  <a:gd name="connsiteX39" fmla="*/ 888206 w 1147762"/>
                  <a:gd name="connsiteY39" fmla="*/ 97631 h 1569244"/>
                  <a:gd name="connsiteX40" fmla="*/ 919162 w 1147762"/>
                  <a:gd name="connsiteY40" fmla="*/ 114300 h 1569244"/>
                  <a:gd name="connsiteX41" fmla="*/ 962025 w 1147762"/>
                  <a:gd name="connsiteY41" fmla="*/ 150019 h 1569244"/>
                  <a:gd name="connsiteX42" fmla="*/ 985837 w 1147762"/>
                  <a:gd name="connsiteY42" fmla="*/ 183356 h 1569244"/>
                  <a:gd name="connsiteX43" fmla="*/ 1016794 w 1147762"/>
                  <a:gd name="connsiteY43" fmla="*/ 211931 h 1569244"/>
                  <a:gd name="connsiteX44" fmla="*/ 1033462 w 1147762"/>
                  <a:gd name="connsiteY44" fmla="*/ 233362 h 1569244"/>
                  <a:gd name="connsiteX45" fmla="*/ 1052512 w 1147762"/>
                  <a:gd name="connsiteY45" fmla="*/ 257175 h 1569244"/>
                  <a:gd name="connsiteX46" fmla="*/ 1076325 w 1147762"/>
                  <a:gd name="connsiteY46" fmla="*/ 297656 h 1569244"/>
                  <a:gd name="connsiteX47" fmla="*/ 1095375 w 1147762"/>
                  <a:gd name="connsiteY47" fmla="*/ 333375 h 1569244"/>
                  <a:gd name="connsiteX48" fmla="*/ 1112044 w 1147762"/>
                  <a:gd name="connsiteY48" fmla="*/ 373856 h 1569244"/>
                  <a:gd name="connsiteX49" fmla="*/ 1128712 w 1147762"/>
                  <a:gd name="connsiteY49" fmla="*/ 435769 h 1569244"/>
                  <a:gd name="connsiteX50" fmla="*/ 1133475 w 1147762"/>
                  <a:gd name="connsiteY50" fmla="*/ 452437 h 1569244"/>
                  <a:gd name="connsiteX51" fmla="*/ 1138237 w 1147762"/>
                  <a:gd name="connsiteY51" fmla="*/ 483394 h 1569244"/>
                  <a:gd name="connsiteX52" fmla="*/ 1143000 w 1147762"/>
                  <a:gd name="connsiteY52" fmla="*/ 509587 h 1569244"/>
                  <a:gd name="connsiteX53" fmla="*/ 1147762 w 1147762"/>
                  <a:gd name="connsiteY53" fmla="*/ 538162 h 1569244"/>
                  <a:gd name="connsiteX54" fmla="*/ 1147762 w 1147762"/>
                  <a:gd name="connsiteY54" fmla="*/ 1173956 h 1569244"/>
                  <a:gd name="connsiteX55" fmla="*/ 1145381 w 1147762"/>
                  <a:gd name="connsiteY55" fmla="*/ 1195387 h 1569244"/>
                  <a:gd name="connsiteX56" fmla="*/ 1135856 w 1147762"/>
                  <a:gd name="connsiteY56" fmla="*/ 1231106 h 1569244"/>
                  <a:gd name="connsiteX57" fmla="*/ 1119187 w 1147762"/>
                  <a:gd name="connsiteY57" fmla="*/ 1271587 h 1569244"/>
                  <a:gd name="connsiteX58" fmla="*/ 1112044 w 1147762"/>
                  <a:gd name="connsiteY58" fmla="*/ 1319212 h 1569244"/>
                  <a:gd name="connsiteX59" fmla="*/ 1092994 w 1147762"/>
                  <a:gd name="connsiteY59" fmla="*/ 1366837 h 1569244"/>
                  <a:gd name="connsiteX60" fmla="*/ 1069181 w 1147762"/>
                  <a:gd name="connsiteY60" fmla="*/ 1407319 h 1569244"/>
                  <a:gd name="connsiteX61" fmla="*/ 1054894 w 1147762"/>
                  <a:gd name="connsiteY61" fmla="*/ 1440656 h 1569244"/>
                  <a:gd name="connsiteX62" fmla="*/ 1033462 w 1147762"/>
                  <a:gd name="connsiteY62" fmla="*/ 1471612 h 1569244"/>
                  <a:gd name="connsiteX63" fmla="*/ 1021556 w 1147762"/>
                  <a:gd name="connsiteY63" fmla="*/ 1485900 h 1569244"/>
                  <a:gd name="connsiteX64" fmla="*/ 1000125 w 1147762"/>
                  <a:gd name="connsiteY64" fmla="*/ 1509712 h 1569244"/>
                  <a:gd name="connsiteX65" fmla="*/ 978694 w 1147762"/>
                  <a:gd name="connsiteY65" fmla="*/ 1531144 h 1569244"/>
                  <a:gd name="connsiteX66" fmla="*/ 954881 w 1147762"/>
                  <a:gd name="connsiteY66" fmla="*/ 1554956 h 1569244"/>
                  <a:gd name="connsiteX67" fmla="*/ 926306 w 1147762"/>
                  <a:gd name="connsiteY67" fmla="*/ 1562100 h 156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147762" h="1569244">
                    <a:moveTo>
                      <a:pt x="221456" y="1569244"/>
                    </a:moveTo>
                    <a:lnTo>
                      <a:pt x="161925" y="1528762"/>
                    </a:lnTo>
                    <a:lnTo>
                      <a:pt x="133350" y="1485900"/>
                    </a:lnTo>
                    <a:lnTo>
                      <a:pt x="116681" y="1459706"/>
                    </a:lnTo>
                    <a:lnTo>
                      <a:pt x="88106" y="1414462"/>
                    </a:lnTo>
                    <a:lnTo>
                      <a:pt x="57150" y="1357312"/>
                    </a:lnTo>
                    <a:lnTo>
                      <a:pt x="28575" y="1307306"/>
                    </a:lnTo>
                    <a:lnTo>
                      <a:pt x="14287" y="1259681"/>
                    </a:lnTo>
                    <a:lnTo>
                      <a:pt x="4762" y="1209675"/>
                    </a:lnTo>
                    <a:lnTo>
                      <a:pt x="0" y="1164431"/>
                    </a:lnTo>
                    <a:lnTo>
                      <a:pt x="0" y="533400"/>
                    </a:lnTo>
                    <a:lnTo>
                      <a:pt x="9525" y="488156"/>
                    </a:lnTo>
                    <a:lnTo>
                      <a:pt x="11906" y="438150"/>
                    </a:lnTo>
                    <a:lnTo>
                      <a:pt x="26194" y="388144"/>
                    </a:lnTo>
                    <a:lnTo>
                      <a:pt x="59531" y="297656"/>
                    </a:lnTo>
                    <a:lnTo>
                      <a:pt x="100012" y="247650"/>
                    </a:lnTo>
                    <a:lnTo>
                      <a:pt x="123825" y="211931"/>
                    </a:lnTo>
                    <a:lnTo>
                      <a:pt x="154781" y="178594"/>
                    </a:lnTo>
                    <a:lnTo>
                      <a:pt x="192881" y="138112"/>
                    </a:lnTo>
                    <a:lnTo>
                      <a:pt x="214312" y="126206"/>
                    </a:lnTo>
                    <a:lnTo>
                      <a:pt x="238125" y="116681"/>
                    </a:lnTo>
                    <a:lnTo>
                      <a:pt x="269081" y="100012"/>
                    </a:lnTo>
                    <a:lnTo>
                      <a:pt x="300037" y="73819"/>
                    </a:lnTo>
                    <a:lnTo>
                      <a:pt x="338137" y="59531"/>
                    </a:lnTo>
                    <a:lnTo>
                      <a:pt x="388144" y="38100"/>
                    </a:lnTo>
                    <a:lnTo>
                      <a:pt x="411956" y="38100"/>
                    </a:lnTo>
                    <a:lnTo>
                      <a:pt x="435769" y="26194"/>
                    </a:lnTo>
                    <a:lnTo>
                      <a:pt x="466725" y="16669"/>
                    </a:lnTo>
                    <a:lnTo>
                      <a:pt x="495300" y="11906"/>
                    </a:lnTo>
                    <a:lnTo>
                      <a:pt x="531019" y="7144"/>
                    </a:lnTo>
                    <a:lnTo>
                      <a:pt x="561975" y="2381"/>
                    </a:lnTo>
                    <a:lnTo>
                      <a:pt x="585787" y="0"/>
                    </a:lnTo>
                    <a:lnTo>
                      <a:pt x="621506" y="2381"/>
                    </a:lnTo>
                    <a:lnTo>
                      <a:pt x="659606" y="11906"/>
                    </a:lnTo>
                    <a:lnTo>
                      <a:pt x="685800" y="16669"/>
                    </a:lnTo>
                    <a:lnTo>
                      <a:pt x="723900" y="28575"/>
                    </a:lnTo>
                    <a:lnTo>
                      <a:pt x="759619" y="38100"/>
                    </a:lnTo>
                    <a:lnTo>
                      <a:pt x="816769" y="61912"/>
                    </a:lnTo>
                    <a:lnTo>
                      <a:pt x="854869" y="78581"/>
                    </a:lnTo>
                    <a:lnTo>
                      <a:pt x="888206" y="97631"/>
                    </a:lnTo>
                    <a:lnTo>
                      <a:pt x="919162" y="114300"/>
                    </a:lnTo>
                    <a:lnTo>
                      <a:pt x="962025" y="150019"/>
                    </a:lnTo>
                    <a:lnTo>
                      <a:pt x="985837" y="183356"/>
                    </a:lnTo>
                    <a:lnTo>
                      <a:pt x="1016794" y="211931"/>
                    </a:lnTo>
                    <a:lnTo>
                      <a:pt x="1033462" y="233362"/>
                    </a:lnTo>
                    <a:lnTo>
                      <a:pt x="1052512" y="257175"/>
                    </a:lnTo>
                    <a:lnTo>
                      <a:pt x="1076325" y="297656"/>
                    </a:lnTo>
                    <a:lnTo>
                      <a:pt x="1095375" y="333375"/>
                    </a:lnTo>
                    <a:lnTo>
                      <a:pt x="1112044" y="373856"/>
                    </a:lnTo>
                    <a:lnTo>
                      <a:pt x="1128712" y="435769"/>
                    </a:lnTo>
                    <a:lnTo>
                      <a:pt x="1133475" y="452437"/>
                    </a:lnTo>
                    <a:lnTo>
                      <a:pt x="1138237" y="483394"/>
                    </a:lnTo>
                    <a:lnTo>
                      <a:pt x="1143000" y="509587"/>
                    </a:lnTo>
                    <a:lnTo>
                      <a:pt x="1147762" y="538162"/>
                    </a:lnTo>
                    <a:lnTo>
                      <a:pt x="1147762" y="1173956"/>
                    </a:lnTo>
                    <a:lnTo>
                      <a:pt x="1145381" y="1195387"/>
                    </a:lnTo>
                    <a:lnTo>
                      <a:pt x="1135856" y="1231106"/>
                    </a:lnTo>
                    <a:lnTo>
                      <a:pt x="1119187" y="1271587"/>
                    </a:lnTo>
                    <a:lnTo>
                      <a:pt x="1112044" y="1319212"/>
                    </a:lnTo>
                    <a:lnTo>
                      <a:pt x="1092994" y="1366837"/>
                    </a:lnTo>
                    <a:lnTo>
                      <a:pt x="1069181" y="1407319"/>
                    </a:lnTo>
                    <a:lnTo>
                      <a:pt x="1054894" y="1440656"/>
                    </a:lnTo>
                    <a:lnTo>
                      <a:pt x="1033462" y="1471612"/>
                    </a:lnTo>
                    <a:lnTo>
                      <a:pt x="1021556" y="1485900"/>
                    </a:lnTo>
                    <a:lnTo>
                      <a:pt x="1000125" y="1509712"/>
                    </a:lnTo>
                    <a:lnTo>
                      <a:pt x="978694" y="1531144"/>
                    </a:lnTo>
                    <a:lnTo>
                      <a:pt x="954881" y="1554956"/>
                    </a:lnTo>
                    <a:lnTo>
                      <a:pt x="926306" y="156210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083" name="グラフィックス 1082" descr="脳 枠線">
                <a:extLst>
                  <a:ext uri="{FF2B5EF4-FFF2-40B4-BE49-F238E27FC236}">
                    <a16:creationId xmlns:a16="http://schemas.microsoft.com/office/drawing/2014/main" id="{115598DF-20C3-05D9-19A3-961903122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flipH="1">
                <a:off x="6920142" y="2275108"/>
                <a:ext cx="687331" cy="687331"/>
              </a:xfrm>
              <a:prstGeom prst="rect">
                <a:avLst/>
              </a:prstGeom>
            </p:spPr>
          </p:pic>
        </p:grpSp>
      </p:grpSp>
      <p:grpSp>
        <p:nvGrpSpPr>
          <p:cNvPr id="1168" name="グループ化 1167">
            <a:extLst>
              <a:ext uri="{FF2B5EF4-FFF2-40B4-BE49-F238E27FC236}">
                <a16:creationId xmlns:a16="http://schemas.microsoft.com/office/drawing/2014/main" id="{1BB1A563-D001-0BB2-A9D2-C5DB8E1DFB16}"/>
              </a:ext>
            </a:extLst>
          </p:cNvPr>
          <p:cNvGrpSpPr/>
          <p:nvPr/>
        </p:nvGrpSpPr>
        <p:grpSpPr>
          <a:xfrm>
            <a:off x="731835" y="2159027"/>
            <a:ext cx="923925" cy="1279598"/>
            <a:chOff x="681035" y="3006651"/>
            <a:chExt cx="923925" cy="1279598"/>
          </a:xfrm>
        </p:grpSpPr>
        <p:sp>
          <p:nvSpPr>
            <p:cNvPr id="65" name="フローチャート: 磁気ディスク 64">
              <a:extLst>
                <a:ext uri="{FF2B5EF4-FFF2-40B4-BE49-F238E27FC236}">
                  <a16:creationId xmlns:a16="http://schemas.microsoft.com/office/drawing/2014/main" id="{01D697A2-C270-941E-E9D8-ABEEF3FD2C5B}"/>
                </a:ext>
              </a:extLst>
            </p:cNvPr>
            <p:cNvSpPr/>
            <p:nvPr/>
          </p:nvSpPr>
          <p:spPr>
            <a:xfrm>
              <a:off x="789407" y="3989235"/>
              <a:ext cx="704169" cy="247692"/>
            </a:xfrm>
            <a:prstGeom prst="flowChartMagneticDisk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7760AC6F-163F-710D-08DF-65B44D61A8D5}"/>
                </a:ext>
              </a:extLst>
            </p:cNvPr>
            <p:cNvSpPr txBox="1"/>
            <p:nvPr/>
          </p:nvSpPr>
          <p:spPr>
            <a:xfrm>
              <a:off x="881236" y="3006651"/>
              <a:ext cx="562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/>
                <a:t>Cell</a:t>
              </a:r>
              <a:endParaRPr kumimoji="1" lang="ja-JP" altLang="en-US" b="1"/>
            </a:p>
          </p:txBody>
        </p:sp>
        <p:pic>
          <p:nvPicPr>
            <p:cNvPr id="1059" name="グラフィックス 1058" descr="神経 枠線">
              <a:extLst>
                <a:ext uri="{FF2B5EF4-FFF2-40B4-BE49-F238E27FC236}">
                  <a16:creationId xmlns:a16="http://schemas.microsoft.com/office/drawing/2014/main" id="{89BD34CC-B547-C144-9F0A-4020B4584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0611" y="3385565"/>
              <a:ext cx="486664" cy="486664"/>
            </a:xfrm>
            <a:prstGeom prst="rect">
              <a:avLst/>
            </a:prstGeom>
          </p:spPr>
        </p:pic>
        <p:grpSp>
          <p:nvGrpSpPr>
            <p:cNvPr id="1163" name="グループ化 1162">
              <a:extLst>
                <a:ext uri="{FF2B5EF4-FFF2-40B4-BE49-F238E27FC236}">
                  <a16:creationId xmlns:a16="http://schemas.microsoft.com/office/drawing/2014/main" id="{1AF53FE8-BA4C-505A-0AEC-04A91BD13D05}"/>
                </a:ext>
              </a:extLst>
            </p:cNvPr>
            <p:cNvGrpSpPr/>
            <p:nvPr/>
          </p:nvGrpSpPr>
          <p:grpSpPr>
            <a:xfrm>
              <a:off x="728661" y="3460428"/>
              <a:ext cx="363526" cy="356694"/>
              <a:chOff x="6699250" y="3571815"/>
              <a:chExt cx="1689153" cy="1657410"/>
            </a:xfrm>
          </p:grpSpPr>
          <p:sp>
            <p:nvSpPr>
              <p:cNvPr id="1164" name="フリーフォーム: 図形 1163">
                <a:extLst>
                  <a:ext uri="{FF2B5EF4-FFF2-40B4-BE49-F238E27FC236}">
                    <a16:creationId xmlns:a16="http://schemas.microsoft.com/office/drawing/2014/main" id="{875BD4B3-C928-DF1E-97A1-DAF3585A1DC8}"/>
                  </a:ext>
                </a:extLst>
              </p:cNvPr>
              <p:cNvSpPr/>
              <p:nvPr/>
            </p:nvSpPr>
            <p:spPr>
              <a:xfrm>
                <a:off x="6699250" y="3571815"/>
                <a:ext cx="1689153" cy="1657410"/>
              </a:xfrm>
              <a:custGeom>
                <a:avLst/>
                <a:gdLst>
                  <a:gd name="connsiteX0" fmla="*/ 368300 w 1689153"/>
                  <a:gd name="connsiteY0" fmla="*/ 82610 h 1657410"/>
                  <a:gd name="connsiteX1" fmla="*/ 368300 w 1689153"/>
                  <a:gd name="connsiteY1" fmla="*/ 82610 h 1657410"/>
                  <a:gd name="connsiteX2" fmla="*/ 333375 w 1689153"/>
                  <a:gd name="connsiteY2" fmla="*/ 127060 h 1657410"/>
                  <a:gd name="connsiteX3" fmla="*/ 311150 w 1689153"/>
                  <a:gd name="connsiteY3" fmla="*/ 149285 h 1657410"/>
                  <a:gd name="connsiteX4" fmla="*/ 279400 w 1689153"/>
                  <a:gd name="connsiteY4" fmla="*/ 187385 h 1657410"/>
                  <a:gd name="connsiteX5" fmla="*/ 266700 w 1689153"/>
                  <a:gd name="connsiteY5" fmla="*/ 200085 h 1657410"/>
                  <a:gd name="connsiteX6" fmla="*/ 257175 w 1689153"/>
                  <a:gd name="connsiteY6" fmla="*/ 203260 h 1657410"/>
                  <a:gd name="connsiteX7" fmla="*/ 228600 w 1689153"/>
                  <a:gd name="connsiteY7" fmla="*/ 231835 h 1657410"/>
                  <a:gd name="connsiteX8" fmla="*/ 215900 w 1689153"/>
                  <a:gd name="connsiteY8" fmla="*/ 241360 h 1657410"/>
                  <a:gd name="connsiteX9" fmla="*/ 203200 w 1689153"/>
                  <a:gd name="connsiteY9" fmla="*/ 257235 h 1657410"/>
                  <a:gd name="connsiteX10" fmla="*/ 177800 w 1689153"/>
                  <a:gd name="connsiteY10" fmla="*/ 285810 h 1657410"/>
                  <a:gd name="connsiteX11" fmla="*/ 165100 w 1689153"/>
                  <a:gd name="connsiteY11" fmla="*/ 314385 h 1657410"/>
                  <a:gd name="connsiteX12" fmla="*/ 152400 w 1689153"/>
                  <a:gd name="connsiteY12" fmla="*/ 336610 h 1657410"/>
                  <a:gd name="connsiteX13" fmla="*/ 133350 w 1689153"/>
                  <a:gd name="connsiteY13" fmla="*/ 374710 h 1657410"/>
                  <a:gd name="connsiteX14" fmla="*/ 127000 w 1689153"/>
                  <a:gd name="connsiteY14" fmla="*/ 387410 h 1657410"/>
                  <a:gd name="connsiteX15" fmla="*/ 117475 w 1689153"/>
                  <a:gd name="connsiteY15" fmla="*/ 425510 h 1657410"/>
                  <a:gd name="connsiteX16" fmla="*/ 111125 w 1689153"/>
                  <a:gd name="connsiteY16" fmla="*/ 447735 h 1657410"/>
                  <a:gd name="connsiteX17" fmla="*/ 101600 w 1689153"/>
                  <a:gd name="connsiteY17" fmla="*/ 469960 h 1657410"/>
                  <a:gd name="connsiteX18" fmla="*/ 95250 w 1689153"/>
                  <a:gd name="connsiteY18" fmla="*/ 495360 h 1657410"/>
                  <a:gd name="connsiteX19" fmla="*/ 85725 w 1689153"/>
                  <a:gd name="connsiteY19" fmla="*/ 517585 h 1657410"/>
                  <a:gd name="connsiteX20" fmla="*/ 60325 w 1689153"/>
                  <a:gd name="connsiteY20" fmla="*/ 587435 h 1657410"/>
                  <a:gd name="connsiteX21" fmla="*/ 57150 w 1689153"/>
                  <a:gd name="connsiteY21" fmla="*/ 600135 h 1657410"/>
                  <a:gd name="connsiteX22" fmla="*/ 50800 w 1689153"/>
                  <a:gd name="connsiteY22" fmla="*/ 616010 h 1657410"/>
                  <a:gd name="connsiteX23" fmla="*/ 44450 w 1689153"/>
                  <a:gd name="connsiteY23" fmla="*/ 647760 h 1657410"/>
                  <a:gd name="connsiteX24" fmla="*/ 38100 w 1689153"/>
                  <a:gd name="connsiteY24" fmla="*/ 666810 h 1657410"/>
                  <a:gd name="connsiteX25" fmla="*/ 31750 w 1689153"/>
                  <a:gd name="connsiteY25" fmla="*/ 689035 h 1657410"/>
                  <a:gd name="connsiteX26" fmla="*/ 25400 w 1689153"/>
                  <a:gd name="connsiteY26" fmla="*/ 708085 h 1657410"/>
                  <a:gd name="connsiteX27" fmla="*/ 19050 w 1689153"/>
                  <a:gd name="connsiteY27" fmla="*/ 730310 h 1657410"/>
                  <a:gd name="connsiteX28" fmla="*/ 15875 w 1689153"/>
                  <a:gd name="connsiteY28" fmla="*/ 749360 h 1657410"/>
                  <a:gd name="connsiteX29" fmla="*/ 9525 w 1689153"/>
                  <a:gd name="connsiteY29" fmla="*/ 758885 h 1657410"/>
                  <a:gd name="connsiteX30" fmla="*/ 3175 w 1689153"/>
                  <a:gd name="connsiteY30" fmla="*/ 831910 h 1657410"/>
                  <a:gd name="connsiteX31" fmla="*/ 0 w 1689153"/>
                  <a:gd name="connsiteY31" fmla="*/ 873185 h 1657410"/>
                  <a:gd name="connsiteX32" fmla="*/ 6350 w 1689153"/>
                  <a:gd name="connsiteY32" fmla="*/ 1089085 h 1657410"/>
                  <a:gd name="connsiteX33" fmla="*/ 12700 w 1689153"/>
                  <a:gd name="connsiteY33" fmla="*/ 1120835 h 1657410"/>
                  <a:gd name="connsiteX34" fmla="*/ 15875 w 1689153"/>
                  <a:gd name="connsiteY34" fmla="*/ 1139885 h 1657410"/>
                  <a:gd name="connsiteX35" fmla="*/ 22225 w 1689153"/>
                  <a:gd name="connsiteY35" fmla="*/ 1158935 h 1657410"/>
                  <a:gd name="connsiteX36" fmla="*/ 34925 w 1689153"/>
                  <a:gd name="connsiteY36" fmla="*/ 1197035 h 1657410"/>
                  <a:gd name="connsiteX37" fmla="*/ 41275 w 1689153"/>
                  <a:gd name="connsiteY37" fmla="*/ 1216085 h 1657410"/>
                  <a:gd name="connsiteX38" fmla="*/ 53975 w 1689153"/>
                  <a:gd name="connsiteY38" fmla="*/ 1244660 h 1657410"/>
                  <a:gd name="connsiteX39" fmla="*/ 60325 w 1689153"/>
                  <a:gd name="connsiteY39" fmla="*/ 1263710 h 1657410"/>
                  <a:gd name="connsiteX40" fmla="*/ 82550 w 1689153"/>
                  <a:gd name="connsiteY40" fmla="*/ 1301810 h 1657410"/>
                  <a:gd name="connsiteX41" fmla="*/ 88900 w 1689153"/>
                  <a:gd name="connsiteY41" fmla="*/ 1320860 h 1657410"/>
                  <a:gd name="connsiteX42" fmla="*/ 98425 w 1689153"/>
                  <a:gd name="connsiteY42" fmla="*/ 1336735 h 1657410"/>
                  <a:gd name="connsiteX43" fmla="*/ 139700 w 1689153"/>
                  <a:gd name="connsiteY43" fmla="*/ 1393885 h 1657410"/>
                  <a:gd name="connsiteX44" fmla="*/ 203200 w 1689153"/>
                  <a:gd name="connsiteY44" fmla="*/ 1451035 h 1657410"/>
                  <a:gd name="connsiteX45" fmla="*/ 257175 w 1689153"/>
                  <a:gd name="connsiteY45" fmla="*/ 1489135 h 1657410"/>
                  <a:gd name="connsiteX46" fmla="*/ 273050 w 1689153"/>
                  <a:gd name="connsiteY46" fmla="*/ 1501835 h 1657410"/>
                  <a:gd name="connsiteX47" fmla="*/ 301625 w 1689153"/>
                  <a:gd name="connsiteY47" fmla="*/ 1520885 h 1657410"/>
                  <a:gd name="connsiteX48" fmla="*/ 339725 w 1689153"/>
                  <a:gd name="connsiteY48" fmla="*/ 1543110 h 1657410"/>
                  <a:gd name="connsiteX49" fmla="*/ 358775 w 1689153"/>
                  <a:gd name="connsiteY49" fmla="*/ 1562160 h 1657410"/>
                  <a:gd name="connsiteX50" fmla="*/ 406400 w 1689153"/>
                  <a:gd name="connsiteY50" fmla="*/ 1584385 h 1657410"/>
                  <a:gd name="connsiteX51" fmla="*/ 428625 w 1689153"/>
                  <a:gd name="connsiteY51" fmla="*/ 1597085 h 1657410"/>
                  <a:gd name="connsiteX52" fmla="*/ 479425 w 1689153"/>
                  <a:gd name="connsiteY52" fmla="*/ 1612960 h 1657410"/>
                  <a:gd name="connsiteX53" fmla="*/ 508000 w 1689153"/>
                  <a:gd name="connsiteY53" fmla="*/ 1616135 h 1657410"/>
                  <a:gd name="connsiteX54" fmla="*/ 520700 w 1689153"/>
                  <a:gd name="connsiteY54" fmla="*/ 1619310 h 1657410"/>
                  <a:gd name="connsiteX55" fmla="*/ 555625 w 1689153"/>
                  <a:gd name="connsiteY55" fmla="*/ 1628835 h 1657410"/>
                  <a:gd name="connsiteX56" fmla="*/ 574675 w 1689153"/>
                  <a:gd name="connsiteY56" fmla="*/ 1632010 h 1657410"/>
                  <a:gd name="connsiteX57" fmla="*/ 622300 w 1689153"/>
                  <a:gd name="connsiteY57" fmla="*/ 1644710 h 1657410"/>
                  <a:gd name="connsiteX58" fmla="*/ 641350 w 1689153"/>
                  <a:gd name="connsiteY58" fmla="*/ 1651060 h 1657410"/>
                  <a:gd name="connsiteX59" fmla="*/ 695325 w 1689153"/>
                  <a:gd name="connsiteY59" fmla="*/ 1657410 h 1657410"/>
                  <a:gd name="connsiteX60" fmla="*/ 955675 w 1689153"/>
                  <a:gd name="connsiteY60" fmla="*/ 1654235 h 1657410"/>
                  <a:gd name="connsiteX61" fmla="*/ 1009650 w 1689153"/>
                  <a:gd name="connsiteY61" fmla="*/ 1647885 h 1657410"/>
                  <a:gd name="connsiteX62" fmla="*/ 1025525 w 1689153"/>
                  <a:gd name="connsiteY62" fmla="*/ 1638360 h 1657410"/>
                  <a:gd name="connsiteX63" fmla="*/ 1044575 w 1689153"/>
                  <a:gd name="connsiteY63" fmla="*/ 1628835 h 1657410"/>
                  <a:gd name="connsiteX64" fmla="*/ 1069975 w 1689153"/>
                  <a:gd name="connsiteY64" fmla="*/ 1612960 h 1657410"/>
                  <a:gd name="connsiteX65" fmla="*/ 1101725 w 1689153"/>
                  <a:gd name="connsiteY65" fmla="*/ 1597085 h 1657410"/>
                  <a:gd name="connsiteX66" fmla="*/ 1123950 w 1689153"/>
                  <a:gd name="connsiteY66" fmla="*/ 1584385 h 1657410"/>
                  <a:gd name="connsiteX67" fmla="*/ 1155700 w 1689153"/>
                  <a:gd name="connsiteY67" fmla="*/ 1574860 h 1657410"/>
                  <a:gd name="connsiteX68" fmla="*/ 1190625 w 1689153"/>
                  <a:gd name="connsiteY68" fmla="*/ 1562160 h 1657410"/>
                  <a:gd name="connsiteX69" fmla="*/ 1203325 w 1689153"/>
                  <a:gd name="connsiteY69" fmla="*/ 1555810 h 1657410"/>
                  <a:gd name="connsiteX70" fmla="*/ 1273175 w 1689153"/>
                  <a:gd name="connsiteY70" fmla="*/ 1539935 h 1657410"/>
                  <a:gd name="connsiteX71" fmla="*/ 1285875 w 1689153"/>
                  <a:gd name="connsiteY71" fmla="*/ 1533585 h 1657410"/>
                  <a:gd name="connsiteX72" fmla="*/ 1323975 w 1689153"/>
                  <a:gd name="connsiteY72" fmla="*/ 1505010 h 1657410"/>
                  <a:gd name="connsiteX73" fmla="*/ 1349375 w 1689153"/>
                  <a:gd name="connsiteY73" fmla="*/ 1489135 h 1657410"/>
                  <a:gd name="connsiteX74" fmla="*/ 1371600 w 1689153"/>
                  <a:gd name="connsiteY74" fmla="*/ 1466910 h 1657410"/>
                  <a:gd name="connsiteX75" fmla="*/ 1387475 w 1689153"/>
                  <a:gd name="connsiteY75" fmla="*/ 1454210 h 1657410"/>
                  <a:gd name="connsiteX76" fmla="*/ 1406525 w 1689153"/>
                  <a:gd name="connsiteY76" fmla="*/ 1431985 h 1657410"/>
                  <a:gd name="connsiteX77" fmla="*/ 1435100 w 1689153"/>
                  <a:gd name="connsiteY77" fmla="*/ 1403410 h 1657410"/>
                  <a:gd name="connsiteX78" fmla="*/ 1447800 w 1689153"/>
                  <a:gd name="connsiteY78" fmla="*/ 1387535 h 1657410"/>
                  <a:gd name="connsiteX79" fmla="*/ 1463675 w 1689153"/>
                  <a:gd name="connsiteY79" fmla="*/ 1374835 h 1657410"/>
                  <a:gd name="connsiteX80" fmla="*/ 1479550 w 1689153"/>
                  <a:gd name="connsiteY80" fmla="*/ 1355785 h 1657410"/>
                  <a:gd name="connsiteX81" fmla="*/ 1498600 w 1689153"/>
                  <a:gd name="connsiteY81" fmla="*/ 1339910 h 1657410"/>
                  <a:gd name="connsiteX82" fmla="*/ 1533525 w 1689153"/>
                  <a:gd name="connsiteY82" fmla="*/ 1301810 h 1657410"/>
                  <a:gd name="connsiteX83" fmla="*/ 1568450 w 1689153"/>
                  <a:gd name="connsiteY83" fmla="*/ 1244660 h 1657410"/>
                  <a:gd name="connsiteX84" fmla="*/ 1581150 w 1689153"/>
                  <a:gd name="connsiteY84" fmla="*/ 1228785 h 1657410"/>
                  <a:gd name="connsiteX85" fmla="*/ 1590675 w 1689153"/>
                  <a:gd name="connsiteY85" fmla="*/ 1184335 h 1657410"/>
                  <a:gd name="connsiteX86" fmla="*/ 1603375 w 1689153"/>
                  <a:gd name="connsiteY86" fmla="*/ 1139885 h 1657410"/>
                  <a:gd name="connsiteX87" fmla="*/ 1606550 w 1689153"/>
                  <a:gd name="connsiteY87" fmla="*/ 1111310 h 1657410"/>
                  <a:gd name="connsiteX88" fmla="*/ 1609725 w 1689153"/>
                  <a:gd name="connsiteY88" fmla="*/ 1092260 h 1657410"/>
                  <a:gd name="connsiteX89" fmla="*/ 1619250 w 1689153"/>
                  <a:gd name="connsiteY89" fmla="*/ 993835 h 1657410"/>
                  <a:gd name="connsiteX90" fmla="*/ 1622425 w 1689153"/>
                  <a:gd name="connsiteY90" fmla="*/ 968435 h 1657410"/>
                  <a:gd name="connsiteX91" fmla="*/ 1628775 w 1689153"/>
                  <a:gd name="connsiteY91" fmla="*/ 952560 h 1657410"/>
                  <a:gd name="connsiteX92" fmla="*/ 1644650 w 1689153"/>
                  <a:gd name="connsiteY92" fmla="*/ 917635 h 1657410"/>
                  <a:gd name="connsiteX93" fmla="*/ 1654175 w 1689153"/>
                  <a:gd name="connsiteY93" fmla="*/ 879535 h 1657410"/>
                  <a:gd name="connsiteX94" fmla="*/ 1657350 w 1689153"/>
                  <a:gd name="connsiteY94" fmla="*/ 863660 h 1657410"/>
                  <a:gd name="connsiteX95" fmla="*/ 1663700 w 1689153"/>
                  <a:gd name="connsiteY95" fmla="*/ 847785 h 1657410"/>
                  <a:gd name="connsiteX96" fmla="*/ 1670050 w 1689153"/>
                  <a:gd name="connsiteY96" fmla="*/ 819210 h 1657410"/>
                  <a:gd name="connsiteX97" fmla="*/ 1682750 w 1689153"/>
                  <a:gd name="connsiteY97" fmla="*/ 777935 h 1657410"/>
                  <a:gd name="connsiteX98" fmla="*/ 1685925 w 1689153"/>
                  <a:gd name="connsiteY98" fmla="*/ 743010 h 1657410"/>
                  <a:gd name="connsiteX99" fmla="*/ 1689100 w 1689153"/>
                  <a:gd name="connsiteY99" fmla="*/ 727135 h 1657410"/>
                  <a:gd name="connsiteX100" fmla="*/ 1666875 w 1689153"/>
                  <a:gd name="connsiteY100" fmla="*/ 600135 h 1657410"/>
                  <a:gd name="connsiteX101" fmla="*/ 1660525 w 1689153"/>
                  <a:gd name="connsiteY101" fmla="*/ 587435 h 1657410"/>
                  <a:gd name="connsiteX102" fmla="*/ 1651000 w 1689153"/>
                  <a:gd name="connsiteY102" fmla="*/ 565210 h 1657410"/>
                  <a:gd name="connsiteX103" fmla="*/ 1647825 w 1689153"/>
                  <a:gd name="connsiteY103" fmla="*/ 555685 h 1657410"/>
                  <a:gd name="connsiteX104" fmla="*/ 1641475 w 1689153"/>
                  <a:gd name="connsiteY104" fmla="*/ 546160 h 1657410"/>
                  <a:gd name="connsiteX105" fmla="*/ 1635125 w 1689153"/>
                  <a:gd name="connsiteY105" fmla="*/ 530285 h 1657410"/>
                  <a:gd name="connsiteX106" fmla="*/ 1619250 w 1689153"/>
                  <a:gd name="connsiteY106" fmla="*/ 508060 h 1657410"/>
                  <a:gd name="connsiteX107" fmla="*/ 1609725 w 1689153"/>
                  <a:gd name="connsiteY107" fmla="*/ 479485 h 1657410"/>
                  <a:gd name="connsiteX108" fmla="*/ 1577975 w 1689153"/>
                  <a:gd name="connsiteY108" fmla="*/ 419160 h 1657410"/>
                  <a:gd name="connsiteX109" fmla="*/ 1562100 w 1689153"/>
                  <a:gd name="connsiteY109" fmla="*/ 387410 h 1657410"/>
                  <a:gd name="connsiteX110" fmla="*/ 1546225 w 1689153"/>
                  <a:gd name="connsiteY110" fmla="*/ 349310 h 1657410"/>
                  <a:gd name="connsiteX111" fmla="*/ 1536700 w 1689153"/>
                  <a:gd name="connsiteY111" fmla="*/ 336610 h 1657410"/>
                  <a:gd name="connsiteX112" fmla="*/ 1524000 w 1689153"/>
                  <a:gd name="connsiteY112" fmla="*/ 311210 h 1657410"/>
                  <a:gd name="connsiteX113" fmla="*/ 1479550 w 1689153"/>
                  <a:gd name="connsiteY113" fmla="*/ 247710 h 1657410"/>
                  <a:gd name="connsiteX114" fmla="*/ 1447800 w 1689153"/>
                  <a:gd name="connsiteY114" fmla="*/ 215960 h 1657410"/>
                  <a:gd name="connsiteX115" fmla="*/ 1400175 w 1689153"/>
                  <a:gd name="connsiteY115" fmla="*/ 187385 h 1657410"/>
                  <a:gd name="connsiteX116" fmla="*/ 1384300 w 1689153"/>
                  <a:gd name="connsiteY116" fmla="*/ 181035 h 1657410"/>
                  <a:gd name="connsiteX117" fmla="*/ 1374775 w 1689153"/>
                  <a:gd name="connsiteY117" fmla="*/ 174685 h 1657410"/>
                  <a:gd name="connsiteX118" fmla="*/ 1346200 w 1689153"/>
                  <a:gd name="connsiteY118" fmla="*/ 158810 h 1657410"/>
                  <a:gd name="connsiteX119" fmla="*/ 1285875 w 1689153"/>
                  <a:gd name="connsiteY119" fmla="*/ 133410 h 1657410"/>
                  <a:gd name="connsiteX120" fmla="*/ 1273175 w 1689153"/>
                  <a:gd name="connsiteY120" fmla="*/ 127060 h 1657410"/>
                  <a:gd name="connsiteX121" fmla="*/ 1250950 w 1689153"/>
                  <a:gd name="connsiteY121" fmla="*/ 114360 h 1657410"/>
                  <a:gd name="connsiteX122" fmla="*/ 1228725 w 1689153"/>
                  <a:gd name="connsiteY122" fmla="*/ 104835 h 1657410"/>
                  <a:gd name="connsiteX123" fmla="*/ 1174750 w 1689153"/>
                  <a:gd name="connsiteY123" fmla="*/ 76260 h 1657410"/>
                  <a:gd name="connsiteX124" fmla="*/ 1155700 w 1689153"/>
                  <a:gd name="connsiteY124" fmla="*/ 63560 h 1657410"/>
                  <a:gd name="connsiteX125" fmla="*/ 1143000 w 1689153"/>
                  <a:gd name="connsiteY125" fmla="*/ 54035 h 1657410"/>
                  <a:gd name="connsiteX126" fmla="*/ 1111250 w 1689153"/>
                  <a:gd name="connsiteY126" fmla="*/ 38160 h 1657410"/>
                  <a:gd name="connsiteX127" fmla="*/ 1089025 w 1689153"/>
                  <a:gd name="connsiteY127" fmla="*/ 25460 h 1657410"/>
                  <a:gd name="connsiteX128" fmla="*/ 1038225 w 1689153"/>
                  <a:gd name="connsiteY128" fmla="*/ 9585 h 1657410"/>
                  <a:gd name="connsiteX129" fmla="*/ 1012825 w 1689153"/>
                  <a:gd name="connsiteY129" fmla="*/ 60 h 1657410"/>
                  <a:gd name="connsiteX130" fmla="*/ 708025 w 1689153"/>
                  <a:gd name="connsiteY130" fmla="*/ 6410 h 1657410"/>
                  <a:gd name="connsiteX131" fmla="*/ 657225 w 1689153"/>
                  <a:gd name="connsiteY131" fmla="*/ 19110 h 1657410"/>
                  <a:gd name="connsiteX132" fmla="*/ 584200 w 1689153"/>
                  <a:gd name="connsiteY132" fmla="*/ 25460 h 1657410"/>
                  <a:gd name="connsiteX133" fmla="*/ 568325 w 1689153"/>
                  <a:gd name="connsiteY133" fmla="*/ 28635 h 1657410"/>
                  <a:gd name="connsiteX134" fmla="*/ 542925 w 1689153"/>
                  <a:gd name="connsiteY134" fmla="*/ 34985 h 1657410"/>
                  <a:gd name="connsiteX135" fmla="*/ 485775 w 1689153"/>
                  <a:gd name="connsiteY135" fmla="*/ 38160 h 1657410"/>
                  <a:gd name="connsiteX136" fmla="*/ 463550 w 1689153"/>
                  <a:gd name="connsiteY136" fmla="*/ 41335 h 1657410"/>
                  <a:gd name="connsiteX137" fmla="*/ 454025 w 1689153"/>
                  <a:gd name="connsiteY137" fmla="*/ 44510 h 1657410"/>
                  <a:gd name="connsiteX138" fmla="*/ 422275 w 1689153"/>
                  <a:gd name="connsiteY138" fmla="*/ 50860 h 1657410"/>
                  <a:gd name="connsiteX139" fmla="*/ 412750 w 1689153"/>
                  <a:gd name="connsiteY139" fmla="*/ 57210 h 1657410"/>
                  <a:gd name="connsiteX140" fmla="*/ 368300 w 1689153"/>
                  <a:gd name="connsiteY140" fmla="*/ 82610 h 165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689153" h="1657410">
                    <a:moveTo>
                      <a:pt x="368300" y="82610"/>
                    </a:moveTo>
                    <a:lnTo>
                      <a:pt x="368300" y="82610"/>
                    </a:lnTo>
                    <a:cubicBezTo>
                      <a:pt x="356658" y="97427"/>
                      <a:pt x="345638" y="112753"/>
                      <a:pt x="333375" y="127060"/>
                    </a:cubicBezTo>
                    <a:cubicBezTo>
                      <a:pt x="326557" y="135015"/>
                      <a:pt x="318136" y="141477"/>
                      <a:pt x="311150" y="149285"/>
                    </a:cubicBezTo>
                    <a:cubicBezTo>
                      <a:pt x="300127" y="161605"/>
                      <a:pt x="291090" y="175695"/>
                      <a:pt x="279400" y="187385"/>
                    </a:cubicBezTo>
                    <a:cubicBezTo>
                      <a:pt x="275167" y="191618"/>
                      <a:pt x="271572" y="196605"/>
                      <a:pt x="266700" y="200085"/>
                    </a:cubicBezTo>
                    <a:cubicBezTo>
                      <a:pt x="263977" y="202030"/>
                      <a:pt x="260350" y="202202"/>
                      <a:pt x="257175" y="203260"/>
                    </a:cubicBezTo>
                    <a:cubicBezTo>
                      <a:pt x="214842" y="237127"/>
                      <a:pt x="266700" y="193735"/>
                      <a:pt x="228600" y="231835"/>
                    </a:cubicBezTo>
                    <a:cubicBezTo>
                      <a:pt x="224858" y="235577"/>
                      <a:pt x="219642" y="237618"/>
                      <a:pt x="215900" y="241360"/>
                    </a:cubicBezTo>
                    <a:cubicBezTo>
                      <a:pt x="211108" y="246152"/>
                      <a:pt x="207662" y="252135"/>
                      <a:pt x="203200" y="257235"/>
                    </a:cubicBezTo>
                    <a:cubicBezTo>
                      <a:pt x="188293" y="274271"/>
                      <a:pt x="195697" y="260243"/>
                      <a:pt x="177800" y="285810"/>
                    </a:cubicBezTo>
                    <a:cubicBezTo>
                      <a:pt x="171908" y="294226"/>
                      <a:pt x="169587" y="305412"/>
                      <a:pt x="165100" y="314385"/>
                    </a:cubicBezTo>
                    <a:cubicBezTo>
                      <a:pt x="161284" y="322017"/>
                      <a:pt x="156374" y="329059"/>
                      <a:pt x="152400" y="336610"/>
                    </a:cubicBezTo>
                    <a:cubicBezTo>
                      <a:pt x="145787" y="349175"/>
                      <a:pt x="139700" y="362010"/>
                      <a:pt x="133350" y="374710"/>
                    </a:cubicBezTo>
                    <a:lnTo>
                      <a:pt x="127000" y="387410"/>
                    </a:lnTo>
                    <a:cubicBezTo>
                      <a:pt x="121991" y="417462"/>
                      <a:pt x="126623" y="395779"/>
                      <a:pt x="117475" y="425510"/>
                    </a:cubicBezTo>
                    <a:cubicBezTo>
                      <a:pt x="115209" y="432874"/>
                      <a:pt x="113716" y="440479"/>
                      <a:pt x="111125" y="447735"/>
                    </a:cubicBezTo>
                    <a:cubicBezTo>
                      <a:pt x="108414" y="455325"/>
                      <a:pt x="104149" y="462314"/>
                      <a:pt x="101600" y="469960"/>
                    </a:cubicBezTo>
                    <a:cubicBezTo>
                      <a:pt x="98840" y="478239"/>
                      <a:pt x="98010" y="487081"/>
                      <a:pt x="95250" y="495360"/>
                    </a:cubicBezTo>
                    <a:cubicBezTo>
                      <a:pt x="92701" y="503006"/>
                      <a:pt x="88662" y="510079"/>
                      <a:pt x="85725" y="517585"/>
                    </a:cubicBezTo>
                    <a:cubicBezTo>
                      <a:pt x="81357" y="528748"/>
                      <a:pt x="66090" y="568218"/>
                      <a:pt x="60325" y="587435"/>
                    </a:cubicBezTo>
                    <a:cubicBezTo>
                      <a:pt x="59071" y="591615"/>
                      <a:pt x="58530" y="595995"/>
                      <a:pt x="57150" y="600135"/>
                    </a:cubicBezTo>
                    <a:cubicBezTo>
                      <a:pt x="55348" y="605542"/>
                      <a:pt x="52268" y="610503"/>
                      <a:pt x="50800" y="616010"/>
                    </a:cubicBezTo>
                    <a:cubicBezTo>
                      <a:pt x="48019" y="626439"/>
                      <a:pt x="47068" y="637289"/>
                      <a:pt x="44450" y="647760"/>
                    </a:cubicBezTo>
                    <a:cubicBezTo>
                      <a:pt x="42827" y="654254"/>
                      <a:pt x="40068" y="660413"/>
                      <a:pt x="38100" y="666810"/>
                    </a:cubicBezTo>
                    <a:cubicBezTo>
                      <a:pt x="35834" y="674174"/>
                      <a:pt x="34016" y="681671"/>
                      <a:pt x="31750" y="689035"/>
                    </a:cubicBezTo>
                    <a:cubicBezTo>
                      <a:pt x="29782" y="695432"/>
                      <a:pt x="27368" y="701688"/>
                      <a:pt x="25400" y="708085"/>
                    </a:cubicBezTo>
                    <a:cubicBezTo>
                      <a:pt x="23134" y="715449"/>
                      <a:pt x="20782" y="722803"/>
                      <a:pt x="19050" y="730310"/>
                    </a:cubicBezTo>
                    <a:cubicBezTo>
                      <a:pt x="17602" y="736583"/>
                      <a:pt x="17911" y="743253"/>
                      <a:pt x="15875" y="749360"/>
                    </a:cubicBezTo>
                    <a:cubicBezTo>
                      <a:pt x="14668" y="752980"/>
                      <a:pt x="11642" y="755710"/>
                      <a:pt x="9525" y="758885"/>
                    </a:cubicBezTo>
                    <a:cubicBezTo>
                      <a:pt x="7408" y="783227"/>
                      <a:pt x="5204" y="807561"/>
                      <a:pt x="3175" y="831910"/>
                    </a:cubicBezTo>
                    <a:cubicBezTo>
                      <a:pt x="2029" y="845661"/>
                      <a:pt x="0" y="873185"/>
                      <a:pt x="0" y="873185"/>
                    </a:cubicBezTo>
                    <a:cubicBezTo>
                      <a:pt x="1082" y="934864"/>
                      <a:pt x="-1842" y="1019451"/>
                      <a:pt x="6350" y="1089085"/>
                    </a:cubicBezTo>
                    <a:cubicBezTo>
                      <a:pt x="9459" y="1115507"/>
                      <a:pt x="8495" y="1099810"/>
                      <a:pt x="12700" y="1120835"/>
                    </a:cubicBezTo>
                    <a:cubicBezTo>
                      <a:pt x="13963" y="1127148"/>
                      <a:pt x="14314" y="1133640"/>
                      <a:pt x="15875" y="1139885"/>
                    </a:cubicBezTo>
                    <a:cubicBezTo>
                      <a:pt x="17498" y="1146379"/>
                      <a:pt x="20257" y="1152538"/>
                      <a:pt x="22225" y="1158935"/>
                    </a:cubicBezTo>
                    <a:cubicBezTo>
                      <a:pt x="40325" y="1217760"/>
                      <a:pt x="18180" y="1150987"/>
                      <a:pt x="34925" y="1197035"/>
                    </a:cubicBezTo>
                    <a:cubicBezTo>
                      <a:pt x="37212" y="1203325"/>
                      <a:pt x="38789" y="1209870"/>
                      <a:pt x="41275" y="1216085"/>
                    </a:cubicBezTo>
                    <a:cubicBezTo>
                      <a:pt x="45146" y="1225763"/>
                      <a:pt x="50104" y="1234982"/>
                      <a:pt x="53975" y="1244660"/>
                    </a:cubicBezTo>
                    <a:cubicBezTo>
                      <a:pt x="56461" y="1250875"/>
                      <a:pt x="57332" y="1257723"/>
                      <a:pt x="60325" y="1263710"/>
                    </a:cubicBezTo>
                    <a:cubicBezTo>
                      <a:pt x="66900" y="1276861"/>
                      <a:pt x="77901" y="1287862"/>
                      <a:pt x="82550" y="1301810"/>
                    </a:cubicBezTo>
                    <a:cubicBezTo>
                      <a:pt x="84667" y="1308160"/>
                      <a:pt x="86130" y="1314766"/>
                      <a:pt x="88900" y="1320860"/>
                    </a:cubicBezTo>
                    <a:cubicBezTo>
                      <a:pt x="91454" y="1326478"/>
                      <a:pt x="94901" y="1331669"/>
                      <a:pt x="98425" y="1336735"/>
                    </a:cubicBezTo>
                    <a:cubicBezTo>
                      <a:pt x="111844" y="1356025"/>
                      <a:pt x="123084" y="1377269"/>
                      <a:pt x="139700" y="1393885"/>
                    </a:cubicBezTo>
                    <a:cubicBezTo>
                      <a:pt x="187413" y="1441598"/>
                      <a:pt x="165142" y="1423851"/>
                      <a:pt x="203200" y="1451035"/>
                    </a:cubicBezTo>
                    <a:cubicBezTo>
                      <a:pt x="222817" y="1480460"/>
                      <a:pt x="191736" y="1436784"/>
                      <a:pt x="257175" y="1489135"/>
                    </a:cubicBezTo>
                    <a:cubicBezTo>
                      <a:pt x="262467" y="1493368"/>
                      <a:pt x="267536" y="1497896"/>
                      <a:pt x="273050" y="1501835"/>
                    </a:cubicBezTo>
                    <a:cubicBezTo>
                      <a:pt x="282365" y="1508489"/>
                      <a:pt x="291891" y="1514859"/>
                      <a:pt x="301625" y="1520885"/>
                    </a:cubicBezTo>
                    <a:cubicBezTo>
                      <a:pt x="314126" y="1528624"/>
                      <a:pt x="327806" y="1534502"/>
                      <a:pt x="339725" y="1543110"/>
                    </a:cubicBezTo>
                    <a:cubicBezTo>
                      <a:pt x="347005" y="1548368"/>
                      <a:pt x="351139" y="1557433"/>
                      <a:pt x="358775" y="1562160"/>
                    </a:cubicBezTo>
                    <a:cubicBezTo>
                      <a:pt x="373670" y="1571381"/>
                      <a:pt x="391190" y="1575693"/>
                      <a:pt x="406400" y="1584385"/>
                    </a:cubicBezTo>
                    <a:cubicBezTo>
                      <a:pt x="413808" y="1588618"/>
                      <a:pt x="420893" y="1593477"/>
                      <a:pt x="428625" y="1597085"/>
                    </a:cubicBezTo>
                    <a:cubicBezTo>
                      <a:pt x="442621" y="1603616"/>
                      <a:pt x="464146" y="1610264"/>
                      <a:pt x="479425" y="1612960"/>
                    </a:cubicBezTo>
                    <a:cubicBezTo>
                      <a:pt x="488863" y="1614625"/>
                      <a:pt x="498475" y="1615077"/>
                      <a:pt x="508000" y="1616135"/>
                    </a:cubicBezTo>
                    <a:cubicBezTo>
                      <a:pt x="512233" y="1617193"/>
                      <a:pt x="516490" y="1618162"/>
                      <a:pt x="520700" y="1619310"/>
                    </a:cubicBezTo>
                    <a:cubicBezTo>
                      <a:pt x="527348" y="1621123"/>
                      <a:pt x="546648" y="1627040"/>
                      <a:pt x="555625" y="1628835"/>
                    </a:cubicBezTo>
                    <a:cubicBezTo>
                      <a:pt x="561938" y="1630098"/>
                      <a:pt x="568412" y="1630519"/>
                      <a:pt x="574675" y="1632010"/>
                    </a:cubicBezTo>
                    <a:cubicBezTo>
                      <a:pt x="590658" y="1635815"/>
                      <a:pt x="606713" y="1639514"/>
                      <a:pt x="622300" y="1644710"/>
                    </a:cubicBezTo>
                    <a:cubicBezTo>
                      <a:pt x="628650" y="1646827"/>
                      <a:pt x="634805" y="1649658"/>
                      <a:pt x="641350" y="1651060"/>
                    </a:cubicBezTo>
                    <a:cubicBezTo>
                      <a:pt x="646049" y="1652067"/>
                      <a:pt x="692201" y="1657063"/>
                      <a:pt x="695325" y="1657410"/>
                    </a:cubicBezTo>
                    <a:lnTo>
                      <a:pt x="955675" y="1654235"/>
                    </a:lnTo>
                    <a:cubicBezTo>
                      <a:pt x="973782" y="1653686"/>
                      <a:pt x="991985" y="1651900"/>
                      <a:pt x="1009650" y="1647885"/>
                    </a:cubicBezTo>
                    <a:cubicBezTo>
                      <a:pt x="1015668" y="1646517"/>
                      <a:pt x="1020107" y="1641315"/>
                      <a:pt x="1025525" y="1638360"/>
                    </a:cubicBezTo>
                    <a:cubicBezTo>
                      <a:pt x="1031758" y="1634960"/>
                      <a:pt x="1038411" y="1632357"/>
                      <a:pt x="1044575" y="1628835"/>
                    </a:cubicBezTo>
                    <a:cubicBezTo>
                      <a:pt x="1053244" y="1623881"/>
                      <a:pt x="1061247" y="1617809"/>
                      <a:pt x="1069975" y="1612960"/>
                    </a:cubicBezTo>
                    <a:cubicBezTo>
                      <a:pt x="1080318" y="1607214"/>
                      <a:pt x="1091451" y="1602956"/>
                      <a:pt x="1101725" y="1597085"/>
                    </a:cubicBezTo>
                    <a:cubicBezTo>
                      <a:pt x="1109133" y="1592852"/>
                      <a:pt x="1116060" y="1587634"/>
                      <a:pt x="1123950" y="1584385"/>
                    </a:cubicBezTo>
                    <a:cubicBezTo>
                      <a:pt x="1134167" y="1580178"/>
                      <a:pt x="1145117" y="1578035"/>
                      <a:pt x="1155700" y="1574860"/>
                    </a:cubicBezTo>
                    <a:cubicBezTo>
                      <a:pt x="1175668" y="1561548"/>
                      <a:pt x="1154248" y="1574286"/>
                      <a:pt x="1190625" y="1562160"/>
                    </a:cubicBezTo>
                    <a:cubicBezTo>
                      <a:pt x="1195115" y="1560663"/>
                      <a:pt x="1198733" y="1556958"/>
                      <a:pt x="1203325" y="1555810"/>
                    </a:cubicBezTo>
                    <a:cubicBezTo>
                      <a:pt x="1244122" y="1545611"/>
                      <a:pt x="1244223" y="1551516"/>
                      <a:pt x="1273175" y="1539935"/>
                    </a:cubicBezTo>
                    <a:cubicBezTo>
                      <a:pt x="1277569" y="1538177"/>
                      <a:pt x="1281882" y="1536126"/>
                      <a:pt x="1285875" y="1533585"/>
                    </a:cubicBezTo>
                    <a:cubicBezTo>
                      <a:pt x="1334418" y="1502694"/>
                      <a:pt x="1285506" y="1531643"/>
                      <a:pt x="1323975" y="1505010"/>
                    </a:cubicBezTo>
                    <a:cubicBezTo>
                      <a:pt x="1332184" y="1499327"/>
                      <a:pt x="1341579" y="1495372"/>
                      <a:pt x="1349375" y="1489135"/>
                    </a:cubicBezTo>
                    <a:cubicBezTo>
                      <a:pt x="1357556" y="1482590"/>
                      <a:pt x="1363877" y="1473990"/>
                      <a:pt x="1371600" y="1466910"/>
                    </a:cubicBezTo>
                    <a:cubicBezTo>
                      <a:pt x="1376595" y="1462331"/>
                      <a:pt x="1382683" y="1459002"/>
                      <a:pt x="1387475" y="1454210"/>
                    </a:cubicBezTo>
                    <a:cubicBezTo>
                      <a:pt x="1394374" y="1447311"/>
                      <a:pt x="1399852" y="1439103"/>
                      <a:pt x="1406525" y="1431985"/>
                    </a:cubicBezTo>
                    <a:cubicBezTo>
                      <a:pt x="1415738" y="1422158"/>
                      <a:pt x="1426685" y="1413929"/>
                      <a:pt x="1435100" y="1403410"/>
                    </a:cubicBezTo>
                    <a:cubicBezTo>
                      <a:pt x="1439333" y="1398118"/>
                      <a:pt x="1443008" y="1392327"/>
                      <a:pt x="1447800" y="1387535"/>
                    </a:cubicBezTo>
                    <a:cubicBezTo>
                      <a:pt x="1452592" y="1382743"/>
                      <a:pt x="1458575" y="1379297"/>
                      <a:pt x="1463675" y="1374835"/>
                    </a:cubicBezTo>
                    <a:cubicBezTo>
                      <a:pt x="1505286" y="1338425"/>
                      <a:pt x="1445734" y="1389601"/>
                      <a:pt x="1479550" y="1355785"/>
                    </a:cubicBezTo>
                    <a:cubicBezTo>
                      <a:pt x="1485395" y="1349940"/>
                      <a:pt x="1492484" y="1345470"/>
                      <a:pt x="1498600" y="1339910"/>
                    </a:cubicBezTo>
                    <a:cubicBezTo>
                      <a:pt x="1510330" y="1329246"/>
                      <a:pt x="1524005" y="1313926"/>
                      <a:pt x="1533525" y="1301810"/>
                    </a:cubicBezTo>
                    <a:cubicBezTo>
                      <a:pt x="1559395" y="1268884"/>
                      <a:pt x="1541709" y="1287446"/>
                      <a:pt x="1568450" y="1244660"/>
                    </a:cubicBezTo>
                    <a:cubicBezTo>
                      <a:pt x="1572042" y="1238913"/>
                      <a:pt x="1576917" y="1234077"/>
                      <a:pt x="1581150" y="1228785"/>
                    </a:cubicBezTo>
                    <a:cubicBezTo>
                      <a:pt x="1584926" y="1206129"/>
                      <a:pt x="1583894" y="1209199"/>
                      <a:pt x="1590675" y="1184335"/>
                    </a:cubicBezTo>
                    <a:cubicBezTo>
                      <a:pt x="1594730" y="1169468"/>
                      <a:pt x="1603375" y="1139885"/>
                      <a:pt x="1603375" y="1139885"/>
                    </a:cubicBezTo>
                    <a:cubicBezTo>
                      <a:pt x="1604433" y="1130360"/>
                      <a:pt x="1605283" y="1120810"/>
                      <a:pt x="1606550" y="1111310"/>
                    </a:cubicBezTo>
                    <a:cubicBezTo>
                      <a:pt x="1607401" y="1104929"/>
                      <a:pt x="1609231" y="1098679"/>
                      <a:pt x="1609725" y="1092260"/>
                    </a:cubicBezTo>
                    <a:cubicBezTo>
                      <a:pt x="1619716" y="962383"/>
                      <a:pt x="1605634" y="1080073"/>
                      <a:pt x="1619250" y="993835"/>
                    </a:cubicBezTo>
                    <a:cubicBezTo>
                      <a:pt x="1620581" y="985407"/>
                      <a:pt x="1620506" y="976749"/>
                      <a:pt x="1622425" y="968435"/>
                    </a:cubicBezTo>
                    <a:cubicBezTo>
                      <a:pt x="1623707" y="962882"/>
                      <a:pt x="1626491" y="957781"/>
                      <a:pt x="1628775" y="952560"/>
                    </a:cubicBezTo>
                    <a:cubicBezTo>
                      <a:pt x="1633901" y="940844"/>
                      <a:pt x="1639358" y="929277"/>
                      <a:pt x="1644650" y="917635"/>
                    </a:cubicBezTo>
                    <a:cubicBezTo>
                      <a:pt x="1652079" y="880490"/>
                      <a:pt x="1642426" y="926530"/>
                      <a:pt x="1654175" y="879535"/>
                    </a:cubicBezTo>
                    <a:cubicBezTo>
                      <a:pt x="1655484" y="874300"/>
                      <a:pt x="1655799" y="868829"/>
                      <a:pt x="1657350" y="863660"/>
                    </a:cubicBezTo>
                    <a:cubicBezTo>
                      <a:pt x="1658988" y="858201"/>
                      <a:pt x="1662134" y="853265"/>
                      <a:pt x="1663700" y="847785"/>
                    </a:cubicBezTo>
                    <a:cubicBezTo>
                      <a:pt x="1666381" y="838403"/>
                      <a:pt x="1667297" y="828571"/>
                      <a:pt x="1670050" y="819210"/>
                    </a:cubicBezTo>
                    <a:cubicBezTo>
                      <a:pt x="1686704" y="762587"/>
                      <a:pt x="1674678" y="818295"/>
                      <a:pt x="1682750" y="777935"/>
                    </a:cubicBezTo>
                    <a:cubicBezTo>
                      <a:pt x="1683808" y="766293"/>
                      <a:pt x="1684475" y="754609"/>
                      <a:pt x="1685925" y="743010"/>
                    </a:cubicBezTo>
                    <a:cubicBezTo>
                      <a:pt x="1686594" y="737655"/>
                      <a:pt x="1689589" y="732509"/>
                      <a:pt x="1689100" y="727135"/>
                    </a:cubicBezTo>
                    <a:cubicBezTo>
                      <a:pt x="1685947" y="692457"/>
                      <a:pt x="1678675" y="637896"/>
                      <a:pt x="1666875" y="600135"/>
                    </a:cubicBezTo>
                    <a:cubicBezTo>
                      <a:pt x="1665463" y="595617"/>
                      <a:pt x="1662484" y="591744"/>
                      <a:pt x="1660525" y="587435"/>
                    </a:cubicBezTo>
                    <a:cubicBezTo>
                      <a:pt x="1657190" y="580097"/>
                      <a:pt x="1653993" y="572694"/>
                      <a:pt x="1651000" y="565210"/>
                    </a:cubicBezTo>
                    <a:cubicBezTo>
                      <a:pt x="1649757" y="562103"/>
                      <a:pt x="1649322" y="558678"/>
                      <a:pt x="1647825" y="555685"/>
                    </a:cubicBezTo>
                    <a:cubicBezTo>
                      <a:pt x="1646118" y="552272"/>
                      <a:pt x="1643182" y="549573"/>
                      <a:pt x="1641475" y="546160"/>
                    </a:cubicBezTo>
                    <a:cubicBezTo>
                      <a:pt x="1638926" y="541062"/>
                      <a:pt x="1637997" y="535208"/>
                      <a:pt x="1635125" y="530285"/>
                    </a:cubicBezTo>
                    <a:cubicBezTo>
                      <a:pt x="1630538" y="522421"/>
                      <a:pt x="1624542" y="515468"/>
                      <a:pt x="1619250" y="508060"/>
                    </a:cubicBezTo>
                    <a:cubicBezTo>
                      <a:pt x="1616075" y="498535"/>
                      <a:pt x="1613680" y="488713"/>
                      <a:pt x="1609725" y="479485"/>
                    </a:cubicBezTo>
                    <a:cubicBezTo>
                      <a:pt x="1593741" y="442188"/>
                      <a:pt x="1593584" y="448644"/>
                      <a:pt x="1577975" y="419160"/>
                    </a:cubicBezTo>
                    <a:cubicBezTo>
                      <a:pt x="1572439" y="408703"/>
                      <a:pt x="1566843" y="398250"/>
                      <a:pt x="1562100" y="387410"/>
                    </a:cubicBezTo>
                    <a:cubicBezTo>
                      <a:pt x="1549943" y="359622"/>
                      <a:pt x="1562522" y="376471"/>
                      <a:pt x="1546225" y="349310"/>
                    </a:cubicBezTo>
                    <a:cubicBezTo>
                      <a:pt x="1543502" y="344772"/>
                      <a:pt x="1539366" y="341181"/>
                      <a:pt x="1536700" y="336610"/>
                    </a:cubicBezTo>
                    <a:cubicBezTo>
                      <a:pt x="1531930" y="328433"/>
                      <a:pt x="1528922" y="319296"/>
                      <a:pt x="1524000" y="311210"/>
                    </a:cubicBezTo>
                    <a:cubicBezTo>
                      <a:pt x="1519029" y="303043"/>
                      <a:pt x="1493322" y="262466"/>
                      <a:pt x="1479550" y="247710"/>
                    </a:cubicBezTo>
                    <a:cubicBezTo>
                      <a:pt x="1469338" y="236768"/>
                      <a:pt x="1460634" y="223661"/>
                      <a:pt x="1447800" y="215960"/>
                    </a:cubicBezTo>
                    <a:cubicBezTo>
                      <a:pt x="1431925" y="206435"/>
                      <a:pt x="1417364" y="194261"/>
                      <a:pt x="1400175" y="187385"/>
                    </a:cubicBezTo>
                    <a:cubicBezTo>
                      <a:pt x="1394883" y="185268"/>
                      <a:pt x="1389398" y="183584"/>
                      <a:pt x="1384300" y="181035"/>
                    </a:cubicBezTo>
                    <a:cubicBezTo>
                      <a:pt x="1380887" y="179328"/>
                      <a:pt x="1378071" y="176608"/>
                      <a:pt x="1374775" y="174685"/>
                    </a:cubicBezTo>
                    <a:cubicBezTo>
                      <a:pt x="1365363" y="169195"/>
                      <a:pt x="1356083" y="163399"/>
                      <a:pt x="1346200" y="158810"/>
                    </a:cubicBezTo>
                    <a:cubicBezTo>
                      <a:pt x="1326411" y="149622"/>
                      <a:pt x="1305390" y="143167"/>
                      <a:pt x="1285875" y="133410"/>
                    </a:cubicBezTo>
                    <a:cubicBezTo>
                      <a:pt x="1281642" y="131293"/>
                      <a:pt x="1277330" y="129326"/>
                      <a:pt x="1273175" y="127060"/>
                    </a:cubicBezTo>
                    <a:cubicBezTo>
                      <a:pt x="1265684" y="122974"/>
                      <a:pt x="1258582" y="118176"/>
                      <a:pt x="1250950" y="114360"/>
                    </a:cubicBezTo>
                    <a:cubicBezTo>
                      <a:pt x="1243741" y="110755"/>
                      <a:pt x="1235934" y="108440"/>
                      <a:pt x="1228725" y="104835"/>
                    </a:cubicBezTo>
                    <a:cubicBezTo>
                      <a:pt x="1210517" y="95731"/>
                      <a:pt x="1191688" y="87552"/>
                      <a:pt x="1174750" y="76260"/>
                    </a:cubicBezTo>
                    <a:cubicBezTo>
                      <a:pt x="1168400" y="72027"/>
                      <a:pt x="1161952" y="67937"/>
                      <a:pt x="1155700" y="63560"/>
                    </a:cubicBezTo>
                    <a:cubicBezTo>
                      <a:pt x="1151365" y="60525"/>
                      <a:pt x="1147594" y="56660"/>
                      <a:pt x="1143000" y="54035"/>
                    </a:cubicBezTo>
                    <a:cubicBezTo>
                      <a:pt x="1132726" y="48164"/>
                      <a:pt x="1121707" y="43696"/>
                      <a:pt x="1111250" y="38160"/>
                    </a:cubicBezTo>
                    <a:cubicBezTo>
                      <a:pt x="1103709" y="34168"/>
                      <a:pt x="1096757" y="29068"/>
                      <a:pt x="1089025" y="25460"/>
                    </a:cubicBezTo>
                    <a:cubicBezTo>
                      <a:pt x="1061061" y="12410"/>
                      <a:pt x="1066985" y="18573"/>
                      <a:pt x="1038225" y="9585"/>
                    </a:cubicBezTo>
                    <a:cubicBezTo>
                      <a:pt x="1029594" y="6888"/>
                      <a:pt x="1021292" y="3235"/>
                      <a:pt x="1012825" y="60"/>
                    </a:cubicBezTo>
                    <a:cubicBezTo>
                      <a:pt x="987071" y="378"/>
                      <a:pt x="795292" y="-1901"/>
                      <a:pt x="708025" y="6410"/>
                    </a:cubicBezTo>
                    <a:cubicBezTo>
                      <a:pt x="684762" y="8626"/>
                      <a:pt x="683666" y="12500"/>
                      <a:pt x="657225" y="19110"/>
                    </a:cubicBezTo>
                    <a:cubicBezTo>
                      <a:pt x="636450" y="24304"/>
                      <a:pt x="599659" y="24551"/>
                      <a:pt x="584200" y="25460"/>
                    </a:cubicBezTo>
                    <a:cubicBezTo>
                      <a:pt x="578908" y="26518"/>
                      <a:pt x="573583" y="27422"/>
                      <a:pt x="568325" y="28635"/>
                    </a:cubicBezTo>
                    <a:cubicBezTo>
                      <a:pt x="559821" y="30597"/>
                      <a:pt x="551639" y="34501"/>
                      <a:pt x="542925" y="34985"/>
                    </a:cubicBezTo>
                    <a:lnTo>
                      <a:pt x="485775" y="38160"/>
                    </a:lnTo>
                    <a:cubicBezTo>
                      <a:pt x="478367" y="39218"/>
                      <a:pt x="470888" y="39867"/>
                      <a:pt x="463550" y="41335"/>
                    </a:cubicBezTo>
                    <a:cubicBezTo>
                      <a:pt x="460268" y="41991"/>
                      <a:pt x="457243" y="43591"/>
                      <a:pt x="454025" y="44510"/>
                    </a:cubicBezTo>
                    <a:cubicBezTo>
                      <a:pt x="440763" y="48299"/>
                      <a:pt x="437244" y="48365"/>
                      <a:pt x="422275" y="50860"/>
                    </a:cubicBezTo>
                    <a:cubicBezTo>
                      <a:pt x="419100" y="52977"/>
                      <a:pt x="416237" y="55660"/>
                      <a:pt x="412750" y="57210"/>
                    </a:cubicBezTo>
                    <a:cubicBezTo>
                      <a:pt x="392696" y="66123"/>
                      <a:pt x="375708" y="78377"/>
                      <a:pt x="368300" y="8261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5" name="フリーフォーム: 図形 1164">
                <a:extLst>
                  <a:ext uri="{FF2B5EF4-FFF2-40B4-BE49-F238E27FC236}">
                    <a16:creationId xmlns:a16="http://schemas.microsoft.com/office/drawing/2014/main" id="{E58761A7-D35E-9E7E-A5FE-F8E8F04AE8F2}"/>
                  </a:ext>
                </a:extLst>
              </p:cNvPr>
              <p:cNvSpPr/>
              <p:nvPr/>
            </p:nvSpPr>
            <p:spPr>
              <a:xfrm>
                <a:off x="7172325" y="4000500"/>
                <a:ext cx="812800" cy="777875"/>
              </a:xfrm>
              <a:custGeom>
                <a:avLst/>
                <a:gdLst>
                  <a:gd name="connsiteX0" fmla="*/ 168275 w 812800"/>
                  <a:gd name="connsiteY0" fmla="*/ 38100 h 777875"/>
                  <a:gd name="connsiteX1" fmla="*/ 168275 w 812800"/>
                  <a:gd name="connsiteY1" fmla="*/ 38100 h 777875"/>
                  <a:gd name="connsiteX2" fmla="*/ 133350 w 812800"/>
                  <a:gd name="connsiteY2" fmla="*/ 53975 h 777875"/>
                  <a:gd name="connsiteX3" fmla="*/ 104775 w 812800"/>
                  <a:gd name="connsiteY3" fmla="*/ 66675 h 777875"/>
                  <a:gd name="connsiteX4" fmla="*/ 92075 w 812800"/>
                  <a:gd name="connsiteY4" fmla="*/ 82550 h 777875"/>
                  <a:gd name="connsiteX5" fmla="*/ 57150 w 812800"/>
                  <a:gd name="connsiteY5" fmla="*/ 101600 h 777875"/>
                  <a:gd name="connsiteX6" fmla="*/ 34925 w 812800"/>
                  <a:gd name="connsiteY6" fmla="*/ 130175 h 777875"/>
                  <a:gd name="connsiteX7" fmla="*/ 22225 w 812800"/>
                  <a:gd name="connsiteY7" fmla="*/ 165100 h 777875"/>
                  <a:gd name="connsiteX8" fmla="*/ 19050 w 812800"/>
                  <a:gd name="connsiteY8" fmla="*/ 184150 h 777875"/>
                  <a:gd name="connsiteX9" fmla="*/ 12700 w 812800"/>
                  <a:gd name="connsiteY9" fmla="*/ 200025 h 777875"/>
                  <a:gd name="connsiteX10" fmla="*/ 9525 w 812800"/>
                  <a:gd name="connsiteY10" fmla="*/ 241300 h 777875"/>
                  <a:gd name="connsiteX11" fmla="*/ 6350 w 812800"/>
                  <a:gd name="connsiteY11" fmla="*/ 257175 h 777875"/>
                  <a:gd name="connsiteX12" fmla="*/ 3175 w 812800"/>
                  <a:gd name="connsiteY12" fmla="*/ 301625 h 777875"/>
                  <a:gd name="connsiteX13" fmla="*/ 0 w 812800"/>
                  <a:gd name="connsiteY13" fmla="*/ 320675 h 777875"/>
                  <a:gd name="connsiteX14" fmla="*/ 3175 w 812800"/>
                  <a:gd name="connsiteY14" fmla="*/ 454025 h 777875"/>
                  <a:gd name="connsiteX15" fmla="*/ 9525 w 812800"/>
                  <a:gd name="connsiteY15" fmla="*/ 469900 h 777875"/>
                  <a:gd name="connsiteX16" fmla="*/ 19050 w 812800"/>
                  <a:gd name="connsiteY16" fmla="*/ 498475 h 777875"/>
                  <a:gd name="connsiteX17" fmla="*/ 31750 w 812800"/>
                  <a:gd name="connsiteY17" fmla="*/ 527050 h 777875"/>
                  <a:gd name="connsiteX18" fmla="*/ 38100 w 812800"/>
                  <a:gd name="connsiteY18" fmla="*/ 542925 h 777875"/>
                  <a:gd name="connsiteX19" fmla="*/ 44450 w 812800"/>
                  <a:gd name="connsiteY19" fmla="*/ 555625 h 777875"/>
                  <a:gd name="connsiteX20" fmla="*/ 57150 w 812800"/>
                  <a:gd name="connsiteY20" fmla="*/ 596900 h 777875"/>
                  <a:gd name="connsiteX21" fmla="*/ 60325 w 812800"/>
                  <a:gd name="connsiteY21" fmla="*/ 612775 h 777875"/>
                  <a:gd name="connsiteX22" fmla="*/ 73025 w 812800"/>
                  <a:gd name="connsiteY22" fmla="*/ 660400 h 777875"/>
                  <a:gd name="connsiteX23" fmla="*/ 85725 w 812800"/>
                  <a:gd name="connsiteY23" fmla="*/ 688975 h 777875"/>
                  <a:gd name="connsiteX24" fmla="*/ 98425 w 812800"/>
                  <a:gd name="connsiteY24" fmla="*/ 704850 h 777875"/>
                  <a:gd name="connsiteX25" fmla="*/ 171450 w 812800"/>
                  <a:gd name="connsiteY25" fmla="*/ 733425 h 777875"/>
                  <a:gd name="connsiteX26" fmla="*/ 228600 w 812800"/>
                  <a:gd name="connsiteY26" fmla="*/ 752475 h 777875"/>
                  <a:gd name="connsiteX27" fmla="*/ 247650 w 812800"/>
                  <a:gd name="connsiteY27" fmla="*/ 762000 h 777875"/>
                  <a:gd name="connsiteX28" fmla="*/ 266700 w 812800"/>
                  <a:gd name="connsiteY28" fmla="*/ 765175 h 777875"/>
                  <a:gd name="connsiteX29" fmla="*/ 282575 w 812800"/>
                  <a:gd name="connsiteY29" fmla="*/ 768350 h 777875"/>
                  <a:gd name="connsiteX30" fmla="*/ 330200 w 812800"/>
                  <a:gd name="connsiteY30" fmla="*/ 777875 h 777875"/>
                  <a:gd name="connsiteX31" fmla="*/ 450850 w 812800"/>
                  <a:gd name="connsiteY31" fmla="*/ 774700 h 777875"/>
                  <a:gd name="connsiteX32" fmla="*/ 466725 w 812800"/>
                  <a:gd name="connsiteY32" fmla="*/ 768350 h 777875"/>
                  <a:gd name="connsiteX33" fmla="*/ 511175 w 812800"/>
                  <a:gd name="connsiteY33" fmla="*/ 746125 h 777875"/>
                  <a:gd name="connsiteX34" fmla="*/ 555625 w 812800"/>
                  <a:gd name="connsiteY34" fmla="*/ 723900 h 777875"/>
                  <a:gd name="connsiteX35" fmla="*/ 590550 w 812800"/>
                  <a:gd name="connsiteY35" fmla="*/ 701675 h 777875"/>
                  <a:gd name="connsiteX36" fmla="*/ 625475 w 812800"/>
                  <a:gd name="connsiteY36" fmla="*/ 676275 h 777875"/>
                  <a:gd name="connsiteX37" fmla="*/ 685800 w 812800"/>
                  <a:gd name="connsiteY37" fmla="*/ 635000 h 777875"/>
                  <a:gd name="connsiteX38" fmla="*/ 723900 w 812800"/>
                  <a:gd name="connsiteY38" fmla="*/ 584200 h 777875"/>
                  <a:gd name="connsiteX39" fmla="*/ 739775 w 812800"/>
                  <a:gd name="connsiteY39" fmla="*/ 568325 h 777875"/>
                  <a:gd name="connsiteX40" fmla="*/ 762000 w 812800"/>
                  <a:gd name="connsiteY40" fmla="*/ 530225 h 777875"/>
                  <a:gd name="connsiteX41" fmla="*/ 787400 w 812800"/>
                  <a:gd name="connsiteY41" fmla="*/ 488950 h 777875"/>
                  <a:gd name="connsiteX42" fmla="*/ 800100 w 812800"/>
                  <a:gd name="connsiteY42" fmla="*/ 460375 h 777875"/>
                  <a:gd name="connsiteX43" fmla="*/ 806450 w 812800"/>
                  <a:gd name="connsiteY43" fmla="*/ 434975 h 777875"/>
                  <a:gd name="connsiteX44" fmla="*/ 809625 w 812800"/>
                  <a:gd name="connsiteY44" fmla="*/ 384175 h 777875"/>
                  <a:gd name="connsiteX45" fmla="*/ 812800 w 812800"/>
                  <a:gd name="connsiteY45" fmla="*/ 349250 h 777875"/>
                  <a:gd name="connsiteX46" fmla="*/ 809625 w 812800"/>
                  <a:gd name="connsiteY46" fmla="*/ 269875 h 777875"/>
                  <a:gd name="connsiteX47" fmla="*/ 796925 w 812800"/>
                  <a:gd name="connsiteY47" fmla="*/ 231775 h 777875"/>
                  <a:gd name="connsiteX48" fmla="*/ 781050 w 812800"/>
                  <a:gd name="connsiteY48" fmla="*/ 180975 h 777875"/>
                  <a:gd name="connsiteX49" fmla="*/ 771525 w 812800"/>
                  <a:gd name="connsiteY49" fmla="*/ 168275 h 777875"/>
                  <a:gd name="connsiteX50" fmla="*/ 755650 w 812800"/>
                  <a:gd name="connsiteY50" fmla="*/ 142875 h 777875"/>
                  <a:gd name="connsiteX51" fmla="*/ 739775 w 812800"/>
                  <a:gd name="connsiteY51" fmla="*/ 120650 h 777875"/>
                  <a:gd name="connsiteX52" fmla="*/ 723900 w 812800"/>
                  <a:gd name="connsiteY52" fmla="*/ 92075 h 777875"/>
                  <a:gd name="connsiteX53" fmla="*/ 711200 w 812800"/>
                  <a:gd name="connsiteY53" fmla="*/ 82550 h 777875"/>
                  <a:gd name="connsiteX54" fmla="*/ 669925 w 812800"/>
                  <a:gd name="connsiteY54" fmla="*/ 57150 h 777875"/>
                  <a:gd name="connsiteX55" fmla="*/ 536575 w 812800"/>
                  <a:gd name="connsiteY55" fmla="*/ 3175 h 777875"/>
                  <a:gd name="connsiteX56" fmla="*/ 492125 w 812800"/>
                  <a:gd name="connsiteY56" fmla="*/ 0 h 777875"/>
                  <a:gd name="connsiteX57" fmla="*/ 288925 w 812800"/>
                  <a:gd name="connsiteY57" fmla="*/ 6350 h 777875"/>
                  <a:gd name="connsiteX58" fmla="*/ 266700 w 812800"/>
                  <a:gd name="connsiteY58" fmla="*/ 9525 h 777875"/>
                  <a:gd name="connsiteX59" fmla="*/ 257175 w 812800"/>
                  <a:gd name="connsiteY59" fmla="*/ 12700 h 777875"/>
                  <a:gd name="connsiteX60" fmla="*/ 206375 w 812800"/>
                  <a:gd name="connsiteY60" fmla="*/ 22225 h 777875"/>
                  <a:gd name="connsiteX61" fmla="*/ 196850 w 812800"/>
                  <a:gd name="connsiteY61" fmla="*/ 31750 h 777875"/>
                  <a:gd name="connsiteX62" fmla="*/ 168275 w 812800"/>
                  <a:gd name="connsiteY62" fmla="*/ 38100 h 77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812800" h="777875">
                    <a:moveTo>
                      <a:pt x="168275" y="38100"/>
                    </a:moveTo>
                    <a:lnTo>
                      <a:pt x="168275" y="38100"/>
                    </a:lnTo>
                    <a:cubicBezTo>
                      <a:pt x="156633" y="43392"/>
                      <a:pt x="145223" y="49226"/>
                      <a:pt x="133350" y="53975"/>
                    </a:cubicBezTo>
                    <a:cubicBezTo>
                      <a:pt x="100648" y="67056"/>
                      <a:pt x="144212" y="43013"/>
                      <a:pt x="104775" y="66675"/>
                    </a:cubicBezTo>
                    <a:cubicBezTo>
                      <a:pt x="100542" y="71967"/>
                      <a:pt x="97496" y="78484"/>
                      <a:pt x="92075" y="82550"/>
                    </a:cubicBezTo>
                    <a:cubicBezTo>
                      <a:pt x="63157" y="104238"/>
                      <a:pt x="74593" y="87064"/>
                      <a:pt x="57150" y="101600"/>
                    </a:cubicBezTo>
                    <a:cubicBezTo>
                      <a:pt x="49564" y="107922"/>
                      <a:pt x="37648" y="122006"/>
                      <a:pt x="34925" y="130175"/>
                    </a:cubicBezTo>
                    <a:cubicBezTo>
                      <a:pt x="26773" y="154632"/>
                      <a:pt x="31061" y="143010"/>
                      <a:pt x="22225" y="165100"/>
                    </a:cubicBezTo>
                    <a:cubicBezTo>
                      <a:pt x="21167" y="171450"/>
                      <a:pt x="20744" y="177939"/>
                      <a:pt x="19050" y="184150"/>
                    </a:cubicBezTo>
                    <a:cubicBezTo>
                      <a:pt x="17550" y="189648"/>
                      <a:pt x="13637" y="194403"/>
                      <a:pt x="12700" y="200025"/>
                    </a:cubicBezTo>
                    <a:cubicBezTo>
                      <a:pt x="10431" y="213636"/>
                      <a:pt x="11049" y="227585"/>
                      <a:pt x="9525" y="241300"/>
                    </a:cubicBezTo>
                    <a:cubicBezTo>
                      <a:pt x="8929" y="246663"/>
                      <a:pt x="7408" y="251883"/>
                      <a:pt x="6350" y="257175"/>
                    </a:cubicBezTo>
                    <a:cubicBezTo>
                      <a:pt x="5292" y="271992"/>
                      <a:pt x="4653" y="286844"/>
                      <a:pt x="3175" y="301625"/>
                    </a:cubicBezTo>
                    <a:cubicBezTo>
                      <a:pt x="2534" y="308031"/>
                      <a:pt x="0" y="314237"/>
                      <a:pt x="0" y="320675"/>
                    </a:cubicBezTo>
                    <a:cubicBezTo>
                      <a:pt x="0" y="365138"/>
                      <a:pt x="343" y="409653"/>
                      <a:pt x="3175" y="454025"/>
                    </a:cubicBezTo>
                    <a:cubicBezTo>
                      <a:pt x="3538" y="459713"/>
                      <a:pt x="7608" y="464533"/>
                      <a:pt x="9525" y="469900"/>
                    </a:cubicBezTo>
                    <a:cubicBezTo>
                      <a:pt x="12902" y="479355"/>
                      <a:pt x="15411" y="489117"/>
                      <a:pt x="19050" y="498475"/>
                    </a:cubicBezTo>
                    <a:cubicBezTo>
                      <a:pt x="22828" y="508190"/>
                      <a:pt x="27644" y="517469"/>
                      <a:pt x="31750" y="527050"/>
                    </a:cubicBezTo>
                    <a:cubicBezTo>
                      <a:pt x="33995" y="532288"/>
                      <a:pt x="35785" y="537717"/>
                      <a:pt x="38100" y="542925"/>
                    </a:cubicBezTo>
                    <a:cubicBezTo>
                      <a:pt x="40022" y="547250"/>
                      <a:pt x="42692" y="551231"/>
                      <a:pt x="44450" y="555625"/>
                    </a:cubicBezTo>
                    <a:cubicBezTo>
                      <a:pt x="47936" y="564341"/>
                      <a:pt x="55062" y="588548"/>
                      <a:pt x="57150" y="596900"/>
                    </a:cubicBezTo>
                    <a:cubicBezTo>
                      <a:pt x="58459" y="602135"/>
                      <a:pt x="59112" y="607517"/>
                      <a:pt x="60325" y="612775"/>
                    </a:cubicBezTo>
                    <a:cubicBezTo>
                      <a:pt x="66911" y="641316"/>
                      <a:pt x="65718" y="633609"/>
                      <a:pt x="73025" y="660400"/>
                    </a:cubicBezTo>
                    <a:cubicBezTo>
                      <a:pt x="77507" y="676834"/>
                      <a:pt x="74223" y="672544"/>
                      <a:pt x="85725" y="688975"/>
                    </a:cubicBezTo>
                    <a:cubicBezTo>
                      <a:pt x="89611" y="694527"/>
                      <a:pt x="92960" y="700843"/>
                      <a:pt x="98425" y="704850"/>
                    </a:cubicBezTo>
                    <a:cubicBezTo>
                      <a:pt x="130674" y="728500"/>
                      <a:pt x="134471" y="722331"/>
                      <a:pt x="171450" y="733425"/>
                    </a:cubicBezTo>
                    <a:cubicBezTo>
                      <a:pt x="190684" y="739195"/>
                      <a:pt x="210639" y="743495"/>
                      <a:pt x="228600" y="752475"/>
                    </a:cubicBezTo>
                    <a:cubicBezTo>
                      <a:pt x="234950" y="755650"/>
                      <a:pt x="240915" y="759755"/>
                      <a:pt x="247650" y="762000"/>
                    </a:cubicBezTo>
                    <a:cubicBezTo>
                      <a:pt x="253757" y="764036"/>
                      <a:pt x="260366" y="764023"/>
                      <a:pt x="266700" y="765175"/>
                    </a:cubicBezTo>
                    <a:cubicBezTo>
                      <a:pt x="272009" y="766140"/>
                      <a:pt x="277298" y="767219"/>
                      <a:pt x="282575" y="768350"/>
                    </a:cubicBezTo>
                    <a:cubicBezTo>
                      <a:pt x="323244" y="777065"/>
                      <a:pt x="297692" y="772457"/>
                      <a:pt x="330200" y="777875"/>
                    </a:cubicBezTo>
                    <a:cubicBezTo>
                      <a:pt x="370417" y="776817"/>
                      <a:pt x="410717" y="777500"/>
                      <a:pt x="450850" y="774700"/>
                    </a:cubicBezTo>
                    <a:cubicBezTo>
                      <a:pt x="456535" y="774303"/>
                      <a:pt x="461574" y="770790"/>
                      <a:pt x="466725" y="768350"/>
                    </a:cubicBezTo>
                    <a:cubicBezTo>
                      <a:pt x="481696" y="761259"/>
                      <a:pt x="495949" y="752650"/>
                      <a:pt x="511175" y="746125"/>
                    </a:cubicBezTo>
                    <a:cubicBezTo>
                      <a:pt x="535242" y="735811"/>
                      <a:pt x="532755" y="737876"/>
                      <a:pt x="555625" y="723900"/>
                    </a:cubicBezTo>
                    <a:cubicBezTo>
                      <a:pt x="567399" y="716705"/>
                      <a:pt x="579149" y="709448"/>
                      <a:pt x="590550" y="701675"/>
                    </a:cubicBezTo>
                    <a:cubicBezTo>
                      <a:pt x="602443" y="693566"/>
                      <a:pt x="612600" y="682713"/>
                      <a:pt x="625475" y="676275"/>
                    </a:cubicBezTo>
                    <a:cubicBezTo>
                      <a:pt x="647065" y="665480"/>
                      <a:pt x="670647" y="655204"/>
                      <a:pt x="685800" y="635000"/>
                    </a:cubicBezTo>
                    <a:cubicBezTo>
                      <a:pt x="698500" y="618067"/>
                      <a:pt x="708933" y="599167"/>
                      <a:pt x="723900" y="584200"/>
                    </a:cubicBezTo>
                    <a:cubicBezTo>
                      <a:pt x="729192" y="578908"/>
                      <a:pt x="735459" y="574439"/>
                      <a:pt x="739775" y="568325"/>
                    </a:cubicBezTo>
                    <a:cubicBezTo>
                      <a:pt x="748254" y="556313"/>
                      <a:pt x="753178" y="541987"/>
                      <a:pt x="762000" y="530225"/>
                    </a:cubicBezTo>
                    <a:cubicBezTo>
                      <a:pt x="774269" y="513866"/>
                      <a:pt x="776767" y="511735"/>
                      <a:pt x="787400" y="488950"/>
                    </a:cubicBezTo>
                    <a:cubicBezTo>
                      <a:pt x="805032" y="451167"/>
                      <a:pt x="784293" y="484085"/>
                      <a:pt x="800100" y="460375"/>
                    </a:cubicBezTo>
                    <a:cubicBezTo>
                      <a:pt x="802217" y="451908"/>
                      <a:pt x="805368" y="443635"/>
                      <a:pt x="806450" y="434975"/>
                    </a:cubicBezTo>
                    <a:cubicBezTo>
                      <a:pt x="808554" y="418140"/>
                      <a:pt x="808372" y="401095"/>
                      <a:pt x="809625" y="384175"/>
                    </a:cubicBezTo>
                    <a:cubicBezTo>
                      <a:pt x="810489" y="372517"/>
                      <a:pt x="811742" y="360892"/>
                      <a:pt x="812800" y="349250"/>
                    </a:cubicBezTo>
                    <a:cubicBezTo>
                      <a:pt x="811742" y="322792"/>
                      <a:pt x="813171" y="296116"/>
                      <a:pt x="809625" y="269875"/>
                    </a:cubicBezTo>
                    <a:cubicBezTo>
                      <a:pt x="807832" y="256609"/>
                      <a:pt x="799829" y="244843"/>
                      <a:pt x="796925" y="231775"/>
                    </a:cubicBezTo>
                    <a:cubicBezTo>
                      <a:pt x="791861" y="208987"/>
                      <a:pt x="791912" y="200889"/>
                      <a:pt x="781050" y="180975"/>
                    </a:cubicBezTo>
                    <a:cubicBezTo>
                      <a:pt x="778516" y="176329"/>
                      <a:pt x="774460" y="172678"/>
                      <a:pt x="771525" y="168275"/>
                    </a:cubicBezTo>
                    <a:cubicBezTo>
                      <a:pt x="765987" y="159968"/>
                      <a:pt x="761188" y="151182"/>
                      <a:pt x="755650" y="142875"/>
                    </a:cubicBezTo>
                    <a:cubicBezTo>
                      <a:pt x="750600" y="135300"/>
                      <a:pt x="744600" y="128370"/>
                      <a:pt x="739775" y="120650"/>
                    </a:cubicBezTo>
                    <a:cubicBezTo>
                      <a:pt x="734000" y="111410"/>
                      <a:pt x="730438" y="100792"/>
                      <a:pt x="723900" y="92075"/>
                    </a:cubicBezTo>
                    <a:cubicBezTo>
                      <a:pt x="720725" y="87842"/>
                      <a:pt x="715643" y="85425"/>
                      <a:pt x="711200" y="82550"/>
                    </a:cubicBezTo>
                    <a:cubicBezTo>
                      <a:pt x="697637" y="73774"/>
                      <a:pt x="684192" y="64729"/>
                      <a:pt x="669925" y="57150"/>
                    </a:cubicBezTo>
                    <a:cubicBezTo>
                      <a:pt x="645579" y="44216"/>
                      <a:pt x="561963" y="4988"/>
                      <a:pt x="536575" y="3175"/>
                    </a:cubicBezTo>
                    <a:lnTo>
                      <a:pt x="492125" y="0"/>
                    </a:lnTo>
                    <a:cubicBezTo>
                      <a:pt x="416622" y="1452"/>
                      <a:pt x="358184" y="-940"/>
                      <a:pt x="288925" y="6350"/>
                    </a:cubicBezTo>
                    <a:cubicBezTo>
                      <a:pt x="281483" y="7133"/>
                      <a:pt x="274108" y="8467"/>
                      <a:pt x="266700" y="9525"/>
                    </a:cubicBezTo>
                    <a:cubicBezTo>
                      <a:pt x="263525" y="10583"/>
                      <a:pt x="260436" y="11947"/>
                      <a:pt x="257175" y="12700"/>
                    </a:cubicBezTo>
                    <a:cubicBezTo>
                      <a:pt x="237382" y="17268"/>
                      <a:pt x="225174" y="19092"/>
                      <a:pt x="206375" y="22225"/>
                    </a:cubicBezTo>
                    <a:cubicBezTo>
                      <a:pt x="203200" y="25400"/>
                      <a:pt x="200299" y="28875"/>
                      <a:pt x="196850" y="31750"/>
                    </a:cubicBezTo>
                    <a:cubicBezTo>
                      <a:pt x="191103" y="36539"/>
                      <a:pt x="173037" y="37042"/>
                      <a:pt x="168275" y="3810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6" name="フリーフォーム: 図形 1165">
                <a:extLst>
                  <a:ext uri="{FF2B5EF4-FFF2-40B4-BE49-F238E27FC236}">
                    <a16:creationId xmlns:a16="http://schemas.microsoft.com/office/drawing/2014/main" id="{0C9F591C-B2B8-E8E3-7958-08FD1A29FED5}"/>
                  </a:ext>
                </a:extLst>
              </p:cNvPr>
              <p:cNvSpPr/>
              <p:nvPr/>
            </p:nvSpPr>
            <p:spPr>
              <a:xfrm>
                <a:off x="7486650" y="4311650"/>
                <a:ext cx="177800" cy="156067"/>
              </a:xfrm>
              <a:custGeom>
                <a:avLst/>
                <a:gdLst>
                  <a:gd name="connsiteX0" fmla="*/ 76200 w 177800"/>
                  <a:gd name="connsiteY0" fmla="*/ 0 h 156067"/>
                  <a:gd name="connsiteX1" fmla="*/ 76200 w 177800"/>
                  <a:gd name="connsiteY1" fmla="*/ 0 h 156067"/>
                  <a:gd name="connsiteX2" fmla="*/ 6350 w 177800"/>
                  <a:gd name="connsiteY2" fmla="*/ 25400 h 156067"/>
                  <a:gd name="connsiteX3" fmla="*/ 0 w 177800"/>
                  <a:gd name="connsiteY3" fmla="*/ 41275 h 156067"/>
                  <a:gd name="connsiteX4" fmla="*/ 3175 w 177800"/>
                  <a:gd name="connsiteY4" fmla="*/ 92075 h 156067"/>
                  <a:gd name="connsiteX5" fmla="*/ 28575 w 177800"/>
                  <a:gd name="connsiteY5" fmla="*/ 130175 h 156067"/>
                  <a:gd name="connsiteX6" fmla="*/ 34925 w 177800"/>
                  <a:gd name="connsiteY6" fmla="*/ 139700 h 156067"/>
                  <a:gd name="connsiteX7" fmla="*/ 44450 w 177800"/>
                  <a:gd name="connsiteY7" fmla="*/ 142875 h 156067"/>
                  <a:gd name="connsiteX8" fmla="*/ 57150 w 177800"/>
                  <a:gd name="connsiteY8" fmla="*/ 149225 h 156067"/>
                  <a:gd name="connsiteX9" fmla="*/ 73025 w 177800"/>
                  <a:gd name="connsiteY9" fmla="*/ 155575 h 156067"/>
                  <a:gd name="connsiteX10" fmla="*/ 165100 w 177800"/>
                  <a:gd name="connsiteY10" fmla="*/ 139700 h 156067"/>
                  <a:gd name="connsiteX11" fmla="*/ 168275 w 177800"/>
                  <a:gd name="connsiteY11" fmla="*/ 130175 h 156067"/>
                  <a:gd name="connsiteX12" fmla="*/ 174625 w 177800"/>
                  <a:gd name="connsiteY12" fmla="*/ 120650 h 156067"/>
                  <a:gd name="connsiteX13" fmla="*/ 177800 w 177800"/>
                  <a:gd name="connsiteY13" fmla="*/ 107950 h 156067"/>
                  <a:gd name="connsiteX14" fmla="*/ 174625 w 177800"/>
                  <a:gd name="connsiteY14" fmla="*/ 41275 h 156067"/>
                  <a:gd name="connsiteX15" fmla="*/ 161925 w 177800"/>
                  <a:gd name="connsiteY15" fmla="*/ 25400 h 156067"/>
                  <a:gd name="connsiteX16" fmla="*/ 152400 w 177800"/>
                  <a:gd name="connsiteY16" fmla="*/ 22225 h 156067"/>
                  <a:gd name="connsiteX17" fmla="*/ 142875 w 177800"/>
                  <a:gd name="connsiteY17" fmla="*/ 15875 h 156067"/>
                  <a:gd name="connsiteX18" fmla="*/ 76200 w 177800"/>
                  <a:gd name="connsiteY18" fmla="*/ 0 h 15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7800" h="156067">
                    <a:moveTo>
                      <a:pt x="76200" y="0"/>
                    </a:moveTo>
                    <a:lnTo>
                      <a:pt x="76200" y="0"/>
                    </a:lnTo>
                    <a:cubicBezTo>
                      <a:pt x="31970" y="7372"/>
                      <a:pt x="24236" y="-4409"/>
                      <a:pt x="6350" y="25400"/>
                    </a:cubicBezTo>
                    <a:cubicBezTo>
                      <a:pt x="3418" y="30287"/>
                      <a:pt x="2117" y="35983"/>
                      <a:pt x="0" y="41275"/>
                    </a:cubicBezTo>
                    <a:cubicBezTo>
                      <a:pt x="1058" y="58208"/>
                      <a:pt x="1399" y="75202"/>
                      <a:pt x="3175" y="92075"/>
                    </a:cubicBezTo>
                    <a:cubicBezTo>
                      <a:pt x="4666" y="106241"/>
                      <a:pt x="24125" y="123500"/>
                      <a:pt x="28575" y="130175"/>
                    </a:cubicBezTo>
                    <a:cubicBezTo>
                      <a:pt x="30692" y="133350"/>
                      <a:pt x="31945" y="137316"/>
                      <a:pt x="34925" y="139700"/>
                    </a:cubicBezTo>
                    <a:cubicBezTo>
                      <a:pt x="37538" y="141791"/>
                      <a:pt x="41374" y="141557"/>
                      <a:pt x="44450" y="142875"/>
                    </a:cubicBezTo>
                    <a:cubicBezTo>
                      <a:pt x="48800" y="144739"/>
                      <a:pt x="52825" y="147303"/>
                      <a:pt x="57150" y="149225"/>
                    </a:cubicBezTo>
                    <a:cubicBezTo>
                      <a:pt x="62358" y="151540"/>
                      <a:pt x="67733" y="153458"/>
                      <a:pt x="73025" y="155575"/>
                    </a:cubicBezTo>
                    <a:cubicBezTo>
                      <a:pt x="108953" y="153942"/>
                      <a:pt x="138177" y="163257"/>
                      <a:pt x="165100" y="139700"/>
                    </a:cubicBezTo>
                    <a:cubicBezTo>
                      <a:pt x="167619" y="137496"/>
                      <a:pt x="166778" y="133168"/>
                      <a:pt x="168275" y="130175"/>
                    </a:cubicBezTo>
                    <a:cubicBezTo>
                      <a:pt x="169982" y="126762"/>
                      <a:pt x="172508" y="123825"/>
                      <a:pt x="174625" y="120650"/>
                    </a:cubicBezTo>
                    <a:cubicBezTo>
                      <a:pt x="175683" y="116417"/>
                      <a:pt x="177800" y="112314"/>
                      <a:pt x="177800" y="107950"/>
                    </a:cubicBezTo>
                    <a:cubicBezTo>
                      <a:pt x="177800" y="85700"/>
                      <a:pt x="176473" y="63448"/>
                      <a:pt x="174625" y="41275"/>
                    </a:cubicBezTo>
                    <a:cubicBezTo>
                      <a:pt x="173829" y="31722"/>
                      <a:pt x="170146" y="29511"/>
                      <a:pt x="161925" y="25400"/>
                    </a:cubicBezTo>
                    <a:cubicBezTo>
                      <a:pt x="158932" y="23903"/>
                      <a:pt x="155393" y="23722"/>
                      <a:pt x="152400" y="22225"/>
                    </a:cubicBezTo>
                    <a:cubicBezTo>
                      <a:pt x="148987" y="20518"/>
                      <a:pt x="146288" y="17582"/>
                      <a:pt x="142875" y="15875"/>
                    </a:cubicBezTo>
                    <a:cubicBezTo>
                      <a:pt x="135282" y="12079"/>
                      <a:pt x="87313" y="2646"/>
                      <a:pt x="762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67" name="吹き出し: 角を丸めた四角形 1166">
              <a:extLst>
                <a:ext uri="{FF2B5EF4-FFF2-40B4-BE49-F238E27FC236}">
                  <a16:creationId xmlns:a16="http://schemas.microsoft.com/office/drawing/2014/main" id="{294BA247-555B-260B-D442-F53672A64EF6}"/>
                </a:ext>
              </a:extLst>
            </p:cNvPr>
            <p:cNvSpPr/>
            <p:nvPr/>
          </p:nvSpPr>
          <p:spPr>
            <a:xfrm>
              <a:off x="681035" y="3330574"/>
              <a:ext cx="923925" cy="955675"/>
            </a:xfrm>
            <a:prstGeom prst="wedgeRoundRectCallout">
              <a:avLst>
                <a:gd name="adj1" fmla="val 79056"/>
                <a:gd name="adj2" fmla="val 33301"/>
                <a:gd name="adj3" fmla="val 16667"/>
              </a:avLst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72" name="グループ化 1171">
            <a:extLst>
              <a:ext uri="{FF2B5EF4-FFF2-40B4-BE49-F238E27FC236}">
                <a16:creationId xmlns:a16="http://schemas.microsoft.com/office/drawing/2014/main" id="{FF3A0F54-2E73-E2C5-F080-A2090E6D66C7}"/>
              </a:ext>
            </a:extLst>
          </p:cNvPr>
          <p:cNvGrpSpPr/>
          <p:nvPr/>
        </p:nvGrpSpPr>
        <p:grpSpPr>
          <a:xfrm>
            <a:off x="138140" y="5096820"/>
            <a:ext cx="1293746" cy="958650"/>
            <a:chOff x="87340" y="5040795"/>
            <a:chExt cx="1293746" cy="958650"/>
          </a:xfrm>
        </p:grpSpPr>
        <p:pic>
          <p:nvPicPr>
            <p:cNvPr id="1122" name="図 1121">
              <a:extLst>
                <a:ext uri="{FF2B5EF4-FFF2-40B4-BE49-F238E27FC236}">
                  <a16:creationId xmlns:a16="http://schemas.microsoft.com/office/drawing/2014/main" id="{3DE8CEAD-BDFE-A060-B3DF-88074D510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2600" y="5040795"/>
              <a:ext cx="935914" cy="682055"/>
            </a:xfrm>
            <a:prstGeom prst="rect">
              <a:avLst/>
            </a:prstGeom>
          </p:spPr>
        </p:pic>
        <p:sp>
          <p:nvSpPr>
            <p:cNvPr id="1169" name="テキスト ボックス 1168">
              <a:extLst>
                <a:ext uri="{FF2B5EF4-FFF2-40B4-BE49-F238E27FC236}">
                  <a16:creationId xmlns:a16="http://schemas.microsoft.com/office/drawing/2014/main" id="{7F8A3794-DDBF-BA30-368C-B2FADAE48A27}"/>
                </a:ext>
              </a:extLst>
            </p:cNvPr>
            <p:cNvSpPr txBox="1"/>
            <p:nvPr/>
          </p:nvSpPr>
          <p:spPr>
            <a:xfrm>
              <a:off x="87340" y="5691668"/>
              <a:ext cx="12937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/>
                <a:t>Small molecule</a:t>
              </a:r>
              <a:endParaRPr kumimoji="1" lang="ja-JP" altLang="en-US" sz="1400"/>
            </a:p>
          </p:txBody>
        </p:sp>
      </p:grpSp>
      <p:grpSp>
        <p:nvGrpSpPr>
          <p:cNvPr id="1173" name="グループ化 1172">
            <a:extLst>
              <a:ext uri="{FF2B5EF4-FFF2-40B4-BE49-F238E27FC236}">
                <a16:creationId xmlns:a16="http://schemas.microsoft.com/office/drawing/2014/main" id="{519A72EB-4948-D503-8687-3C4219EFBC31}"/>
              </a:ext>
            </a:extLst>
          </p:cNvPr>
          <p:cNvGrpSpPr/>
          <p:nvPr/>
        </p:nvGrpSpPr>
        <p:grpSpPr>
          <a:xfrm>
            <a:off x="1453439" y="5375726"/>
            <a:ext cx="786604" cy="679744"/>
            <a:chOff x="1402639" y="5319701"/>
            <a:chExt cx="786604" cy="679744"/>
          </a:xfrm>
        </p:grpSpPr>
        <p:pic>
          <p:nvPicPr>
            <p:cNvPr id="1149" name="図 1148">
              <a:extLst>
                <a:ext uri="{FF2B5EF4-FFF2-40B4-BE49-F238E27FC236}">
                  <a16:creationId xmlns:a16="http://schemas.microsoft.com/office/drawing/2014/main" id="{2B7E8226-8C69-1507-9889-CF28F1119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02639" y="5319701"/>
              <a:ext cx="786604" cy="198455"/>
            </a:xfrm>
            <a:prstGeom prst="rect">
              <a:avLst/>
            </a:prstGeom>
          </p:spPr>
        </p:pic>
        <p:sp>
          <p:nvSpPr>
            <p:cNvPr id="1170" name="テキスト ボックス 1169">
              <a:extLst>
                <a:ext uri="{FF2B5EF4-FFF2-40B4-BE49-F238E27FC236}">
                  <a16:creationId xmlns:a16="http://schemas.microsoft.com/office/drawing/2014/main" id="{C4E08624-40F0-FB12-202D-6A3881802198}"/>
                </a:ext>
              </a:extLst>
            </p:cNvPr>
            <p:cNvSpPr txBox="1"/>
            <p:nvPr/>
          </p:nvSpPr>
          <p:spPr>
            <a:xfrm>
              <a:off x="1402973" y="5691668"/>
              <a:ext cx="767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/>
                <a:t>Peptide</a:t>
              </a:r>
              <a:endParaRPr kumimoji="1" lang="ja-JP" altLang="en-US" sz="1400"/>
            </a:p>
          </p:txBody>
        </p:sp>
      </p:grpSp>
      <p:grpSp>
        <p:nvGrpSpPr>
          <p:cNvPr id="1174" name="グループ化 1173">
            <a:extLst>
              <a:ext uri="{FF2B5EF4-FFF2-40B4-BE49-F238E27FC236}">
                <a16:creationId xmlns:a16="http://schemas.microsoft.com/office/drawing/2014/main" id="{9664FCFE-6881-A821-BE9A-BF469FD5F292}"/>
              </a:ext>
            </a:extLst>
          </p:cNvPr>
          <p:cNvGrpSpPr/>
          <p:nvPr/>
        </p:nvGrpSpPr>
        <p:grpSpPr>
          <a:xfrm>
            <a:off x="2334710" y="5142396"/>
            <a:ext cx="894338" cy="913074"/>
            <a:chOff x="2207710" y="5086371"/>
            <a:chExt cx="894338" cy="913074"/>
          </a:xfrm>
        </p:grpSpPr>
        <p:grpSp>
          <p:nvGrpSpPr>
            <p:cNvPr id="124" name="グループ化 123">
              <a:extLst>
                <a:ext uri="{FF2B5EF4-FFF2-40B4-BE49-F238E27FC236}">
                  <a16:creationId xmlns:a16="http://schemas.microsoft.com/office/drawing/2014/main" id="{0669F389-17D4-3DDB-6B5C-564D6A5CF229}"/>
                </a:ext>
              </a:extLst>
            </p:cNvPr>
            <p:cNvGrpSpPr/>
            <p:nvPr/>
          </p:nvGrpSpPr>
          <p:grpSpPr>
            <a:xfrm>
              <a:off x="2405761" y="5086371"/>
              <a:ext cx="515730" cy="535546"/>
              <a:chOff x="1317448" y="5093825"/>
              <a:chExt cx="826681" cy="858445"/>
            </a:xfrm>
          </p:grpSpPr>
          <p:grpSp>
            <p:nvGrpSpPr>
              <p:cNvPr id="87" name="グループ化 86">
                <a:extLst>
                  <a:ext uri="{FF2B5EF4-FFF2-40B4-BE49-F238E27FC236}">
                    <a16:creationId xmlns:a16="http://schemas.microsoft.com/office/drawing/2014/main" id="{61284C7C-EF9D-0CB3-891A-4E7C3BF07662}"/>
                  </a:ext>
                </a:extLst>
              </p:cNvPr>
              <p:cNvGrpSpPr/>
              <p:nvPr/>
            </p:nvGrpSpPr>
            <p:grpSpPr>
              <a:xfrm>
                <a:off x="1317448" y="5093825"/>
                <a:ext cx="558107" cy="858445"/>
                <a:chOff x="1604963" y="5258990"/>
                <a:chExt cx="561975" cy="864394"/>
              </a:xfrm>
            </p:grpSpPr>
            <p:sp>
              <p:nvSpPr>
                <p:cNvPr id="63" name="フローチャート: 代替処理 62">
                  <a:extLst>
                    <a:ext uri="{FF2B5EF4-FFF2-40B4-BE49-F238E27FC236}">
                      <a16:creationId xmlns:a16="http://schemas.microsoft.com/office/drawing/2014/main" id="{0A4D5E32-FAF2-EFAF-5C38-2838C17158A1}"/>
                    </a:ext>
                  </a:extLst>
                </p:cNvPr>
                <p:cNvSpPr/>
                <p:nvPr/>
              </p:nvSpPr>
              <p:spPr>
                <a:xfrm rot="8845226" flipH="1">
                  <a:off x="1616053" y="5302769"/>
                  <a:ext cx="69025" cy="349419"/>
                </a:xfrm>
                <a:prstGeom prst="flowChartAlternateProcess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フリーフォーム: 図形 82">
                  <a:extLst>
                    <a:ext uri="{FF2B5EF4-FFF2-40B4-BE49-F238E27FC236}">
                      <a16:creationId xmlns:a16="http://schemas.microsoft.com/office/drawing/2014/main" id="{8893A6BC-A098-F81C-4320-C297DD1050D9}"/>
                    </a:ext>
                  </a:extLst>
                </p:cNvPr>
                <p:cNvSpPr/>
                <p:nvPr/>
              </p:nvSpPr>
              <p:spPr>
                <a:xfrm>
                  <a:off x="1604963" y="5258990"/>
                  <a:ext cx="266700" cy="864394"/>
                </a:xfrm>
                <a:custGeom>
                  <a:avLst/>
                  <a:gdLst>
                    <a:gd name="connsiteX0" fmla="*/ 0 w 266700"/>
                    <a:gd name="connsiteY0" fmla="*/ 38100 h 864394"/>
                    <a:gd name="connsiteX1" fmla="*/ 57150 w 266700"/>
                    <a:gd name="connsiteY1" fmla="*/ 0 h 864394"/>
                    <a:gd name="connsiteX2" fmla="*/ 266700 w 266700"/>
                    <a:gd name="connsiteY2" fmla="*/ 345282 h 864394"/>
                    <a:gd name="connsiteX3" fmla="*/ 266700 w 266700"/>
                    <a:gd name="connsiteY3" fmla="*/ 864394 h 864394"/>
                    <a:gd name="connsiteX4" fmla="*/ 190500 w 266700"/>
                    <a:gd name="connsiteY4" fmla="*/ 864394 h 864394"/>
                    <a:gd name="connsiteX5" fmla="*/ 190500 w 266700"/>
                    <a:gd name="connsiteY5" fmla="*/ 347663 h 864394"/>
                    <a:gd name="connsiteX6" fmla="*/ 0 w 266700"/>
                    <a:gd name="connsiteY6" fmla="*/ 38100 h 864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864394">
                      <a:moveTo>
                        <a:pt x="0" y="38100"/>
                      </a:moveTo>
                      <a:lnTo>
                        <a:pt x="57150" y="0"/>
                      </a:lnTo>
                      <a:lnTo>
                        <a:pt x="266700" y="345282"/>
                      </a:lnTo>
                      <a:lnTo>
                        <a:pt x="266700" y="864394"/>
                      </a:lnTo>
                      <a:lnTo>
                        <a:pt x="190500" y="864394"/>
                      </a:lnTo>
                      <a:lnTo>
                        <a:pt x="190500" y="347663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フリーフォーム: 図形 83">
                  <a:extLst>
                    <a:ext uri="{FF2B5EF4-FFF2-40B4-BE49-F238E27FC236}">
                      <a16:creationId xmlns:a16="http://schemas.microsoft.com/office/drawing/2014/main" id="{26CBCCE2-0EEB-C000-CD03-4727A0DD1C3E}"/>
                    </a:ext>
                  </a:extLst>
                </p:cNvPr>
                <p:cNvSpPr/>
                <p:nvPr/>
              </p:nvSpPr>
              <p:spPr>
                <a:xfrm flipH="1">
                  <a:off x="1900238" y="5258990"/>
                  <a:ext cx="266700" cy="864394"/>
                </a:xfrm>
                <a:custGeom>
                  <a:avLst/>
                  <a:gdLst>
                    <a:gd name="connsiteX0" fmla="*/ 0 w 266700"/>
                    <a:gd name="connsiteY0" fmla="*/ 38100 h 864394"/>
                    <a:gd name="connsiteX1" fmla="*/ 57150 w 266700"/>
                    <a:gd name="connsiteY1" fmla="*/ 0 h 864394"/>
                    <a:gd name="connsiteX2" fmla="*/ 266700 w 266700"/>
                    <a:gd name="connsiteY2" fmla="*/ 345282 h 864394"/>
                    <a:gd name="connsiteX3" fmla="*/ 266700 w 266700"/>
                    <a:gd name="connsiteY3" fmla="*/ 864394 h 864394"/>
                    <a:gd name="connsiteX4" fmla="*/ 190500 w 266700"/>
                    <a:gd name="connsiteY4" fmla="*/ 864394 h 864394"/>
                    <a:gd name="connsiteX5" fmla="*/ 190500 w 266700"/>
                    <a:gd name="connsiteY5" fmla="*/ 347663 h 864394"/>
                    <a:gd name="connsiteX6" fmla="*/ 0 w 266700"/>
                    <a:gd name="connsiteY6" fmla="*/ 38100 h 864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864394">
                      <a:moveTo>
                        <a:pt x="0" y="38100"/>
                      </a:moveTo>
                      <a:lnTo>
                        <a:pt x="57150" y="0"/>
                      </a:lnTo>
                      <a:lnTo>
                        <a:pt x="266700" y="345282"/>
                      </a:lnTo>
                      <a:lnTo>
                        <a:pt x="266700" y="864394"/>
                      </a:lnTo>
                      <a:lnTo>
                        <a:pt x="190500" y="864394"/>
                      </a:lnTo>
                      <a:lnTo>
                        <a:pt x="190500" y="347663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フローチャート: 代替処理 84">
                  <a:extLst>
                    <a:ext uri="{FF2B5EF4-FFF2-40B4-BE49-F238E27FC236}">
                      <a16:creationId xmlns:a16="http://schemas.microsoft.com/office/drawing/2014/main" id="{A6DD8835-2394-51E9-97DC-A983F2E27505}"/>
                    </a:ext>
                  </a:extLst>
                </p:cNvPr>
                <p:cNvSpPr/>
                <p:nvPr/>
              </p:nvSpPr>
              <p:spPr>
                <a:xfrm rot="12754774">
                  <a:off x="2097066" y="5302769"/>
                  <a:ext cx="69025" cy="349419"/>
                </a:xfrm>
                <a:prstGeom prst="flowChartAlternateProcess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031B21AB-0784-5137-F674-9EA701FB6556}"/>
                  </a:ext>
                </a:extLst>
              </p:cNvPr>
              <p:cNvGrpSpPr/>
              <p:nvPr/>
            </p:nvGrpSpPr>
            <p:grpSpPr>
              <a:xfrm>
                <a:off x="1855236" y="5599984"/>
                <a:ext cx="288893" cy="288712"/>
                <a:chOff x="15982907" y="29059193"/>
                <a:chExt cx="1118408" cy="1117707"/>
              </a:xfrm>
            </p:grpSpPr>
            <p:sp>
              <p:nvSpPr>
                <p:cNvPr id="93" name="楕円 92">
                  <a:extLst>
                    <a:ext uri="{FF2B5EF4-FFF2-40B4-BE49-F238E27FC236}">
                      <a16:creationId xmlns:a16="http://schemas.microsoft.com/office/drawing/2014/main" id="{9DD2CE99-DA26-1E5C-C65E-44F30900D0E5}"/>
                    </a:ext>
                  </a:extLst>
                </p:cNvPr>
                <p:cNvSpPr/>
                <p:nvPr/>
              </p:nvSpPr>
              <p:spPr>
                <a:xfrm>
                  <a:off x="15987935" y="29066394"/>
                  <a:ext cx="1099525" cy="109952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94" name="部分円 93">
                  <a:extLst>
                    <a:ext uri="{FF2B5EF4-FFF2-40B4-BE49-F238E27FC236}">
                      <a16:creationId xmlns:a16="http://schemas.microsoft.com/office/drawing/2014/main" id="{B1B85611-DA70-4D44-F9C9-74B8936B47DB}"/>
                    </a:ext>
                  </a:extLst>
                </p:cNvPr>
                <p:cNvSpPr/>
                <p:nvPr/>
              </p:nvSpPr>
              <p:spPr>
                <a:xfrm>
                  <a:off x="15982915" y="29059193"/>
                  <a:ext cx="1106171" cy="1106170"/>
                </a:xfrm>
                <a:prstGeom prst="pie">
                  <a:avLst>
                    <a:gd name="adj1" fmla="val 0"/>
                    <a:gd name="adj2" fmla="val 3590178"/>
                  </a:avLst>
                </a:prstGeom>
                <a:solidFill>
                  <a:schemeClr val="tx1"/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95" name="部分円 94">
                  <a:extLst>
                    <a:ext uri="{FF2B5EF4-FFF2-40B4-BE49-F238E27FC236}">
                      <a16:creationId xmlns:a16="http://schemas.microsoft.com/office/drawing/2014/main" id="{A0332C0F-8027-865C-6957-070FA1F7DB56}"/>
                    </a:ext>
                  </a:extLst>
                </p:cNvPr>
                <p:cNvSpPr/>
                <p:nvPr/>
              </p:nvSpPr>
              <p:spPr>
                <a:xfrm rot="7200000">
                  <a:off x="15995146" y="29063072"/>
                  <a:ext cx="1106169" cy="1106169"/>
                </a:xfrm>
                <a:prstGeom prst="pie">
                  <a:avLst>
                    <a:gd name="adj1" fmla="val 0"/>
                    <a:gd name="adj2" fmla="val 3590178"/>
                  </a:avLst>
                </a:prstGeom>
                <a:solidFill>
                  <a:schemeClr val="tx1"/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96" name="部分円 95">
                  <a:extLst>
                    <a:ext uri="{FF2B5EF4-FFF2-40B4-BE49-F238E27FC236}">
                      <a16:creationId xmlns:a16="http://schemas.microsoft.com/office/drawing/2014/main" id="{84359E2F-A310-1FB2-9175-C24561E2594A}"/>
                    </a:ext>
                  </a:extLst>
                </p:cNvPr>
                <p:cNvSpPr/>
                <p:nvPr/>
              </p:nvSpPr>
              <p:spPr>
                <a:xfrm rot="14400000">
                  <a:off x="15982907" y="29070731"/>
                  <a:ext cx="1106169" cy="1106169"/>
                </a:xfrm>
                <a:prstGeom prst="pie">
                  <a:avLst>
                    <a:gd name="adj1" fmla="val 0"/>
                    <a:gd name="adj2" fmla="val 3590178"/>
                  </a:avLst>
                </a:prstGeom>
                <a:solidFill>
                  <a:schemeClr val="tx1"/>
                </a:solidFill>
                <a:ln>
                  <a:solidFill>
                    <a:schemeClr val="tx1">
                      <a:alpha val="9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97" name="楕円 96">
                  <a:extLst>
                    <a:ext uri="{FF2B5EF4-FFF2-40B4-BE49-F238E27FC236}">
                      <a16:creationId xmlns:a16="http://schemas.microsoft.com/office/drawing/2014/main" id="{974EB858-5BA4-E004-7D57-3F4846B59009}"/>
                    </a:ext>
                  </a:extLst>
                </p:cNvPr>
                <p:cNvSpPr/>
                <p:nvPr/>
              </p:nvSpPr>
              <p:spPr>
                <a:xfrm>
                  <a:off x="16429700" y="29508154"/>
                  <a:ext cx="215999" cy="21599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  <a:ea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106" name="フリーフォーム: 図形 105">
                <a:extLst>
                  <a:ext uri="{FF2B5EF4-FFF2-40B4-BE49-F238E27FC236}">
                    <a16:creationId xmlns:a16="http://schemas.microsoft.com/office/drawing/2014/main" id="{083D5B04-32D6-31BF-351A-DC69CA98C132}"/>
                  </a:ext>
                </a:extLst>
              </p:cNvPr>
              <p:cNvSpPr/>
              <p:nvPr/>
            </p:nvSpPr>
            <p:spPr>
              <a:xfrm>
                <a:off x="1692787" y="5722491"/>
                <a:ext cx="166688" cy="78581"/>
              </a:xfrm>
              <a:custGeom>
                <a:avLst/>
                <a:gdLst>
                  <a:gd name="connsiteX0" fmla="*/ 0 w 166688"/>
                  <a:gd name="connsiteY0" fmla="*/ 66675 h 78581"/>
                  <a:gd name="connsiteX1" fmla="*/ 61913 w 166688"/>
                  <a:gd name="connsiteY1" fmla="*/ 0 h 78581"/>
                  <a:gd name="connsiteX2" fmla="*/ 119063 w 166688"/>
                  <a:gd name="connsiteY2" fmla="*/ 78581 h 78581"/>
                  <a:gd name="connsiteX3" fmla="*/ 166688 w 166688"/>
                  <a:gd name="connsiteY3" fmla="*/ 19050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688" h="78581">
                    <a:moveTo>
                      <a:pt x="0" y="66675"/>
                    </a:moveTo>
                    <a:lnTo>
                      <a:pt x="61913" y="0"/>
                    </a:lnTo>
                    <a:lnTo>
                      <a:pt x="119063" y="78581"/>
                    </a:lnTo>
                    <a:lnTo>
                      <a:pt x="166688" y="19050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71" name="テキスト ボックス 1170">
              <a:extLst>
                <a:ext uri="{FF2B5EF4-FFF2-40B4-BE49-F238E27FC236}">
                  <a16:creationId xmlns:a16="http://schemas.microsoft.com/office/drawing/2014/main" id="{51058632-797A-7D5A-C363-5A7E122432E3}"/>
                </a:ext>
              </a:extLst>
            </p:cNvPr>
            <p:cNvSpPr txBox="1"/>
            <p:nvPr/>
          </p:nvSpPr>
          <p:spPr>
            <a:xfrm>
              <a:off x="2207710" y="5691668"/>
              <a:ext cx="894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/>
                <a:t>Antibody</a:t>
              </a:r>
              <a:endParaRPr kumimoji="1" lang="ja-JP" altLang="en-US" sz="1400"/>
            </a:p>
          </p:txBody>
        </p:sp>
      </p:grpSp>
      <p:sp>
        <p:nvSpPr>
          <p:cNvPr id="1176" name="テキスト ボックス 1175">
            <a:extLst>
              <a:ext uri="{FF2B5EF4-FFF2-40B4-BE49-F238E27FC236}">
                <a16:creationId xmlns:a16="http://schemas.microsoft.com/office/drawing/2014/main" id="{D564B468-1D84-FF79-FD1E-6AF6B683ED7D}"/>
              </a:ext>
            </a:extLst>
          </p:cNvPr>
          <p:cNvSpPr txBox="1"/>
          <p:nvPr/>
        </p:nvSpPr>
        <p:spPr>
          <a:xfrm>
            <a:off x="734591" y="1536415"/>
            <a:ext cx="21652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/>
              <a:t>Basic research</a:t>
            </a:r>
            <a:endParaRPr kumimoji="1" lang="ja-JP" altLang="en-US" sz="2200" b="1"/>
          </a:p>
        </p:txBody>
      </p:sp>
      <p:grpSp>
        <p:nvGrpSpPr>
          <p:cNvPr id="1181" name="グループ化 1180">
            <a:extLst>
              <a:ext uri="{FF2B5EF4-FFF2-40B4-BE49-F238E27FC236}">
                <a16:creationId xmlns:a16="http://schemas.microsoft.com/office/drawing/2014/main" id="{3D9514A0-0F40-5B84-157C-84DD08A743E4}"/>
              </a:ext>
            </a:extLst>
          </p:cNvPr>
          <p:cNvGrpSpPr/>
          <p:nvPr/>
        </p:nvGrpSpPr>
        <p:grpSpPr>
          <a:xfrm>
            <a:off x="4007573" y="3353828"/>
            <a:ext cx="2439407" cy="1689216"/>
            <a:chOff x="3791673" y="3673868"/>
            <a:chExt cx="2439407" cy="1689216"/>
          </a:xfrm>
        </p:grpSpPr>
        <p:pic>
          <p:nvPicPr>
            <p:cNvPr id="1179" name="図 1178">
              <a:extLst>
                <a:ext uri="{FF2B5EF4-FFF2-40B4-BE49-F238E27FC236}">
                  <a16:creationId xmlns:a16="http://schemas.microsoft.com/office/drawing/2014/main" id="{6C3F9F29-B8D7-2052-0418-D0447D38E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36843" y="3743167"/>
              <a:ext cx="2394237" cy="1619917"/>
            </a:xfrm>
            <a:prstGeom prst="rect">
              <a:avLst/>
            </a:prstGeom>
          </p:spPr>
        </p:pic>
        <p:sp>
          <p:nvSpPr>
            <p:cNvPr id="1180" name="テキスト ボックス 1179">
              <a:extLst>
                <a:ext uri="{FF2B5EF4-FFF2-40B4-BE49-F238E27FC236}">
                  <a16:creationId xmlns:a16="http://schemas.microsoft.com/office/drawing/2014/main" id="{E60F68C8-9804-837E-95E7-0EF82A36C4D6}"/>
                </a:ext>
              </a:extLst>
            </p:cNvPr>
            <p:cNvSpPr txBox="1"/>
            <p:nvPr/>
          </p:nvSpPr>
          <p:spPr>
            <a:xfrm>
              <a:off x="3791673" y="3673868"/>
              <a:ext cx="1669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/>
                <a:t>Preclinical PET</a:t>
              </a:r>
              <a:endParaRPr kumimoji="1" lang="ja-JP" altLang="en-US" b="1"/>
            </a:p>
          </p:txBody>
        </p:sp>
      </p:grpSp>
      <p:sp>
        <p:nvSpPr>
          <p:cNvPr id="1183" name="正方形/長方形 1182">
            <a:extLst>
              <a:ext uri="{FF2B5EF4-FFF2-40B4-BE49-F238E27FC236}">
                <a16:creationId xmlns:a16="http://schemas.microsoft.com/office/drawing/2014/main" id="{C40D68B1-9CAC-E84A-87CD-1EA4350CC93C}"/>
              </a:ext>
            </a:extLst>
          </p:cNvPr>
          <p:cNvSpPr/>
          <p:nvPr/>
        </p:nvSpPr>
        <p:spPr>
          <a:xfrm>
            <a:off x="3864737" y="1992268"/>
            <a:ext cx="2771775" cy="4764132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13" name="グループ化 1212">
            <a:extLst>
              <a:ext uri="{FF2B5EF4-FFF2-40B4-BE49-F238E27FC236}">
                <a16:creationId xmlns:a16="http://schemas.microsoft.com/office/drawing/2014/main" id="{381667D5-CE46-8D7C-D6AF-AB54C5BC3140}"/>
              </a:ext>
            </a:extLst>
          </p:cNvPr>
          <p:cNvGrpSpPr/>
          <p:nvPr/>
        </p:nvGrpSpPr>
        <p:grpSpPr>
          <a:xfrm>
            <a:off x="1006672" y="4296410"/>
            <a:ext cx="2012492" cy="544731"/>
            <a:chOff x="1006672" y="4616450"/>
            <a:chExt cx="2012492" cy="544731"/>
          </a:xfrm>
        </p:grpSpPr>
        <p:pic>
          <p:nvPicPr>
            <p:cNvPr id="1186" name="グラフィックス 1185" descr="DNA 枠線">
              <a:extLst>
                <a:ext uri="{FF2B5EF4-FFF2-40B4-BE49-F238E27FC236}">
                  <a16:creationId xmlns:a16="http://schemas.microsoft.com/office/drawing/2014/main" id="{7FE42212-D712-2A2E-DCCF-B3E17969D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6200000">
              <a:off x="1006672" y="4679949"/>
              <a:ext cx="370399" cy="370399"/>
            </a:xfrm>
            <a:prstGeom prst="rect">
              <a:avLst/>
            </a:prstGeom>
          </p:spPr>
        </p:pic>
        <p:grpSp>
          <p:nvGrpSpPr>
            <p:cNvPr id="1196" name="グループ化 1195">
              <a:extLst>
                <a:ext uri="{FF2B5EF4-FFF2-40B4-BE49-F238E27FC236}">
                  <a16:creationId xmlns:a16="http://schemas.microsoft.com/office/drawing/2014/main" id="{7E62CAC3-0E77-F9D2-FBA1-7405D6147116}"/>
                </a:ext>
              </a:extLst>
            </p:cNvPr>
            <p:cNvGrpSpPr/>
            <p:nvPr/>
          </p:nvGrpSpPr>
          <p:grpSpPr>
            <a:xfrm>
              <a:off x="1654498" y="4765869"/>
              <a:ext cx="354765" cy="200814"/>
              <a:chOff x="2943548" y="4706371"/>
              <a:chExt cx="796420" cy="450812"/>
            </a:xfrm>
          </p:grpSpPr>
          <p:sp>
            <p:nvSpPr>
              <p:cNvPr id="1188" name="楕円 1187">
                <a:extLst>
                  <a:ext uri="{FF2B5EF4-FFF2-40B4-BE49-F238E27FC236}">
                    <a16:creationId xmlns:a16="http://schemas.microsoft.com/office/drawing/2014/main" id="{114513E4-3D52-97B5-5098-BF0019D277AC}"/>
                  </a:ext>
                </a:extLst>
              </p:cNvPr>
              <p:cNvSpPr/>
              <p:nvPr/>
            </p:nvSpPr>
            <p:spPr>
              <a:xfrm>
                <a:off x="2943548" y="4907344"/>
                <a:ext cx="129947" cy="12994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9" name="楕円 1188">
                <a:extLst>
                  <a:ext uri="{FF2B5EF4-FFF2-40B4-BE49-F238E27FC236}">
                    <a16:creationId xmlns:a16="http://schemas.microsoft.com/office/drawing/2014/main" id="{49F2554C-14E1-115D-6C5D-5E01307F7C13}"/>
                  </a:ext>
                </a:extLst>
              </p:cNvPr>
              <p:cNvSpPr/>
              <p:nvPr/>
            </p:nvSpPr>
            <p:spPr>
              <a:xfrm>
                <a:off x="3066147" y="4842370"/>
                <a:ext cx="129947" cy="12994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0" name="楕円 1189">
                <a:extLst>
                  <a:ext uri="{FF2B5EF4-FFF2-40B4-BE49-F238E27FC236}">
                    <a16:creationId xmlns:a16="http://schemas.microsoft.com/office/drawing/2014/main" id="{5D85D183-4FF8-2C1D-8B44-309BEA41F522}"/>
                  </a:ext>
                </a:extLst>
              </p:cNvPr>
              <p:cNvSpPr/>
              <p:nvPr/>
            </p:nvSpPr>
            <p:spPr>
              <a:xfrm>
                <a:off x="3185665" y="4907343"/>
                <a:ext cx="129947" cy="12994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1" name="楕円 1190">
                <a:extLst>
                  <a:ext uri="{FF2B5EF4-FFF2-40B4-BE49-F238E27FC236}">
                    <a16:creationId xmlns:a16="http://schemas.microsoft.com/office/drawing/2014/main" id="{F0BE402D-BDE4-3BA2-848F-3C9466A2759C}"/>
                  </a:ext>
                </a:extLst>
              </p:cNvPr>
              <p:cNvSpPr/>
              <p:nvPr/>
            </p:nvSpPr>
            <p:spPr>
              <a:xfrm>
                <a:off x="3271067" y="5005437"/>
                <a:ext cx="129947" cy="12994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2" name="楕円 1191">
                <a:extLst>
                  <a:ext uri="{FF2B5EF4-FFF2-40B4-BE49-F238E27FC236}">
                    <a16:creationId xmlns:a16="http://schemas.microsoft.com/office/drawing/2014/main" id="{D2C0D530-1BAF-D5D0-E968-6DCF96B4C1B1}"/>
                  </a:ext>
                </a:extLst>
              </p:cNvPr>
              <p:cNvSpPr/>
              <p:nvPr/>
            </p:nvSpPr>
            <p:spPr>
              <a:xfrm>
                <a:off x="3411883" y="5027236"/>
                <a:ext cx="129947" cy="12994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3" name="楕円 1192">
                <a:extLst>
                  <a:ext uri="{FF2B5EF4-FFF2-40B4-BE49-F238E27FC236}">
                    <a16:creationId xmlns:a16="http://schemas.microsoft.com/office/drawing/2014/main" id="{00A327ED-F50D-F6BB-E79B-475ED5A2F4BF}"/>
                  </a:ext>
                </a:extLst>
              </p:cNvPr>
              <p:cNvSpPr/>
              <p:nvPr/>
            </p:nvSpPr>
            <p:spPr>
              <a:xfrm>
                <a:off x="3496093" y="4921922"/>
                <a:ext cx="129947" cy="12994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4" name="楕円 1193">
                <a:extLst>
                  <a:ext uri="{FF2B5EF4-FFF2-40B4-BE49-F238E27FC236}">
                    <a16:creationId xmlns:a16="http://schemas.microsoft.com/office/drawing/2014/main" id="{19FCA77C-5327-F942-F354-233CF44D523C}"/>
                  </a:ext>
                </a:extLst>
              </p:cNvPr>
              <p:cNvSpPr/>
              <p:nvPr/>
            </p:nvSpPr>
            <p:spPr>
              <a:xfrm>
                <a:off x="3610021" y="4842370"/>
                <a:ext cx="129947" cy="12994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5" name="楕円 1194">
                <a:extLst>
                  <a:ext uri="{FF2B5EF4-FFF2-40B4-BE49-F238E27FC236}">
                    <a16:creationId xmlns:a16="http://schemas.microsoft.com/office/drawing/2014/main" id="{2ACCEFB0-90FF-28F9-050D-537CE685D493}"/>
                  </a:ext>
                </a:extLst>
              </p:cNvPr>
              <p:cNvSpPr/>
              <p:nvPr/>
            </p:nvSpPr>
            <p:spPr>
              <a:xfrm>
                <a:off x="3591345" y="4706371"/>
                <a:ext cx="129947" cy="12994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12" name="グループ化 1211">
              <a:extLst>
                <a:ext uri="{FF2B5EF4-FFF2-40B4-BE49-F238E27FC236}">
                  <a16:creationId xmlns:a16="http://schemas.microsoft.com/office/drawing/2014/main" id="{14C16C9E-235F-16B8-A804-048F0427907F}"/>
                </a:ext>
              </a:extLst>
            </p:cNvPr>
            <p:cNvGrpSpPr/>
            <p:nvPr/>
          </p:nvGrpSpPr>
          <p:grpSpPr>
            <a:xfrm>
              <a:off x="2474433" y="4616450"/>
              <a:ext cx="544731" cy="544731"/>
              <a:chOff x="2474433" y="4606511"/>
              <a:chExt cx="544731" cy="544731"/>
            </a:xfrm>
          </p:grpSpPr>
          <p:pic>
            <p:nvPicPr>
              <p:cNvPr id="1208" name="グラフィックス 1207" descr="環状の矢印 単色塗りつぶし">
                <a:extLst>
                  <a:ext uri="{FF2B5EF4-FFF2-40B4-BE49-F238E27FC236}">
                    <a16:creationId xmlns:a16="http://schemas.microsoft.com/office/drawing/2014/main" id="{394ADF99-FE8E-03AC-8547-5E6FBF9E3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474433" y="4606511"/>
                <a:ext cx="544731" cy="544731"/>
              </a:xfrm>
              <a:prstGeom prst="rect">
                <a:avLst/>
              </a:prstGeom>
            </p:spPr>
          </p:pic>
          <p:pic>
            <p:nvPicPr>
              <p:cNvPr id="1211" name="グラフィックス 1210" descr="シャーレ 枠線">
                <a:extLst>
                  <a:ext uri="{FF2B5EF4-FFF2-40B4-BE49-F238E27FC236}">
                    <a16:creationId xmlns:a16="http://schemas.microsoft.com/office/drawing/2014/main" id="{CA9C5E27-79AB-64B4-AE44-CF437809B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2613797" y="4733091"/>
                <a:ext cx="283017" cy="283017"/>
              </a:xfrm>
              <a:prstGeom prst="rect">
                <a:avLst/>
              </a:prstGeom>
            </p:spPr>
          </p:pic>
        </p:grp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7EC1EEB-EF8A-80E3-E5FE-7DF4D607E2E1}"/>
              </a:ext>
            </a:extLst>
          </p:cNvPr>
          <p:cNvSpPr txBox="1"/>
          <p:nvPr/>
        </p:nvSpPr>
        <p:spPr>
          <a:xfrm>
            <a:off x="3224851" y="2322287"/>
            <a:ext cx="3951699" cy="707886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>
                <a:solidFill>
                  <a:srgbClr val="0000FF"/>
                </a:solidFill>
              </a:rPr>
              <a:t>Preclinical PET </a:t>
            </a:r>
            <a:r>
              <a:rPr kumimoji="1" lang="en-US" altLang="ja-JP" sz="2000"/>
              <a:t>is a </a:t>
            </a:r>
            <a:r>
              <a:rPr kumimoji="1" lang="en-US" altLang="ja-JP" sz="2000" b="1" u="sng">
                <a:solidFill>
                  <a:srgbClr val="0000FF"/>
                </a:solidFill>
              </a:rPr>
              <a:t>bridge</a:t>
            </a:r>
            <a:r>
              <a:rPr kumimoji="1" lang="en-US" altLang="ja-JP" sz="2000"/>
              <a:t> between the</a:t>
            </a:r>
            <a:r>
              <a:rPr kumimoji="1" lang="en-US" altLang="ja-JP" sz="2000" b="1"/>
              <a:t> basic research </a:t>
            </a:r>
            <a:r>
              <a:rPr kumimoji="1" lang="en-US" altLang="ja-JP" sz="2000"/>
              <a:t>and </a:t>
            </a:r>
            <a:r>
              <a:rPr kumimoji="1" lang="en-US" altLang="ja-JP" sz="2000" b="1"/>
              <a:t>clinical study</a:t>
            </a:r>
            <a:endParaRPr kumimoji="1" lang="ja-JP" altLang="en-US" sz="2000" b="1"/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F0C7A598-F2C0-66E9-C636-DC78BD99E779}"/>
              </a:ext>
            </a:extLst>
          </p:cNvPr>
          <p:cNvGrpSpPr/>
          <p:nvPr/>
        </p:nvGrpSpPr>
        <p:grpSpPr>
          <a:xfrm>
            <a:off x="4487930" y="4936217"/>
            <a:ext cx="1709342" cy="1709026"/>
            <a:chOff x="13156884" y="4410353"/>
            <a:chExt cx="2224618" cy="2224207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A7FC0FAB-CB52-3ED8-A1AB-9477CD14F2CF}"/>
                </a:ext>
              </a:extLst>
            </p:cNvPr>
            <p:cNvGrpSpPr/>
            <p:nvPr/>
          </p:nvGrpSpPr>
          <p:grpSpPr>
            <a:xfrm>
              <a:off x="13221503" y="4474560"/>
              <a:ext cx="2159999" cy="2160000"/>
              <a:chOff x="7208027" y="1888926"/>
              <a:chExt cx="2159999" cy="2160000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D3C8B875-8311-47AD-03C1-0C9A39CC8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8349" t="77264" r="74852" b="5939"/>
              <a:stretch/>
            </p:blipFill>
            <p:spPr>
              <a:xfrm>
                <a:off x="7208027" y="1888926"/>
                <a:ext cx="2159999" cy="2160000"/>
              </a:xfrm>
              <a:prstGeom prst="rect">
                <a:avLst/>
              </a:prstGeom>
            </p:spPr>
          </p:pic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3D2DDA70-CF42-E1D2-34A4-F7249C83611E}"/>
                  </a:ext>
                </a:extLst>
              </p:cNvPr>
              <p:cNvSpPr/>
              <p:nvPr/>
            </p:nvSpPr>
            <p:spPr>
              <a:xfrm>
                <a:off x="7703518" y="3933707"/>
                <a:ext cx="12600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547CA88B-DCA0-2777-0BB0-B21A7058D6A9}"/>
                  </a:ext>
                </a:extLst>
              </p:cNvPr>
              <p:cNvSpPr txBox="1"/>
              <p:nvPr/>
            </p:nvSpPr>
            <p:spPr>
              <a:xfrm>
                <a:off x="7835423" y="3591286"/>
                <a:ext cx="1133045" cy="400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>
                    <a:solidFill>
                      <a:schemeClr val="bg1"/>
                    </a:solidFill>
                  </a:rPr>
                  <a:t>1 cm</a:t>
                </a:r>
                <a:endParaRPr kumimoji="1" lang="ja-JP" altLang="en-US" sz="14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26B704ED-AD04-2C19-C7B6-1BE56DFEDFC9}"/>
                </a:ext>
              </a:extLst>
            </p:cNvPr>
            <p:cNvSpPr txBox="1"/>
            <p:nvPr/>
          </p:nvSpPr>
          <p:spPr>
            <a:xfrm>
              <a:off x="13156884" y="4410353"/>
              <a:ext cx="1846721" cy="400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>
                  <a:solidFill>
                    <a:schemeClr val="bg1"/>
                  </a:solidFill>
                </a:rPr>
                <a:t>Mouse brain</a:t>
              </a:r>
              <a:endParaRPr kumimoji="1" lang="ja-JP" altLang="en-US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49881599-228E-C76D-90AF-1D67C62199BA}"/>
              </a:ext>
            </a:extLst>
          </p:cNvPr>
          <p:cNvGrpSpPr/>
          <p:nvPr/>
        </p:nvGrpSpPr>
        <p:grpSpPr>
          <a:xfrm>
            <a:off x="8633986" y="4268452"/>
            <a:ext cx="2003534" cy="2409689"/>
            <a:chOff x="8664466" y="4055092"/>
            <a:chExt cx="2003534" cy="2409689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61071F09-E565-DDA6-3C32-1A6B17ED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676928" y="4359909"/>
              <a:ext cx="1859644" cy="2104872"/>
            </a:xfrm>
            <a:prstGeom prst="rect">
              <a:avLst/>
            </a:prstGeom>
          </p:spPr>
        </p:pic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2AB7E92-1865-807C-B0E5-C5F077BABA53}"/>
                </a:ext>
              </a:extLst>
            </p:cNvPr>
            <p:cNvSpPr/>
            <p:nvPr/>
          </p:nvSpPr>
          <p:spPr>
            <a:xfrm>
              <a:off x="10303975" y="6338661"/>
              <a:ext cx="900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9AB865BB-6839-E39E-EBE5-84615AC57E3E}"/>
                </a:ext>
              </a:extLst>
            </p:cNvPr>
            <p:cNvSpPr txBox="1"/>
            <p:nvPr/>
          </p:nvSpPr>
          <p:spPr>
            <a:xfrm>
              <a:off x="10042886" y="6040837"/>
              <a:ext cx="6251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>
                  <a:solidFill>
                    <a:schemeClr val="bg1"/>
                  </a:solidFill>
                </a:rPr>
                <a:t>1 cm</a:t>
              </a:r>
              <a:endParaRPr kumimoji="1" lang="ja-JP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A144AFF8-F8F0-C29E-72E8-91F9CC69783E}"/>
                </a:ext>
              </a:extLst>
            </p:cNvPr>
            <p:cNvSpPr/>
            <p:nvPr/>
          </p:nvSpPr>
          <p:spPr>
            <a:xfrm>
              <a:off x="8677275" y="4089400"/>
              <a:ext cx="1857375" cy="2768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84A8B570-C116-9F78-E9DD-1638BBBBEB0D}"/>
                </a:ext>
              </a:extLst>
            </p:cNvPr>
            <p:cNvSpPr txBox="1"/>
            <p:nvPr/>
          </p:nvSpPr>
          <p:spPr>
            <a:xfrm>
              <a:off x="8664466" y="4055092"/>
              <a:ext cx="14189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>
                  <a:solidFill>
                    <a:schemeClr val="bg1"/>
                  </a:solidFill>
                </a:rPr>
                <a:t>Human brain</a:t>
              </a:r>
              <a:endParaRPr kumimoji="1" lang="ja-JP" altLang="en-US" sz="16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12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グループ化 877">
            <a:extLst>
              <a:ext uri="{FF2B5EF4-FFF2-40B4-BE49-F238E27FC236}">
                <a16:creationId xmlns:a16="http://schemas.microsoft.com/office/drawing/2014/main" id="{44232ABB-FD37-017A-82A8-D8B0113BF66B}"/>
              </a:ext>
            </a:extLst>
          </p:cNvPr>
          <p:cNvGrpSpPr/>
          <p:nvPr/>
        </p:nvGrpSpPr>
        <p:grpSpPr>
          <a:xfrm>
            <a:off x="7050300" y="3463807"/>
            <a:ext cx="2757181" cy="1391086"/>
            <a:chOff x="7195080" y="3917569"/>
            <a:chExt cx="2757181" cy="1391086"/>
          </a:xfrm>
        </p:grpSpPr>
        <p:grpSp>
          <p:nvGrpSpPr>
            <p:cNvPr id="684" name="グループ化 683">
              <a:extLst>
                <a:ext uri="{FF2B5EF4-FFF2-40B4-BE49-F238E27FC236}">
                  <a16:creationId xmlns:a16="http://schemas.microsoft.com/office/drawing/2014/main" id="{234AC9A2-E1D4-B8FC-9C41-88AF1E3BFB08}"/>
                </a:ext>
              </a:extLst>
            </p:cNvPr>
            <p:cNvGrpSpPr/>
            <p:nvPr/>
          </p:nvGrpSpPr>
          <p:grpSpPr>
            <a:xfrm>
              <a:off x="7195080" y="3917569"/>
              <a:ext cx="1425879" cy="1391086"/>
              <a:chOff x="2249037" y="3340988"/>
              <a:chExt cx="1607328" cy="1568108"/>
            </a:xfrm>
            <a:scene3d>
              <a:camera prst="orthographicFront">
                <a:rot lat="19207089" lon="2510083" rev="18571526"/>
              </a:camera>
              <a:lightRig rig="threePt" dir="t"/>
            </a:scene3d>
          </p:grpSpPr>
          <p:grpSp>
            <p:nvGrpSpPr>
              <p:cNvPr id="685" name="グループ化 684">
                <a:extLst>
                  <a:ext uri="{FF2B5EF4-FFF2-40B4-BE49-F238E27FC236}">
                    <a16:creationId xmlns:a16="http://schemas.microsoft.com/office/drawing/2014/main" id="{5603633A-3531-E97C-4254-27D4E6BC49FC}"/>
                  </a:ext>
                </a:extLst>
              </p:cNvPr>
              <p:cNvGrpSpPr/>
              <p:nvPr/>
            </p:nvGrpSpPr>
            <p:grpSpPr>
              <a:xfrm>
                <a:off x="2407662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66" name="直線コネクタ 865">
                  <a:extLst>
                    <a:ext uri="{FF2B5EF4-FFF2-40B4-BE49-F238E27FC236}">
                      <a16:creationId xmlns:a16="http://schemas.microsoft.com/office/drawing/2014/main" id="{57691964-8A44-931B-9522-CC53EEBE188C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7" name="直線コネクタ 866">
                  <a:extLst>
                    <a:ext uri="{FF2B5EF4-FFF2-40B4-BE49-F238E27FC236}">
                      <a16:creationId xmlns:a16="http://schemas.microsoft.com/office/drawing/2014/main" id="{AB66DF5E-6C21-AA9C-EF6C-C6A4F991E640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直線コネクタ 867">
                  <a:extLst>
                    <a:ext uri="{FF2B5EF4-FFF2-40B4-BE49-F238E27FC236}">
                      <a16:creationId xmlns:a16="http://schemas.microsoft.com/office/drawing/2014/main" id="{9123E308-8ADB-4A0B-E898-2B782CD4F9D7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9" name="直線コネクタ 868">
                  <a:extLst>
                    <a:ext uri="{FF2B5EF4-FFF2-40B4-BE49-F238E27FC236}">
                      <a16:creationId xmlns:a16="http://schemas.microsoft.com/office/drawing/2014/main" id="{C1B6465B-E1D4-FCF7-C12B-D14718BD8555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0" name="直線コネクタ 869">
                  <a:extLst>
                    <a:ext uri="{FF2B5EF4-FFF2-40B4-BE49-F238E27FC236}">
                      <a16:creationId xmlns:a16="http://schemas.microsoft.com/office/drawing/2014/main" id="{1A24B5B2-0FCC-4E23-E297-A4EF5049A7BC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6" name="直線コネクタ 685">
                <a:extLst>
                  <a:ext uri="{FF2B5EF4-FFF2-40B4-BE49-F238E27FC236}">
                    <a16:creationId xmlns:a16="http://schemas.microsoft.com/office/drawing/2014/main" id="{01B4493B-EDFE-764A-6A24-4697FE9E3C13}"/>
                  </a:ext>
                </a:extLst>
              </p:cNvPr>
              <p:cNvCxnSpPr/>
              <p:nvPr/>
            </p:nvCxnSpPr>
            <p:spPr>
              <a:xfrm>
                <a:off x="2582505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7" name="グループ化 686">
                <a:extLst>
                  <a:ext uri="{FF2B5EF4-FFF2-40B4-BE49-F238E27FC236}">
                    <a16:creationId xmlns:a16="http://schemas.microsoft.com/office/drawing/2014/main" id="{0BC556C0-7EFD-BB82-684C-92AA2B62A704}"/>
                  </a:ext>
                </a:extLst>
              </p:cNvPr>
              <p:cNvGrpSpPr/>
              <p:nvPr/>
            </p:nvGrpSpPr>
            <p:grpSpPr>
              <a:xfrm>
                <a:off x="2688182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61" name="直線コネクタ 860">
                  <a:extLst>
                    <a:ext uri="{FF2B5EF4-FFF2-40B4-BE49-F238E27FC236}">
                      <a16:creationId xmlns:a16="http://schemas.microsoft.com/office/drawing/2014/main" id="{21448262-F5C2-D7C5-A8A3-DBECA73AAA96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直線コネクタ 861">
                  <a:extLst>
                    <a:ext uri="{FF2B5EF4-FFF2-40B4-BE49-F238E27FC236}">
                      <a16:creationId xmlns:a16="http://schemas.microsoft.com/office/drawing/2014/main" id="{94612FB5-EECD-2DDF-09E2-12B72F8ED8DB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3" name="直線コネクタ 862">
                  <a:extLst>
                    <a:ext uri="{FF2B5EF4-FFF2-40B4-BE49-F238E27FC236}">
                      <a16:creationId xmlns:a16="http://schemas.microsoft.com/office/drawing/2014/main" id="{CE6E19CD-6DA9-0919-451E-20AF5FAE42BF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4" name="直線コネクタ 863">
                  <a:extLst>
                    <a:ext uri="{FF2B5EF4-FFF2-40B4-BE49-F238E27FC236}">
                      <a16:creationId xmlns:a16="http://schemas.microsoft.com/office/drawing/2014/main" id="{7D0C971E-AF88-1A57-0DE3-89035026F3A6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直線コネクタ 864">
                  <a:extLst>
                    <a:ext uri="{FF2B5EF4-FFF2-40B4-BE49-F238E27FC236}">
                      <a16:creationId xmlns:a16="http://schemas.microsoft.com/office/drawing/2014/main" id="{F16C873D-73FF-3D74-10EB-3B778ECDF9B7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8" name="グループ化 687">
                <a:extLst>
                  <a:ext uri="{FF2B5EF4-FFF2-40B4-BE49-F238E27FC236}">
                    <a16:creationId xmlns:a16="http://schemas.microsoft.com/office/drawing/2014/main" id="{B63C8302-6221-39D3-44A7-BD23B1A72F3A}"/>
                  </a:ext>
                </a:extLst>
              </p:cNvPr>
              <p:cNvGrpSpPr/>
              <p:nvPr/>
            </p:nvGrpSpPr>
            <p:grpSpPr>
              <a:xfrm>
                <a:off x="2971693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56" name="直線コネクタ 855">
                  <a:extLst>
                    <a:ext uri="{FF2B5EF4-FFF2-40B4-BE49-F238E27FC236}">
                      <a16:creationId xmlns:a16="http://schemas.microsoft.com/office/drawing/2014/main" id="{367AB368-D919-130D-045A-ADC36B50BB78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7" name="直線コネクタ 856">
                  <a:extLst>
                    <a:ext uri="{FF2B5EF4-FFF2-40B4-BE49-F238E27FC236}">
                      <a16:creationId xmlns:a16="http://schemas.microsoft.com/office/drawing/2014/main" id="{6FACEAD4-A04A-43B6-2A75-43DC4E023342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8" name="直線コネクタ 857">
                  <a:extLst>
                    <a:ext uri="{FF2B5EF4-FFF2-40B4-BE49-F238E27FC236}">
                      <a16:creationId xmlns:a16="http://schemas.microsoft.com/office/drawing/2014/main" id="{CDB31A46-101B-B807-D104-19DBC2694924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直線コネクタ 858">
                  <a:extLst>
                    <a:ext uri="{FF2B5EF4-FFF2-40B4-BE49-F238E27FC236}">
                      <a16:creationId xmlns:a16="http://schemas.microsoft.com/office/drawing/2014/main" id="{17848AA8-9FB2-7109-F093-884BD18AF985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0" name="直線コネクタ 859">
                  <a:extLst>
                    <a:ext uri="{FF2B5EF4-FFF2-40B4-BE49-F238E27FC236}">
                      <a16:creationId xmlns:a16="http://schemas.microsoft.com/office/drawing/2014/main" id="{34726BC9-57B7-F2F9-4B90-66039AF08B3C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9" name="直線コネクタ 688">
                <a:extLst>
                  <a:ext uri="{FF2B5EF4-FFF2-40B4-BE49-F238E27FC236}">
                    <a16:creationId xmlns:a16="http://schemas.microsoft.com/office/drawing/2014/main" id="{7A9F9825-7E1B-2D86-DCF7-8EFC06B03C45}"/>
                  </a:ext>
                </a:extLst>
              </p:cNvPr>
              <p:cNvCxnSpPr/>
              <p:nvPr/>
            </p:nvCxnSpPr>
            <p:spPr>
              <a:xfrm>
                <a:off x="3146537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直線コネクタ 689">
                <a:extLst>
                  <a:ext uri="{FF2B5EF4-FFF2-40B4-BE49-F238E27FC236}">
                    <a16:creationId xmlns:a16="http://schemas.microsoft.com/office/drawing/2014/main" id="{0F6CD5DD-129F-7B33-2352-8CCAA22218CE}"/>
                  </a:ext>
                </a:extLst>
              </p:cNvPr>
              <p:cNvCxnSpPr/>
              <p:nvPr/>
            </p:nvCxnSpPr>
            <p:spPr>
              <a:xfrm>
                <a:off x="2863210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1" name="グループ化 690">
                <a:extLst>
                  <a:ext uri="{FF2B5EF4-FFF2-40B4-BE49-F238E27FC236}">
                    <a16:creationId xmlns:a16="http://schemas.microsoft.com/office/drawing/2014/main" id="{7E9A6AB7-23CD-B72C-3418-AE63524B155E}"/>
                  </a:ext>
                </a:extLst>
              </p:cNvPr>
              <p:cNvGrpSpPr/>
              <p:nvPr/>
            </p:nvGrpSpPr>
            <p:grpSpPr>
              <a:xfrm>
                <a:off x="3252213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51" name="直線コネクタ 850">
                  <a:extLst>
                    <a:ext uri="{FF2B5EF4-FFF2-40B4-BE49-F238E27FC236}">
                      <a16:creationId xmlns:a16="http://schemas.microsoft.com/office/drawing/2014/main" id="{CA7141E3-C332-ABFE-A932-E6EC4B7B51F6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直線コネクタ 851">
                  <a:extLst>
                    <a:ext uri="{FF2B5EF4-FFF2-40B4-BE49-F238E27FC236}">
                      <a16:creationId xmlns:a16="http://schemas.microsoft.com/office/drawing/2014/main" id="{4467F1A8-0906-4CE8-3BD1-8DF884FDBCDF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直線コネクタ 852">
                  <a:extLst>
                    <a:ext uri="{FF2B5EF4-FFF2-40B4-BE49-F238E27FC236}">
                      <a16:creationId xmlns:a16="http://schemas.microsoft.com/office/drawing/2014/main" id="{CB26ACC9-A4A9-608F-7921-D69D5128937E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4" name="直線コネクタ 853">
                  <a:extLst>
                    <a:ext uri="{FF2B5EF4-FFF2-40B4-BE49-F238E27FC236}">
                      <a16:creationId xmlns:a16="http://schemas.microsoft.com/office/drawing/2014/main" id="{778BD889-744D-07E8-EB01-4D81901EA173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5" name="直線コネクタ 854">
                  <a:extLst>
                    <a:ext uri="{FF2B5EF4-FFF2-40B4-BE49-F238E27FC236}">
                      <a16:creationId xmlns:a16="http://schemas.microsoft.com/office/drawing/2014/main" id="{CE6AE245-21C4-4E6D-7F76-CFE10C1D56A9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2" name="グループ化 691">
                <a:extLst>
                  <a:ext uri="{FF2B5EF4-FFF2-40B4-BE49-F238E27FC236}">
                    <a16:creationId xmlns:a16="http://schemas.microsoft.com/office/drawing/2014/main" id="{45A3C8B6-2D94-0DDE-A367-A5F33B48C922}"/>
                  </a:ext>
                </a:extLst>
              </p:cNvPr>
              <p:cNvGrpSpPr/>
              <p:nvPr/>
            </p:nvGrpSpPr>
            <p:grpSpPr>
              <a:xfrm>
                <a:off x="3534653" y="3452765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46" name="直線コネクタ 845">
                  <a:extLst>
                    <a:ext uri="{FF2B5EF4-FFF2-40B4-BE49-F238E27FC236}">
                      <a16:creationId xmlns:a16="http://schemas.microsoft.com/office/drawing/2014/main" id="{F79C8C81-801C-BD89-7DCC-6FD49630C667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7" name="直線コネクタ 846">
                  <a:extLst>
                    <a:ext uri="{FF2B5EF4-FFF2-40B4-BE49-F238E27FC236}">
                      <a16:creationId xmlns:a16="http://schemas.microsoft.com/office/drawing/2014/main" id="{9E7778BA-E301-BC50-2829-5B2B48999176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8" name="直線コネクタ 847">
                  <a:extLst>
                    <a:ext uri="{FF2B5EF4-FFF2-40B4-BE49-F238E27FC236}">
                      <a16:creationId xmlns:a16="http://schemas.microsoft.com/office/drawing/2014/main" id="{C21CF375-34A2-735D-A9CB-A14C2AA400E0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9" name="直線コネクタ 848">
                  <a:extLst>
                    <a:ext uri="{FF2B5EF4-FFF2-40B4-BE49-F238E27FC236}">
                      <a16:creationId xmlns:a16="http://schemas.microsoft.com/office/drawing/2014/main" id="{4B1EE9E1-869A-4BE2-D6BC-7E150E72CB74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直線コネクタ 849">
                  <a:extLst>
                    <a:ext uri="{FF2B5EF4-FFF2-40B4-BE49-F238E27FC236}">
                      <a16:creationId xmlns:a16="http://schemas.microsoft.com/office/drawing/2014/main" id="{DEF505F6-9AA0-3DAD-15BD-A4D26ABA4C4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3" name="直線コネクタ 692">
                <a:extLst>
                  <a:ext uri="{FF2B5EF4-FFF2-40B4-BE49-F238E27FC236}">
                    <a16:creationId xmlns:a16="http://schemas.microsoft.com/office/drawing/2014/main" id="{E7DD84AF-7E46-EFDF-FD21-20AB83BBAC99}"/>
                  </a:ext>
                </a:extLst>
              </p:cNvPr>
              <p:cNvCxnSpPr/>
              <p:nvPr/>
            </p:nvCxnSpPr>
            <p:spPr>
              <a:xfrm>
                <a:off x="3426169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直線コネクタ 693">
                <a:extLst>
                  <a:ext uri="{FF2B5EF4-FFF2-40B4-BE49-F238E27FC236}">
                    <a16:creationId xmlns:a16="http://schemas.microsoft.com/office/drawing/2014/main" id="{D6A71BC6-2DA4-8A21-A12C-D4267FDE10AB}"/>
                  </a:ext>
                </a:extLst>
              </p:cNvPr>
              <p:cNvCxnSpPr/>
              <p:nvPr/>
            </p:nvCxnSpPr>
            <p:spPr>
              <a:xfrm>
                <a:off x="3706435" y="3498051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5" name="グループ化 694">
                <a:extLst>
                  <a:ext uri="{FF2B5EF4-FFF2-40B4-BE49-F238E27FC236}">
                    <a16:creationId xmlns:a16="http://schemas.microsoft.com/office/drawing/2014/main" id="{B11744A2-ACED-7DA0-6CCB-C09FA532E659}"/>
                  </a:ext>
                </a:extLst>
              </p:cNvPr>
              <p:cNvGrpSpPr/>
              <p:nvPr/>
            </p:nvGrpSpPr>
            <p:grpSpPr>
              <a:xfrm>
                <a:off x="2396055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41" name="直線コネクタ 840">
                  <a:extLst>
                    <a:ext uri="{FF2B5EF4-FFF2-40B4-BE49-F238E27FC236}">
                      <a16:creationId xmlns:a16="http://schemas.microsoft.com/office/drawing/2014/main" id="{B3A6319D-C495-D256-1A4D-5E6AA2ED747D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直線コネクタ 841">
                  <a:extLst>
                    <a:ext uri="{FF2B5EF4-FFF2-40B4-BE49-F238E27FC236}">
                      <a16:creationId xmlns:a16="http://schemas.microsoft.com/office/drawing/2014/main" id="{9D41C9B4-2FE0-0531-FD4B-4E1719231CB9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3" name="直線コネクタ 842">
                  <a:extLst>
                    <a:ext uri="{FF2B5EF4-FFF2-40B4-BE49-F238E27FC236}">
                      <a16:creationId xmlns:a16="http://schemas.microsoft.com/office/drawing/2014/main" id="{0B55240B-97DF-711F-6493-F234F9E6B079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4" name="直線コネクタ 843">
                  <a:extLst>
                    <a:ext uri="{FF2B5EF4-FFF2-40B4-BE49-F238E27FC236}">
                      <a16:creationId xmlns:a16="http://schemas.microsoft.com/office/drawing/2014/main" id="{38612010-472D-026B-AF9D-761981372F21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5" name="直線コネクタ 844">
                  <a:extLst>
                    <a:ext uri="{FF2B5EF4-FFF2-40B4-BE49-F238E27FC236}">
                      <a16:creationId xmlns:a16="http://schemas.microsoft.com/office/drawing/2014/main" id="{8821F8A2-69E4-D9FF-826A-2499F6973CA4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6" name="直線コネクタ 695">
                <a:extLst>
                  <a:ext uri="{FF2B5EF4-FFF2-40B4-BE49-F238E27FC236}">
                    <a16:creationId xmlns:a16="http://schemas.microsoft.com/office/drawing/2014/main" id="{BAB588D1-0AFD-B83F-43D6-A6B6CB0BEDEE}"/>
                  </a:ext>
                </a:extLst>
              </p:cNvPr>
              <p:cNvCxnSpPr/>
              <p:nvPr/>
            </p:nvCxnSpPr>
            <p:spPr>
              <a:xfrm>
                <a:off x="2570898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直線コネクタ 696">
                <a:extLst>
                  <a:ext uri="{FF2B5EF4-FFF2-40B4-BE49-F238E27FC236}">
                    <a16:creationId xmlns:a16="http://schemas.microsoft.com/office/drawing/2014/main" id="{F31FFB07-4CB4-0BC9-70F1-F322F96B8113}"/>
                  </a:ext>
                </a:extLst>
              </p:cNvPr>
              <p:cNvCxnSpPr/>
              <p:nvPr/>
            </p:nvCxnSpPr>
            <p:spPr>
              <a:xfrm>
                <a:off x="2287571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8" name="グループ化 697">
                <a:extLst>
                  <a:ext uri="{FF2B5EF4-FFF2-40B4-BE49-F238E27FC236}">
                    <a16:creationId xmlns:a16="http://schemas.microsoft.com/office/drawing/2014/main" id="{5A1F633F-7980-C5F6-2860-4BE9D6E54B41}"/>
                  </a:ext>
                </a:extLst>
              </p:cNvPr>
              <p:cNvGrpSpPr/>
              <p:nvPr/>
            </p:nvGrpSpPr>
            <p:grpSpPr>
              <a:xfrm>
                <a:off x="2676575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36" name="直線コネクタ 835">
                  <a:extLst>
                    <a:ext uri="{FF2B5EF4-FFF2-40B4-BE49-F238E27FC236}">
                      <a16:creationId xmlns:a16="http://schemas.microsoft.com/office/drawing/2014/main" id="{53B59D33-7AB8-BEB6-1C4E-331D5FBDE1C8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7" name="直線コネクタ 836">
                  <a:extLst>
                    <a:ext uri="{FF2B5EF4-FFF2-40B4-BE49-F238E27FC236}">
                      <a16:creationId xmlns:a16="http://schemas.microsoft.com/office/drawing/2014/main" id="{32281300-B159-3B9C-2D60-DFAC25B0B96E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直線コネクタ 837">
                  <a:extLst>
                    <a:ext uri="{FF2B5EF4-FFF2-40B4-BE49-F238E27FC236}">
                      <a16:creationId xmlns:a16="http://schemas.microsoft.com/office/drawing/2014/main" id="{D7E9F410-C924-414F-D304-4E2F9D556600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直線コネクタ 838">
                  <a:extLst>
                    <a:ext uri="{FF2B5EF4-FFF2-40B4-BE49-F238E27FC236}">
                      <a16:creationId xmlns:a16="http://schemas.microsoft.com/office/drawing/2014/main" id="{68B5FCDB-D2AA-FE35-CD25-8EF244CE91D8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直線コネクタ 839">
                  <a:extLst>
                    <a:ext uri="{FF2B5EF4-FFF2-40B4-BE49-F238E27FC236}">
                      <a16:creationId xmlns:a16="http://schemas.microsoft.com/office/drawing/2014/main" id="{C6A29223-AB68-B3BC-A228-387B5081DC67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9" name="グループ化 698">
                <a:extLst>
                  <a:ext uri="{FF2B5EF4-FFF2-40B4-BE49-F238E27FC236}">
                    <a16:creationId xmlns:a16="http://schemas.microsoft.com/office/drawing/2014/main" id="{56BBC9B7-B6A3-063A-B194-86339E41BE82}"/>
                  </a:ext>
                </a:extLst>
              </p:cNvPr>
              <p:cNvGrpSpPr/>
              <p:nvPr/>
            </p:nvGrpSpPr>
            <p:grpSpPr>
              <a:xfrm>
                <a:off x="2960086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31" name="直線コネクタ 830">
                  <a:extLst>
                    <a:ext uri="{FF2B5EF4-FFF2-40B4-BE49-F238E27FC236}">
                      <a16:creationId xmlns:a16="http://schemas.microsoft.com/office/drawing/2014/main" id="{B5C2DBBF-690B-ED34-2468-0A748426E0A7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直線コネクタ 831">
                  <a:extLst>
                    <a:ext uri="{FF2B5EF4-FFF2-40B4-BE49-F238E27FC236}">
                      <a16:creationId xmlns:a16="http://schemas.microsoft.com/office/drawing/2014/main" id="{0B2E6B9B-3E1D-FEB3-582A-ECEAD998B3C7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直線コネクタ 832">
                  <a:extLst>
                    <a:ext uri="{FF2B5EF4-FFF2-40B4-BE49-F238E27FC236}">
                      <a16:creationId xmlns:a16="http://schemas.microsoft.com/office/drawing/2014/main" id="{564252E1-59FA-0A14-CEBA-88FC56D92258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直線コネクタ 833">
                  <a:extLst>
                    <a:ext uri="{FF2B5EF4-FFF2-40B4-BE49-F238E27FC236}">
                      <a16:creationId xmlns:a16="http://schemas.microsoft.com/office/drawing/2014/main" id="{39B828F9-0ED3-6196-DA99-A343E90BC5D4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5" name="直線コネクタ 834">
                  <a:extLst>
                    <a:ext uri="{FF2B5EF4-FFF2-40B4-BE49-F238E27FC236}">
                      <a16:creationId xmlns:a16="http://schemas.microsoft.com/office/drawing/2014/main" id="{C7F34403-6382-DC42-28E0-664E6429D9AB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0" name="直線コネクタ 699">
                <a:extLst>
                  <a:ext uri="{FF2B5EF4-FFF2-40B4-BE49-F238E27FC236}">
                    <a16:creationId xmlns:a16="http://schemas.microsoft.com/office/drawing/2014/main" id="{BB0C47F8-D14C-1BCB-F341-E5528B4F9E45}"/>
                  </a:ext>
                </a:extLst>
              </p:cNvPr>
              <p:cNvCxnSpPr/>
              <p:nvPr/>
            </p:nvCxnSpPr>
            <p:spPr>
              <a:xfrm>
                <a:off x="3134930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直線コネクタ 700">
                <a:extLst>
                  <a:ext uri="{FF2B5EF4-FFF2-40B4-BE49-F238E27FC236}">
                    <a16:creationId xmlns:a16="http://schemas.microsoft.com/office/drawing/2014/main" id="{B99598A3-6D7F-573F-085B-5C32828F78D9}"/>
                  </a:ext>
                </a:extLst>
              </p:cNvPr>
              <p:cNvCxnSpPr/>
              <p:nvPr/>
            </p:nvCxnSpPr>
            <p:spPr>
              <a:xfrm>
                <a:off x="2851603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2" name="グループ化 701">
                <a:extLst>
                  <a:ext uri="{FF2B5EF4-FFF2-40B4-BE49-F238E27FC236}">
                    <a16:creationId xmlns:a16="http://schemas.microsoft.com/office/drawing/2014/main" id="{03F143E2-E562-769E-A10F-376B13AE03E7}"/>
                  </a:ext>
                </a:extLst>
              </p:cNvPr>
              <p:cNvGrpSpPr/>
              <p:nvPr/>
            </p:nvGrpSpPr>
            <p:grpSpPr>
              <a:xfrm>
                <a:off x="3240606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26" name="直線コネクタ 825">
                  <a:extLst>
                    <a:ext uri="{FF2B5EF4-FFF2-40B4-BE49-F238E27FC236}">
                      <a16:creationId xmlns:a16="http://schemas.microsoft.com/office/drawing/2014/main" id="{F44A1F26-0DF9-53D1-0A42-63EF3E927A79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7" name="直線コネクタ 826">
                  <a:extLst>
                    <a:ext uri="{FF2B5EF4-FFF2-40B4-BE49-F238E27FC236}">
                      <a16:creationId xmlns:a16="http://schemas.microsoft.com/office/drawing/2014/main" id="{E75EF3EA-A2C0-E864-EC8C-7FF7C7359A63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直線コネクタ 827">
                  <a:extLst>
                    <a:ext uri="{FF2B5EF4-FFF2-40B4-BE49-F238E27FC236}">
                      <a16:creationId xmlns:a16="http://schemas.microsoft.com/office/drawing/2014/main" id="{1E721B58-FDEC-A184-0BED-61FD83E63014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直線コネクタ 828">
                  <a:extLst>
                    <a:ext uri="{FF2B5EF4-FFF2-40B4-BE49-F238E27FC236}">
                      <a16:creationId xmlns:a16="http://schemas.microsoft.com/office/drawing/2014/main" id="{B1B63D69-2CDA-40DC-7B77-BB1FC148A546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直線コネクタ 829">
                  <a:extLst>
                    <a:ext uri="{FF2B5EF4-FFF2-40B4-BE49-F238E27FC236}">
                      <a16:creationId xmlns:a16="http://schemas.microsoft.com/office/drawing/2014/main" id="{E6D83F84-B300-8CAA-B656-140EE7EEC7FC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3" name="グループ化 702">
                <a:extLst>
                  <a:ext uri="{FF2B5EF4-FFF2-40B4-BE49-F238E27FC236}">
                    <a16:creationId xmlns:a16="http://schemas.microsoft.com/office/drawing/2014/main" id="{B7181F62-9711-3788-C5DE-55B964B3AA0B}"/>
                  </a:ext>
                </a:extLst>
              </p:cNvPr>
              <p:cNvGrpSpPr/>
              <p:nvPr/>
            </p:nvGrpSpPr>
            <p:grpSpPr>
              <a:xfrm>
                <a:off x="3523046" y="4714288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21" name="直線コネクタ 820">
                  <a:extLst>
                    <a:ext uri="{FF2B5EF4-FFF2-40B4-BE49-F238E27FC236}">
                      <a16:creationId xmlns:a16="http://schemas.microsoft.com/office/drawing/2014/main" id="{46B70862-180F-784A-2026-3BC1F57116AA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直線コネクタ 821">
                  <a:extLst>
                    <a:ext uri="{FF2B5EF4-FFF2-40B4-BE49-F238E27FC236}">
                      <a16:creationId xmlns:a16="http://schemas.microsoft.com/office/drawing/2014/main" id="{36F015F0-DEFE-66BF-B1C5-CE4382B142F7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直線コネクタ 822">
                  <a:extLst>
                    <a:ext uri="{FF2B5EF4-FFF2-40B4-BE49-F238E27FC236}">
                      <a16:creationId xmlns:a16="http://schemas.microsoft.com/office/drawing/2014/main" id="{6FD74F5E-22DC-12A7-FA00-055AD3C44225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直線コネクタ 823">
                  <a:extLst>
                    <a:ext uri="{FF2B5EF4-FFF2-40B4-BE49-F238E27FC236}">
                      <a16:creationId xmlns:a16="http://schemas.microsoft.com/office/drawing/2014/main" id="{8728C725-6E7E-0248-479A-30ABB943F315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直線コネクタ 824">
                  <a:extLst>
                    <a:ext uri="{FF2B5EF4-FFF2-40B4-BE49-F238E27FC236}">
                      <a16:creationId xmlns:a16="http://schemas.microsoft.com/office/drawing/2014/main" id="{4081278D-1D55-0953-7765-B18552AF165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4" name="直線コネクタ 703">
                <a:extLst>
                  <a:ext uri="{FF2B5EF4-FFF2-40B4-BE49-F238E27FC236}">
                    <a16:creationId xmlns:a16="http://schemas.microsoft.com/office/drawing/2014/main" id="{72B076DA-1C8B-76C2-5F9C-EDC61AAB947A}"/>
                  </a:ext>
                </a:extLst>
              </p:cNvPr>
              <p:cNvCxnSpPr/>
              <p:nvPr/>
            </p:nvCxnSpPr>
            <p:spPr>
              <a:xfrm>
                <a:off x="3414562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直線コネクタ 704">
                <a:extLst>
                  <a:ext uri="{FF2B5EF4-FFF2-40B4-BE49-F238E27FC236}">
                    <a16:creationId xmlns:a16="http://schemas.microsoft.com/office/drawing/2014/main" id="{2B589CDE-C9D7-A7A9-EC58-A2C436607CAA}"/>
                  </a:ext>
                </a:extLst>
              </p:cNvPr>
              <p:cNvCxnSpPr/>
              <p:nvPr/>
            </p:nvCxnSpPr>
            <p:spPr>
              <a:xfrm>
                <a:off x="3694828" y="4759574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6" name="グループ化 705">
                <a:extLst>
                  <a:ext uri="{FF2B5EF4-FFF2-40B4-BE49-F238E27FC236}">
                    <a16:creationId xmlns:a16="http://schemas.microsoft.com/office/drawing/2014/main" id="{8E2C9C04-C720-CE68-2443-5A38B154AAD1}"/>
                  </a:ext>
                </a:extLst>
              </p:cNvPr>
              <p:cNvGrpSpPr/>
              <p:nvPr/>
            </p:nvGrpSpPr>
            <p:grpSpPr>
              <a:xfrm>
                <a:off x="2407662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16" name="直線コネクタ 815">
                  <a:extLst>
                    <a:ext uri="{FF2B5EF4-FFF2-40B4-BE49-F238E27FC236}">
                      <a16:creationId xmlns:a16="http://schemas.microsoft.com/office/drawing/2014/main" id="{8C616B1E-0FC0-8BF8-20A1-51B9FD5E595A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直線コネクタ 816">
                  <a:extLst>
                    <a:ext uri="{FF2B5EF4-FFF2-40B4-BE49-F238E27FC236}">
                      <a16:creationId xmlns:a16="http://schemas.microsoft.com/office/drawing/2014/main" id="{901DA1CD-9331-D921-8035-87EDCF0A76F3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直線コネクタ 817">
                  <a:extLst>
                    <a:ext uri="{FF2B5EF4-FFF2-40B4-BE49-F238E27FC236}">
                      <a16:creationId xmlns:a16="http://schemas.microsoft.com/office/drawing/2014/main" id="{399C372D-8CEB-B96E-1340-30E98DA09622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直線コネクタ 818">
                  <a:extLst>
                    <a:ext uri="{FF2B5EF4-FFF2-40B4-BE49-F238E27FC236}">
                      <a16:creationId xmlns:a16="http://schemas.microsoft.com/office/drawing/2014/main" id="{5611BCD2-5B58-0805-E847-16C25DA85AC3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直線コネクタ 819">
                  <a:extLst>
                    <a:ext uri="{FF2B5EF4-FFF2-40B4-BE49-F238E27FC236}">
                      <a16:creationId xmlns:a16="http://schemas.microsoft.com/office/drawing/2014/main" id="{FC4B2E8D-1E71-19E3-0402-C1C9BDD76FD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7" name="直線コネクタ 706">
                <a:extLst>
                  <a:ext uri="{FF2B5EF4-FFF2-40B4-BE49-F238E27FC236}">
                    <a16:creationId xmlns:a16="http://schemas.microsoft.com/office/drawing/2014/main" id="{826A86CC-FC9B-41BD-F9ED-259BD3CA5E8D}"/>
                  </a:ext>
                </a:extLst>
              </p:cNvPr>
              <p:cNvCxnSpPr/>
              <p:nvPr/>
            </p:nvCxnSpPr>
            <p:spPr>
              <a:xfrm>
                <a:off x="2582505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直線コネクタ 707">
                <a:extLst>
                  <a:ext uri="{FF2B5EF4-FFF2-40B4-BE49-F238E27FC236}">
                    <a16:creationId xmlns:a16="http://schemas.microsoft.com/office/drawing/2014/main" id="{04DEA7F2-3145-D33E-C17F-A2E15AFE8A3B}"/>
                  </a:ext>
                </a:extLst>
              </p:cNvPr>
              <p:cNvCxnSpPr/>
              <p:nvPr/>
            </p:nvCxnSpPr>
            <p:spPr>
              <a:xfrm>
                <a:off x="2299178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9" name="グループ化 708">
                <a:extLst>
                  <a:ext uri="{FF2B5EF4-FFF2-40B4-BE49-F238E27FC236}">
                    <a16:creationId xmlns:a16="http://schemas.microsoft.com/office/drawing/2014/main" id="{BD742D4B-7968-8AE8-EF81-882FCD2229ED}"/>
                  </a:ext>
                </a:extLst>
              </p:cNvPr>
              <p:cNvGrpSpPr/>
              <p:nvPr/>
            </p:nvGrpSpPr>
            <p:grpSpPr>
              <a:xfrm>
                <a:off x="2688182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11" name="直線コネクタ 810">
                  <a:extLst>
                    <a:ext uri="{FF2B5EF4-FFF2-40B4-BE49-F238E27FC236}">
                      <a16:creationId xmlns:a16="http://schemas.microsoft.com/office/drawing/2014/main" id="{439DF835-1F9D-CB19-A4CE-5D43622F1166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直線コネクタ 811">
                  <a:extLst>
                    <a:ext uri="{FF2B5EF4-FFF2-40B4-BE49-F238E27FC236}">
                      <a16:creationId xmlns:a16="http://schemas.microsoft.com/office/drawing/2014/main" id="{878A124F-3921-425B-B88C-93F6DD1DF94B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3" name="直線コネクタ 812">
                  <a:extLst>
                    <a:ext uri="{FF2B5EF4-FFF2-40B4-BE49-F238E27FC236}">
                      <a16:creationId xmlns:a16="http://schemas.microsoft.com/office/drawing/2014/main" id="{1A005353-94FD-853E-1260-07FCF8AE0A5E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直線コネクタ 813">
                  <a:extLst>
                    <a:ext uri="{FF2B5EF4-FFF2-40B4-BE49-F238E27FC236}">
                      <a16:creationId xmlns:a16="http://schemas.microsoft.com/office/drawing/2014/main" id="{EA08F251-AF42-88D4-6266-22BD4AA15E16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直線コネクタ 814">
                  <a:extLst>
                    <a:ext uri="{FF2B5EF4-FFF2-40B4-BE49-F238E27FC236}">
                      <a16:creationId xmlns:a16="http://schemas.microsoft.com/office/drawing/2014/main" id="{8931B9BB-A70F-CF43-7AFF-79A930E86100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グループ化 709">
                <a:extLst>
                  <a:ext uri="{FF2B5EF4-FFF2-40B4-BE49-F238E27FC236}">
                    <a16:creationId xmlns:a16="http://schemas.microsoft.com/office/drawing/2014/main" id="{499A190B-FABD-9893-6EB5-998168514CA9}"/>
                  </a:ext>
                </a:extLst>
              </p:cNvPr>
              <p:cNvGrpSpPr/>
              <p:nvPr/>
            </p:nvGrpSpPr>
            <p:grpSpPr>
              <a:xfrm>
                <a:off x="2971693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06" name="直線コネクタ 805">
                  <a:extLst>
                    <a:ext uri="{FF2B5EF4-FFF2-40B4-BE49-F238E27FC236}">
                      <a16:creationId xmlns:a16="http://schemas.microsoft.com/office/drawing/2014/main" id="{58B8BA7E-CE01-3C2B-BAE4-5A74E66E9E6B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直線コネクタ 806">
                  <a:extLst>
                    <a:ext uri="{FF2B5EF4-FFF2-40B4-BE49-F238E27FC236}">
                      <a16:creationId xmlns:a16="http://schemas.microsoft.com/office/drawing/2014/main" id="{B28DD112-8DCE-BA90-A727-92BC5658004B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直線コネクタ 807">
                  <a:extLst>
                    <a:ext uri="{FF2B5EF4-FFF2-40B4-BE49-F238E27FC236}">
                      <a16:creationId xmlns:a16="http://schemas.microsoft.com/office/drawing/2014/main" id="{991E686B-981F-E619-B1A5-0FB5EF9F1339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直線コネクタ 808">
                  <a:extLst>
                    <a:ext uri="{FF2B5EF4-FFF2-40B4-BE49-F238E27FC236}">
                      <a16:creationId xmlns:a16="http://schemas.microsoft.com/office/drawing/2014/main" id="{E2273D05-C150-D809-C9C4-A11C996244FD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直線コネクタ 809">
                  <a:extLst>
                    <a:ext uri="{FF2B5EF4-FFF2-40B4-BE49-F238E27FC236}">
                      <a16:creationId xmlns:a16="http://schemas.microsoft.com/office/drawing/2014/main" id="{0B897BC8-B257-C6D0-5010-A0C9F4B32678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1" name="直線コネクタ 710">
                <a:extLst>
                  <a:ext uri="{FF2B5EF4-FFF2-40B4-BE49-F238E27FC236}">
                    <a16:creationId xmlns:a16="http://schemas.microsoft.com/office/drawing/2014/main" id="{1950E9F7-60A6-D4EA-11BC-09D82184450B}"/>
                  </a:ext>
                </a:extLst>
              </p:cNvPr>
              <p:cNvCxnSpPr/>
              <p:nvPr/>
            </p:nvCxnSpPr>
            <p:spPr>
              <a:xfrm>
                <a:off x="3146537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直線コネクタ 711">
                <a:extLst>
                  <a:ext uri="{FF2B5EF4-FFF2-40B4-BE49-F238E27FC236}">
                    <a16:creationId xmlns:a16="http://schemas.microsoft.com/office/drawing/2014/main" id="{8F6B06B3-89EB-B6B1-E593-7C39FF98B318}"/>
                  </a:ext>
                </a:extLst>
              </p:cNvPr>
              <p:cNvCxnSpPr/>
              <p:nvPr/>
            </p:nvCxnSpPr>
            <p:spPr>
              <a:xfrm>
                <a:off x="2863210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3" name="グループ化 712">
                <a:extLst>
                  <a:ext uri="{FF2B5EF4-FFF2-40B4-BE49-F238E27FC236}">
                    <a16:creationId xmlns:a16="http://schemas.microsoft.com/office/drawing/2014/main" id="{7AC1DADB-0F23-AFF1-2377-E14CEFFD44B0}"/>
                  </a:ext>
                </a:extLst>
              </p:cNvPr>
              <p:cNvGrpSpPr/>
              <p:nvPr/>
            </p:nvGrpSpPr>
            <p:grpSpPr>
              <a:xfrm>
                <a:off x="3252213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801" name="直線コネクタ 800">
                  <a:extLst>
                    <a:ext uri="{FF2B5EF4-FFF2-40B4-BE49-F238E27FC236}">
                      <a16:creationId xmlns:a16="http://schemas.microsoft.com/office/drawing/2014/main" id="{7D4E5BB4-19ED-6543-33D5-DB614DFABD4F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直線コネクタ 801">
                  <a:extLst>
                    <a:ext uri="{FF2B5EF4-FFF2-40B4-BE49-F238E27FC236}">
                      <a16:creationId xmlns:a16="http://schemas.microsoft.com/office/drawing/2014/main" id="{03192AD0-2600-FB75-DDA5-4D0508DD83E8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3" name="直線コネクタ 802">
                  <a:extLst>
                    <a:ext uri="{FF2B5EF4-FFF2-40B4-BE49-F238E27FC236}">
                      <a16:creationId xmlns:a16="http://schemas.microsoft.com/office/drawing/2014/main" id="{84DB2A7A-9E0C-2F0B-6346-95452C900F48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4" name="直線コネクタ 803">
                  <a:extLst>
                    <a:ext uri="{FF2B5EF4-FFF2-40B4-BE49-F238E27FC236}">
                      <a16:creationId xmlns:a16="http://schemas.microsoft.com/office/drawing/2014/main" id="{FEC88B04-7BB3-1393-F031-47DE0A7A804B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5" name="直線コネクタ 804">
                  <a:extLst>
                    <a:ext uri="{FF2B5EF4-FFF2-40B4-BE49-F238E27FC236}">
                      <a16:creationId xmlns:a16="http://schemas.microsoft.com/office/drawing/2014/main" id="{1E956B00-C2C4-4C3D-C94D-AC384BFF68D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グループ化 713">
                <a:extLst>
                  <a:ext uri="{FF2B5EF4-FFF2-40B4-BE49-F238E27FC236}">
                    <a16:creationId xmlns:a16="http://schemas.microsoft.com/office/drawing/2014/main" id="{D784B10F-7BF3-8752-41F9-2EADB4C2697A}"/>
                  </a:ext>
                </a:extLst>
              </p:cNvPr>
              <p:cNvGrpSpPr/>
              <p:nvPr/>
            </p:nvGrpSpPr>
            <p:grpSpPr>
              <a:xfrm>
                <a:off x="3534653" y="3830267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96" name="直線コネクタ 795">
                  <a:extLst>
                    <a:ext uri="{FF2B5EF4-FFF2-40B4-BE49-F238E27FC236}">
                      <a16:creationId xmlns:a16="http://schemas.microsoft.com/office/drawing/2014/main" id="{37AD0B22-D729-07F0-F919-9F28C85054D1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7" name="直線コネクタ 796">
                  <a:extLst>
                    <a:ext uri="{FF2B5EF4-FFF2-40B4-BE49-F238E27FC236}">
                      <a16:creationId xmlns:a16="http://schemas.microsoft.com/office/drawing/2014/main" id="{34514D30-223F-A424-08C2-1E4DCB9AEBE6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8" name="直線コネクタ 797">
                  <a:extLst>
                    <a:ext uri="{FF2B5EF4-FFF2-40B4-BE49-F238E27FC236}">
                      <a16:creationId xmlns:a16="http://schemas.microsoft.com/office/drawing/2014/main" id="{3039F3A4-9A2E-362B-4B8C-3E59673E6CE5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9" name="直線コネクタ 798">
                  <a:extLst>
                    <a:ext uri="{FF2B5EF4-FFF2-40B4-BE49-F238E27FC236}">
                      <a16:creationId xmlns:a16="http://schemas.microsoft.com/office/drawing/2014/main" id="{20AFBBAE-1D93-11AB-1920-0C31BC3FC752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直線コネクタ 799">
                  <a:extLst>
                    <a:ext uri="{FF2B5EF4-FFF2-40B4-BE49-F238E27FC236}">
                      <a16:creationId xmlns:a16="http://schemas.microsoft.com/office/drawing/2014/main" id="{A456094C-4EAA-5BB5-911B-DB6B5909D601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5" name="直線コネクタ 714">
                <a:extLst>
                  <a:ext uri="{FF2B5EF4-FFF2-40B4-BE49-F238E27FC236}">
                    <a16:creationId xmlns:a16="http://schemas.microsoft.com/office/drawing/2014/main" id="{13D4F21D-5201-66FD-0C22-00568C82AE9F}"/>
                  </a:ext>
                </a:extLst>
              </p:cNvPr>
              <p:cNvCxnSpPr/>
              <p:nvPr/>
            </p:nvCxnSpPr>
            <p:spPr>
              <a:xfrm>
                <a:off x="3426169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直線コネクタ 715">
                <a:extLst>
                  <a:ext uri="{FF2B5EF4-FFF2-40B4-BE49-F238E27FC236}">
                    <a16:creationId xmlns:a16="http://schemas.microsoft.com/office/drawing/2014/main" id="{E9D775B5-EB33-A19F-4662-5223A238F520}"/>
                  </a:ext>
                </a:extLst>
              </p:cNvPr>
              <p:cNvCxnSpPr/>
              <p:nvPr/>
            </p:nvCxnSpPr>
            <p:spPr>
              <a:xfrm>
                <a:off x="3706435" y="3875553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7" name="グループ化 716">
                <a:extLst>
                  <a:ext uri="{FF2B5EF4-FFF2-40B4-BE49-F238E27FC236}">
                    <a16:creationId xmlns:a16="http://schemas.microsoft.com/office/drawing/2014/main" id="{B40A7018-0371-78C4-6C97-120457382C85}"/>
                  </a:ext>
                </a:extLst>
              </p:cNvPr>
              <p:cNvGrpSpPr/>
              <p:nvPr/>
            </p:nvGrpSpPr>
            <p:grpSpPr>
              <a:xfrm>
                <a:off x="2407662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91" name="直線コネクタ 790">
                  <a:extLst>
                    <a:ext uri="{FF2B5EF4-FFF2-40B4-BE49-F238E27FC236}">
                      <a16:creationId xmlns:a16="http://schemas.microsoft.com/office/drawing/2014/main" id="{1A82A67D-2024-24E1-568F-FFB886897F1F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直線コネクタ 791">
                  <a:extLst>
                    <a:ext uri="{FF2B5EF4-FFF2-40B4-BE49-F238E27FC236}">
                      <a16:creationId xmlns:a16="http://schemas.microsoft.com/office/drawing/2014/main" id="{84AB6B16-EE1D-BC78-8D66-30907C200C4A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直線コネクタ 792">
                  <a:extLst>
                    <a:ext uri="{FF2B5EF4-FFF2-40B4-BE49-F238E27FC236}">
                      <a16:creationId xmlns:a16="http://schemas.microsoft.com/office/drawing/2014/main" id="{13A63BBF-E8B8-360E-46E0-995CE4815B2E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直線コネクタ 793">
                  <a:extLst>
                    <a:ext uri="{FF2B5EF4-FFF2-40B4-BE49-F238E27FC236}">
                      <a16:creationId xmlns:a16="http://schemas.microsoft.com/office/drawing/2014/main" id="{37F0F499-D6F2-B295-BBEF-79F0CDE9B449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5" name="直線コネクタ 794">
                  <a:extLst>
                    <a:ext uri="{FF2B5EF4-FFF2-40B4-BE49-F238E27FC236}">
                      <a16:creationId xmlns:a16="http://schemas.microsoft.com/office/drawing/2014/main" id="{202FE7FC-049B-B5EA-1FC3-8ED15B097DB6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8" name="直線コネクタ 717">
                <a:extLst>
                  <a:ext uri="{FF2B5EF4-FFF2-40B4-BE49-F238E27FC236}">
                    <a16:creationId xmlns:a16="http://schemas.microsoft.com/office/drawing/2014/main" id="{4A9F2A01-9BED-CE68-3971-F42FB3E494FA}"/>
                  </a:ext>
                </a:extLst>
              </p:cNvPr>
              <p:cNvCxnSpPr/>
              <p:nvPr/>
            </p:nvCxnSpPr>
            <p:spPr>
              <a:xfrm>
                <a:off x="2582505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直線コネクタ 718">
                <a:extLst>
                  <a:ext uri="{FF2B5EF4-FFF2-40B4-BE49-F238E27FC236}">
                    <a16:creationId xmlns:a16="http://schemas.microsoft.com/office/drawing/2014/main" id="{B9E05427-6030-5698-CA00-597FA46487DC}"/>
                  </a:ext>
                </a:extLst>
              </p:cNvPr>
              <p:cNvCxnSpPr/>
              <p:nvPr/>
            </p:nvCxnSpPr>
            <p:spPr>
              <a:xfrm>
                <a:off x="2299178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0" name="グループ化 719">
                <a:extLst>
                  <a:ext uri="{FF2B5EF4-FFF2-40B4-BE49-F238E27FC236}">
                    <a16:creationId xmlns:a16="http://schemas.microsoft.com/office/drawing/2014/main" id="{D154DD27-42E9-0F94-A7EC-A8C628DF0A5A}"/>
                  </a:ext>
                </a:extLst>
              </p:cNvPr>
              <p:cNvGrpSpPr/>
              <p:nvPr/>
            </p:nvGrpSpPr>
            <p:grpSpPr>
              <a:xfrm>
                <a:off x="2688182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86" name="直線コネクタ 785">
                  <a:extLst>
                    <a:ext uri="{FF2B5EF4-FFF2-40B4-BE49-F238E27FC236}">
                      <a16:creationId xmlns:a16="http://schemas.microsoft.com/office/drawing/2014/main" id="{03D993E3-299B-262A-2A27-F7B39AE54862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直線コネクタ 786">
                  <a:extLst>
                    <a:ext uri="{FF2B5EF4-FFF2-40B4-BE49-F238E27FC236}">
                      <a16:creationId xmlns:a16="http://schemas.microsoft.com/office/drawing/2014/main" id="{04F50239-3E90-5F79-2400-D5D7611904A7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直線コネクタ 787">
                  <a:extLst>
                    <a:ext uri="{FF2B5EF4-FFF2-40B4-BE49-F238E27FC236}">
                      <a16:creationId xmlns:a16="http://schemas.microsoft.com/office/drawing/2014/main" id="{CA46A39F-B89B-1D28-27F3-BC33D48BF3C0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直線コネクタ 788">
                  <a:extLst>
                    <a:ext uri="{FF2B5EF4-FFF2-40B4-BE49-F238E27FC236}">
                      <a16:creationId xmlns:a16="http://schemas.microsoft.com/office/drawing/2014/main" id="{320A0CCA-18D8-3A81-FB4A-501F7D55A40C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直線コネクタ 789">
                  <a:extLst>
                    <a:ext uri="{FF2B5EF4-FFF2-40B4-BE49-F238E27FC236}">
                      <a16:creationId xmlns:a16="http://schemas.microsoft.com/office/drawing/2014/main" id="{1055E7DB-B5AF-F3B3-CD54-DAE939409855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1" name="グループ化 720">
                <a:extLst>
                  <a:ext uri="{FF2B5EF4-FFF2-40B4-BE49-F238E27FC236}">
                    <a16:creationId xmlns:a16="http://schemas.microsoft.com/office/drawing/2014/main" id="{CF060FB1-DBF5-F4EC-D0DA-685FD377D58D}"/>
                  </a:ext>
                </a:extLst>
              </p:cNvPr>
              <p:cNvGrpSpPr/>
              <p:nvPr/>
            </p:nvGrpSpPr>
            <p:grpSpPr>
              <a:xfrm>
                <a:off x="2971693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81" name="直線コネクタ 780">
                  <a:extLst>
                    <a:ext uri="{FF2B5EF4-FFF2-40B4-BE49-F238E27FC236}">
                      <a16:creationId xmlns:a16="http://schemas.microsoft.com/office/drawing/2014/main" id="{A50BA6B8-0B2B-0B5D-A0BA-0B462F731F82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直線コネクタ 781">
                  <a:extLst>
                    <a:ext uri="{FF2B5EF4-FFF2-40B4-BE49-F238E27FC236}">
                      <a16:creationId xmlns:a16="http://schemas.microsoft.com/office/drawing/2014/main" id="{E8C49C41-B786-C390-8315-E33F21C02110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3" name="直線コネクタ 782">
                  <a:extLst>
                    <a:ext uri="{FF2B5EF4-FFF2-40B4-BE49-F238E27FC236}">
                      <a16:creationId xmlns:a16="http://schemas.microsoft.com/office/drawing/2014/main" id="{0699AC2B-7ED9-4BA0-E896-D65E126B61E2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4" name="直線コネクタ 783">
                  <a:extLst>
                    <a:ext uri="{FF2B5EF4-FFF2-40B4-BE49-F238E27FC236}">
                      <a16:creationId xmlns:a16="http://schemas.microsoft.com/office/drawing/2014/main" id="{82DF37DC-5BC5-7FF4-75BE-1971E2A39EEB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5" name="直線コネクタ 784">
                  <a:extLst>
                    <a:ext uri="{FF2B5EF4-FFF2-40B4-BE49-F238E27FC236}">
                      <a16:creationId xmlns:a16="http://schemas.microsoft.com/office/drawing/2014/main" id="{4A3281B1-2303-34CC-1700-7B09FD769B0D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2" name="直線コネクタ 721">
                <a:extLst>
                  <a:ext uri="{FF2B5EF4-FFF2-40B4-BE49-F238E27FC236}">
                    <a16:creationId xmlns:a16="http://schemas.microsoft.com/office/drawing/2014/main" id="{2394857B-C6F3-1C39-43C7-557CD55B7C8C}"/>
                  </a:ext>
                </a:extLst>
              </p:cNvPr>
              <p:cNvCxnSpPr/>
              <p:nvPr/>
            </p:nvCxnSpPr>
            <p:spPr>
              <a:xfrm>
                <a:off x="3146537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直線コネクタ 722">
                <a:extLst>
                  <a:ext uri="{FF2B5EF4-FFF2-40B4-BE49-F238E27FC236}">
                    <a16:creationId xmlns:a16="http://schemas.microsoft.com/office/drawing/2014/main" id="{F72FBF50-3261-D10B-4934-58FC471F493E}"/>
                  </a:ext>
                </a:extLst>
              </p:cNvPr>
              <p:cNvCxnSpPr/>
              <p:nvPr/>
            </p:nvCxnSpPr>
            <p:spPr>
              <a:xfrm>
                <a:off x="2863210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4" name="グループ化 723">
                <a:extLst>
                  <a:ext uri="{FF2B5EF4-FFF2-40B4-BE49-F238E27FC236}">
                    <a16:creationId xmlns:a16="http://schemas.microsoft.com/office/drawing/2014/main" id="{BF3978CE-060C-C849-9D6D-3BB92CE158C3}"/>
                  </a:ext>
                </a:extLst>
              </p:cNvPr>
              <p:cNvGrpSpPr/>
              <p:nvPr/>
            </p:nvGrpSpPr>
            <p:grpSpPr>
              <a:xfrm>
                <a:off x="3252213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76" name="直線コネクタ 775">
                  <a:extLst>
                    <a:ext uri="{FF2B5EF4-FFF2-40B4-BE49-F238E27FC236}">
                      <a16:creationId xmlns:a16="http://schemas.microsoft.com/office/drawing/2014/main" id="{40252996-92F1-6D78-73D9-985657EAA3D5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7" name="直線コネクタ 776">
                  <a:extLst>
                    <a:ext uri="{FF2B5EF4-FFF2-40B4-BE49-F238E27FC236}">
                      <a16:creationId xmlns:a16="http://schemas.microsoft.com/office/drawing/2014/main" id="{2A8226D8-488F-5822-9235-F79ED5A0B453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直線コネクタ 777">
                  <a:extLst>
                    <a:ext uri="{FF2B5EF4-FFF2-40B4-BE49-F238E27FC236}">
                      <a16:creationId xmlns:a16="http://schemas.microsoft.com/office/drawing/2014/main" id="{D72827C7-6C33-FF1D-F00F-C8D378AF7D4C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直線コネクタ 778">
                  <a:extLst>
                    <a:ext uri="{FF2B5EF4-FFF2-40B4-BE49-F238E27FC236}">
                      <a16:creationId xmlns:a16="http://schemas.microsoft.com/office/drawing/2014/main" id="{1AE86B85-0430-4068-C945-9E80C092B8E2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直線コネクタ 779">
                  <a:extLst>
                    <a:ext uri="{FF2B5EF4-FFF2-40B4-BE49-F238E27FC236}">
                      <a16:creationId xmlns:a16="http://schemas.microsoft.com/office/drawing/2014/main" id="{6119694E-CA4B-340B-2465-D746845B82F5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5" name="グループ化 724">
                <a:extLst>
                  <a:ext uri="{FF2B5EF4-FFF2-40B4-BE49-F238E27FC236}">
                    <a16:creationId xmlns:a16="http://schemas.microsoft.com/office/drawing/2014/main" id="{8877B79B-B1FC-66AE-52E4-B46F9741252C}"/>
                  </a:ext>
                </a:extLst>
              </p:cNvPr>
              <p:cNvGrpSpPr/>
              <p:nvPr/>
            </p:nvGrpSpPr>
            <p:grpSpPr>
              <a:xfrm>
                <a:off x="3534653" y="4281199"/>
                <a:ext cx="174843" cy="90574"/>
                <a:chOff x="359729" y="4363010"/>
                <a:chExt cx="294729" cy="152678"/>
              </a:xfrm>
            </p:grpSpPr>
            <p:cxnSp>
              <p:nvCxnSpPr>
                <p:cNvPr id="771" name="直線コネクタ 770">
                  <a:extLst>
                    <a:ext uri="{FF2B5EF4-FFF2-40B4-BE49-F238E27FC236}">
                      <a16:creationId xmlns:a16="http://schemas.microsoft.com/office/drawing/2014/main" id="{7ECE556E-A894-1F21-ABB7-1EB92880D54B}"/>
                    </a:ext>
                  </a:extLst>
                </p:cNvPr>
                <p:cNvCxnSpPr/>
                <p:nvPr/>
              </p:nvCxnSpPr>
              <p:spPr>
                <a:xfrm flipV="1">
                  <a:off x="359729" y="4363288"/>
                  <a:ext cx="35807" cy="759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2" name="直線コネクタ 771">
                  <a:extLst>
                    <a:ext uri="{FF2B5EF4-FFF2-40B4-BE49-F238E27FC236}">
                      <a16:creationId xmlns:a16="http://schemas.microsoft.com/office/drawing/2014/main" id="{C4E6B33E-41F7-E025-6B82-F7065C13FFE8}"/>
                    </a:ext>
                  </a:extLst>
                </p:cNvPr>
                <p:cNvCxnSpPr/>
                <p:nvPr/>
              </p:nvCxnSpPr>
              <p:spPr>
                <a:xfrm flipH="1" flipV="1">
                  <a:off x="392159" y="4363288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3" name="直線コネクタ 772">
                  <a:extLst>
                    <a:ext uri="{FF2B5EF4-FFF2-40B4-BE49-F238E27FC236}">
                      <a16:creationId xmlns:a16="http://schemas.microsoft.com/office/drawing/2014/main" id="{98EE3FD6-BC52-CF0D-D222-BFC3B37AFEAD}"/>
                    </a:ext>
                  </a:extLst>
                </p:cNvPr>
                <p:cNvCxnSpPr/>
                <p:nvPr/>
              </p:nvCxnSpPr>
              <p:spPr>
                <a:xfrm flipV="1">
                  <a:off x="472551" y="4363010"/>
                  <a:ext cx="72008" cy="1526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直線コネクタ 773">
                  <a:extLst>
                    <a:ext uri="{FF2B5EF4-FFF2-40B4-BE49-F238E27FC236}">
                      <a16:creationId xmlns:a16="http://schemas.microsoft.com/office/drawing/2014/main" id="{ECC52012-5784-8C79-F2A6-52A6144AFAD5}"/>
                    </a:ext>
                  </a:extLst>
                </p:cNvPr>
                <p:cNvCxnSpPr/>
                <p:nvPr/>
              </p:nvCxnSpPr>
              <p:spPr>
                <a:xfrm flipH="1" flipV="1">
                  <a:off x="541182" y="4363010"/>
                  <a:ext cx="80392" cy="15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5" name="直線コネクタ 774">
                  <a:extLst>
                    <a:ext uri="{FF2B5EF4-FFF2-40B4-BE49-F238E27FC236}">
                      <a16:creationId xmlns:a16="http://schemas.microsoft.com/office/drawing/2014/main" id="{B63772EB-6FCB-B2E7-D09F-A25627CA520B}"/>
                    </a:ext>
                  </a:extLst>
                </p:cNvPr>
                <p:cNvCxnSpPr/>
                <p:nvPr/>
              </p:nvCxnSpPr>
              <p:spPr>
                <a:xfrm flipV="1">
                  <a:off x="621592" y="4439210"/>
                  <a:ext cx="32866" cy="6968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6" name="直線コネクタ 725">
                <a:extLst>
                  <a:ext uri="{FF2B5EF4-FFF2-40B4-BE49-F238E27FC236}">
                    <a16:creationId xmlns:a16="http://schemas.microsoft.com/office/drawing/2014/main" id="{190E4C3B-9D1C-9426-226E-64DE9B567AEE}"/>
                  </a:ext>
                </a:extLst>
              </p:cNvPr>
              <p:cNvCxnSpPr/>
              <p:nvPr/>
            </p:nvCxnSpPr>
            <p:spPr>
              <a:xfrm>
                <a:off x="3426169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直線コネクタ 726">
                <a:extLst>
                  <a:ext uri="{FF2B5EF4-FFF2-40B4-BE49-F238E27FC236}">
                    <a16:creationId xmlns:a16="http://schemas.microsoft.com/office/drawing/2014/main" id="{910CA189-7800-D0DA-45FE-5C40317A24BE}"/>
                  </a:ext>
                </a:extLst>
              </p:cNvPr>
              <p:cNvCxnSpPr/>
              <p:nvPr/>
            </p:nvCxnSpPr>
            <p:spPr>
              <a:xfrm>
                <a:off x="3706435" y="4326485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直線コネクタ 727">
                <a:extLst>
                  <a:ext uri="{FF2B5EF4-FFF2-40B4-BE49-F238E27FC236}">
                    <a16:creationId xmlns:a16="http://schemas.microsoft.com/office/drawing/2014/main" id="{494960A2-9498-5843-23E6-D7454D50E180}"/>
                  </a:ext>
                </a:extLst>
              </p:cNvPr>
              <p:cNvCxnSpPr/>
              <p:nvPr/>
            </p:nvCxnSpPr>
            <p:spPr>
              <a:xfrm rot="16200000" flipV="1">
                <a:off x="2261101" y="4650024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直線コネクタ 728">
                <a:extLst>
                  <a:ext uri="{FF2B5EF4-FFF2-40B4-BE49-F238E27FC236}">
                    <a16:creationId xmlns:a16="http://schemas.microsoft.com/office/drawing/2014/main" id="{D734F2BE-B6C5-270D-392D-7F9D9678F247}"/>
                  </a:ext>
                </a:extLst>
              </p:cNvPr>
              <p:cNvCxnSpPr/>
              <p:nvPr/>
            </p:nvCxnSpPr>
            <p:spPr>
              <a:xfrm rot="16200000" flipH="1" flipV="1">
                <a:off x="2270561" y="4594876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直線コネクタ 729">
                <a:extLst>
                  <a:ext uri="{FF2B5EF4-FFF2-40B4-BE49-F238E27FC236}">
                    <a16:creationId xmlns:a16="http://schemas.microsoft.com/office/drawing/2014/main" id="{5A175345-AD76-AA18-A45C-B87E255C71AD}"/>
                  </a:ext>
                </a:extLst>
              </p:cNvPr>
              <p:cNvCxnSpPr/>
              <p:nvPr/>
            </p:nvCxnSpPr>
            <p:spPr>
              <a:xfrm rot="16200000" flipV="1">
                <a:off x="2272966" y="4549589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直線コネクタ 730">
                <a:extLst>
                  <a:ext uri="{FF2B5EF4-FFF2-40B4-BE49-F238E27FC236}">
                    <a16:creationId xmlns:a16="http://schemas.microsoft.com/office/drawing/2014/main" id="{9CA6847D-BE5C-15F8-C643-1DE9CCA1D5D3}"/>
                  </a:ext>
                </a:extLst>
              </p:cNvPr>
              <p:cNvCxnSpPr/>
              <p:nvPr/>
            </p:nvCxnSpPr>
            <p:spPr>
              <a:xfrm rot="16200000" flipH="1" flipV="1">
                <a:off x="2270396" y="4506470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直線コネクタ 731">
                <a:extLst>
                  <a:ext uri="{FF2B5EF4-FFF2-40B4-BE49-F238E27FC236}">
                    <a16:creationId xmlns:a16="http://schemas.microsoft.com/office/drawing/2014/main" id="{364DBC52-25B3-113A-150E-CC180886FF55}"/>
                  </a:ext>
                </a:extLst>
              </p:cNvPr>
              <p:cNvCxnSpPr/>
              <p:nvPr/>
            </p:nvCxnSpPr>
            <p:spPr>
              <a:xfrm rot="16200000" flipV="1">
                <a:off x="2305163" y="4497400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直線コネクタ 732">
                <a:extLst>
                  <a:ext uri="{FF2B5EF4-FFF2-40B4-BE49-F238E27FC236}">
                    <a16:creationId xmlns:a16="http://schemas.microsoft.com/office/drawing/2014/main" id="{BE95A4CA-2C5C-7053-21EC-7072FDDF3AA0}"/>
                  </a:ext>
                </a:extLst>
              </p:cNvPr>
              <p:cNvCxnSpPr/>
              <p:nvPr/>
            </p:nvCxnSpPr>
            <p:spPr>
              <a:xfrm rot="16200000" flipV="1">
                <a:off x="2261101" y="4139560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直線コネクタ 733">
                <a:extLst>
                  <a:ext uri="{FF2B5EF4-FFF2-40B4-BE49-F238E27FC236}">
                    <a16:creationId xmlns:a16="http://schemas.microsoft.com/office/drawing/2014/main" id="{2DA1C310-3B69-93C7-0CA8-7CB8181D2F1D}"/>
                  </a:ext>
                </a:extLst>
              </p:cNvPr>
              <p:cNvCxnSpPr/>
              <p:nvPr/>
            </p:nvCxnSpPr>
            <p:spPr>
              <a:xfrm rot="16200000" flipH="1" flipV="1">
                <a:off x="2270561" y="4084412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直線コネクタ 734">
                <a:extLst>
                  <a:ext uri="{FF2B5EF4-FFF2-40B4-BE49-F238E27FC236}">
                    <a16:creationId xmlns:a16="http://schemas.microsoft.com/office/drawing/2014/main" id="{35492E4A-CEC5-863F-38DA-72B1D4EA0DC6}"/>
                  </a:ext>
                </a:extLst>
              </p:cNvPr>
              <p:cNvCxnSpPr/>
              <p:nvPr/>
            </p:nvCxnSpPr>
            <p:spPr>
              <a:xfrm rot="16200000" flipV="1">
                <a:off x="2272966" y="4039125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直線コネクタ 735">
                <a:extLst>
                  <a:ext uri="{FF2B5EF4-FFF2-40B4-BE49-F238E27FC236}">
                    <a16:creationId xmlns:a16="http://schemas.microsoft.com/office/drawing/2014/main" id="{0B2B9B0A-F0D2-260C-8EC4-802B6A5E075D}"/>
                  </a:ext>
                </a:extLst>
              </p:cNvPr>
              <p:cNvCxnSpPr/>
              <p:nvPr/>
            </p:nvCxnSpPr>
            <p:spPr>
              <a:xfrm rot="16200000" flipH="1" flipV="1">
                <a:off x="2270396" y="3996006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直線コネクタ 736">
                <a:extLst>
                  <a:ext uri="{FF2B5EF4-FFF2-40B4-BE49-F238E27FC236}">
                    <a16:creationId xmlns:a16="http://schemas.microsoft.com/office/drawing/2014/main" id="{C8644566-3E8D-FDE0-2A97-6844D075AE4D}"/>
                  </a:ext>
                </a:extLst>
              </p:cNvPr>
              <p:cNvCxnSpPr/>
              <p:nvPr/>
            </p:nvCxnSpPr>
            <p:spPr>
              <a:xfrm rot="16200000" flipV="1">
                <a:off x="2305163" y="3986936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直線コネクタ 737">
                <a:extLst>
                  <a:ext uri="{FF2B5EF4-FFF2-40B4-BE49-F238E27FC236}">
                    <a16:creationId xmlns:a16="http://schemas.microsoft.com/office/drawing/2014/main" id="{0EBE5E05-F117-1952-688D-F5AFC800D104}"/>
                  </a:ext>
                </a:extLst>
              </p:cNvPr>
              <p:cNvCxnSpPr/>
              <p:nvPr/>
            </p:nvCxnSpPr>
            <p:spPr>
              <a:xfrm flipV="1">
                <a:off x="2294325" y="3795318"/>
                <a:ext cx="0" cy="2025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直線コネクタ 738">
                <a:extLst>
                  <a:ext uri="{FF2B5EF4-FFF2-40B4-BE49-F238E27FC236}">
                    <a16:creationId xmlns:a16="http://schemas.microsoft.com/office/drawing/2014/main" id="{C5F0DC39-4A73-4E17-5887-F546C689FA6A}"/>
                  </a:ext>
                </a:extLst>
              </p:cNvPr>
              <p:cNvCxnSpPr/>
              <p:nvPr/>
            </p:nvCxnSpPr>
            <p:spPr>
              <a:xfrm flipV="1">
                <a:off x="2294325" y="4172700"/>
                <a:ext cx="0" cy="3354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直線コネクタ 739">
                <a:extLst>
                  <a:ext uri="{FF2B5EF4-FFF2-40B4-BE49-F238E27FC236}">
                    <a16:creationId xmlns:a16="http://schemas.microsoft.com/office/drawing/2014/main" id="{9CA2DAD2-1004-009D-078D-83A9D955FF2F}"/>
                  </a:ext>
                </a:extLst>
              </p:cNvPr>
              <p:cNvCxnSpPr/>
              <p:nvPr/>
            </p:nvCxnSpPr>
            <p:spPr>
              <a:xfrm rot="16200000" flipV="1">
                <a:off x="2261101" y="3762178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直線コネクタ 740">
                <a:extLst>
                  <a:ext uri="{FF2B5EF4-FFF2-40B4-BE49-F238E27FC236}">
                    <a16:creationId xmlns:a16="http://schemas.microsoft.com/office/drawing/2014/main" id="{9963B580-E004-2A7F-2023-49665B4404FF}"/>
                  </a:ext>
                </a:extLst>
              </p:cNvPr>
              <p:cNvCxnSpPr/>
              <p:nvPr/>
            </p:nvCxnSpPr>
            <p:spPr>
              <a:xfrm rot="16200000" flipH="1" flipV="1">
                <a:off x="2270561" y="3707030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直線コネクタ 741">
                <a:extLst>
                  <a:ext uri="{FF2B5EF4-FFF2-40B4-BE49-F238E27FC236}">
                    <a16:creationId xmlns:a16="http://schemas.microsoft.com/office/drawing/2014/main" id="{A40A0879-87F6-2D9C-F7E9-6DF28734D4AF}"/>
                  </a:ext>
                </a:extLst>
              </p:cNvPr>
              <p:cNvCxnSpPr/>
              <p:nvPr/>
            </p:nvCxnSpPr>
            <p:spPr>
              <a:xfrm rot="16200000" flipV="1">
                <a:off x="2272966" y="3661743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直線コネクタ 742">
                <a:extLst>
                  <a:ext uri="{FF2B5EF4-FFF2-40B4-BE49-F238E27FC236}">
                    <a16:creationId xmlns:a16="http://schemas.microsoft.com/office/drawing/2014/main" id="{106A3455-67F7-B1EF-572B-4128E0D1F5E2}"/>
                  </a:ext>
                </a:extLst>
              </p:cNvPr>
              <p:cNvCxnSpPr/>
              <p:nvPr/>
            </p:nvCxnSpPr>
            <p:spPr>
              <a:xfrm rot="16200000" flipH="1" flipV="1">
                <a:off x="2270396" y="3618624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直線コネクタ 743">
                <a:extLst>
                  <a:ext uri="{FF2B5EF4-FFF2-40B4-BE49-F238E27FC236}">
                    <a16:creationId xmlns:a16="http://schemas.microsoft.com/office/drawing/2014/main" id="{35E2DEA5-D372-A77F-92B6-4522FCE6C75E}"/>
                  </a:ext>
                </a:extLst>
              </p:cNvPr>
              <p:cNvCxnSpPr/>
              <p:nvPr/>
            </p:nvCxnSpPr>
            <p:spPr>
              <a:xfrm rot="16200000" flipV="1">
                <a:off x="2305163" y="3609554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直線コネクタ 744">
                <a:extLst>
                  <a:ext uri="{FF2B5EF4-FFF2-40B4-BE49-F238E27FC236}">
                    <a16:creationId xmlns:a16="http://schemas.microsoft.com/office/drawing/2014/main" id="{FA37E6BD-0CCA-316B-FD12-217930B8FF53}"/>
                  </a:ext>
                </a:extLst>
              </p:cNvPr>
              <p:cNvCxnSpPr/>
              <p:nvPr/>
            </p:nvCxnSpPr>
            <p:spPr>
              <a:xfrm flipV="1">
                <a:off x="2294325" y="3442727"/>
                <a:ext cx="0" cy="1786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直線コネクタ 745">
                <a:extLst>
                  <a:ext uri="{FF2B5EF4-FFF2-40B4-BE49-F238E27FC236}">
                    <a16:creationId xmlns:a16="http://schemas.microsoft.com/office/drawing/2014/main" id="{C1A5662F-F956-B0D5-9B40-D72570D7A423}"/>
                  </a:ext>
                </a:extLst>
              </p:cNvPr>
              <p:cNvCxnSpPr/>
              <p:nvPr/>
            </p:nvCxnSpPr>
            <p:spPr>
              <a:xfrm flipV="1">
                <a:off x="2294325" y="4683164"/>
                <a:ext cx="0" cy="1323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直線コネクタ 746">
                <a:extLst>
                  <a:ext uri="{FF2B5EF4-FFF2-40B4-BE49-F238E27FC236}">
                    <a16:creationId xmlns:a16="http://schemas.microsoft.com/office/drawing/2014/main" id="{2BD8C8BD-3D08-0F51-416A-9E87AD4B6467}"/>
                  </a:ext>
                </a:extLst>
              </p:cNvPr>
              <p:cNvCxnSpPr/>
              <p:nvPr/>
            </p:nvCxnSpPr>
            <p:spPr>
              <a:xfrm rot="16200000" flipV="1">
                <a:off x="3777854" y="4650024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直線コネクタ 747">
                <a:extLst>
                  <a:ext uri="{FF2B5EF4-FFF2-40B4-BE49-F238E27FC236}">
                    <a16:creationId xmlns:a16="http://schemas.microsoft.com/office/drawing/2014/main" id="{32A2DB29-3068-23F8-2D4F-296F3FF7E579}"/>
                  </a:ext>
                </a:extLst>
              </p:cNvPr>
              <p:cNvCxnSpPr/>
              <p:nvPr/>
            </p:nvCxnSpPr>
            <p:spPr>
              <a:xfrm rot="16200000" flipH="1" flipV="1">
                <a:off x="3787314" y="4594876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直線コネクタ 748">
                <a:extLst>
                  <a:ext uri="{FF2B5EF4-FFF2-40B4-BE49-F238E27FC236}">
                    <a16:creationId xmlns:a16="http://schemas.microsoft.com/office/drawing/2014/main" id="{1E22FEE0-46C1-405B-C048-E1A8FA4E04D7}"/>
                  </a:ext>
                </a:extLst>
              </p:cNvPr>
              <p:cNvCxnSpPr/>
              <p:nvPr/>
            </p:nvCxnSpPr>
            <p:spPr>
              <a:xfrm rot="16200000" flipV="1">
                <a:off x="3789719" y="4549589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直線コネクタ 749">
                <a:extLst>
                  <a:ext uri="{FF2B5EF4-FFF2-40B4-BE49-F238E27FC236}">
                    <a16:creationId xmlns:a16="http://schemas.microsoft.com/office/drawing/2014/main" id="{F84EA4F6-ADDE-2827-5300-68A9944AB358}"/>
                  </a:ext>
                </a:extLst>
              </p:cNvPr>
              <p:cNvCxnSpPr/>
              <p:nvPr/>
            </p:nvCxnSpPr>
            <p:spPr>
              <a:xfrm rot="16200000" flipH="1" flipV="1">
                <a:off x="3787149" y="4506470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直線コネクタ 750">
                <a:extLst>
                  <a:ext uri="{FF2B5EF4-FFF2-40B4-BE49-F238E27FC236}">
                    <a16:creationId xmlns:a16="http://schemas.microsoft.com/office/drawing/2014/main" id="{FE050DCE-3358-8701-772B-1D49B3D44714}"/>
                  </a:ext>
                </a:extLst>
              </p:cNvPr>
              <p:cNvCxnSpPr/>
              <p:nvPr/>
            </p:nvCxnSpPr>
            <p:spPr>
              <a:xfrm rot="16200000" flipV="1">
                <a:off x="3821916" y="4497400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直線コネクタ 751">
                <a:extLst>
                  <a:ext uri="{FF2B5EF4-FFF2-40B4-BE49-F238E27FC236}">
                    <a16:creationId xmlns:a16="http://schemas.microsoft.com/office/drawing/2014/main" id="{83B810D0-F96D-10C2-3641-042D905003DB}"/>
                  </a:ext>
                </a:extLst>
              </p:cNvPr>
              <p:cNvCxnSpPr/>
              <p:nvPr/>
            </p:nvCxnSpPr>
            <p:spPr>
              <a:xfrm rot="16200000" flipV="1">
                <a:off x="3777854" y="4139560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3" name="直線コネクタ 752">
                <a:extLst>
                  <a:ext uri="{FF2B5EF4-FFF2-40B4-BE49-F238E27FC236}">
                    <a16:creationId xmlns:a16="http://schemas.microsoft.com/office/drawing/2014/main" id="{9B1C5F0C-65DB-6B36-F6F3-DDA328CA548C}"/>
                  </a:ext>
                </a:extLst>
              </p:cNvPr>
              <p:cNvCxnSpPr/>
              <p:nvPr/>
            </p:nvCxnSpPr>
            <p:spPr>
              <a:xfrm rot="16200000" flipH="1" flipV="1">
                <a:off x="3787314" y="4084412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4" name="直線コネクタ 753">
                <a:extLst>
                  <a:ext uri="{FF2B5EF4-FFF2-40B4-BE49-F238E27FC236}">
                    <a16:creationId xmlns:a16="http://schemas.microsoft.com/office/drawing/2014/main" id="{20C0884C-7960-64AD-0895-C6EF3FF79089}"/>
                  </a:ext>
                </a:extLst>
              </p:cNvPr>
              <p:cNvCxnSpPr/>
              <p:nvPr/>
            </p:nvCxnSpPr>
            <p:spPr>
              <a:xfrm rot="16200000" flipV="1">
                <a:off x="3789719" y="4039125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直線コネクタ 754">
                <a:extLst>
                  <a:ext uri="{FF2B5EF4-FFF2-40B4-BE49-F238E27FC236}">
                    <a16:creationId xmlns:a16="http://schemas.microsoft.com/office/drawing/2014/main" id="{588599D8-3614-22E8-5075-F6B87BE3983D}"/>
                  </a:ext>
                </a:extLst>
              </p:cNvPr>
              <p:cNvCxnSpPr/>
              <p:nvPr/>
            </p:nvCxnSpPr>
            <p:spPr>
              <a:xfrm rot="16200000" flipH="1" flipV="1">
                <a:off x="3787149" y="3996006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直線コネクタ 755">
                <a:extLst>
                  <a:ext uri="{FF2B5EF4-FFF2-40B4-BE49-F238E27FC236}">
                    <a16:creationId xmlns:a16="http://schemas.microsoft.com/office/drawing/2014/main" id="{F11F3AAA-2627-1207-8C6C-7BEDF1E1B04E}"/>
                  </a:ext>
                </a:extLst>
              </p:cNvPr>
              <p:cNvCxnSpPr/>
              <p:nvPr/>
            </p:nvCxnSpPr>
            <p:spPr>
              <a:xfrm rot="16200000" flipV="1">
                <a:off x="3821916" y="3986936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直線コネクタ 756">
                <a:extLst>
                  <a:ext uri="{FF2B5EF4-FFF2-40B4-BE49-F238E27FC236}">
                    <a16:creationId xmlns:a16="http://schemas.microsoft.com/office/drawing/2014/main" id="{FF393A56-89D6-9B16-DB86-7A451F94950C}"/>
                  </a:ext>
                </a:extLst>
              </p:cNvPr>
              <p:cNvCxnSpPr/>
              <p:nvPr/>
            </p:nvCxnSpPr>
            <p:spPr>
              <a:xfrm flipV="1">
                <a:off x="3811078" y="3795318"/>
                <a:ext cx="0" cy="2025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直線コネクタ 757">
                <a:extLst>
                  <a:ext uri="{FF2B5EF4-FFF2-40B4-BE49-F238E27FC236}">
                    <a16:creationId xmlns:a16="http://schemas.microsoft.com/office/drawing/2014/main" id="{7AFC7237-1BB1-8FE9-614D-3A9112B7A4F3}"/>
                  </a:ext>
                </a:extLst>
              </p:cNvPr>
              <p:cNvCxnSpPr/>
              <p:nvPr/>
            </p:nvCxnSpPr>
            <p:spPr>
              <a:xfrm flipV="1">
                <a:off x="3811078" y="4172700"/>
                <a:ext cx="0" cy="3354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直線コネクタ 758">
                <a:extLst>
                  <a:ext uri="{FF2B5EF4-FFF2-40B4-BE49-F238E27FC236}">
                    <a16:creationId xmlns:a16="http://schemas.microsoft.com/office/drawing/2014/main" id="{0AF2CA2D-25BA-3183-3AAC-3EA9B31B906C}"/>
                  </a:ext>
                </a:extLst>
              </p:cNvPr>
              <p:cNvCxnSpPr/>
              <p:nvPr/>
            </p:nvCxnSpPr>
            <p:spPr>
              <a:xfrm rot="16200000" flipV="1">
                <a:off x="3777854" y="3762178"/>
                <a:ext cx="21242" cy="45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直線コネクタ 759">
                <a:extLst>
                  <a:ext uri="{FF2B5EF4-FFF2-40B4-BE49-F238E27FC236}">
                    <a16:creationId xmlns:a16="http://schemas.microsoft.com/office/drawing/2014/main" id="{ECF59096-4762-CC47-ECEA-BF5DE487844A}"/>
                  </a:ext>
                </a:extLst>
              </p:cNvPr>
              <p:cNvCxnSpPr/>
              <p:nvPr/>
            </p:nvCxnSpPr>
            <p:spPr>
              <a:xfrm rot="16200000" flipH="1" flipV="1">
                <a:off x="3787314" y="3707030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直線コネクタ 760">
                <a:extLst>
                  <a:ext uri="{FF2B5EF4-FFF2-40B4-BE49-F238E27FC236}">
                    <a16:creationId xmlns:a16="http://schemas.microsoft.com/office/drawing/2014/main" id="{AF60C8F0-8CDA-0CF9-FE8D-D2623204B252}"/>
                  </a:ext>
                </a:extLst>
              </p:cNvPr>
              <p:cNvCxnSpPr/>
              <p:nvPr/>
            </p:nvCxnSpPr>
            <p:spPr>
              <a:xfrm rot="16200000" flipV="1">
                <a:off x="3789719" y="3661743"/>
                <a:ext cx="42718" cy="90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直線コネクタ 761">
                <a:extLst>
                  <a:ext uri="{FF2B5EF4-FFF2-40B4-BE49-F238E27FC236}">
                    <a16:creationId xmlns:a16="http://schemas.microsoft.com/office/drawing/2014/main" id="{9869EFA9-5CDD-73B8-4236-99090BE0B702}"/>
                  </a:ext>
                </a:extLst>
              </p:cNvPr>
              <p:cNvCxnSpPr/>
              <p:nvPr/>
            </p:nvCxnSpPr>
            <p:spPr>
              <a:xfrm rot="16200000" flipH="1" flipV="1">
                <a:off x="3787149" y="3618624"/>
                <a:ext cx="47691" cy="904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直線コネクタ 762">
                <a:extLst>
                  <a:ext uri="{FF2B5EF4-FFF2-40B4-BE49-F238E27FC236}">
                    <a16:creationId xmlns:a16="http://schemas.microsoft.com/office/drawing/2014/main" id="{6330B171-99A3-BB80-136F-D3808BBBBC88}"/>
                  </a:ext>
                </a:extLst>
              </p:cNvPr>
              <p:cNvCxnSpPr/>
              <p:nvPr/>
            </p:nvCxnSpPr>
            <p:spPr>
              <a:xfrm rot="16200000" flipV="1">
                <a:off x="3821916" y="3609554"/>
                <a:ext cx="19497" cy="413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直線コネクタ 763">
                <a:extLst>
                  <a:ext uri="{FF2B5EF4-FFF2-40B4-BE49-F238E27FC236}">
                    <a16:creationId xmlns:a16="http://schemas.microsoft.com/office/drawing/2014/main" id="{C8601ABE-7C69-C86C-B10E-10BC521B892D}"/>
                  </a:ext>
                </a:extLst>
              </p:cNvPr>
              <p:cNvCxnSpPr/>
              <p:nvPr/>
            </p:nvCxnSpPr>
            <p:spPr>
              <a:xfrm flipV="1">
                <a:off x="3811078" y="3442727"/>
                <a:ext cx="0" cy="1786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直線コネクタ 764">
                <a:extLst>
                  <a:ext uri="{FF2B5EF4-FFF2-40B4-BE49-F238E27FC236}">
                    <a16:creationId xmlns:a16="http://schemas.microsoft.com/office/drawing/2014/main" id="{8D95B019-974E-DD79-EE62-E4362BE015E9}"/>
                  </a:ext>
                </a:extLst>
              </p:cNvPr>
              <p:cNvCxnSpPr/>
              <p:nvPr/>
            </p:nvCxnSpPr>
            <p:spPr>
              <a:xfrm flipV="1">
                <a:off x="3811078" y="4683164"/>
                <a:ext cx="0" cy="1323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6" name="円/楕円 323">
                <a:extLst>
                  <a:ext uri="{FF2B5EF4-FFF2-40B4-BE49-F238E27FC236}">
                    <a16:creationId xmlns:a16="http://schemas.microsoft.com/office/drawing/2014/main" id="{687548C2-D22C-C56C-BB96-92D355FDF009}"/>
                  </a:ext>
                </a:extLst>
              </p:cNvPr>
              <p:cNvSpPr/>
              <p:nvPr/>
            </p:nvSpPr>
            <p:spPr>
              <a:xfrm>
                <a:off x="2250968" y="3353645"/>
                <a:ext cx="86545" cy="8654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767" name="円/楕円 344">
                <a:extLst>
                  <a:ext uri="{FF2B5EF4-FFF2-40B4-BE49-F238E27FC236}">
                    <a16:creationId xmlns:a16="http://schemas.microsoft.com/office/drawing/2014/main" id="{1EBA6A89-2312-F965-000F-83E60A8E9AFC}"/>
                  </a:ext>
                </a:extLst>
              </p:cNvPr>
              <p:cNvSpPr/>
              <p:nvPr/>
            </p:nvSpPr>
            <p:spPr>
              <a:xfrm>
                <a:off x="3768404" y="3340988"/>
                <a:ext cx="86545" cy="8654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768" name="円/楕円 347">
                <a:extLst>
                  <a:ext uri="{FF2B5EF4-FFF2-40B4-BE49-F238E27FC236}">
                    <a16:creationId xmlns:a16="http://schemas.microsoft.com/office/drawing/2014/main" id="{5C9763D3-5DF6-80D7-C22E-54C57999D85D}"/>
                  </a:ext>
                </a:extLst>
              </p:cNvPr>
              <p:cNvSpPr/>
              <p:nvPr/>
            </p:nvSpPr>
            <p:spPr>
              <a:xfrm>
                <a:off x="2250967" y="4822551"/>
                <a:ext cx="86545" cy="8654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769" name="円/楕円 348">
                <a:extLst>
                  <a:ext uri="{FF2B5EF4-FFF2-40B4-BE49-F238E27FC236}">
                    <a16:creationId xmlns:a16="http://schemas.microsoft.com/office/drawing/2014/main" id="{37A443BF-E1A1-725C-4CCF-C9FE0353B45A}"/>
                  </a:ext>
                </a:extLst>
              </p:cNvPr>
              <p:cNvSpPr/>
              <p:nvPr/>
            </p:nvSpPr>
            <p:spPr>
              <a:xfrm>
                <a:off x="3765787" y="4818446"/>
                <a:ext cx="86545" cy="8654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770" name="直線コネクタ 769">
                <a:extLst>
                  <a:ext uri="{FF2B5EF4-FFF2-40B4-BE49-F238E27FC236}">
                    <a16:creationId xmlns:a16="http://schemas.microsoft.com/office/drawing/2014/main" id="{4242F02B-1861-6397-204A-E6296840159E}"/>
                  </a:ext>
                </a:extLst>
              </p:cNvPr>
              <p:cNvCxnSpPr/>
              <p:nvPr/>
            </p:nvCxnSpPr>
            <p:spPr>
              <a:xfrm>
                <a:off x="2299177" y="3497969"/>
                <a:ext cx="10567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7" name="グループ化 876">
              <a:extLst>
                <a:ext uri="{FF2B5EF4-FFF2-40B4-BE49-F238E27FC236}">
                  <a16:creationId xmlns:a16="http://schemas.microsoft.com/office/drawing/2014/main" id="{BD5AE86C-D7DF-1397-56E4-A3A1E102AF4E}"/>
                </a:ext>
              </a:extLst>
            </p:cNvPr>
            <p:cNvGrpSpPr/>
            <p:nvPr/>
          </p:nvGrpSpPr>
          <p:grpSpPr>
            <a:xfrm>
              <a:off x="8558488" y="4550633"/>
              <a:ext cx="1393773" cy="307777"/>
              <a:chOff x="8558488" y="4550633"/>
              <a:chExt cx="1393773" cy="307777"/>
            </a:xfrm>
          </p:grpSpPr>
          <p:cxnSp>
            <p:nvCxnSpPr>
              <p:cNvPr id="872" name="直線矢印コネクタ 871">
                <a:extLst>
                  <a:ext uri="{FF2B5EF4-FFF2-40B4-BE49-F238E27FC236}">
                    <a16:creationId xmlns:a16="http://schemas.microsoft.com/office/drawing/2014/main" id="{B7A6E374-B869-4CE2-E84F-903B6AD1BA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58488" y="4749800"/>
                <a:ext cx="271187" cy="149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4" name="テキスト ボックス 71">
                <a:extLst>
                  <a:ext uri="{FF2B5EF4-FFF2-40B4-BE49-F238E27FC236}">
                    <a16:creationId xmlns:a16="http://schemas.microsoft.com/office/drawing/2014/main" id="{13424152-27C0-D38C-11DC-858DCF0FE0F6}"/>
                  </a:ext>
                </a:extLst>
              </p:cNvPr>
              <p:cNvSpPr txBox="1"/>
              <p:nvPr/>
            </p:nvSpPr>
            <p:spPr>
              <a:xfrm>
                <a:off x="8819933" y="4550633"/>
                <a:ext cx="1132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/>
                  <a:t>Multiplexing</a:t>
                </a:r>
              </a:p>
            </p:txBody>
          </p:sp>
        </p:grpSp>
      </p:grpSp>
      <p:sp>
        <p:nvSpPr>
          <p:cNvPr id="477" name="正方形/長方形 476">
            <a:extLst>
              <a:ext uri="{FF2B5EF4-FFF2-40B4-BE49-F238E27FC236}">
                <a16:creationId xmlns:a16="http://schemas.microsoft.com/office/drawing/2014/main" id="{94538ECD-7D77-A9B4-6C88-27C7D2D86DC1}"/>
              </a:ext>
            </a:extLst>
          </p:cNvPr>
          <p:cNvSpPr/>
          <p:nvPr/>
        </p:nvSpPr>
        <p:spPr>
          <a:xfrm>
            <a:off x="4115913" y="5151850"/>
            <a:ext cx="1458118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6" name="正方形/長方形 475">
            <a:extLst>
              <a:ext uri="{FF2B5EF4-FFF2-40B4-BE49-F238E27FC236}">
                <a16:creationId xmlns:a16="http://schemas.microsoft.com/office/drawing/2014/main" id="{D1D9DDBE-79A0-7F4F-AB2E-80507F50BB52}"/>
              </a:ext>
            </a:extLst>
          </p:cNvPr>
          <p:cNvSpPr/>
          <p:nvPr/>
        </p:nvSpPr>
        <p:spPr>
          <a:xfrm>
            <a:off x="2450020" y="5158200"/>
            <a:ext cx="1514520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E663658D-DE4A-7C76-DF8D-E5F2D3BC04FE}"/>
              </a:ext>
            </a:extLst>
          </p:cNvPr>
          <p:cNvGrpSpPr/>
          <p:nvPr/>
        </p:nvGrpSpPr>
        <p:grpSpPr>
          <a:xfrm>
            <a:off x="5186873" y="1504471"/>
            <a:ext cx="4407823" cy="2883578"/>
            <a:chOff x="5318953" y="2085229"/>
            <a:chExt cx="4407823" cy="2883578"/>
          </a:xfrm>
        </p:grpSpPr>
        <p:pic>
          <p:nvPicPr>
            <p:cNvPr id="239" name="그림 7">
              <a:extLst>
                <a:ext uri="{FF2B5EF4-FFF2-40B4-BE49-F238E27FC236}">
                  <a16:creationId xmlns:a16="http://schemas.microsoft.com/office/drawing/2014/main" id="{56D59A0A-83BA-FD8E-7F87-C9BE07075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91" b="89935" l="9866" r="89967">
                          <a14:foregroundMark x1="44147" y1="9091" x2="44147" y2="9091"/>
                          <a14:foregroundMark x1="55686" y1="89610" x2="55686" y2="896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7149" y="2678020"/>
              <a:ext cx="2223848" cy="2290787"/>
            </a:xfrm>
            <a:prstGeom prst="rect">
              <a:avLst/>
            </a:prstGeom>
          </p:spPr>
        </p:pic>
        <p:sp>
          <p:nvSpPr>
            <p:cNvPr id="247" name="テキスト ボックス 71">
              <a:extLst>
                <a:ext uri="{FF2B5EF4-FFF2-40B4-BE49-F238E27FC236}">
                  <a16:creationId xmlns:a16="http://schemas.microsoft.com/office/drawing/2014/main" id="{E9395DD1-9A0A-7AD1-8297-3351BB059B82}"/>
                </a:ext>
              </a:extLst>
            </p:cNvPr>
            <p:cNvSpPr txBox="1"/>
            <p:nvPr/>
          </p:nvSpPr>
          <p:spPr>
            <a:xfrm>
              <a:off x="8999321" y="4096608"/>
              <a:ext cx="727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/>
                <a:t>Photo sensor</a:t>
              </a:r>
            </a:p>
          </p:txBody>
        </p:sp>
        <p:cxnSp>
          <p:nvCxnSpPr>
            <p:cNvPr id="248" name="直線矢印コネクタ 247">
              <a:extLst>
                <a:ext uri="{FF2B5EF4-FFF2-40B4-BE49-F238E27FC236}">
                  <a16:creationId xmlns:a16="http://schemas.microsoft.com/office/drawing/2014/main" id="{E2DAEB75-A10D-6D91-B216-65B48E6A65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08030" y="4245627"/>
              <a:ext cx="301350" cy="342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>
              <a:extLst>
                <a:ext uri="{FF2B5EF4-FFF2-40B4-BE49-F238E27FC236}">
                  <a16:creationId xmlns:a16="http://schemas.microsoft.com/office/drawing/2014/main" id="{4854ECD9-54F3-C114-A30E-C83242ACC1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6133" y="3581400"/>
              <a:ext cx="125455" cy="1644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テキスト ボックス 71">
              <a:extLst>
                <a:ext uri="{FF2B5EF4-FFF2-40B4-BE49-F238E27FC236}">
                  <a16:creationId xmlns:a16="http://schemas.microsoft.com/office/drawing/2014/main" id="{E240D050-D53E-7044-1476-93D774538676}"/>
                </a:ext>
              </a:extLst>
            </p:cNvPr>
            <p:cNvSpPr txBox="1"/>
            <p:nvPr/>
          </p:nvSpPr>
          <p:spPr>
            <a:xfrm>
              <a:off x="8777388" y="3323495"/>
              <a:ext cx="7971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/>
                <a:t>Crystal</a:t>
              </a:r>
            </a:p>
          </p:txBody>
        </p:sp>
        <p:sp>
          <p:nvSpPr>
            <p:cNvPr id="470" name="二等辺三角形 469">
              <a:extLst>
                <a:ext uri="{FF2B5EF4-FFF2-40B4-BE49-F238E27FC236}">
                  <a16:creationId xmlns:a16="http://schemas.microsoft.com/office/drawing/2014/main" id="{293B98BB-D71F-D1EC-B89B-E328A27F5EE4}"/>
                </a:ext>
              </a:extLst>
            </p:cNvPr>
            <p:cNvSpPr/>
            <p:nvPr/>
          </p:nvSpPr>
          <p:spPr>
            <a:xfrm rot="18000000" flipH="1">
              <a:off x="5777659" y="3545413"/>
              <a:ext cx="95735" cy="1013148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1" name="二等辺三角形 470">
              <a:extLst>
                <a:ext uri="{FF2B5EF4-FFF2-40B4-BE49-F238E27FC236}">
                  <a16:creationId xmlns:a16="http://schemas.microsoft.com/office/drawing/2014/main" id="{92895848-4F26-82C4-ABAC-283CCD68B955}"/>
                </a:ext>
              </a:extLst>
            </p:cNvPr>
            <p:cNvSpPr/>
            <p:nvPr/>
          </p:nvSpPr>
          <p:spPr>
            <a:xfrm rot="14668644" flipH="1">
              <a:off x="5759783" y="2571512"/>
              <a:ext cx="89638" cy="823387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3" name="テキスト ボックス 71">
              <a:extLst>
                <a:ext uri="{FF2B5EF4-FFF2-40B4-BE49-F238E27FC236}">
                  <a16:creationId xmlns:a16="http://schemas.microsoft.com/office/drawing/2014/main" id="{178B25A7-DCC7-E72C-E86B-C7E84C5D5670}"/>
                </a:ext>
              </a:extLst>
            </p:cNvPr>
            <p:cNvSpPr txBox="1"/>
            <p:nvPr/>
          </p:nvSpPr>
          <p:spPr>
            <a:xfrm>
              <a:off x="6957407" y="2085229"/>
              <a:ext cx="211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/>
                <a:t>Scintillation detector</a:t>
              </a:r>
            </a:p>
          </p:txBody>
        </p:sp>
      </p:grpSp>
      <p:grpSp>
        <p:nvGrpSpPr>
          <p:cNvPr id="251" name="그룹 1">
            <a:extLst>
              <a:ext uri="{FF2B5EF4-FFF2-40B4-BE49-F238E27FC236}">
                <a16:creationId xmlns:a16="http://schemas.microsoft.com/office/drawing/2014/main" id="{03D13B79-9873-801C-11D7-F94AD23B7D12}"/>
              </a:ext>
            </a:extLst>
          </p:cNvPr>
          <p:cNvGrpSpPr/>
          <p:nvPr/>
        </p:nvGrpSpPr>
        <p:grpSpPr>
          <a:xfrm>
            <a:off x="7919463" y="1915908"/>
            <a:ext cx="1728324" cy="546120"/>
            <a:chOff x="5134689" y="3037713"/>
            <a:chExt cx="2304432" cy="728160"/>
          </a:xfrm>
        </p:grpSpPr>
        <p:cxnSp>
          <p:nvCxnSpPr>
            <p:cNvPr id="252" name="直線矢印コネクタ 67">
              <a:extLst>
                <a:ext uri="{FF2B5EF4-FFF2-40B4-BE49-F238E27FC236}">
                  <a16:creationId xmlns:a16="http://schemas.microsoft.com/office/drawing/2014/main" id="{6471E802-BC37-50EA-4D47-8B2C946FE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85631" y="3603802"/>
              <a:ext cx="167572" cy="7281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テキスト ボックス 71">
              <a:extLst>
                <a:ext uri="{FF2B5EF4-FFF2-40B4-BE49-F238E27FC236}">
                  <a16:creationId xmlns:a16="http://schemas.microsoft.com/office/drawing/2014/main" id="{7B648F1B-0B0B-C5BC-C4DD-C13B42A1AF02}"/>
                </a:ext>
              </a:extLst>
            </p:cNvPr>
            <p:cNvSpPr txBox="1"/>
            <p:nvPr/>
          </p:nvSpPr>
          <p:spPr>
            <a:xfrm>
              <a:off x="5134689" y="3037713"/>
              <a:ext cx="2304432" cy="451405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/>
                <a:t>④ </a:t>
              </a:r>
              <a:r>
                <a:rPr kumimoji="1" lang="en-US" altLang="ja-JP" sz="1600" b="1"/>
                <a:t>Crystal</a:t>
              </a:r>
              <a:r>
                <a:rPr kumimoji="1" lang="ja-JP" altLang="en-US" sz="1600" b="1"/>
                <a:t> </a:t>
              </a:r>
              <a:r>
                <a:rPr kumimoji="1" lang="en-US" altLang="ja-JP" sz="1600" b="1"/>
                <a:t>pitch</a:t>
              </a:r>
              <a:r>
                <a:rPr kumimoji="1" lang="ja-JP" altLang="en-US" sz="1600" b="1"/>
                <a:t> </a:t>
              </a:r>
              <a:endParaRPr kumimoji="1" lang="en-US" altLang="ja-JP" sz="1600" b="1"/>
            </a:p>
          </p:txBody>
        </p:sp>
        <p:cxnSp>
          <p:nvCxnSpPr>
            <p:cNvPr id="256" name="直線コネクタ 61">
              <a:extLst>
                <a:ext uri="{FF2B5EF4-FFF2-40B4-BE49-F238E27FC236}">
                  <a16:creationId xmlns:a16="http://schemas.microsoft.com/office/drawing/2014/main" id="{A8BC69D6-1B18-21C8-3630-B9CF12564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5678" y="3536913"/>
              <a:ext cx="171449" cy="15558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線コネクタ 61">
              <a:extLst>
                <a:ext uri="{FF2B5EF4-FFF2-40B4-BE49-F238E27FC236}">
                  <a16:creationId xmlns:a16="http://schemas.microsoft.com/office/drawing/2014/main" id="{79AA96B8-BCC6-55C2-73A9-CC3AF7D872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0383" y="3594064"/>
              <a:ext cx="184544" cy="171809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線矢印コネクタ 67">
              <a:extLst>
                <a:ext uri="{FF2B5EF4-FFF2-40B4-BE49-F238E27FC236}">
                  <a16:creationId xmlns:a16="http://schemas.microsoft.com/office/drawing/2014/main" id="{040D492C-FFA4-8919-E5A0-D9AD5CFA28C9}"/>
                </a:ext>
              </a:extLst>
            </p:cNvPr>
            <p:cNvCxnSpPr>
              <a:cxnSpLocks/>
            </p:cNvCxnSpPr>
            <p:nvPr/>
          </p:nvCxnSpPr>
          <p:spPr>
            <a:xfrm>
              <a:off x="5248376" y="3470240"/>
              <a:ext cx="150025" cy="6959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グループ化 258">
            <a:extLst>
              <a:ext uri="{FF2B5EF4-FFF2-40B4-BE49-F238E27FC236}">
                <a16:creationId xmlns:a16="http://schemas.microsoft.com/office/drawing/2014/main" id="{EB75B81D-6C86-9DDC-9A4E-5DC227E2DB78}"/>
              </a:ext>
            </a:extLst>
          </p:cNvPr>
          <p:cNvGrpSpPr/>
          <p:nvPr/>
        </p:nvGrpSpPr>
        <p:grpSpPr>
          <a:xfrm>
            <a:off x="1838268" y="1435125"/>
            <a:ext cx="3349684" cy="3347161"/>
            <a:chOff x="1293658" y="2568598"/>
            <a:chExt cx="2465918" cy="2464061"/>
          </a:xfrm>
        </p:grpSpPr>
        <p:pic>
          <p:nvPicPr>
            <p:cNvPr id="260" name="図 259">
              <a:extLst>
                <a:ext uri="{FF2B5EF4-FFF2-40B4-BE49-F238E27FC236}">
                  <a16:creationId xmlns:a16="http://schemas.microsoft.com/office/drawing/2014/main" id="{F95614D9-AAE9-106C-056F-70CCCF755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>
              <a:off x="2328467" y="4945340"/>
              <a:ext cx="401070" cy="87319"/>
            </a:xfrm>
            <a:prstGeom prst="rect">
              <a:avLst/>
            </a:prstGeom>
          </p:spPr>
        </p:pic>
        <p:grpSp>
          <p:nvGrpSpPr>
            <p:cNvPr id="261" name="グループ化 260">
              <a:extLst>
                <a:ext uri="{FF2B5EF4-FFF2-40B4-BE49-F238E27FC236}">
                  <a16:creationId xmlns:a16="http://schemas.microsoft.com/office/drawing/2014/main" id="{0048F6B3-9F5D-E24A-A478-A0340A0D3E00}"/>
                </a:ext>
              </a:extLst>
            </p:cNvPr>
            <p:cNvGrpSpPr/>
            <p:nvPr/>
          </p:nvGrpSpPr>
          <p:grpSpPr>
            <a:xfrm>
              <a:off x="2359903" y="4698207"/>
              <a:ext cx="328412" cy="247133"/>
              <a:chOff x="5610225" y="4135054"/>
              <a:chExt cx="1463636" cy="913193"/>
            </a:xfrm>
          </p:grpSpPr>
          <p:sp>
            <p:nvSpPr>
              <p:cNvPr id="412" name="正方形/長方形 411">
                <a:extLst>
                  <a:ext uri="{FF2B5EF4-FFF2-40B4-BE49-F238E27FC236}">
                    <a16:creationId xmlns:a16="http://schemas.microsoft.com/office/drawing/2014/main" id="{CB4098A8-F3C3-810F-091A-F75AE8ADD96E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正方形/長方形 412">
                <a:extLst>
                  <a:ext uri="{FF2B5EF4-FFF2-40B4-BE49-F238E27FC236}">
                    <a16:creationId xmlns:a16="http://schemas.microsoft.com/office/drawing/2014/main" id="{92A77099-2761-C47E-CE44-29AEA5F484B8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正方形/長方形 413">
                <a:extLst>
                  <a:ext uri="{FF2B5EF4-FFF2-40B4-BE49-F238E27FC236}">
                    <a16:creationId xmlns:a16="http://schemas.microsoft.com/office/drawing/2014/main" id="{32F9DBD3-44E3-FA31-B2D0-6F5F9DB6257A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正方形/長方形 414">
                <a:extLst>
                  <a:ext uri="{FF2B5EF4-FFF2-40B4-BE49-F238E27FC236}">
                    <a16:creationId xmlns:a16="http://schemas.microsoft.com/office/drawing/2014/main" id="{375C73B9-3C8B-4FA7-D200-9E92A0FBF5B1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正方形/長方形 415">
                <a:extLst>
                  <a:ext uri="{FF2B5EF4-FFF2-40B4-BE49-F238E27FC236}">
                    <a16:creationId xmlns:a16="http://schemas.microsoft.com/office/drawing/2014/main" id="{8ADBD3AE-3B07-B5DA-6E7D-2C3AA02293AB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正方形/長方形 416">
                <a:extLst>
                  <a:ext uri="{FF2B5EF4-FFF2-40B4-BE49-F238E27FC236}">
                    <a16:creationId xmlns:a16="http://schemas.microsoft.com/office/drawing/2014/main" id="{586A85AE-0D24-8B5E-34A2-EDFF9646B5F5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正方形/長方形 417">
                <a:extLst>
                  <a:ext uri="{FF2B5EF4-FFF2-40B4-BE49-F238E27FC236}">
                    <a16:creationId xmlns:a16="http://schemas.microsoft.com/office/drawing/2014/main" id="{CED0D774-2DD3-DF1E-0FEE-2B3BEA988797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正方形/長方形 418">
                <a:extLst>
                  <a:ext uri="{FF2B5EF4-FFF2-40B4-BE49-F238E27FC236}">
                    <a16:creationId xmlns:a16="http://schemas.microsoft.com/office/drawing/2014/main" id="{71AE46BF-CD89-E83E-D7E6-002A1A965EAE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2" name="図 261">
              <a:extLst>
                <a:ext uri="{FF2B5EF4-FFF2-40B4-BE49-F238E27FC236}">
                  <a16:creationId xmlns:a16="http://schemas.microsoft.com/office/drawing/2014/main" id="{EB2E79FF-6E54-D8C9-AF5D-4D0494013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363935">
              <a:off x="1868285" y="4861233"/>
              <a:ext cx="401070" cy="87319"/>
            </a:xfrm>
            <a:prstGeom prst="rect">
              <a:avLst/>
            </a:prstGeom>
          </p:spPr>
        </p:pic>
        <p:grpSp>
          <p:nvGrpSpPr>
            <p:cNvPr id="263" name="グループ化 262">
              <a:extLst>
                <a:ext uri="{FF2B5EF4-FFF2-40B4-BE49-F238E27FC236}">
                  <a16:creationId xmlns:a16="http://schemas.microsoft.com/office/drawing/2014/main" id="{BE7BAD5F-0091-7BF1-31D9-120F54F4A8DB}"/>
                </a:ext>
              </a:extLst>
            </p:cNvPr>
            <p:cNvGrpSpPr/>
            <p:nvPr/>
          </p:nvGrpSpPr>
          <p:grpSpPr>
            <a:xfrm rot="1363935">
              <a:off x="1964721" y="4625200"/>
              <a:ext cx="328412" cy="247133"/>
              <a:chOff x="5610225" y="4135054"/>
              <a:chExt cx="1463636" cy="913193"/>
            </a:xfrm>
          </p:grpSpPr>
          <p:sp>
            <p:nvSpPr>
              <p:cNvPr id="404" name="正方形/長方形 403">
                <a:extLst>
                  <a:ext uri="{FF2B5EF4-FFF2-40B4-BE49-F238E27FC236}">
                    <a16:creationId xmlns:a16="http://schemas.microsoft.com/office/drawing/2014/main" id="{2CE99692-6216-675F-7944-E97C9EC8F2F6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正方形/長方形 404">
                <a:extLst>
                  <a:ext uri="{FF2B5EF4-FFF2-40B4-BE49-F238E27FC236}">
                    <a16:creationId xmlns:a16="http://schemas.microsoft.com/office/drawing/2014/main" id="{5E59B80E-7DE5-6790-5DAD-B30EADE95066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正方形/長方形 405">
                <a:extLst>
                  <a:ext uri="{FF2B5EF4-FFF2-40B4-BE49-F238E27FC236}">
                    <a16:creationId xmlns:a16="http://schemas.microsoft.com/office/drawing/2014/main" id="{3E67A67B-E3B3-7981-E3D1-EB782C9C8252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正方形/長方形 406">
                <a:extLst>
                  <a:ext uri="{FF2B5EF4-FFF2-40B4-BE49-F238E27FC236}">
                    <a16:creationId xmlns:a16="http://schemas.microsoft.com/office/drawing/2014/main" id="{3EECFE78-1FE4-CF5A-D8F2-EDA4C3BE561D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正方形/長方形 407">
                <a:extLst>
                  <a:ext uri="{FF2B5EF4-FFF2-40B4-BE49-F238E27FC236}">
                    <a16:creationId xmlns:a16="http://schemas.microsoft.com/office/drawing/2014/main" id="{1021CF7B-F6CA-D090-418D-2F56E6CCAB93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正方形/長方形 408">
                <a:extLst>
                  <a:ext uri="{FF2B5EF4-FFF2-40B4-BE49-F238E27FC236}">
                    <a16:creationId xmlns:a16="http://schemas.microsoft.com/office/drawing/2014/main" id="{43403D08-C592-C72C-EE94-0F7AED781D67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正方形/長方形 409">
                <a:extLst>
                  <a:ext uri="{FF2B5EF4-FFF2-40B4-BE49-F238E27FC236}">
                    <a16:creationId xmlns:a16="http://schemas.microsoft.com/office/drawing/2014/main" id="{F4A163E1-1282-1330-397A-673D0B7E7DAB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正方形/長方形 410">
                <a:extLst>
                  <a:ext uri="{FF2B5EF4-FFF2-40B4-BE49-F238E27FC236}">
                    <a16:creationId xmlns:a16="http://schemas.microsoft.com/office/drawing/2014/main" id="{A2EC5763-6BFD-AEC7-34DC-C98D19192323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4" name="図 263">
              <a:extLst>
                <a:ext uri="{FF2B5EF4-FFF2-40B4-BE49-F238E27FC236}">
                  <a16:creationId xmlns:a16="http://schemas.microsoft.com/office/drawing/2014/main" id="{397133D9-FC02-42F6-728A-1C66289A3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2734254">
              <a:off x="1485408" y="4599899"/>
              <a:ext cx="401070" cy="87319"/>
            </a:xfrm>
            <a:prstGeom prst="rect">
              <a:avLst/>
            </a:prstGeom>
          </p:spPr>
        </p:pic>
        <p:grpSp>
          <p:nvGrpSpPr>
            <p:cNvPr id="265" name="グループ化 264">
              <a:extLst>
                <a:ext uri="{FF2B5EF4-FFF2-40B4-BE49-F238E27FC236}">
                  <a16:creationId xmlns:a16="http://schemas.microsoft.com/office/drawing/2014/main" id="{8A8F77C4-C491-DF6E-8502-C5E880EF8733}"/>
                </a:ext>
              </a:extLst>
            </p:cNvPr>
            <p:cNvGrpSpPr/>
            <p:nvPr/>
          </p:nvGrpSpPr>
          <p:grpSpPr>
            <a:xfrm rot="2734254">
              <a:off x="1637731" y="4399436"/>
              <a:ext cx="328412" cy="247133"/>
              <a:chOff x="5610225" y="4135054"/>
              <a:chExt cx="1463636" cy="913193"/>
            </a:xfrm>
          </p:grpSpPr>
          <p:sp>
            <p:nvSpPr>
              <p:cNvPr id="396" name="正方形/長方形 395">
                <a:extLst>
                  <a:ext uri="{FF2B5EF4-FFF2-40B4-BE49-F238E27FC236}">
                    <a16:creationId xmlns:a16="http://schemas.microsoft.com/office/drawing/2014/main" id="{BF53F826-0A78-1972-8FEA-C65485A333FD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正方形/長方形 396">
                <a:extLst>
                  <a:ext uri="{FF2B5EF4-FFF2-40B4-BE49-F238E27FC236}">
                    <a16:creationId xmlns:a16="http://schemas.microsoft.com/office/drawing/2014/main" id="{700F9E67-1840-8F8B-B8BF-E6A99F451A04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正方形/長方形 397">
                <a:extLst>
                  <a:ext uri="{FF2B5EF4-FFF2-40B4-BE49-F238E27FC236}">
                    <a16:creationId xmlns:a16="http://schemas.microsoft.com/office/drawing/2014/main" id="{9A9F060D-1838-3091-A98F-36B68035AB9D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正方形/長方形 398">
                <a:extLst>
                  <a:ext uri="{FF2B5EF4-FFF2-40B4-BE49-F238E27FC236}">
                    <a16:creationId xmlns:a16="http://schemas.microsoft.com/office/drawing/2014/main" id="{E5E32089-5C86-FA1D-8185-9FC658A31C53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正方形/長方形 399">
                <a:extLst>
                  <a:ext uri="{FF2B5EF4-FFF2-40B4-BE49-F238E27FC236}">
                    <a16:creationId xmlns:a16="http://schemas.microsoft.com/office/drawing/2014/main" id="{FC4A8815-992F-6897-9AD9-87DEB0D6904C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正方形/長方形 400">
                <a:extLst>
                  <a:ext uri="{FF2B5EF4-FFF2-40B4-BE49-F238E27FC236}">
                    <a16:creationId xmlns:a16="http://schemas.microsoft.com/office/drawing/2014/main" id="{CE2C7BBD-4A4A-6DA8-8446-9463FDF2A687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正方形/長方形 401">
                <a:extLst>
                  <a:ext uri="{FF2B5EF4-FFF2-40B4-BE49-F238E27FC236}">
                    <a16:creationId xmlns:a16="http://schemas.microsoft.com/office/drawing/2014/main" id="{71A805BF-A169-C092-22DB-34FB863EC0B0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正方形/長方形 402">
                <a:extLst>
                  <a:ext uri="{FF2B5EF4-FFF2-40B4-BE49-F238E27FC236}">
                    <a16:creationId xmlns:a16="http://schemas.microsoft.com/office/drawing/2014/main" id="{C675D4CE-323C-29BA-2D4A-0FF5FA3AA791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6" name="図 265">
              <a:extLst>
                <a:ext uri="{FF2B5EF4-FFF2-40B4-BE49-F238E27FC236}">
                  <a16:creationId xmlns:a16="http://schemas.microsoft.com/office/drawing/2014/main" id="{4AD597CF-56A6-E671-8F18-FDF57E67C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4044288">
              <a:off x="1225709" y="4218893"/>
              <a:ext cx="401070" cy="87319"/>
            </a:xfrm>
            <a:prstGeom prst="rect">
              <a:avLst/>
            </a:prstGeom>
          </p:spPr>
        </p:pic>
        <p:grpSp>
          <p:nvGrpSpPr>
            <p:cNvPr id="267" name="グループ化 266">
              <a:extLst>
                <a:ext uri="{FF2B5EF4-FFF2-40B4-BE49-F238E27FC236}">
                  <a16:creationId xmlns:a16="http://schemas.microsoft.com/office/drawing/2014/main" id="{3EDB1C70-A51B-BD23-1114-FBE55A30283C}"/>
                </a:ext>
              </a:extLst>
            </p:cNvPr>
            <p:cNvGrpSpPr/>
            <p:nvPr/>
          </p:nvGrpSpPr>
          <p:grpSpPr>
            <a:xfrm rot="4044288">
              <a:off x="1414548" y="4070218"/>
              <a:ext cx="328412" cy="247133"/>
              <a:chOff x="5610225" y="4135054"/>
              <a:chExt cx="1463636" cy="913193"/>
            </a:xfrm>
          </p:grpSpPr>
          <p:sp>
            <p:nvSpPr>
              <p:cNvPr id="388" name="正方形/長方形 387">
                <a:extLst>
                  <a:ext uri="{FF2B5EF4-FFF2-40B4-BE49-F238E27FC236}">
                    <a16:creationId xmlns:a16="http://schemas.microsoft.com/office/drawing/2014/main" id="{3C08A688-1760-8302-D9E2-848047D67D6D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正方形/長方形 388">
                <a:extLst>
                  <a:ext uri="{FF2B5EF4-FFF2-40B4-BE49-F238E27FC236}">
                    <a16:creationId xmlns:a16="http://schemas.microsoft.com/office/drawing/2014/main" id="{76D28AD1-E39A-1D4D-DCC5-CD0F44C766BB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正方形/長方形 389">
                <a:extLst>
                  <a:ext uri="{FF2B5EF4-FFF2-40B4-BE49-F238E27FC236}">
                    <a16:creationId xmlns:a16="http://schemas.microsoft.com/office/drawing/2014/main" id="{794D9BB2-DE13-56B8-D78C-B7F139086FD4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正方形/長方形 390">
                <a:extLst>
                  <a:ext uri="{FF2B5EF4-FFF2-40B4-BE49-F238E27FC236}">
                    <a16:creationId xmlns:a16="http://schemas.microsoft.com/office/drawing/2014/main" id="{3EBBDBBC-3A09-8736-D140-DA9FB699E653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正方形/長方形 391">
                <a:extLst>
                  <a:ext uri="{FF2B5EF4-FFF2-40B4-BE49-F238E27FC236}">
                    <a16:creationId xmlns:a16="http://schemas.microsoft.com/office/drawing/2014/main" id="{A50DC6B0-B223-6234-C0A5-B32DBB3E5EAC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正方形/長方形 392">
                <a:extLst>
                  <a:ext uri="{FF2B5EF4-FFF2-40B4-BE49-F238E27FC236}">
                    <a16:creationId xmlns:a16="http://schemas.microsoft.com/office/drawing/2014/main" id="{144A82F1-48E9-6F73-C9B9-BF453D3F4A10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正方形/長方形 393">
                <a:extLst>
                  <a:ext uri="{FF2B5EF4-FFF2-40B4-BE49-F238E27FC236}">
                    <a16:creationId xmlns:a16="http://schemas.microsoft.com/office/drawing/2014/main" id="{9584105F-4161-CC7B-BCFF-B948FD2E9A9D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正方形/長方形 394">
                <a:extLst>
                  <a:ext uri="{FF2B5EF4-FFF2-40B4-BE49-F238E27FC236}">
                    <a16:creationId xmlns:a16="http://schemas.microsoft.com/office/drawing/2014/main" id="{A0B85E00-3EE9-C6ED-FCD5-BD84CC7CE818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8" name="図 267">
              <a:extLst>
                <a:ext uri="{FF2B5EF4-FFF2-40B4-BE49-F238E27FC236}">
                  <a16:creationId xmlns:a16="http://schemas.microsoft.com/office/drawing/2014/main" id="{2B5EFACA-5ACC-282C-E511-6FE5B9D4F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5400000">
              <a:off x="1136783" y="3760126"/>
              <a:ext cx="401070" cy="87319"/>
            </a:xfrm>
            <a:prstGeom prst="rect">
              <a:avLst/>
            </a:prstGeom>
          </p:spPr>
        </p:pic>
        <p:grpSp>
          <p:nvGrpSpPr>
            <p:cNvPr id="269" name="グループ化 268">
              <a:extLst>
                <a:ext uri="{FF2B5EF4-FFF2-40B4-BE49-F238E27FC236}">
                  <a16:creationId xmlns:a16="http://schemas.microsoft.com/office/drawing/2014/main" id="{E70DD81B-A23C-83B1-B1A2-4C43B244AD81}"/>
                </a:ext>
              </a:extLst>
            </p:cNvPr>
            <p:cNvGrpSpPr/>
            <p:nvPr/>
          </p:nvGrpSpPr>
          <p:grpSpPr>
            <a:xfrm rot="5400000">
              <a:off x="1340336" y="3675324"/>
              <a:ext cx="328413" cy="247135"/>
              <a:chOff x="5610218" y="4135052"/>
              <a:chExt cx="1463641" cy="913199"/>
            </a:xfrm>
          </p:grpSpPr>
          <p:sp>
            <p:nvSpPr>
              <p:cNvPr id="380" name="正方形/長方形 379">
                <a:extLst>
                  <a:ext uri="{FF2B5EF4-FFF2-40B4-BE49-F238E27FC236}">
                    <a16:creationId xmlns:a16="http://schemas.microsoft.com/office/drawing/2014/main" id="{210D2D65-3004-F067-EAAD-DAA059C053C4}"/>
                  </a:ext>
                </a:extLst>
              </p:cNvPr>
              <p:cNvSpPr/>
              <p:nvPr/>
            </p:nvSpPr>
            <p:spPr>
              <a:xfrm>
                <a:off x="5610218" y="4135058"/>
                <a:ext cx="176214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正方形/長方形 380">
                <a:extLst>
                  <a:ext uri="{FF2B5EF4-FFF2-40B4-BE49-F238E27FC236}">
                    <a16:creationId xmlns:a16="http://schemas.microsoft.com/office/drawing/2014/main" id="{9550DC7A-DDD9-0C6B-2647-2F1BAC78BDF2}"/>
                  </a:ext>
                </a:extLst>
              </p:cNvPr>
              <p:cNvSpPr/>
              <p:nvPr/>
            </p:nvSpPr>
            <p:spPr>
              <a:xfrm>
                <a:off x="5796127" y="4135056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正方形/長方形 381">
                <a:extLst>
                  <a:ext uri="{FF2B5EF4-FFF2-40B4-BE49-F238E27FC236}">
                    <a16:creationId xmlns:a16="http://schemas.microsoft.com/office/drawing/2014/main" id="{028943BC-C60A-25E2-AF3A-88EE63E51507}"/>
                  </a:ext>
                </a:extLst>
              </p:cNvPr>
              <p:cNvSpPr/>
              <p:nvPr/>
            </p:nvSpPr>
            <p:spPr>
              <a:xfrm>
                <a:off x="5972332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正方形/長方形 382">
                <a:extLst>
                  <a:ext uri="{FF2B5EF4-FFF2-40B4-BE49-F238E27FC236}">
                    <a16:creationId xmlns:a16="http://schemas.microsoft.com/office/drawing/2014/main" id="{E574F25A-5334-6C6D-69BE-2E73CA5497C2}"/>
                  </a:ext>
                </a:extLst>
              </p:cNvPr>
              <p:cNvSpPr/>
              <p:nvPr/>
            </p:nvSpPr>
            <p:spPr>
              <a:xfrm>
                <a:off x="6161222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正方形/長方形 383">
                <a:extLst>
                  <a:ext uri="{FF2B5EF4-FFF2-40B4-BE49-F238E27FC236}">
                    <a16:creationId xmlns:a16="http://schemas.microsoft.com/office/drawing/2014/main" id="{93CB7CDD-7258-E328-DD15-064CB8ADCE92}"/>
                  </a:ext>
                </a:extLst>
              </p:cNvPr>
              <p:cNvSpPr/>
              <p:nvPr/>
            </p:nvSpPr>
            <p:spPr>
              <a:xfrm>
                <a:off x="6347148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正方形/長方形 384">
                <a:extLst>
                  <a:ext uri="{FF2B5EF4-FFF2-40B4-BE49-F238E27FC236}">
                    <a16:creationId xmlns:a16="http://schemas.microsoft.com/office/drawing/2014/main" id="{9C933DBD-E211-F5B9-F57D-7DA7E484BA7A}"/>
                  </a:ext>
                </a:extLst>
              </p:cNvPr>
              <p:cNvSpPr/>
              <p:nvPr/>
            </p:nvSpPr>
            <p:spPr>
              <a:xfrm>
                <a:off x="6527660" y="4135054"/>
                <a:ext cx="176214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正方形/長方形 385">
                <a:extLst>
                  <a:ext uri="{FF2B5EF4-FFF2-40B4-BE49-F238E27FC236}">
                    <a16:creationId xmlns:a16="http://schemas.microsoft.com/office/drawing/2014/main" id="{B036293B-022D-A478-0E03-7D555CCF7BF3}"/>
                  </a:ext>
                </a:extLst>
              </p:cNvPr>
              <p:cNvSpPr/>
              <p:nvPr/>
            </p:nvSpPr>
            <p:spPr>
              <a:xfrm>
                <a:off x="6711747" y="4135052"/>
                <a:ext cx="176214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正方形/長方形 386">
                <a:extLst>
                  <a:ext uri="{FF2B5EF4-FFF2-40B4-BE49-F238E27FC236}">
                    <a16:creationId xmlns:a16="http://schemas.microsoft.com/office/drawing/2014/main" id="{A07844D8-89C9-AC2F-87D4-D7B0FDAF30AD}"/>
                  </a:ext>
                </a:extLst>
              </p:cNvPr>
              <p:cNvSpPr/>
              <p:nvPr/>
            </p:nvSpPr>
            <p:spPr>
              <a:xfrm>
                <a:off x="6897645" y="4135056"/>
                <a:ext cx="176214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0" name="図 269">
              <a:extLst>
                <a:ext uri="{FF2B5EF4-FFF2-40B4-BE49-F238E27FC236}">
                  <a16:creationId xmlns:a16="http://schemas.microsoft.com/office/drawing/2014/main" id="{E7A6679D-6166-C985-684F-512F558D9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6763935">
              <a:off x="1220889" y="3299944"/>
              <a:ext cx="401070" cy="87319"/>
            </a:xfrm>
            <a:prstGeom prst="rect">
              <a:avLst/>
            </a:prstGeom>
          </p:spPr>
        </p:pic>
        <p:grpSp>
          <p:nvGrpSpPr>
            <p:cNvPr id="271" name="グループ化 270">
              <a:extLst>
                <a:ext uri="{FF2B5EF4-FFF2-40B4-BE49-F238E27FC236}">
                  <a16:creationId xmlns:a16="http://schemas.microsoft.com/office/drawing/2014/main" id="{58B5C042-DA19-DC5A-178C-A4402451305C}"/>
                </a:ext>
              </a:extLst>
            </p:cNvPr>
            <p:cNvGrpSpPr/>
            <p:nvPr/>
          </p:nvGrpSpPr>
          <p:grpSpPr>
            <a:xfrm rot="6763935">
              <a:off x="1413345" y="3280145"/>
              <a:ext cx="328412" cy="247133"/>
              <a:chOff x="5610225" y="4135054"/>
              <a:chExt cx="1463636" cy="913193"/>
            </a:xfrm>
          </p:grpSpPr>
          <p:sp>
            <p:nvSpPr>
              <p:cNvPr id="372" name="正方形/長方形 371">
                <a:extLst>
                  <a:ext uri="{FF2B5EF4-FFF2-40B4-BE49-F238E27FC236}">
                    <a16:creationId xmlns:a16="http://schemas.microsoft.com/office/drawing/2014/main" id="{85125A32-997E-D217-2DF3-454247FF3E29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正方形/長方形 372">
                <a:extLst>
                  <a:ext uri="{FF2B5EF4-FFF2-40B4-BE49-F238E27FC236}">
                    <a16:creationId xmlns:a16="http://schemas.microsoft.com/office/drawing/2014/main" id="{6CCAD925-1403-4F70-A6F1-ABB280C5A93E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正方形/長方形 373">
                <a:extLst>
                  <a:ext uri="{FF2B5EF4-FFF2-40B4-BE49-F238E27FC236}">
                    <a16:creationId xmlns:a16="http://schemas.microsoft.com/office/drawing/2014/main" id="{3FD16B6F-DE3B-A398-64C0-91ABF05F882E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正方形/長方形 374">
                <a:extLst>
                  <a:ext uri="{FF2B5EF4-FFF2-40B4-BE49-F238E27FC236}">
                    <a16:creationId xmlns:a16="http://schemas.microsoft.com/office/drawing/2014/main" id="{05F6DC2F-9439-5FA7-C723-23B9C9911724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正方形/長方形 375">
                <a:extLst>
                  <a:ext uri="{FF2B5EF4-FFF2-40B4-BE49-F238E27FC236}">
                    <a16:creationId xmlns:a16="http://schemas.microsoft.com/office/drawing/2014/main" id="{E4421633-6292-5E75-F07E-2D7EF567FAEC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正方形/長方形 376">
                <a:extLst>
                  <a:ext uri="{FF2B5EF4-FFF2-40B4-BE49-F238E27FC236}">
                    <a16:creationId xmlns:a16="http://schemas.microsoft.com/office/drawing/2014/main" id="{338E59E6-4A4E-0DDD-8407-36FBC3A422B0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正方形/長方形 377">
                <a:extLst>
                  <a:ext uri="{FF2B5EF4-FFF2-40B4-BE49-F238E27FC236}">
                    <a16:creationId xmlns:a16="http://schemas.microsoft.com/office/drawing/2014/main" id="{9DCB82F1-2A9F-5EA9-A0F4-9E1973A1A94E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正方形/長方形 378">
                <a:extLst>
                  <a:ext uri="{FF2B5EF4-FFF2-40B4-BE49-F238E27FC236}">
                    <a16:creationId xmlns:a16="http://schemas.microsoft.com/office/drawing/2014/main" id="{2A2F4FD8-1317-43C1-32B0-ECAC0130FEB1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2" name="図 271">
              <a:extLst>
                <a:ext uri="{FF2B5EF4-FFF2-40B4-BE49-F238E27FC236}">
                  <a16:creationId xmlns:a16="http://schemas.microsoft.com/office/drawing/2014/main" id="{C78436A7-55D1-D866-9E9E-0A20AAA5F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8134254">
              <a:off x="1482223" y="2917067"/>
              <a:ext cx="401070" cy="87319"/>
            </a:xfrm>
            <a:prstGeom prst="rect">
              <a:avLst/>
            </a:prstGeom>
          </p:spPr>
        </p:pic>
        <p:grpSp>
          <p:nvGrpSpPr>
            <p:cNvPr id="273" name="グループ化 272">
              <a:extLst>
                <a:ext uri="{FF2B5EF4-FFF2-40B4-BE49-F238E27FC236}">
                  <a16:creationId xmlns:a16="http://schemas.microsoft.com/office/drawing/2014/main" id="{CAB20762-4A9E-7CB0-C00C-8A3EEB9B7952}"/>
                </a:ext>
              </a:extLst>
            </p:cNvPr>
            <p:cNvGrpSpPr/>
            <p:nvPr/>
          </p:nvGrpSpPr>
          <p:grpSpPr>
            <a:xfrm rot="8134254">
              <a:off x="1639109" y="2953155"/>
              <a:ext cx="328412" cy="247133"/>
              <a:chOff x="5610225" y="4135054"/>
              <a:chExt cx="1463636" cy="913193"/>
            </a:xfrm>
          </p:grpSpPr>
          <p:sp>
            <p:nvSpPr>
              <p:cNvPr id="364" name="正方形/長方形 363">
                <a:extLst>
                  <a:ext uri="{FF2B5EF4-FFF2-40B4-BE49-F238E27FC236}">
                    <a16:creationId xmlns:a16="http://schemas.microsoft.com/office/drawing/2014/main" id="{15E1F17B-397A-300D-5850-A428C51CC68A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正方形/長方形 364">
                <a:extLst>
                  <a:ext uri="{FF2B5EF4-FFF2-40B4-BE49-F238E27FC236}">
                    <a16:creationId xmlns:a16="http://schemas.microsoft.com/office/drawing/2014/main" id="{DE3DBBF6-1DC6-45BF-7727-55E91D0484B4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正方形/長方形 365">
                <a:extLst>
                  <a:ext uri="{FF2B5EF4-FFF2-40B4-BE49-F238E27FC236}">
                    <a16:creationId xmlns:a16="http://schemas.microsoft.com/office/drawing/2014/main" id="{C7DB4867-B8F3-90DF-C410-2A3D95BFA2DD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正方形/長方形 366">
                <a:extLst>
                  <a:ext uri="{FF2B5EF4-FFF2-40B4-BE49-F238E27FC236}">
                    <a16:creationId xmlns:a16="http://schemas.microsoft.com/office/drawing/2014/main" id="{939DBDD4-4E3D-B1D1-E154-08D11A98D169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正方形/長方形 367">
                <a:extLst>
                  <a:ext uri="{FF2B5EF4-FFF2-40B4-BE49-F238E27FC236}">
                    <a16:creationId xmlns:a16="http://schemas.microsoft.com/office/drawing/2014/main" id="{49CDE408-D17E-2E85-FF7E-1BF1CBDC402F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正方形/長方形 368">
                <a:extLst>
                  <a:ext uri="{FF2B5EF4-FFF2-40B4-BE49-F238E27FC236}">
                    <a16:creationId xmlns:a16="http://schemas.microsoft.com/office/drawing/2014/main" id="{6E669514-E13C-8BC9-0EC5-CB432DBEF145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正方形/長方形 369">
                <a:extLst>
                  <a:ext uri="{FF2B5EF4-FFF2-40B4-BE49-F238E27FC236}">
                    <a16:creationId xmlns:a16="http://schemas.microsoft.com/office/drawing/2014/main" id="{821A1927-0456-24BA-C783-452790C52463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正方形/長方形 370">
                <a:extLst>
                  <a:ext uri="{FF2B5EF4-FFF2-40B4-BE49-F238E27FC236}">
                    <a16:creationId xmlns:a16="http://schemas.microsoft.com/office/drawing/2014/main" id="{3CB9183D-5089-DC46-BC60-4832FD78A321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4" name="図 273">
              <a:extLst>
                <a:ext uri="{FF2B5EF4-FFF2-40B4-BE49-F238E27FC236}">
                  <a16:creationId xmlns:a16="http://schemas.microsoft.com/office/drawing/2014/main" id="{6901C052-542B-CCBC-3591-C0456D5C0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9444288">
              <a:off x="1863230" y="2657369"/>
              <a:ext cx="401070" cy="87319"/>
            </a:xfrm>
            <a:prstGeom prst="rect">
              <a:avLst/>
            </a:prstGeom>
          </p:spPr>
        </p:pic>
        <p:grpSp>
          <p:nvGrpSpPr>
            <p:cNvPr id="275" name="グループ化 274">
              <a:extLst>
                <a:ext uri="{FF2B5EF4-FFF2-40B4-BE49-F238E27FC236}">
                  <a16:creationId xmlns:a16="http://schemas.microsoft.com/office/drawing/2014/main" id="{1EC4ECF6-F3AA-4EC6-69E1-E7626C3B56BB}"/>
                </a:ext>
              </a:extLst>
            </p:cNvPr>
            <p:cNvGrpSpPr/>
            <p:nvPr/>
          </p:nvGrpSpPr>
          <p:grpSpPr>
            <a:xfrm rot="9444288">
              <a:off x="1968327" y="2729972"/>
              <a:ext cx="328412" cy="247133"/>
              <a:chOff x="5610225" y="4135054"/>
              <a:chExt cx="1463636" cy="913193"/>
            </a:xfrm>
          </p:grpSpPr>
          <p:sp>
            <p:nvSpPr>
              <p:cNvPr id="356" name="正方形/長方形 355">
                <a:extLst>
                  <a:ext uri="{FF2B5EF4-FFF2-40B4-BE49-F238E27FC236}">
                    <a16:creationId xmlns:a16="http://schemas.microsoft.com/office/drawing/2014/main" id="{B40E5FFE-C2AE-DEE4-E6A1-4B942DB7D925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正方形/長方形 356">
                <a:extLst>
                  <a:ext uri="{FF2B5EF4-FFF2-40B4-BE49-F238E27FC236}">
                    <a16:creationId xmlns:a16="http://schemas.microsoft.com/office/drawing/2014/main" id="{A5D4BE2A-D75A-C004-FE73-E77959557114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正方形/長方形 357">
                <a:extLst>
                  <a:ext uri="{FF2B5EF4-FFF2-40B4-BE49-F238E27FC236}">
                    <a16:creationId xmlns:a16="http://schemas.microsoft.com/office/drawing/2014/main" id="{ED96FECC-A29B-2102-61CC-99F7B5634228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正方形/長方形 358">
                <a:extLst>
                  <a:ext uri="{FF2B5EF4-FFF2-40B4-BE49-F238E27FC236}">
                    <a16:creationId xmlns:a16="http://schemas.microsoft.com/office/drawing/2014/main" id="{22087D6B-C74F-C84D-B3CD-EED26278CB0B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正方形/長方形 359">
                <a:extLst>
                  <a:ext uri="{FF2B5EF4-FFF2-40B4-BE49-F238E27FC236}">
                    <a16:creationId xmlns:a16="http://schemas.microsoft.com/office/drawing/2014/main" id="{D69F4937-C02D-BC88-B6B3-16C84E603C64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正方形/長方形 360">
                <a:extLst>
                  <a:ext uri="{FF2B5EF4-FFF2-40B4-BE49-F238E27FC236}">
                    <a16:creationId xmlns:a16="http://schemas.microsoft.com/office/drawing/2014/main" id="{DD5BF6FD-9FFF-077C-4632-966F1F3FF66B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正方形/長方形 361">
                <a:extLst>
                  <a:ext uri="{FF2B5EF4-FFF2-40B4-BE49-F238E27FC236}">
                    <a16:creationId xmlns:a16="http://schemas.microsoft.com/office/drawing/2014/main" id="{7150A2DB-DF79-1286-1A32-D948469BEA7B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正方形/長方形 362">
                <a:extLst>
                  <a:ext uri="{FF2B5EF4-FFF2-40B4-BE49-F238E27FC236}">
                    <a16:creationId xmlns:a16="http://schemas.microsoft.com/office/drawing/2014/main" id="{6F872ED0-FCB8-0D1F-131E-00B90754B70C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6" name="図 275">
              <a:extLst>
                <a:ext uri="{FF2B5EF4-FFF2-40B4-BE49-F238E27FC236}">
                  <a16:creationId xmlns:a16="http://schemas.microsoft.com/office/drawing/2014/main" id="{69096CC3-94B4-4E09-1908-E2B39AF30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0800000">
              <a:off x="2318298" y="2568598"/>
              <a:ext cx="401070" cy="87319"/>
            </a:xfrm>
            <a:prstGeom prst="rect">
              <a:avLst/>
            </a:prstGeom>
          </p:spPr>
        </p:pic>
        <p:grpSp>
          <p:nvGrpSpPr>
            <p:cNvPr id="277" name="グループ化 276">
              <a:extLst>
                <a:ext uri="{FF2B5EF4-FFF2-40B4-BE49-F238E27FC236}">
                  <a16:creationId xmlns:a16="http://schemas.microsoft.com/office/drawing/2014/main" id="{5BE00776-4949-3E68-8A84-11647497763D}"/>
                </a:ext>
              </a:extLst>
            </p:cNvPr>
            <p:cNvGrpSpPr/>
            <p:nvPr/>
          </p:nvGrpSpPr>
          <p:grpSpPr>
            <a:xfrm rot="10800000">
              <a:off x="2359520" y="2655917"/>
              <a:ext cx="328412" cy="247133"/>
              <a:chOff x="5610225" y="4135054"/>
              <a:chExt cx="1463636" cy="913193"/>
            </a:xfrm>
          </p:grpSpPr>
          <p:sp>
            <p:nvSpPr>
              <p:cNvPr id="348" name="正方形/長方形 347">
                <a:extLst>
                  <a:ext uri="{FF2B5EF4-FFF2-40B4-BE49-F238E27FC236}">
                    <a16:creationId xmlns:a16="http://schemas.microsoft.com/office/drawing/2014/main" id="{36A45FBA-B34C-8287-40B6-A890FFF38F82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正方形/長方形 348">
                <a:extLst>
                  <a:ext uri="{FF2B5EF4-FFF2-40B4-BE49-F238E27FC236}">
                    <a16:creationId xmlns:a16="http://schemas.microsoft.com/office/drawing/2014/main" id="{2FC8458C-C79D-2BD5-C3CE-B5C8D727DDF7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正方形/長方形 349">
                <a:extLst>
                  <a:ext uri="{FF2B5EF4-FFF2-40B4-BE49-F238E27FC236}">
                    <a16:creationId xmlns:a16="http://schemas.microsoft.com/office/drawing/2014/main" id="{8A812688-4C78-C4F0-DFFE-48266E00B1B3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正方形/長方形 350">
                <a:extLst>
                  <a:ext uri="{FF2B5EF4-FFF2-40B4-BE49-F238E27FC236}">
                    <a16:creationId xmlns:a16="http://schemas.microsoft.com/office/drawing/2014/main" id="{EF9FAD73-842E-E1B1-E01D-A74DA563EA91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正方形/長方形 351">
                <a:extLst>
                  <a:ext uri="{FF2B5EF4-FFF2-40B4-BE49-F238E27FC236}">
                    <a16:creationId xmlns:a16="http://schemas.microsoft.com/office/drawing/2014/main" id="{EC2FEDB8-236B-DFB9-C543-2B42CFF7AF4D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正方形/長方形 352">
                <a:extLst>
                  <a:ext uri="{FF2B5EF4-FFF2-40B4-BE49-F238E27FC236}">
                    <a16:creationId xmlns:a16="http://schemas.microsoft.com/office/drawing/2014/main" id="{F6699CE3-2429-205B-569A-2C31D08C92D2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正方形/長方形 353">
                <a:extLst>
                  <a:ext uri="{FF2B5EF4-FFF2-40B4-BE49-F238E27FC236}">
                    <a16:creationId xmlns:a16="http://schemas.microsoft.com/office/drawing/2014/main" id="{DDD6C79F-5F41-685A-3C44-E348D844DFE9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正方形/長方形 354">
                <a:extLst>
                  <a:ext uri="{FF2B5EF4-FFF2-40B4-BE49-F238E27FC236}">
                    <a16:creationId xmlns:a16="http://schemas.microsoft.com/office/drawing/2014/main" id="{3A5048B7-0895-FD4D-EEAA-3350A6F23CE9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8" name="図 277">
              <a:extLst>
                <a:ext uri="{FF2B5EF4-FFF2-40B4-BE49-F238E27FC236}">
                  <a16:creationId xmlns:a16="http://schemas.microsoft.com/office/drawing/2014/main" id="{5A71278A-8BA4-DCF7-07E9-50C13A175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2163935">
              <a:off x="2778480" y="2652705"/>
              <a:ext cx="401070" cy="87319"/>
            </a:xfrm>
            <a:prstGeom prst="rect">
              <a:avLst/>
            </a:prstGeom>
          </p:spPr>
        </p:pic>
        <p:grpSp>
          <p:nvGrpSpPr>
            <p:cNvPr id="279" name="グループ化 278">
              <a:extLst>
                <a:ext uri="{FF2B5EF4-FFF2-40B4-BE49-F238E27FC236}">
                  <a16:creationId xmlns:a16="http://schemas.microsoft.com/office/drawing/2014/main" id="{C9658B60-7961-0BAD-D877-25E5D16829B8}"/>
                </a:ext>
              </a:extLst>
            </p:cNvPr>
            <p:cNvGrpSpPr/>
            <p:nvPr/>
          </p:nvGrpSpPr>
          <p:grpSpPr>
            <a:xfrm rot="12163935">
              <a:off x="2754701" y="2728925"/>
              <a:ext cx="328412" cy="247133"/>
              <a:chOff x="5610225" y="4135054"/>
              <a:chExt cx="1463636" cy="913193"/>
            </a:xfrm>
          </p:grpSpPr>
          <p:sp>
            <p:nvSpPr>
              <p:cNvPr id="340" name="正方形/長方形 339">
                <a:extLst>
                  <a:ext uri="{FF2B5EF4-FFF2-40B4-BE49-F238E27FC236}">
                    <a16:creationId xmlns:a16="http://schemas.microsoft.com/office/drawing/2014/main" id="{78E88505-5087-4130-179B-A278E502F79E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正方形/長方形 340">
                <a:extLst>
                  <a:ext uri="{FF2B5EF4-FFF2-40B4-BE49-F238E27FC236}">
                    <a16:creationId xmlns:a16="http://schemas.microsoft.com/office/drawing/2014/main" id="{4E456722-295F-2754-E422-C06D7772BA12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正方形/長方形 341">
                <a:extLst>
                  <a:ext uri="{FF2B5EF4-FFF2-40B4-BE49-F238E27FC236}">
                    <a16:creationId xmlns:a16="http://schemas.microsoft.com/office/drawing/2014/main" id="{87CB3E75-72D5-8DD1-555D-4B14E9258F9C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正方形/長方形 342">
                <a:extLst>
                  <a:ext uri="{FF2B5EF4-FFF2-40B4-BE49-F238E27FC236}">
                    <a16:creationId xmlns:a16="http://schemas.microsoft.com/office/drawing/2014/main" id="{3EC0172D-2639-B913-580B-60B10017C73B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正方形/長方形 343">
                <a:extLst>
                  <a:ext uri="{FF2B5EF4-FFF2-40B4-BE49-F238E27FC236}">
                    <a16:creationId xmlns:a16="http://schemas.microsoft.com/office/drawing/2014/main" id="{57BA4EE7-7CA8-2F14-13D7-3CA8BE4739EB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正方形/長方形 344">
                <a:extLst>
                  <a:ext uri="{FF2B5EF4-FFF2-40B4-BE49-F238E27FC236}">
                    <a16:creationId xmlns:a16="http://schemas.microsoft.com/office/drawing/2014/main" id="{135A7B98-5BD3-E3CC-FF2E-3D5FE5B5C4D0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正方形/長方形 345">
                <a:extLst>
                  <a:ext uri="{FF2B5EF4-FFF2-40B4-BE49-F238E27FC236}">
                    <a16:creationId xmlns:a16="http://schemas.microsoft.com/office/drawing/2014/main" id="{9042CAF7-EB45-6B36-5691-3444CB10D6E5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正方形/長方形 346">
                <a:extLst>
                  <a:ext uri="{FF2B5EF4-FFF2-40B4-BE49-F238E27FC236}">
                    <a16:creationId xmlns:a16="http://schemas.microsoft.com/office/drawing/2014/main" id="{0C444E9A-C1BC-1929-495B-175CF75B5DB3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0" name="図 279">
              <a:extLst>
                <a:ext uri="{FF2B5EF4-FFF2-40B4-BE49-F238E27FC236}">
                  <a16:creationId xmlns:a16="http://schemas.microsoft.com/office/drawing/2014/main" id="{71CA9651-1238-C6B2-1010-94DC4A33D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3534254">
              <a:off x="3161357" y="2914039"/>
              <a:ext cx="401070" cy="87319"/>
            </a:xfrm>
            <a:prstGeom prst="rect">
              <a:avLst/>
            </a:prstGeom>
          </p:spPr>
        </p:pic>
        <p:grpSp>
          <p:nvGrpSpPr>
            <p:cNvPr id="281" name="グループ化 280">
              <a:extLst>
                <a:ext uri="{FF2B5EF4-FFF2-40B4-BE49-F238E27FC236}">
                  <a16:creationId xmlns:a16="http://schemas.microsoft.com/office/drawing/2014/main" id="{DFD11F0B-DEF1-F290-F7D6-946D5B478F3A}"/>
                </a:ext>
              </a:extLst>
            </p:cNvPr>
            <p:cNvGrpSpPr/>
            <p:nvPr/>
          </p:nvGrpSpPr>
          <p:grpSpPr>
            <a:xfrm rot="13534254">
              <a:off x="3081692" y="2954689"/>
              <a:ext cx="328412" cy="247133"/>
              <a:chOff x="5610225" y="4135054"/>
              <a:chExt cx="1463636" cy="913193"/>
            </a:xfrm>
          </p:grpSpPr>
          <p:sp>
            <p:nvSpPr>
              <p:cNvPr id="332" name="正方形/長方形 331">
                <a:extLst>
                  <a:ext uri="{FF2B5EF4-FFF2-40B4-BE49-F238E27FC236}">
                    <a16:creationId xmlns:a16="http://schemas.microsoft.com/office/drawing/2014/main" id="{DED9FD99-8DC1-CE04-0025-9656AF202F39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正方形/長方形 332">
                <a:extLst>
                  <a:ext uri="{FF2B5EF4-FFF2-40B4-BE49-F238E27FC236}">
                    <a16:creationId xmlns:a16="http://schemas.microsoft.com/office/drawing/2014/main" id="{9D7F7838-DF11-9A0D-45D6-556EA39BD4B3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正方形/長方形 333">
                <a:extLst>
                  <a:ext uri="{FF2B5EF4-FFF2-40B4-BE49-F238E27FC236}">
                    <a16:creationId xmlns:a16="http://schemas.microsoft.com/office/drawing/2014/main" id="{6B2BD301-0DC3-E222-9785-09753E798B01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正方形/長方形 334">
                <a:extLst>
                  <a:ext uri="{FF2B5EF4-FFF2-40B4-BE49-F238E27FC236}">
                    <a16:creationId xmlns:a16="http://schemas.microsoft.com/office/drawing/2014/main" id="{9141A486-726A-E291-043C-EA2C525D5651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正方形/長方形 335">
                <a:extLst>
                  <a:ext uri="{FF2B5EF4-FFF2-40B4-BE49-F238E27FC236}">
                    <a16:creationId xmlns:a16="http://schemas.microsoft.com/office/drawing/2014/main" id="{273FE67A-6A0C-CDE1-1C30-4F27A1521F2E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正方形/長方形 336">
                <a:extLst>
                  <a:ext uri="{FF2B5EF4-FFF2-40B4-BE49-F238E27FC236}">
                    <a16:creationId xmlns:a16="http://schemas.microsoft.com/office/drawing/2014/main" id="{61B4D64A-C9C8-A936-4FBA-459D3D4C1AF3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正方形/長方形 337">
                <a:extLst>
                  <a:ext uri="{FF2B5EF4-FFF2-40B4-BE49-F238E27FC236}">
                    <a16:creationId xmlns:a16="http://schemas.microsoft.com/office/drawing/2014/main" id="{15E24848-2011-8EFE-8560-D11CA4AFA833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正方形/長方形 338">
                <a:extLst>
                  <a:ext uri="{FF2B5EF4-FFF2-40B4-BE49-F238E27FC236}">
                    <a16:creationId xmlns:a16="http://schemas.microsoft.com/office/drawing/2014/main" id="{EE8246D6-FE57-8F3F-E254-4C46216EFA0B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2" name="図 281">
              <a:extLst>
                <a:ext uri="{FF2B5EF4-FFF2-40B4-BE49-F238E27FC236}">
                  <a16:creationId xmlns:a16="http://schemas.microsoft.com/office/drawing/2014/main" id="{18531E35-61C5-7B4A-5D3A-0EB9E7757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4844288">
              <a:off x="3421056" y="3295045"/>
              <a:ext cx="401070" cy="87319"/>
            </a:xfrm>
            <a:prstGeom prst="rect">
              <a:avLst/>
            </a:prstGeom>
          </p:spPr>
        </p:pic>
        <p:grpSp>
          <p:nvGrpSpPr>
            <p:cNvPr id="283" name="グループ化 282">
              <a:extLst>
                <a:ext uri="{FF2B5EF4-FFF2-40B4-BE49-F238E27FC236}">
                  <a16:creationId xmlns:a16="http://schemas.microsoft.com/office/drawing/2014/main" id="{90B4E733-8558-ABFF-72C4-E6DE6107D26C}"/>
                </a:ext>
              </a:extLst>
            </p:cNvPr>
            <p:cNvGrpSpPr/>
            <p:nvPr/>
          </p:nvGrpSpPr>
          <p:grpSpPr>
            <a:xfrm>
              <a:off x="3290018" y="3254354"/>
              <a:ext cx="358124" cy="306239"/>
              <a:chOff x="3290018" y="3254354"/>
              <a:chExt cx="358124" cy="306239"/>
            </a:xfrm>
          </p:grpSpPr>
          <p:sp>
            <p:nvSpPr>
              <p:cNvPr id="324" name="正方形/長方形 323">
                <a:extLst>
                  <a:ext uri="{FF2B5EF4-FFF2-40B4-BE49-F238E27FC236}">
                    <a16:creationId xmlns:a16="http://schemas.microsoft.com/office/drawing/2014/main" id="{6E3673FB-516F-79CF-E75D-2498BFF0D74A}"/>
                  </a:ext>
                </a:extLst>
              </p:cNvPr>
              <p:cNvSpPr/>
              <p:nvPr/>
            </p:nvSpPr>
            <p:spPr>
              <a:xfrm rot="14844288">
                <a:off x="3504806" y="3417257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正方形/長方形 324">
                <a:extLst>
                  <a:ext uri="{FF2B5EF4-FFF2-40B4-BE49-F238E27FC236}">
                    <a16:creationId xmlns:a16="http://schemas.microsoft.com/office/drawing/2014/main" id="{F32F0253-6360-2595-80C5-DA91873102F9}"/>
                  </a:ext>
                </a:extLst>
              </p:cNvPr>
              <p:cNvSpPr/>
              <p:nvPr/>
            </p:nvSpPr>
            <p:spPr>
              <a:xfrm rot="14844288">
                <a:off x="3488778" y="3378744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正方形/長方形 325">
                <a:extLst>
                  <a:ext uri="{FF2B5EF4-FFF2-40B4-BE49-F238E27FC236}">
                    <a16:creationId xmlns:a16="http://schemas.microsoft.com/office/drawing/2014/main" id="{8308BD1D-E100-7C7A-C3C6-12F0C10D61B5}"/>
                  </a:ext>
                </a:extLst>
              </p:cNvPr>
              <p:cNvSpPr/>
              <p:nvPr/>
            </p:nvSpPr>
            <p:spPr>
              <a:xfrm rot="14844288">
                <a:off x="3473587" y="3342240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正方形/長方形 326">
                <a:extLst>
                  <a:ext uri="{FF2B5EF4-FFF2-40B4-BE49-F238E27FC236}">
                    <a16:creationId xmlns:a16="http://schemas.microsoft.com/office/drawing/2014/main" id="{F36B604D-FF27-8A7E-547C-B44F0B46254F}"/>
                  </a:ext>
                </a:extLst>
              </p:cNvPr>
              <p:cNvSpPr/>
              <p:nvPr/>
            </p:nvSpPr>
            <p:spPr>
              <a:xfrm rot="14844288">
                <a:off x="3457301" y="3303107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正方形/長方形 327">
                <a:extLst>
                  <a:ext uri="{FF2B5EF4-FFF2-40B4-BE49-F238E27FC236}">
                    <a16:creationId xmlns:a16="http://schemas.microsoft.com/office/drawing/2014/main" id="{7B3A382E-E9E0-DC0D-CFB8-4EBFFACC48CD}"/>
                  </a:ext>
                </a:extLst>
              </p:cNvPr>
              <p:cNvSpPr/>
              <p:nvPr/>
            </p:nvSpPr>
            <p:spPr>
              <a:xfrm rot="14844288">
                <a:off x="3441273" y="3264594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正方形/長方形 328">
                <a:extLst>
                  <a:ext uri="{FF2B5EF4-FFF2-40B4-BE49-F238E27FC236}">
                    <a16:creationId xmlns:a16="http://schemas.microsoft.com/office/drawing/2014/main" id="{11ECC110-4BA0-315A-976B-E93D9550EBF9}"/>
                  </a:ext>
                </a:extLst>
              </p:cNvPr>
              <p:cNvSpPr/>
              <p:nvPr/>
            </p:nvSpPr>
            <p:spPr>
              <a:xfrm rot="14844288">
                <a:off x="3425713" y="3227203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正方形/長方形 329">
                <a:extLst>
                  <a:ext uri="{FF2B5EF4-FFF2-40B4-BE49-F238E27FC236}">
                    <a16:creationId xmlns:a16="http://schemas.microsoft.com/office/drawing/2014/main" id="{03D486DB-EE09-895C-B635-A4D63113EFF7}"/>
                  </a:ext>
                </a:extLst>
              </p:cNvPr>
              <p:cNvSpPr/>
              <p:nvPr/>
            </p:nvSpPr>
            <p:spPr>
              <a:xfrm rot="14844288">
                <a:off x="3409843" y="3189070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正方形/長方形 330">
                <a:extLst>
                  <a:ext uri="{FF2B5EF4-FFF2-40B4-BE49-F238E27FC236}">
                    <a16:creationId xmlns:a16="http://schemas.microsoft.com/office/drawing/2014/main" id="{E9867F9C-F7E1-ED13-B08D-A2FC5AD9A978}"/>
                  </a:ext>
                </a:extLst>
              </p:cNvPr>
              <p:cNvSpPr/>
              <p:nvPr/>
            </p:nvSpPr>
            <p:spPr>
              <a:xfrm rot="14844288">
                <a:off x="3393815" y="3150557"/>
                <a:ext cx="39539" cy="24713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4" name="図 283">
              <a:extLst>
                <a:ext uri="{FF2B5EF4-FFF2-40B4-BE49-F238E27FC236}">
                  <a16:creationId xmlns:a16="http://schemas.microsoft.com/office/drawing/2014/main" id="{90F36CAE-28E3-3A34-5756-881365A29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6200000">
              <a:off x="3515382" y="3756465"/>
              <a:ext cx="401070" cy="87319"/>
            </a:xfrm>
            <a:prstGeom prst="rect">
              <a:avLst/>
            </a:prstGeom>
          </p:spPr>
        </p:pic>
        <p:grpSp>
          <p:nvGrpSpPr>
            <p:cNvPr id="285" name="グループ化 284">
              <a:extLst>
                <a:ext uri="{FF2B5EF4-FFF2-40B4-BE49-F238E27FC236}">
                  <a16:creationId xmlns:a16="http://schemas.microsoft.com/office/drawing/2014/main" id="{21F85834-E1E2-BACE-B208-71F85531E545}"/>
                </a:ext>
              </a:extLst>
            </p:cNvPr>
            <p:cNvGrpSpPr/>
            <p:nvPr/>
          </p:nvGrpSpPr>
          <p:grpSpPr>
            <a:xfrm rot="16200000">
              <a:off x="3384485" y="3681452"/>
              <a:ext cx="328412" cy="247133"/>
              <a:chOff x="5610225" y="4135054"/>
              <a:chExt cx="1463636" cy="913193"/>
            </a:xfrm>
          </p:grpSpPr>
          <p:sp>
            <p:nvSpPr>
              <p:cNvPr id="316" name="正方形/長方形 315">
                <a:extLst>
                  <a:ext uri="{FF2B5EF4-FFF2-40B4-BE49-F238E27FC236}">
                    <a16:creationId xmlns:a16="http://schemas.microsoft.com/office/drawing/2014/main" id="{C44D0D1C-37AA-E5D4-AC94-8C3635A1060B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正方形/長方形 316">
                <a:extLst>
                  <a:ext uri="{FF2B5EF4-FFF2-40B4-BE49-F238E27FC236}">
                    <a16:creationId xmlns:a16="http://schemas.microsoft.com/office/drawing/2014/main" id="{F95FC910-5CA8-F548-61A2-6E4700E92A14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正方形/長方形 317">
                <a:extLst>
                  <a:ext uri="{FF2B5EF4-FFF2-40B4-BE49-F238E27FC236}">
                    <a16:creationId xmlns:a16="http://schemas.microsoft.com/office/drawing/2014/main" id="{30158EC4-ECE4-8668-307E-DDA9371053CC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正方形/長方形 318">
                <a:extLst>
                  <a:ext uri="{FF2B5EF4-FFF2-40B4-BE49-F238E27FC236}">
                    <a16:creationId xmlns:a16="http://schemas.microsoft.com/office/drawing/2014/main" id="{C52EF80A-AD4D-48D6-4069-9207AA3E90A0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正方形/長方形 319">
                <a:extLst>
                  <a:ext uri="{FF2B5EF4-FFF2-40B4-BE49-F238E27FC236}">
                    <a16:creationId xmlns:a16="http://schemas.microsoft.com/office/drawing/2014/main" id="{0470102F-B79B-0F32-A487-260A285CA2AC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正方形/長方形 320">
                <a:extLst>
                  <a:ext uri="{FF2B5EF4-FFF2-40B4-BE49-F238E27FC236}">
                    <a16:creationId xmlns:a16="http://schemas.microsoft.com/office/drawing/2014/main" id="{1C8535F9-5F44-C02D-1CDE-718B06C77BAA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正方形/長方形 321">
                <a:extLst>
                  <a:ext uri="{FF2B5EF4-FFF2-40B4-BE49-F238E27FC236}">
                    <a16:creationId xmlns:a16="http://schemas.microsoft.com/office/drawing/2014/main" id="{36E90828-D031-AA9A-3BDE-4624085CD09D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正方形/長方形 322">
                <a:extLst>
                  <a:ext uri="{FF2B5EF4-FFF2-40B4-BE49-F238E27FC236}">
                    <a16:creationId xmlns:a16="http://schemas.microsoft.com/office/drawing/2014/main" id="{A7A28C07-02D7-7946-1EDA-20752FD19758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6" name="図 285">
              <a:extLst>
                <a:ext uri="{FF2B5EF4-FFF2-40B4-BE49-F238E27FC236}">
                  <a16:creationId xmlns:a16="http://schemas.microsoft.com/office/drawing/2014/main" id="{0BFF142E-BD2C-1CB7-3DF8-9BEFC93B9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7563935">
              <a:off x="3431276" y="4216647"/>
              <a:ext cx="401070" cy="87319"/>
            </a:xfrm>
            <a:prstGeom prst="rect">
              <a:avLst/>
            </a:prstGeom>
          </p:spPr>
        </p:pic>
        <p:grpSp>
          <p:nvGrpSpPr>
            <p:cNvPr id="287" name="グループ化 286">
              <a:extLst>
                <a:ext uri="{FF2B5EF4-FFF2-40B4-BE49-F238E27FC236}">
                  <a16:creationId xmlns:a16="http://schemas.microsoft.com/office/drawing/2014/main" id="{2C5DF688-55C9-05A0-0D7B-90BADDABD14F}"/>
                </a:ext>
              </a:extLst>
            </p:cNvPr>
            <p:cNvGrpSpPr/>
            <p:nvPr/>
          </p:nvGrpSpPr>
          <p:grpSpPr>
            <a:xfrm rot="17563935">
              <a:off x="3311478" y="4076633"/>
              <a:ext cx="328412" cy="247133"/>
              <a:chOff x="5610225" y="4135054"/>
              <a:chExt cx="1463636" cy="913193"/>
            </a:xfrm>
          </p:grpSpPr>
          <p:sp>
            <p:nvSpPr>
              <p:cNvPr id="308" name="正方形/長方形 307">
                <a:extLst>
                  <a:ext uri="{FF2B5EF4-FFF2-40B4-BE49-F238E27FC236}">
                    <a16:creationId xmlns:a16="http://schemas.microsoft.com/office/drawing/2014/main" id="{7BAE708A-1DFB-E60C-AC87-F6910185D34A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正方形/長方形 308">
                <a:extLst>
                  <a:ext uri="{FF2B5EF4-FFF2-40B4-BE49-F238E27FC236}">
                    <a16:creationId xmlns:a16="http://schemas.microsoft.com/office/drawing/2014/main" id="{76C4A908-6221-4F6D-E720-C69CC0017596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正方形/長方形 309">
                <a:extLst>
                  <a:ext uri="{FF2B5EF4-FFF2-40B4-BE49-F238E27FC236}">
                    <a16:creationId xmlns:a16="http://schemas.microsoft.com/office/drawing/2014/main" id="{8EDDB0DE-DAA7-C8E1-55B4-8EF25A7F6424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正方形/長方形 310">
                <a:extLst>
                  <a:ext uri="{FF2B5EF4-FFF2-40B4-BE49-F238E27FC236}">
                    <a16:creationId xmlns:a16="http://schemas.microsoft.com/office/drawing/2014/main" id="{571B6075-3732-531E-3070-790BD64676C3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正方形/長方形 311">
                <a:extLst>
                  <a:ext uri="{FF2B5EF4-FFF2-40B4-BE49-F238E27FC236}">
                    <a16:creationId xmlns:a16="http://schemas.microsoft.com/office/drawing/2014/main" id="{7453ACD3-D884-7511-6B2F-AA533DA16DEA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正方形/長方形 312">
                <a:extLst>
                  <a:ext uri="{FF2B5EF4-FFF2-40B4-BE49-F238E27FC236}">
                    <a16:creationId xmlns:a16="http://schemas.microsoft.com/office/drawing/2014/main" id="{1823A7E4-BA08-A3E9-A55B-B0E46BB6240D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正方形/長方形 313">
                <a:extLst>
                  <a:ext uri="{FF2B5EF4-FFF2-40B4-BE49-F238E27FC236}">
                    <a16:creationId xmlns:a16="http://schemas.microsoft.com/office/drawing/2014/main" id="{82663B74-588E-50DA-5B17-C89FFD39A90D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正方形/長方形 314">
                <a:extLst>
                  <a:ext uri="{FF2B5EF4-FFF2-40B4-BE49-F238E27FC236}">
                    <a16:creationId xmlns:a16="http://schemas.microsoft.com/office/drawing/2014/main" id="{CA43DBC2-38AB-6BED-EEB9-53F2F3D50533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8" name="図 287">
              <a:extLst>
                <a:ext uri="{FF2B5EF4-FFF2-40B4-BE49-F238E27FC236}">
                  <a16:creationId xmlns:a16="http://schemas.microsoft.com/office/drawing/2014/main" id="{124C4F9D-D10B-F666-0B7B-F2A488061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18934254">
              <a:off x="3169942" y="4599524"/>
              <a:ext cx="401070" cy="87319"/>
            </a:xfrm>
            <a:prstGeom prst="rect">
              <a:avLst/>
            </a:prstGeom>
          </p:spPr>
        </p:pic>
        <p:grpSp>
          <p:nvGrpSpPr>
            <p:cNvPr id="289" name="グループ化 288">
              <a:extLst>
                <a:ext uri="{FF2B5EF4-FFF2-40B4-BE49-F238E27FC236}">
                  <a16:creationId xmlns:a16="http://schemas.microsoft.com/office/drawing/2014/main" id="{E57E0A5A-41F5-0DAE-8C07-2637D30C8CE5}"/>
                </a:ext>
              </a:extLst>
            </p:cNvPr>
            <p:cNvGrpSpPr/>
            <p:nvPr/>
          </p:nvGrpSpPr>
          <p:grpSpPr>
            <a:xfrm rot="18934254">
              <a:off x="3085714" y="4403624"/>
              <a:ext cx="328412" cy="247133"/>
              <a:chOff x="5610225" y="4135054"/>
              <a:chExt cx="1463636" cy="913193"/>
            </a:xfrm>
          </p:grpSpPr>
          <p:sp>
            <p:nvSpPr>
              <p:cNvPr id="300" name="正方形/長方形 299">
                <a:extLst>
                  <a:ext uri="{FF2B5EF4-FFF2-40B4-BE49-F238E27FC236}">
                    <a16:creationId xmlns:a16="http://schemas.microsoft.com/office/drawing/2014/main" id="{B7219CBF-0B5C-B5AC-62E7-B6E3445BABBC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正方形/長方形 300">
                <a:extLst>
                  <a:ext uri="{FF2B5EF4-FFF2-40B4-BE49-F238E27FC236}">
                    <a16:creationId xmlns:a16="http://schemas.microsoft.com/office/drawing/2014/main" id="{F3EFBF16-5C82-59EE-B19D-86DC9E70A929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正方形/長方形 301">
                <a:extLst>
                  <a:ext uri="{FF2B5EF4-FFF2-40B4-BE49-F238E27FC236}">
                    <a16:creationId xmlns:a16="http://schemas.microsoft.com/office/drawing/2014/main" id="{53968C08-753F-EE04-A16F-E21F132E7EA5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正方形/長方形 302">
                <a:extLst>
                  <a:ext uri="{FF2B5EF4-FFF2-40B4-BE49-F238E27FC236}">
                    <a16:creationId xmlns:a16="http://schemas.microsoft.com/office/drawing/2014/main" id="{7D6CE8F7-726F-3F19-45C2-A995CA8CA3BC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正方形/長方形 303">
                <a:extLst>
                  <a:ext uri="{FF2B5EF4-FFF2-40B4-BE49-F238E27FC236}">
                    <a16:creationId xmlns:a16="http://schemas.microsoft.com/office/drawing/2014/main" id="{6B97DCC2-57CE-2458-97BA-171433B51525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正方形/長方形 304">
                <a:extLst>
                  <a:ext uri="{FF2B5EF4-FFF2-40B4-BE49-F238E27FC236}">
                    <a16:creationId xmlns:a16="http://schemas.microsoft.com/office/drawing/2014/main" id="{20F1EE25-19CA-8DD2-6AE0-52A6CFE2DCFA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正方形/長方形 305">
                <a:extLst>
                  <a:ext uri="{FF2B5EF4-FFF2-40B4-BE49-F238E27FC236}">
                    <a16:creationId xmlns:a16="http://schemas.microsoft.com/office/drawing/2014/main" id="{0EB12405-F88C-2EAE-BD05-90DE7FA60375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正方形/長方形 306">
                <a:extLst>
                  <a:ext uri="{FF2B5EF4-FFF2-40B4-BE49-F238E27FC236}">
                    <a16:creationId xmlns:a16="http://schemas.microsoft.com/office/drawing/2014/main" id="{ACF0C886-EEBB-A612-344B-88D17141E3B6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90" name="図 289">
              <a:extLst>
                <a:ext uri="{FF2B5EF4-FFF2-40B4-BE49-F238E27FC236}">
                  <a16:creationId xmlns:a16="http://schemas.microsoft.com/office/drawing/2014/main" id="{C54FE8C2-9527-2AD7-6AE9-BF1440BF8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 rot="20244288">
              <a:off x="2788935" y="4859223"/>
              <a:ext cx="401070" cy="87319"/>
            </a:xfrm>
            <a:prstGeom prst="rect">
              <a:avLst/>
            </a:prstGeom>
          </p:spPr>
        </p:pic>
        <p:grpSp>
          <p:nvGrpSpPr>
            <p:cNvPr id="291" name="グループ化 290">
              <a:extLst>
                <a:ext uri="{FF2B5EF4-FFF2-40B4-BE49-F238E27FC236}">
                  <a16:creationId xmlns:a16="http://schemas.microsoft.com/office/drawing/2014/main" id="{9FF89FBF-8ADA-8690-F70A-5EA0A90F5A15}"/>
                </a:ext>
              </a:extLst>
            </p:cNvPr>
            <p:cNvGrpSpPr/>
            <p:nvPr/>
          </p:nvGrpSpPr>
          <p:grpSpPr>
            <a:xfrm rot="20244288">
              <a:off x="2756496" y="4626806"/>
              <a:ext cx="328412" cy="247133"/>
              <a:chOff x="5610225" y="4135054"/>
              <a:chExt cx="1463636" cy="913193"/>
            </a:xfrm>
          </p:grpSpPr>
          <p:sp>
            <p:nvSpPr>
              <p:cNvPr id="292" name="正方形/長方形 291">
                <a:extLst>
                  <a:ext uri="{FF2B5EF4-FFF2-40B4-BE49-F238E27FC236}">
                    <a16:creationId xmlns:a16="http://schemas.microsoft.com/office/drawing/2014/main" id="{6C8BADCC-ED29-4811-1081-DCD25EC8C683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正方形/長方形 292">
                <a:extLst>
                  <a:ext uri="{FF2B5EF4-FFF2-40B4-BE49-F238E27FC236}">
                    <a16:creationId xmlns:a16="http://schemas.microsoft.com/office/drawing/2014/main" id="{9275BE9E-1637-201C-2AF5-4D316A1E8ADB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正方形/長方形 293">
                <a:extLst>
                  <a:ext uri="{FF2B5EF4-FFF2-40B4-BE49-F238E27FC236}">
                    <a16:creationId xmlns:a16="http://schemas.microsoft.com/office/drawing/2014/main" id="{4228F5FD-862B-3621-25C3-3B019D89F0EC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正方形/長方形 294">
                <a:extLst>
                  <a:ext uri="{FF2B5EF4-FFF2-40B4-BE49-F238E27FC236}">
                    <a16:creationId xmlns:a16="http://schemas.microsoft.com/office/drawing/2014/main" id="{4E47AA4F-1742-CB54-ADF8-A4B57BD1C3DC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正方形/長方形 295">
                <a:extLst>
                  <a:ext uri="{FF2B5EF4-FFF2-40B4-BE49-F238E27FC236}">
                    <a16:creationId xmlns:a16="http://schemas.microsoft.com/office/drawing/2014/main" id="{67D2161D-C3F8-CD2A-754F-B9F50D02350D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正方形/長方形 296">
                <a:extLst>
                  <a:ext uri="{FF2B5EF4-FFF2-40B4-BE49-F238E27FC236}">
                    <a16:creationId xmlns:a16="http://schemas.microsoft.com/office/drawing/2014/main" id="{5ACC6584-D154-6557-D9FA-5FF7594E609B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正方形/長方形 297">
                <a:extLst>
                  <a:ext uri="{FF2B5EF4-FFF2-40B4-BE49-F238E27FC236}">
                    <a16:creationId xmlns:a16="http://schemas.microsoft.com/office/drawing/2014/main" id="{36A8BC48-E86E-2517-D269-B37DC14602F0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正方形/長方形 298">
                <a:extLst>
                  <a:ext uri="{FF2B5EF4-FFF2-40B4-BE49-F238E27FC236}">
                    <a16:creationId xmlns:a16="http://schemas.microsoft.com/office/drawing/2014/main" id="{EF67D6A6-6F97-255D-EE38-EB55D47D948A}"/>
                  </a:ext>
                </a:extLst>
              </p:cNvPr>
              <p:cNvSpPr/>
              <p:nvPr/>
            </p:nvSpPr>
            <p:spPr>
              <a:xfrm>
                <a:off x="6897646" y="4135054"/>
                <a:ext cx="176215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0" name="グループ化 419">
            <a:extLst>
              <a:ext uri="{FF2B5EF4-FFF2-40B4-BE49-F238E27FC236}">
                <a16:creationId xmlns:a16="http://schemas.microsoft.com/office/drawing/2014/main" id="{88C5FB7F-F1CB-C9A8-F7E0-84285F602845}"/>
              </a:ext>
            </a:extLst>
          </p:cNvPr>
          <p:cNvGrpSpPr/>
          <p:nvPr/>
        </p:nvGrpSpPr>
        <p:grpSpPr>
          <a:xfrm>
            <a:off x="2960306" y="2847042"/>
            <a:ext cx="311189" cy="311189"/>
            <a:chOff x="6925038" y="1873547"/>
            <a:chExt cx="311189" cy="311189"/>
          </a:xfrm>
        </p:grpSpPr>
        <p:sp>
          <p:nvSpPr>
            <p:cNvPr id="421" name="円/楕円 103">
              <a:extLst>
                <a:ext uri="{FF2B5EF4-FFF2-40B4-BE49-F238E27FC236}">
                  <a16:creationId xmlns:a16="http://schemas.microsoft.com/office/drawing/2014/main" id="{08E32922-0EFD-216A-2977-393D7A04EA5E}"/>
                </a:ext>
              </a:extLst>
            </p:cNvPr>
            <p:cNvSpPr/>
            <p:nvPr/>
          </p:nvSpPr>
          <p:spPr>
            <a:xfrm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22" name="円/楕円 104">
              <a:extLst>
                <a:ext uri="{FF2B5EF4-FFF2-40B4-BE49-F238E27FC236}">
                  <a16:creationId xmlns:a16="http://schemas.microsoft.com/office/drawing/2014/main" id="{3545A499-F796-EB46-3920-017639129241}"/>
                </a:ext>
              </a:extLst>
            </p:cNvPr>
            <p:cNvSpPr/>
            <p:nvPr/>
          </p:nvSpPr>
          <p:spPr>
            <a:xfrm rot="18900000"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23" name="円/楕円 105">
              <a:extLst>
                <a:ext uri="{FF2B5EF4-FFF2-40B4-BE49-F238E27FC236}">
                  <a16:creationId xmlns:a16="http://schemas.microsoft.com/office/drawing/2014/main" id="{A3BA5103-0201-875D-DAE7-0DAE8AA90A4A}"/>
                </a:ext>
              </a:extLst>
            </p:cNvPr>
            <p:cNvSpPr/>
            <p:nvPr/>
          </p:nvSpPr>
          <p:spPr>
            <a:xfrm rot="2700000"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24" name="円/楕円 106">
              <a:extLst>
                <a:ext uri="{FF2B5EF4-FFF2-40B4-BE49-F238E27FC236}">
                  <a16:creationId xmlns:a16="http://schemas.microsoft.com/office/drawing/2014/main" id="{B017B307-9CF1-B22D-B79C-D7A324C6348C}"/>
                </a:ext>
              </a:extLst>
            </p:cNvPr>
            <p:cNvSpPr/>
            <p:nvPr/>
          </p:nvSpPr>
          <p:spPr>
            <a:xfrm>
              <a:off x="7044628" y="1993137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C5662A-B64F-8D31-D4AC-4CCD063C28D4}"/>
              </a:ext>
            </a:extLst>
          </p:cNvPr>
          <p:cNvGrpSpPr/>
          <p:nvPr/>
        </p:nvGrpSpPr>
        <p:grpSpPr>
          <a:xfrm>
            <a:off x="3523404" y="2969091"/>
            <a:ext cx="364519" cy="369332"/>
            <a:chOff x="2514337" y="3315164"/>
            <a:chExt cx="364519" cy="369332"/>
          </a:xfrm>
        </p:grpSpPr>
        <p:sp>
          <p:nvSpPr>
            <p:cNvPr id="426" name="テキスト ボックス 425">
              <a:extLst>
                <a:ext uri="{FF2B5EF4-FFF2-40B4-BE49-F238E27FC236}">
                  <a16:creationId xmlns:a16="http://schemas.microsoft.com/office/drawing/2014/main" id="{9524967A-F3ED-18D3-D305-D5952CEF3CB1}"/>
                </a:ext>
              </a:extLst>
            </p:cNvPr>
            <p:cNvSpPr txBox="1"/>
            <p:nvPr/>
          </p:nvSpPr>
          <p:spPr>
            <a:xfrm>
              <a:off x="2514337" y="3315164"/>
              <a:ext cx="364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>
                  <a:solidFill>
                    <a:srgbClr val="00B050"/>
                  </a:solidFill>
                </a:rPr>
                <a:t>e</a:t>
              </a:r>
              <a:r>
                <a:rPr kumimoji="1" lang="en-US" altLang="ja-JP" baseline="30000">
                  <a:solidFill>
                    <a:srgbClr val="00B050"/>
                  </a:solidFill>
                </a:rPr>
                <a:t>-</a:t>
              </a:r>
              <a:endParaRPr kumimoji="1" lang="ja-JP" altLang="en-US" baseline="30000">
                <a:solidFill>
                  <a:srgbClr val="00B050"/>
                </a:solidFill>
              </a:endParaRPr>
            </a:p>
          </p:txBody>
        </p:sp>
        <p:sp>
          <p:nvSpPr>
            <p:cNvPr id="427" name="楕円 426">
              <a:extLst>
                <a:ext uri="{FF2B5EF4-FFF2-40B4-BE49-F238E27FC236}">
                  <a16:creationId xmlns:a16="http://schemas.microsoft.com/office/drawing/2014/main" id="{5A308AFF-9ADF-E627-4002-E90AF04D26A4}"/>
                </a:ext>
              </a:extLst>
            </p:cNvPr>
            <p:cNvSpPr/>
            <p:nvPr/>
          </p:nvSpPr>
          <p:spPr>
            <a:xfrm>
              <a:off x="2538211" y="3382911"/>
              <a:ext cx="49493" cy="4949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A322B677-E443-E647-F8A1-7419A7A15231}"/>
              </a:ext>
            </a:extLst>
          </p:cNvPr>
          <p:cNvGrpSpPr/>
          <p:nvPr/>
        </p:nvGrpSpPr>
        <p:grpSpPr>
          <a:xfrm>
            <a:off x="3367232" y="1748164"/>
            <a:ext cx="321609" cy="2773391"/>
            <a:chOff x="3697432" y="2011426"/>
            <a:chExt cx="321609" cy="2773391"/>
          </a:xfrm>
        </p:grpSpPr>
        <p:grpSp>
          <p:nvGrpSpPr>
            <p:cNvPr id="428" name="グループ化 427">
              <a:extLst>
                <a:ext uri="{FF2B5EF4-FFF2-40B4-BE49-F238E27FC236}">
                  <a16:creationId xmlns:a16="http://schemas.microsoft.com/office/drawing/2014/main" id="{83EBFDDE-4565-43CD-0786-E0E264BF7516}"/>
                </a:ext>
              </a:extLst>
            </p:cNvPr>
            <p:cNvGrpSpPr/>
            <p:nvPr/>
          </p:nvGrpSpPr>
          <p:grpSpPr>
            <a:xfrm rot="5025686">
              <a:off x="2529920" y="3231969"/>
              <a:ext cx="2672369" cy="305873"/>
              <a:chOff x="523875" y="2717463"/>
              <a:chExt cx="3180219" cy="364000"/>
            </a:xfrm>
          </p:grpSpPr>
          <p:cxnSp>
            <p:nvCxnSpPr>
              <p:cNvPr id="429" name="直線矢印コネクタ 428">
                <a:extLst>
                  <a:ext uri="{FF2B5EF4-FFF2-40B4-BE49-F238E27FC236}">
                    <a16:creationId xmlns:a16="http://schemas.microsoft.com/office/drawing/2014/main" id="{10B6A4EC-1DEB-87D1-A097-1A291FFD6B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163" y="2717463"/>
                <a:ext cx="2974975" cy="341650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直線矢印コネクタ 429">
                <a:extLst>
                  <a:ext uri="{FF2B5EF4-FFF2-40B4-BE49-F238E27FC236}">
                    <a16:creationId xmlns:a16="http://schemas.microsoft.com/office/drawing/2014/main" id="{DF92C2F3-FE20-B8C4-C64E-5159666161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3875" y="2868613"/>
                <a:ext cx="1485901" cy="2506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直線矢印コネクタ 430">
                <a:extLst>
                  <a:ext uri="{FF2B5EF4-FFF2-40B4-BE49-F238E27FC236}">
                    <a16:creationId xmlns:a16="http://schemas.microsoft.com/office/drawing/2014/main" id="{B97C11B1-865C-45E8-5F18-AC706B3FF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300" y="2887663"/>
                <a:ext cx="1684794" cy="1938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2" name="フリーフォーム: 図形 431">
                <a:extLst>
                  <a:ext uri="{FF2B5EF4-FFF2-40B4-BE49-F238E27FC236}">
                    <a16:creationId xmlns:a16="http://schemas.microsoft.com/office/drawing/2014/main" id="{8F03F076-D7FE-DB0F-422C-E2091CD2A594}"/>
                  </a:ext>
                </a:extLst>
              </p:cNvPr>
              <p:cNvSpPr/>
              <p:nvPr/>
            </p:nvSpPr>
            <p:spPr>
              <a:xfrm>
                <a:off x="880967" y="2761456"/>
                <a:ext cx="26289" cy="119062"/>
              </a:xfrm>
              <a:custGeom>
                <a:avLst/>
                <a:gdLst>
                  <a:gd name="connsiteX0" fmla="*/ 26289 w 26289"/>
                  <a:gd name="connsiteY0" fmla="*/ 0 h 119062"/>
                  <a:gd name="connsiteX1" fmla="*/ 95 w 26289"/>
                  <a:gd name="connsiteY1" fmla="*/ 57150 h 119062"/>
                  <a:gd name="connsiteX2" fmla="*/ 19145 w 26289"/>
                  <a:gd name="connsiteY2" fmla="*/ 119062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89" h="119062">
                    <a:moveTo>
                      <a:pt x="26289" y="0"/>
                    </a:moveTo>
                    <a:cubicBezTo>
                      <a:pt x="13787" y="18653"/>
                      <a:pt x="1286" y="37306"/>
                      <a:pt x="95" y="57150"/>
                    </a:cubicBezTo>
                    <a:cubicBezTo>
                      <a:pt x="-1096" y="76994"/>
                      <a:pt x="9024" y="98028"/>
                      <a:pt x="19145" y="11906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33" name="爆発: 8 pt 432">
              <a:extLst>
                <a:ext uri="{FF2B5EF4-FFF2-40B4-BE49-F238E27FC236}">
                  <a16:creationId xmlns:a16="http://schemas.microsoft.com/office/drawing/2014/main" id="{1B291F66-35CF-CACD-7983-F69BE6C20F27}"/>
                </a:ext>
              </a:extLst>
            </p:cNvPr>
            <p:cNvSpPr/>
            <p:nvPr/>
          </p:nvSpPr>
          <p:spPr>
            <a:xfrm rot="900000">
              <a:off x="3799489" y="4659532"/>
              <a:ext cx="125284" cy="125285"/>
            </a:xfrm>
            <a:prstGeom prst="irregularSeal1">
              <a:avLst/>
            </a:prstGeom>
            <a:solidFill>
              <a:srgbClr val="FFFF00">
                <a:alpha val="5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4" name="爆発: 8 pt 433">
              <a:extLst>
                <a:ext uri="{FF2B5EF4-FFF2-40B4-BE49-F238E27FC236}">
                  <a16:creationId xmlns:a16="http://schemas.microsoft.com/office/drawing/2014/main" id="{28A683AD-894F-A629-CD6C-B5E65F696B08}"/>
                </a:ext>
              </a:extLst>
            </p:cNvPr>
            <p:cNvSpPr/>
            <p:nvPr/>
          </p:nvSpPr>
          <p:spPr>
            <a:xfrm rot="900000">
              <a:off x="3697432" y="2011426"/>
              <a:ext cx="107987" cy="107988"/>
            </a:xfrm>
            <a:prstGeom prst="irregularSeal1">
              <a:avLst/>
            </a:prstGeom>
            <a:solidFill>
              <a:srgbClr val="FFFF00">
                <a:alpha val="5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6" name="テキスト ボックス 71">
            <a:extLst>
              <a:ext uri="{FF2B5EF4-FFF2-40B4-BE49-F238E27FC236}">
                <a16:creationId xmlns:a16="http://schemas.microsoft.com/office/drawing/2014/main" id="{04DF0EE3-8934-5390-2EF5-FA99BB2E8AA9}"/>
              </a:ext>
            </a:extLst>
          </p:cNvPr>
          <p:cNvSpPr txBox="1"/>
          <p:nvPr/>
        </p:nvSpPr>
        <p:spPr>
          <a:xfrm>
            <a:off x="1298338" y="1610338"/>
            <a:ext cx="782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Crystal</a:t>
            </a:r>
          </a:p>
        </p:txBody>
      </p:sp>
      <p:cxnSp>
        <p:nvCxnSpPr>
          <p:cNvPr id="438" name="直線矢印コネクタ 437">
            <a:extLst>
              <a:ext uri="{FF2B5EF4-FFF2-40B4-BE49-F238E27FC236}">
                <a16:creationId xmlns:a16="http://schemas.microsoft.com/office/drawing/2014/main" id="{AD0FC69C-12E3-B67B-63A4-88011D18602B}"/>
              </a:ext>
            </a:extLst>
          </p:cNvPr>
          <p:cNvCxnSpPr>
            <a:cxnSpLocks/>
          </p:cNvCxnSpPr>
          <p:nvPr/>
        </p:nvCxnSpPr>
        <p:spPr>
          <a:xfrm>
            <a:off x="2254348" y="1609727"/>
            <a:ext cx="67833" cy="2744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テキスト ボックス 71">
            <a:extLst>
              <a:ext uri="{FF2B5EF4-FFF2-40B4-BE49-F238E27FC236}">
                <a16:creationId xmlns:a16="http://schemas.microsoft.com/office/drawing/2014/main" id="{6B1B7EF3-E31D-4FED-2105-E4DA873EA30C}"/>
              </a:ext>
            </a:extLst>
          </p:cNvPr>
          <p:cNvSpPr txBox="1"/>
          <p:nvPr/>
        </p:nvSpPr>
        <p:spPr>
          <a:xfrm>
            <a:off x="1674589" y="1085515"/>
            <a:ext cx="1163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Photo sensor</a:t>
            </a:r>
          </a:p>
        </p:txBody>
      </p:sp>
      <p:grpSp>
        <p:nvGrpSpPr>
          <p:cNvPr id="440" name="グループ化 439">
            <a:extLst>
              <a:ext uri="{FF2B5EF4-FFF2-40B4-BE49-F238E27FC236}">
                <a16:creationId xmlns:a16="http://schemas.microsoft.com/office/drawing/2014/main" id="{D63043C9-914E-B189-8038-6CEB46EF4587}"/>
              </a:ext>
            </a:extLst>
          </p:cNvPr>
          <p:cNvGrpSpPr/>
          <p:nvPr/>
        </p:nvGrpSpPr>
        <p:grpSpPr>
          <a:xfrm>
            <a:off x="4211257" y="2821642"/>
            <a:ext cx="311189" cy="311189"/>
            <a:chOff x="6925038" y="1873547"/>
            <a:chExt cx="311189" cy="311189"/>
          </a:xfrm>
        </p:grpSpPr>
        <p:sp>
          <p:nvSpPr>
            <p:cNvPr id="441" name="円/楕円 103">
              <a:extLst>
                <a:ext uri="{FF2B5EF4-FFF2-40B4-BE49-F238E27FC236}">
                  <a16:creationId xmlns:a16="http://schemas.microsoft.com/office/drawing/2014/main" id="{0B379268-E13A-1E6B-A11F-2DEC5D581514}"/>
                </a:ext>
              </a:extLst>
            </p:cNvPr>
            <p:cNvSpPr/>
            <p:nvPr/>
          </p:nvSpPr>
          <p:spPr>
            <a:xfrm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42" name="円/楕円 104">
              <a:extLst>
                <a:ext uri="{FF2B5EF4-FFF2-40B4-BE49-F238E27FC236}">
                  <a16:creationId xmlns:a16="http://schemas.microsoft.com/office/drawing/2014/main" id="{5251D62C-BC6A-4227-8B43-E9071C503D3C}"/>
                </a:ext>
              </a:extLst>
            </p:cNvPr>
            <p:cNvSpPr/>
            <p:nvPr/>
          </p:nvSpPr>
          <p:spPr>
            <a:xfrm rot="18900000"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43" name="円/楕円 105">
              <a:extLst>
                <a:ext uri="{FF2B5EF4-FFF2-40B4-BE49-F238E27FC236}">
                  <a16:creationId xmlns:a16="http://schemas.microsoft.com/office/drawing/2014/main" id="{7D2B067B-4555-A8F8-77AE-650789233545}"/>
                </a:ext>
              </a:extLst>
            </p:cNvPr>
            <p:cNvSpPr/>
            <p:nvPr/>
          </p:nvSpPr>
          <p:spPr>
            <a:xfrm rot="2700000">
              <a:off x="7022652" y="1873547"/>
              <a:ext cx="115961" cy="3111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444" name="円/楕円 106">
              <a:extLst>
                <a:ext uri="{FF2B5EF4-FFF2-40B4-BE49-F238E27FC236}">
                  <a16:creationId xmlns:a16="http://schemas.microsoft.com/office/drawing/2014/main" id="{F40C5F2D-93ED-437A-758E-2FFD6E05DE9E}"/>
                </a:ext>
              </a:extLst>
            </p:cNvPr>
            <p:cNvSpPr/>
            <p:nvPr/>
          </p:nvSpPr>
          <p:spPr>
            <a:xfrm>
              <a:off x="7044628" y="1993137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75" name="グループ化 474">
            <a:extLst>
              <a:ext uri="{FF2B5EF4-FFF2-40B4-BE49-F238E27FC236}">
                <a16:creationId xmlns:a16="http://schemas.microsoft.com/office/drawing/2014/main" id="{53917FD5-2BD6-E9E1-9484-533051FAA2F9}"/>
              </a:ext>
            </a:extLst>
          </p:cNvPr>
          <p:cNvGrpSpPr/>
          <p:nvPr/>
        </p:nvGrpSpPr>
        <p:grpSpPr>
          <a:xfrm>
            <a:off x="3943356" y="1776738"/>
            <a:ext cx="305873" cy="2746412"/>
            <a:chOff x="4273556" y="2040000"/>
            <a:chExt cx="305873" cy="2746412"/>
          </a:xfrm>
        </p:grpSpPr>
        <p:grpSp>
          <p:nvGrpSpPr>
            <p:cNvPr id="445" name="グループ化 444">
              <a:extLst>
                <a:ext uri="{FF2B5EF4-FFF2-40B4-BE49-F238E27FC236}">
                  <a16:creationId xmlns:a16="http://schemas.microsoft.com/office/drawing/2014/main" id="{0A6F90AB-A58D-8763-02DF-3038BAA847FB}"/>
                </a:ext>
              </a:extLst>
            </p:cNvPr>
            <p:cNvGrpSpPr/>
            <p:nvPr/>
          </p:nvGrpSpPr>
          <p:grpSpPr>
            <a:xfrm rot="5154892">
              <a:off x="3090308" y="3246256"/>
              <a:ext cx="2672369" cy="305873"/>
              <a:chOff x="523875" y="2717463"/>
              <a:chExt cx="3180219" cy="364000"/>
            </a:xfrm>
          </p:grpSpPr>
          <p:cxnSp>
            <p:nvCxnSpPr>
              <p:cNvPr id="446" name="直線矢印コネクタ 445">
                <a:extLst>
                  <a:ext uri="{FF2B5EF4-FFF2-40B4-BE49-F238E27FC236}">
                    <a16:creationId xmlns:a16="http://schemas.microsoft.com/office/drawing/2014/main" id="{217CA349-EBEA-95D1-3174-59032C358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163" y="2717463"/>
                <a:ext cx="2974975" cy="341650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直線矢印コネクタ 446">
                <a:extLst>
                  <a:ext uri="{FF2B5EF4-FFF2-40B4-BE49-F238E27FC236}">
                    <a16:creationId xmlns:a16="http://schemas.microsoft.com/office/drawing/2014/main" id="{F0502BB9-721C-09CE-C4A6-8BEA693974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3875" y="2868613"/>
                <a:ext cx="1485901" cy="2506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直線矢印コネクタ 447">
                <a:extLst>
                  <a:ext uri="{FF2B5EF4-FFF2-40B4-BE49-F238E27FC236}">
                    <a16:creationId xmlns:a16="http://schemas.microsoft.com/office/drawing/2014/main" id="{3866D7AC-8451-75FA-77E1-1F9A5827DE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9300" y="2887663"/>
                <a:ext cx="1684794" cy="1938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9" name="フリーフォーム: 図形 448">
                <a:extLst>
                  <a:ext uri="{FF2B5EF4-FFF2-40B4-BE49-F238E27FC236}">
                    <a16:creationId xmlns:a16="http://schemas.microsoft.com/office/drawing/2014/main" id="{A22CACFF-61BC-226C-E72E-CB0D6101F1BA}"/>
                  </a:ext>
                </a:extLst>
              </p:cNvPr>
              <p:cNvSpPr/>
              <p:nvPr/>
            </p:nvSpPr>
            <p:spPr>
              <a:xfrm>
                <a:off x="880967" y="2761456"/>
                <a:ext cx="26289" cy="119062"/>
              </a:xfrm>
              <a:custGeom>
                <a:avLst/>
                <a:gdLst>
                  <a:gd name="connsiteX0" fmla="*/ 26289 w 26289"/>
                  <a:gd name="connsiteY0" fmla="*/ 0 h 119062"/>
                  <a:gd name="connsiteX1" fmla="*/ 95 w 26289"/>
                  <a:gd name="connsiteY1" fmla="*/ 57150 h 119062"/>
                  <a:gd name="connsiteX2" fmla="*/ 19145 w 26289"/>
                  <a:gd name="connsiteY2" fmla="*/ 119062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89" h="119062">
                    <a:moveTo>
                      <a:pt x="26289" y="0"/>
                    </a:moveTo>
                    <a:cubicBezTo>
                      <a:pt x="13787" y="18653"/>
                      <a:pt x="1286" y="37306"/>
                      <a:pt x="95" y="57150"/>
                    </a:cubicBezTo>
                    <a:cubicBezTo>
                      <a:pt x="-1096" y="76994"/>
                      <a:pt x="9024" y="98028"/>
                      <a:pt x="19145" y="11906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52" name="爆発: 8 pt 451">
              <a:extLst>
                <a:ext uri="{FF2B5EF4-FFF2-40B4-BE49-F238E27FC236}">
                  <a16:creationId xmlns:a16="http://schemas.microsoft.com/office/drawing/2014/main" id="{198FB3E3-22A7-29BE-A2CE-A946346737FD}"/>
                </a:ext>
              </a:extLst>
            </p:cNvPr>
            <p:cNvSpPr/>
            <p:nvPr/>
          </p:nvSpPr>
          <p:spPr>
            <a:xfrm>
              <a:off x="4311001" y="2040000"/>
              <a:ext cx="107987" cy="107988"/>
            </a:xfrm>
            <a:prstGeom prst="irregularSeal1">
              <a:avLst/>
            </a:prstGeom>
            <a:solidFill>
              <a:srgbClr val="FFFF00">
                <a:alpha val="5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3" name="爆発: 8 pt 452">
              <a:extLst>
                <a:ext uri="{FF2B5EF4-FFF2-40B4-BE49-F238E27FC236}">
                  <a16:creationId xmlns:a16="http://schemas.microsoft.com/office/drawing/2014/main" id="{CFE58599-A1DD-256F-DC63-77B476083A1A}"/>
                </a:ext>
              </a:extLst>
            </p:cNvPr>
            <p:cNvSpPr/>
            <p:nvPr/>
          </p:nvSpPr>
          <p:spPr>
            <a:xfrm>
              <a:off x="4331638" y="4678424"/>
              <a:ext cx="107987" cy="107988"/>
            </a:xfrm>
            <a:prstGeom prst="irregularSeal1">
              <a:avLst/>
            </a:prstGeom>
            <a:solidFill>
              <a:srgbClr val="FFFF00">
                <a:alpha val="5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54" name="フリーフォーム: 図形 453">
            <a:extLst>
              <a:ext uri="{FF2B5EF4-FFF2-40B4-BE49-F238E27FC236}">
                <a16:creationId xmlns:a16="http://schemas.microsoft.com/office/drawing/2014/main" id="{942EE1AF-A0BA-8C08-DA24-32E1935AFB24}"/>
              </a:ext>
            </a:extLst>
          </p:cNvPr>
          <p:cNvSpPr/>
          <p:nvPr/>
        </p:nvSpPr>
        <p:spPr>
          <a:xfrm>
            <a:off x="3930748" y="1633540"/>
            <a:ext cx="185737" cy="2947987"/>
          </a:xfrm>
          <a:custGeom>
            <a:avLst/>
            <a:gdLst>
              <a:gd name="connsiteX0" fmla="*/ 0 w 185737"/>
              <a:gd name="connsiteY0" fmla="*/ 328612 h 2947987"/>
              <a:gd name="connsiteX1" fmla="*/ 0 w 185737"/>
              <a:gd name="connsiteY1" fmla="*/ 2624137 h 2947987"/>
              <a:gd name="connsiteX2" fmla="*/ 123825 w 185737"/>
              <a:gd name="connsiteY2" fmla="*/ 2947987 h 2947987"/>
              <a:gd name="connsiteX3" fmla="*/ 185737 w 185737"/>
              <a:gd name="connsiteY3" fmla="*/ 2914650 h 2947987"/>
              <a:gd name="connsiteX4" fmla="*/ 185737 w 185737"/>
              <a:gd name="connsiteY4" fmla="*/ 38100 h 2947987"/>
              <a:gd name="connsiteX5" fmla="*/ 123825 w 185737"/>
              <a:gd name="connsiteY5" fmla="*/ 0 h 2947987"/>
              <a:gd name="connsiteX6" fmla="*/ 0 w 185737"/>
              <a:gd name="connsiteY6" fmla="*/ 328612 h 294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737" h="2947987">
                <a:moveTo>
                  <a:pt x="0" y="328612"/>
                </a:moveTo>
                <a:lnTo>
                  <a:pt x="0" y="2624137"/>
                </a:lnTo>
                <a:lnTo>
                  <a:pt x="123825" y="2947987"/>
                </a:lnTo>
                <a:lnTo>
                  <a:pt x="185737" y="2914650"/>
                </a:lnTo>
                <a:lnTo>
                  <a:pt x="185737" y="38100"/>
                </a:lnTo>
                <a:lnTo>
                  <a:pt x="123825" y="0"/>
                </a:lnTo>
                <a:lnTo>
                  <a:pt x="0" y="328612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5" name="爆発: 8 pt 454">
            <a:extLst>
              <a:ext uri="{FF2B5EF4-FFF2-40B4-BE49-F238E27FC236}">
                <a16:creationId xmlns:a16="http://schemas.microsoft.com/office/drawing/2014/main" id="{1BB02A41-CF8F-59B9-E3D0-EB415248E236}"/>
              </a:ext>
            </a:extLst>
          </p:cNvPr>
          <p:cNvSpPr/>
          <p:nvPr/>
        </p:nvSpPr>
        <p:spPr>
          <a:xfrm>
            <a:off x="3482182" y="2971424"/>
            <a:ext cx="112399" cy="112399"/>
          </a:xfrm>
          <a:prstGeom prst="irregularSeal1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222B712-4DDD-5F82-DA7E-E639578F9F15}"/>
              </a:ext>
            </a:extLst>
          </p:cNvPr>
          <p:cNvGrpSpPr/>
          <p:nvPr/>
        </p:nvGrpSpPr>
        <p:grpSpPr>
          <a:xfrm>
            <a:off x="3125885" y="2855121"/>
            <a:ext cx="549810" cy="540031"/>
            <a:chOff x="2116818" y="3201194"/>
            <a:chExt cx="549810" cy="540031"/>
          </a:xfrm>
        </p:grpSpPr>
        <p:sp>
          <p:nvSpPr>
            <p:cNvPr id="425" name="テキスト ボックス 424">
              <a:extLst>
                <a:ext uri="{FF2B5EF4-FFF2-40B4-BE49-F238E27FC236}">
                  <a16:creationId xmlns:a16="http://schemas.microsoft.com/office/drawing/2014/main" id="{56BAF78C-E2B1-1932-C94F-1625CBDCF248}"/>
                </a:ext>
              </a:extLst>
            </p:cNvPr>
            <p:cNvSpPr txBox="1"/>
            <p:nvPr/>
          </p:nvSpPr>
          <p:spPr>
            <a:xfrm>
              <a:off x="2215996" y="3371893"/>
              <a:ext cx="450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l-GR" altLang="ja-JP">
                  <a:solidFill>
                    <a:srgbClr val="0000FF"/>
                  </a:solidFill>
                </a:rPr>
                <a:t>β</a:t>
              </a:r>
              <a:r>
                <a:rPr kumimoji="1" lang="en-US" altLang="ja-JP" baseline="30000">
                  <a:solidFill>
                    <a:srgbClr val="0000FF"/>
                  </a:solidFill>
                </a:rPr>
                <a:t>+</a:t>
              </a:r>
              <a:endParaRPr kumimoji="1" lang="ja-JP" altLang="en-US" baseline="30000">
                <a:solidFill>
                  <a:srgbClr val="0000FF"/>
                </a:solidFill>
              </a:endParaRPr>
            </a:p>
          </p:txBody>
        </p:sp>
        <p:sp>
          <p:nvSpPr>
            <p:cNvPr id="435" name="フリーフォーム: 図形 434">
              <a:extLst>
                <a:ext uri="{FF2B5EF4-FFF2-40B4-BE49-F238E27FC236}">
                  <a16:creationId xmlns:a16="http://schemas.microsoft.com/office/drawing/2014/main" id="{BEC372F4-A7A9-F626-B8DF-7EEF5806328D}"/>
                </a:ext>
              </a:extLst>
            </p:cNvPr>
            <p:cNvSpPr/>
            <p:nvPr/>
          </p:nvSpPr>
          <p:spPr>
            <a:xfrm>
              <a:off x="2116818" y="3201194"/>
              <a:ext cx="366713" cy="353713"/>
            </a:xfrm>
            <a:custGeom>
              <a:avLst/>
              <a:gdLst>
                <a:gd name="connsiteX0" fmla="*/ 0 w 342900"/>
                <a:gd name="connsiteY0" fmla="*/ 146136 h 397455"/>
                <a:gd name="connsiteX1" fmla="*/ 69056 w 342900"/>
                <a:gd name="connsiteY1" fmla="*/ 372354 h 397455"/>
                <a:gd name="connsiteX2" fmla="*/ 140493 w 342900"/>
                <a:gd name="connsiteY2" fmla="*/ 353304 h 397455"/>
                <a:gd name="connsiteX3" fmla="*/ 116681 w 342900"/>
                <a:gd name="connsiteY3" fmla="*/ 29454 h 397455"/>
                <a:gd name="connsiteX4" fmla="*/ 223837 w 342900"/>
                <a:gd name="connsiteY4" fmla="*/ 38979 h 397455"/>
                <a:gd name="connsiteX5" fmla="*/ 242887 w 342900"/>
                <a:gd name="connsiteY5" fmla="*/ 241386 h 397455"/>
                <a:gd name="connsiteX6" fmla="*/ 309562 w 342900"/>
                <a:gd name="connsiteY6" fmla="*/ 265198 h 397455"/>
                <a:gd name="connsiteX7" fmla="*/ 342900 w 342900"/>
                <a:gd name="connsiteY7" fmla="*/ 208048 h 39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900" h="397455">
                  <a:moveTo>
                    <a:pt x="0" y="146136"/>
                  </a:moveTo>
                  <a:cubicBezTo>
                    <a:pt x="22820" y="241981"/>
                    <a:pt x="45641" y="337826"/>
                    <a:pt x="69056" y="372354"/>
                  </a:cubicBezTo>
                  <a:cubicBezTo>
                    <a:pt x="92472" y="406882"/>
                    <a:pt x="132556" y="410454"/>
                    <a:pt x="140493" y="353304"/>
                  </a:cubicBezTo>
                  <a:cubicBezTo>
                    <a:pt x="148430" y="296154"/>
                    <a:pt x="102790" y="81841"/>
                    <a:pt x="116681" y="29454"/>
                  </a:cubicBezTo>
                  <a:cubicBezTo>
                    <a:pt x="130572" y="-22934"/>
                    <a:pt x="202803" y="3657"/>
                    <a:pt x="223837" y="38979"/>
                  </a:cubicBezTo>
                  <a:cubicBezTo>
                    <a:pt x="244871" y="74301"/>
                    <a:pt x="228600" y="203683"/>
                    <a:pt x="242887" y="241386"/>
                  </a:cubicBezTo>
                  <a:cubicBezTo>
                    <a:pt x="257175" y="279089"/>
                    <a:pt x="292893" y="270754"/>
                    <a:pt x="309562" y="265198"/>
                  </a:cubicBezTo>
                  <a:cubicBezTo>
                    <a:pt x="326231" y="259642"/>
                    <a:pt x="334565" y="233845"/>
                    <a:pt x="342900" y="208048"/>
                  </a:cubicBezTo>
                </a:path>
              </a:pathLst>
            </a:custGeom>
            <a:noFill/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6" name="楕円 455">
              <a:extLst>
                <a:ext uri="{FF2B5EF4-FFF2-40B4-BE49-F238E27FC236}">
                  <a16:creationId xmlns:a16="http://schemas.microsoft.com/office/drawing/2014/main" id="{A49925CD-4F7C-48C1-D7B3-C1694D45948B}"/>
                </a:ext>
              </a:extLst>
            </p:cNvPr>
            <p:cNvSpPr/>
            <p:nvPr/>
          </p:nvSpPr>
          <p:spPr>
            <a:xfrm>
              <a:off x="2435684" y="3330308"/>
              <a:ext cx="49493" cy="4949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0806B503-6B8D-02F5-336F-F7EB9900779C}"/>
              </a:ext>
            </a:extLst>
          </p:cNvPr>
          <p:cNvGrpSpPr/>
          <p:nvPr/>
        </p:nvGrpSpPr>
        <p:grpSpPr>
          <a:xfrm>
            <a:off x="4047207" y="2954755"/>
            <a:ext cx="335978" cy="230563"/>
            <a:chOff x="3038140" y="3300828"/>
            <a:chExt cx="335978" cy="230563"/>
          </a:xfrm>
        </p:grpSpPr>
        <p:sp>
          <p:nvSpPr>
            <p:cNvPr id="450" name="フリーフォーム: 図形 449">
              <a:extLst>
                <a:ext uri="{FF2B5EF4-FFF2-40B4-BE49-F238E27FC236}">
                  <a16:creationId xmlns:a16="http://schemas.microsoft.com/office/drawing/2014/main" id="{3D77D235-4487-2C9C-EB89-7F50C1330047}"/>
                </a:ext>
              </a:extLst>
            </p:cNvPr>
            <p:cNvSpPr/>
            <p:nvPr/>
          </p:nvSpPr>
          <p:spPr>
            <a:xfrm flipH="1">
              <a:off x="3123293" y="3300828"/>
              <a:ext cx="250825" cy="230563"/>
            </a:xfrm>
            <a:custGeom>
              <a:avLst/>
              <a:gdLst>
                <a:gd name="connsiteX0" fmla="*/ 33949 w 211749"/>
                <a:gd name="connsiteY0" fmla="*/ 17047 h 230563"/>
                <a:gd name="connsiteX1" fmla="*/ 5374 w 211749"/>
                <a:gd name="connsiteY1" fmla="*/ 144047 h 230563"/>
                <a:gd name="connsiteX2" fmla="*/ 129199 w 211749"/>
                <a:gd name="connsiteY2" fmla="*/ 226597 h 230563"/>
                <a:gd name="connsiteX3" fmla="*/ 132374 w 211749"/>
                <a:gd name="connsiteY3" fmla="*/ 17047 h 230563"/>
                <a:gd name="connsiteX4" fmla="*/ 195874 w 211749"/>
                <a:gd name="connsiteY4" fmla="*/ 20222 h 230563"/>
                <a:gd name="connsiteX5" fmla="*/ 211749 w 211749"/>
                <a:gd name="connsiteY5" fmla="*/ 83722 h 23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749" h="230563">
                  <a:moveTo>
                    <a:pt x="33949" y="17047"/>
                  </a:moveTo>
                  <a:cubicBezTo>
                    <a:pt x="11724" y="63084"/>
                    <a:pt x="-10501" y="109122"/>
                    <a:pt x="5374" y="144047"/>
                  </a:cubicBezTo>
                  <a:cubicBezTo>
                    <a:pt x="21249" y="178972"/>
                    <a:pt x="108032" y="247764"/>
                    <a:pt x="129199" y="226597"/>
                  </a:cubicBezTo>
                  <a:cubicBezTo>
                    <a:pt x="150366" y="205430"/>
                    <a:pt x="121261" y="51443"/>
                    <a:pt x="132374" y="17047"/>
                  </a:cubicBezTo>
                  <a:cubicBezTo>
                    <a:pt x="143487" y="-17349"/>
                    <a:pt x="182645" y="9110"/>
                    <a:pt x="195874" y="20222"/>
                  </a:cubicBezTo>
                  <a:cubicBezTo>
                    <a:pt x="209103" y="31334"/>
                    <a:pt x="210426" y="57528"/>
                    <a:pt x="211749" y="83722"/>
                  </a:cubicBezTo>
                </a:path>
              </a:pathLst>
            </a:custGeom>
            <a:noFill/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7" name="楕円 456">
              <a:extLst>
                <a:ext uri="{FF2B5EF4-FFF2-40B4-BE49-F238E27FC236}">
                  <a16:creationId xmlns:a16="http://schemas.microsoft.com/office/drawing/2014/main" id="{08B29D59-E0A9-B1E5-384A-EA07D0D0E616}"/>
                </a:ext>
              </a:extLst>
            </p:cNvPr>
            <p:cNvSpPr/>
            <p:nvPr/>
          </p:nvSpPr>
          <p:spPr>
            <a:xfrm>
              <a:off x="3140667" y="3406724"/>
              <a:ext cx="49493" cy="4949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8" name="爆発: 8 pt 457">
              <a:extLst>
                <a:ext uri="{FF2B5EF4-FFF2-40B4-BE49-F238E27FC236}">
                  <a16:creationId xmlns:a16="http://schemas.microsoft.com/office/drawing/2014/main" id="{2560A57A-68DB-03F4-93A5-F2B423C0A2F7}"/>
                </a:ext>
              </a:extLst>
            </p:cNvPr>
            <p:cNvSpPr/>
            <p:nvPr/>
          </p:nvSpPr>
          <p:spPr>
            <a:xfrm>
              <a:off x="3075571" y="3341310"/>
              <a:ext cx="112399" cy="112399"/>
            </a:xfrm>
            <a:prstGeom prst="irregularSeal1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9" name="楕円 458">
              <a:extLst>
                <a:ext uri="{FF2B5EF4-FFF2-40B4-BE49-F238E27FC236}">
                  <a16:creationId xmlns:a16="http://schemas.microsoft.com/office/drawing/2014/main" id="{3AA9FE81-BA20-D712-4B48-7CEC5AB66220}"/>
                </a:ext>
              </a:extLst>
            </p:cNvPr>
            <p:cNvSpPr/>
            <p:nvPr/>
          </p:nvSpPr>
          <p:spPr>
            <a:xfrm>
              <a:off x="3038140" y="3354121"/>
              <a:ext cx="49493" cy="4949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60" name="直線コネクタ 459">
            <a:extLst>
              <a:ext uri="{FF2B5EF4-FFF2-40B4-BE49-F238E27FC236}">
                <a16:creationId xmlns:a16="http://schemas.microsoft.com/office/drawing/2014/main" id="{B0318C44-A7FA-2ACB-19B6-B7EE48EDECA8}"/>
              </a:ext>
            </a:extLst>
          </p:cNvPr>
          <p:cNvCxnSpPr>
            <a:cxnSpLocks/>
          </p:cNvCxnSpPr>
          <p:nvPr/>
        </p:nvCxnSpPr>
        <p:spPr>
          <a:xfrm>
            <a:off x="3119076" y="3091556"/>
            <a:ext cx="3478" cy="42967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直線矢印コネクタ 460">
            <a:extLst>
              <a:ext uri="{FF2B5EF4-FFF2-40B4-BE49-F238E27FC236}">
                <a16:creationId xmlns:a16="http://schemas.microsoft.com/office/drawing/2014/main" id="{DDA99A37-4186-AA50-80F1-A8E140A6380B}"/>
              </a:ext>
            </a:extLst>
          </p:cNvPr>
          <p:cNvCxnSpPr/>
          <p:nvPr/>
        </p:nvCxnSpPr>
        <p:spPr>
          <a:xfrm>
            <a:off x="3129649" y="3445269"/>
            <a:ext cx="398835" cy="0"/>
          </a:xfrm>
          <a:prstGeom prst="straightConnector1">
            <a:avLst/>
          </a:prstGeom>
          <a:ln w="254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テキスト ボックス 71">
            <a:extLst>
              <a:ext uri="{FF2B5EF4-FFF2-40B4-BE49-F238E27FC236}">
                <a16:creationId xmlns:a16="http://schemas.microsoft.com/office/drawing/2014/main" id="{F0F845DE-33C0-CEC5-CBF2-C29E1D396831}"/>
              </a:ext>
            </a:extLst>
          </p:cNvPr>
          <p:cNvSpPr txBox="1"/>
          <p:nvPr/>
        </p:nvSpPr>
        <p:spPr>
          <a:xfrm>
            <a:off x="2578193" y="3503277"/>
            <a:ext cx="1562154" cy="30777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b="1"/>
              <a:t>① </a:t>
            </a:r>
            <a:r>
              <a:rPr kumimoji="1" lang="en-US" altLang="ja-JP" sz="1400" b="1"/>
              <a:t>Positron range </a:t>
            </a:r>
          </a:p>
        </p:txBody>
      </p:sp>
      <p:cxnSp>
        <p:nvCxnSpPr>
          <p:cNvPr id="463" name="直線矢印コネクタ 462">
            <a:extLst>
              <a:ext uri="{FF2B5EF4-FFF2-40B4-BE49-F238E27FC236}">
                <a16:creationId xmlns:a16="http://schemas.microsoft.com/office/drawing/2014/main" id="{35015D25-F573-FA03-B529-7D55C43589D9}"/>
              </a:ext>
            </a:extLst>
          </p:cNvPr>
          <p:cNvCxnSpPr>
            <a:cxnSpLocks/>
          </p:cNvCxnSpPr>
          <p:nvPr/>
        </p:nvCxnSpPr>
        <p:spPr>
          <a:xfrm>
            <a:off x="3269301" y="1978426"/>
            <a:ext cx="157192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直線矢印コネクタ 463">
            <a:extLst>
              <a:ext uri="{FF2B5EF4-FFF2-40B4-BE49-F238E27FC236}">
                <a16:creationId xmlns:a16="http://schemas.microsoft.com/office/drawing/2014/main" id="{9C3469FA-70F7-13A2-8540-130FFCA12E39}"/>
              </a:ext>
            </a:extLst>
          </p:cNvPr>
          <p:cNvCxnSpPr>
            <a:cxnSpLocks/>
          </p:cNvCxnSpPr>
          <p:nvPr/>
        </p:nvCxnSpPr>
        <p:spPr>
          <a:xfrm flipH="1">
            <a:off x="3547938" y="1978426"/>
            <a:ext cx="184301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テキスト ボックス 71">
            <a:extLst>
              <a:ext uri="{FF2B5EF4-FFF2-40B4-BE49-F238E27FC236}">
                <a16:creationId xmlns:a16="http://schemas.microsoft.com/office/drawing/2014/main" id="{D75F46B8-A0BD-90A2-3AAD-FAC046A4DA41}"/>
              </a:ext>
            </a:extLst>
          </p:cNvPr>
          <p:cNvSpPr txBox="1"/>
          <p:nvPr/>
        </p:nvSpPr>
        <p:spPr>
          <a:xfrm>
            <a:off x="2744940" y="1047373"/>
            <a:ext cx="1351760" cy="30777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② </a:t>
            </a:r>
            <a:r>
              <a:rPr kumimoji="1" lang="en-US" altLang="ja-JP" sz="1400" b="1" dirty="0" err="1"/>
              <a:t>Acollinearity</a:t>
            </a:r>
            <a:r>
              <a:rPr kumimoji="1" lang="en-US" altLang="ja-JP" sz="1400" b="1" dirty="0"/>
              <a:t> </a:t>
            </a:r>
          </a:p>
        </p:txBody>
      </p:sp>
      <p:cxnSp>
        <p:nvCxnSpPr>
          <p:cNvPr id="467" name="直線矢印コネクタ 466">
            <a:extLst>
              <a:ext uri="{FF2B5EF4-FFF2-40B4-BE49-F238E27FC236}">
                <a16:creationId xmlns:a16="http://schemas.microsoft.com/office/drawing/2014/main" id="{F57EAE54-4D05-5D55-DF61-C8FC5107B326}"/>
              </a:ext>
            </a:extLst>
          </p:cNvPr>
          <p:cNvCxnSpPr>
            <a:cxnSpLocks/>
          </p:cNvCxnSpPr>
          <p:nvPr/>
        </p:nvCxnSpPr>
        <p:spPr>
          <a:xfrm flipH="1">
            <a:off x="4117056" y="2626990"/>
            <a:ext cx="184301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直線矢印コネクタ 467">
            <a:extLst>
              <a:ext uri="{FF2B5EF4-FFF2-40B4-BE49-F238E27FC236}">
                <a16:creationId xmlns:a16="http://schemas.microsoft.com/office/drawing/2014/main" id="{F7436584-7B2C-E680-47B7-2A4FD723E760}"/>
              </a:ext>
            </a:extLst>
          </p:cNvPr>
          <p:cNvCxnSpPr>
            <a:cxnSpLocks/>
          </p:cNvCxnSpPr>
          <p:nvPr/>
        </p:nvCxnSpPr>
        <p:spPr>
          <a:xfrm>
            <a:off x="3772962" y="2620562"/>
            <a:ext cx="157192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正方形/長方形 468">
            <a:extLst>
              <a:ext uri="{FF2B5EF4-FFF2-40B4-BE49-F238E27FC236}">
                <a16:creationId xmlns:a16="http://schemas.microsoft.com/office/drawing/2014/main" id="{FE548639-6C24-2E2A-2A41-5ECD42C9512B}"/>
              </a:ext>
            </a:extLst>
          </p:cNvPr>
          <p:cNvSpPr/>
          <p:nvPr/>
        </p:nvSpPr>
        <p:spPr>
          <a:xfrm>
            <a:off x="4676516" y="2800352"/>
            <a:ext cx="591360" cy="6143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4" name="正方形/長方形 473">
            <a:extLst>
              <a:ext uri="{FF2B5EF4-FFF2-40B4-BE49-F238E27FC236}">
                <a16:creationId xmlns:a16="http://schemas.microsoft.com/office/drawing/2014/main" id="{DD5CCF0A-77F4-B249-F322-56577AF8C399}"/>
              </a:ext>
            </a:extLst>
          </p:cNvPr>
          <p:cNvSpPr/>
          <p:nvPr/>
        </p:nvSpPr>
        <p:spPr>
          <a:xfrm>
            <a:off x="2933825" y="2743173"/>
            <a:ext cx="840213" cy="76010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6" name="テキスト ボックス 71">
            <a:extLst>
              <a:ext uri="{FF2B5EF4-FFF2-40B4-BE49-F238E27FC236}">
                <a16:creationId xmlns:a16="http://schemas.microsoft.com/office/drawing/2014/main" id="{E74F1772-FE66-9F1B-D652-7B506B478A7A}"/>
              </a:ext>
            </a:extLst>
          </p:cNvPr>
          <p:cNvSpPr txBox="1"/>
          <p:nvPr/>
        </p:nvSpPr>
        <p:spPr>
          <a:xfrm>
            <a:off x="4178831" y="2179021"/>
            <a:ext cx="1704781" cy="30777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b="1"/>
              <a:t>③ </a:t>
            </a:r>
            <a:r>
              <a:rPr kumimoji="1" lang="en-US" altLang="ja-JP" sz="1400" b="1"/>
              <a:t>Parallax error</a:t>
            </a:r>
          </a:p>
        </p:txBody>
      </p:sp>
      <p:sp>
        <p:nvSpPr>
          <p:cNvPr id="554" name="楕円 553">
            <a:extLst>
              <a:ext uri="{FF2B5EF4-FFF2-40B4-BE49-F238E27FC236}">
                <a16:creationId xmlns:a16="http://schemas.microsoft.com/office/drawing/2014/main" id="{B1E6A68A-B657-98A6-0F2B-CB099812E6B1}"/>
              </a:ext>
            </a:extLst>
          </p:cNvPr>
          <p:cNvSpPr/>
          <p:nvPr/>
        </p:nvSpPr>
        <p:spPr>
          <a:xfrm>
            <a:off x="5176396" y="4140254"/>
            <a:ext cx="49493" cy="4949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5" name="テキスト ボックス 554">
            <a:extLst>
              <a:ext uri="{FF2B5EF4-FFF2-40B4-BE49-F238E27FC236}">
                <a16:creationId xmlns:a16="http://schemas.microsoft.com/office/drawing/2014/main" id="{4ACB325C-28FA-CCC2-FA12-065A7E7FE795}"/>
              </a:ext>
            </a:extLst>
          </p:cNvPr>
          <p:cNvSpPr txBox="1"/>
          <p:nvPr/>
        </p:nvSpPr>
        <p:spPr>
          <a:xfrm>
            <a:off x="4873790" y="3955857"/>
            <a:ext cx="45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>
                <a:solidFill>
                  <a:srgbClr val="0000FF"/>
                </a:solidFill>
              </a:rPr>
              <a:t>β</a:t>
            </a:r>
            <a:r>
              <a:rPr kumimoji="1" lang="en-US" altLang="ja-JP" baseline="30000">
                <a:solidFill>
                  <a:srgbClr val="0000FF"/>
                </a:solidFill>
              </a:rPr>
              <a:t>+</a:t>
            </a:r>
            <a:endParaRPr kumimoji="1" lang="ja-JP" altLang="en-US" baseline="30000">
              <a:solidFill>
                <a:srgbClr val="0000FF"/>
              </a:solidFill>
            </a:endParaRPr>
          </a:p>
        </p:txBody>
      </p:sp>
      <p:sp>
        <p:nvSpPr>
          <p:cNvPr id="556" name="テキスト ボックス 71">
            <a:extLst>
              <a:ext uri="{FF2B5EF4-FFF2-40B4-BE49-F238E27FC236}">
                <a16:creationId xmlns:a16="http://schemas.microsoft.com/office/drawing/2014/main" id="{17A9F376-DC64-C2FA-08E8-E23B0C56E6DC}"/>
              </a:ext>
            </a:extLst>
          </p:cNvPr>
          <p:cNvSpPr txBox="1"/>
          <p:nvPr/>
        </p:nvSpPr>
        <p:spPr>
          <a:xfrm>
            <a:off x="5228898" y="4027838"/>
            <a:ext cx="88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>
                <a:solidFill>
                  <a:srgbClr val="0000FF"/>
                </a:solidFill>
              </a:rPr>
              <a:t>Positron</a:t>
            </a:r>
          </a:p>
        </p:txBody>
      </p:sp>
      <p:sp>
        <p:nvSpPr>
          <p:cNvPr id="557" name="テキスト ボックス 556">
            <a:extLst>
              <a:ext uri="{FF2B5EF4-FFF2-40B4-BE49-F238E27FC236}">
                <a16:creationId xmlns:a16="http://schemas.microsoft.com/office/drawing/2014/main" id="{90CFBDC7-F330-4083-7D9D-A1C1DFD81D0E}"/>
              </a:ext>
            </a:extLst>
          </p:cNvPr>
          <p:cNvSpPr txBox="1"/>
          <p:nvPr/>
        </p:nvSpPr>
        <p:spPr>
          <a:xfrm>
            <a:off x="4870522" y="4205489"/>
            <a:ext cx="36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e</a:t>
            </a:r>
            <a:r>
              <a:rPr kumimoji="1" lang="en-US" altLang="ja-JP" baseline="30000">
                <a:solidFill>
                  <a:srgbClr val="00B050"/>
                </a:solidFill>
              </a:rPr>
              <a:t>-</a:t>
            </a:r>
            <a:endParaRPr kumimoji="1" lang="ja-JP" altLang="en-US" baseline="30000">
              <a:solidFill>
                <a:srgbClr val="00B050"/>
              </a:solidFill>
            </a:endParaRPr>
          </a:p>
        </p:txBody>
      </p:sp>
      <p:sp>
        <p:nvSpPr>
          <p:cNvPr id="558" name="楕円 557">
            <a:extLst>
              <a:ext uri="{FF2B5EF4-FFF2-40B4-BE49-F238E27FC236}">
                <a16:creationId xmlns:a16="http://schemas.microsoft.com/office/drawing/2014/main" id="{97C16D71-8A02-8296-D8FC-E019A3217E31}"/>
              </a:ext>
            </a:extLst>
          </p:cNvPr>
          <p:cNvSpPr/>
          <p:nvPr/>
        </p:nvSpPr>
        <p:spPr>
          <a:xfrm>
            <a:off x="5185558" y="4369415"/>
            <a:ext cx="49493" cy="4949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9" name="テキスト ボックス 71">
            <a:extLst>
              <a:ext uri="{FF2B5EF4-FFF2-40B4-BE49-F238E27FC236}">
                <a16:creationId xmlns:a16="http://schemas.microsoft.com/office/drawing/2014/main" id="{A4A608BD-DACF-331A-D912-54933B45554D}"/>
              </a:ext>
            </a:extLst>
          </p:cNvPr>
          <p:cNvSpPr txBox="1"/>
          <p:nvPr/>
        </p:nvSpPr>
        <p:spPr>
          <a:xfrm>
            <a:off x="5252710" y="4279457"/>
            <a:ext cx="772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>
                <a:solidFill>
                  <a:srgbClr val="00B050"/>
                </a:solidFill>
              </a:rPr>
              <a:t>Electron</a:t>
            </a:r>
          </a:p>
        </p:txBody>
      </p:sp>
      <p:cxnSp>
        <p:nvCxnSpPr>
          <p:cNvPr id="560" name="直線矢印コネクタ 559">
            <a:extLst>
              <a:ext uri="{FF2B5EF4-FFF2-40B4-BE49-F238E27FC236}">
                <a16:creationId xmlns:a16="http://schemas.microsoft.com/office/drawing/2014/main" id="{BA4371F3-ADCA-3086-8367-54674D6BC5A8}"/>
              </a:ext>
            </a:extLst>
          </p:cNvPr>
          <p:cNvCxnSpPr>
            <a:cxnSpLocks/>
          </p:cNvCxnSpPr>
          <p:nvPr/>
        </p:nvCxnSpPr>
        <p:spPr>
          <a:xfrm flipV="1">
            <a:off x="5002739" y="4595671"/>
            <a:ext cx="226090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2" name="テキスト ボックス 71">
            <a:extLst>
              <a:ext uri="{FF2B5EF4-FFF2-40B4-BE49-F238E27FC236}">
                <a16:creationId xmlns:a16="http://schemas.microsoft.com/office/drawing/2014/main" id="{8DA0CB95-9F23-5949-C97D-3475D5C21B7C}"/>
              </a:ext>
            </a:extLst>
          </p:cNvPr>
          <p:cNvSpPr txBox="1"/>
          <p:nvPr/>
        </p:nvSpPr>
        <p:spPr>
          <a:xfrm>
            <a:off x="5223945" y="4451428"/>
            <a:ext cx="1630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>
                <a:solidFill>
                  <a:srgbClr val="FF0000"/>
                </a:solidFill>
              </a:rPr>
              <a:t>Annihilation</a:t>
            </a:r>
            <a:r>
              <a:rPr kumimoji="1" lang="ja-JP" altLang="en-US" sz="1200" b="1">
                <a:solidFill>
                  <a:srgbClr val="FF0000"/>
                </a:solidFill>
              </a:rPr>
              <a:t>（</a:t>
            </a:r>
            <a:r>
              <a:rPr kumimoji="1" lang="en-US" altLang="ja-JP" sz="1200" b="1">
                <a:solidFill>
                  <a:srgbClr val="FF0000"/>
                </a:solidFill>
              </a:rPr>
              <a:t>511 keV</a:t>
            </a:r>
            <a:r>
              <a:rPr kumimoji="1" lang="ja-JP" altLang="en-US" sz="1200" b="1">
                <a:solidFill>
                  <a:srgbClr val="FF0000"/>
                </a:solidFill>
              </a:rPr>
              <a:t>）</a:t>
            </a:r>
            <a:endParaRPr kumimoji="1" lang="en-US" altLang="ja-JP" sz="1200" b="1">
              <a:solidFill>
                <a:srgbClr val="FF0000"/>
              </a:solidFill>
            </a:endParaRPr>
          </a:p>
        </p:txBody>
      </p: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DFAB1DDA-5A93-F3C9-1A7E-0FDAAFEB98BF}"/>
              </a:ext>
            </a:extLst>
          </p:cNvPr>
          <p:cNvSpPr/>
          <p:nvPr/>
        </p:nvSpPr>
        <p:spPr>
          <a:xfrm>
            <a:off x="1898067" y="1932130"/>
            <a:ext cx="406400" cy="304478"/>
          </a:xfrm>
          <a:custGeom>
            <a:avLst/>
            <a:gdLst>
              <a:gd name="connsiteX0" fmla="*/ 0 w 419100"/>
              <a:gd name="connsiteY0" fmla="*/ 0 h 226830"/>
              <a:gd name="connsiteX1" fmla="*/ 128588 w 419100"/>
              <a:gd name="connsiteY1" fmla="*/ 157162 h 226830"/>
              <a:gd name="connsiteX2" fmla="*/ 290513 w 419100"/>
              <a:gd name="connsiteY2" fmla="*/ 219075 h 226830"/>
              <a:gd name="connsiteX3" fmla="*/ 419100 w 419100"/>
              <a:gd name="connsiteY3" fmla="*/ 223837 h 22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226830">
                <a:moveTo>
                  <a:pt x="0" y="0"/>
                </a:moveTo>
                <a:cubicBezTo>
                  <a:pt x="40084" y="60325"/>
                  <a:pt x="80169" y="120650"/>
                  <a:pt x="128588" y="157162"/>
                </a:cubicBezTo>
                <a:cubicBezTo>
                  <a:pt x="177007" y="193674"/>
                  <a:pt x="242094" y="207963"/>
                  <a:pt x="290513" y="219075"/>
                </a:cubicBezTo>
                <a:cubicBezTo>
                  <a:pt x="338932" y="230187"/>
                  <a:pt x="379016" y="227012"/>
                  <a:pt x="419100" y="223837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직사각형 6">
            <a:extLst>
              <a:ext uri="{FF2B5EF4-FFF2-40B4-BE49-F238E27FC236}">
                <a16:creationId xmlns:a16="http://schemas.microsoft.com/office/drawing/2014/main" id="{C0E2A9D8-C8A9-2E09-598B-5485AC719D30}"/>
              </a:ext>
            </a:extLst>
          </p:cNvPr>
          <p:cNvSpPr/>
          <p:nvPr/>
        </p:nvSpPr>
        <p:spPr>
          <a:xfrm>
            <a:off x="707575" y="839387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866EFB6-7D16-8E0B-9996-CC5B32DBCE6B}"/>
              </a:ext>
            </a:extLst>
          </p:cNvPr>
          <p:cNvCxnSpPr>
            <a:cxnSpLocks/>
          </p:cNvCxnSpPr>
          <p:nvPr/>
        </p:nvCxnSpPr>
        <p:spPr>
          <a:xfrm>
            <a:off x="3525475" y="3068050"/>
            <a:ext cx="3478" cy="42967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B498407D-B9F5-FC82-6013-824BA5095691}"/>
              </a:ext>
            </a:extLst>
          </p:cNvPr>
          <p:cNvCxnSpPr>
            <a:cxnSpLocks/>
          </p:cNvCxnSpPr>
          <p:nvPr/>
        </p:nvCxnSpPr>
        <p:spPr>
          <a:xfrm>
            <a:off x="958267" y="1895720"/>
            <a:ext cx="238794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CAF2EA9B-5962-60C7-A1BC-1B63E44415E5}"/>
              </a:ext>
            </a:extLst>
          </p:cNvPr>
          <p:cNvCxnSpPr>
            <a:cxnSpLocks/>
          </p:cNvCxnSpPr>
          <p:nvPr/>
        </p:nvCxnSpPr>
        <p:spPr>
          <a:xfrm>
            <a:off x="958267" y="4324595"/>
            <a:ext cx="2454621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584B6CA8-1FAF-6E8E-AA6D-9B8110E8229B}"/>
              </a:ext>
            </a:extLst>
          </p:cNvPr>
          <p:cNvCxnSpPr/>
          <p:nvPr/>
        </p:nvCxnSpPr>
        <p:spPr>
          <a:xfrm>
            <a:off x="958267" y="1910138"/>
            <a:ext cx="0" cy="2398789"/>
          </a:xfrm>
          <a:prstGeom prst="straightConnector1">
            <a:avLst/>
          </a:prstGeom>
          <a:ln w="25400">
            <a:solidFill>
              <a:schemeClr val="tx1">
                <a:alpha val="99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71">
            <a:extLst>
              <a:ext uri="{FF2B5EF4-FFF2-40B4-BE49-F238E27FC236}">
                <a16:creationId xmlns:a16="http://schemas.microsoft.com/office/drawing/2014/main" id="{4F7136C5-CF00-AD6A-A9F5-7438EE54CCF0}"/>
              </a:ext>
            </a:extLst>
          </p:cNvPr>
          <p:cNvSpPr txBox="1"/>
          <p:nvPr/>
        </p:nvSpPr>
        <p:spPr>
          <a:xfrm rot="16200000" flipH="1">
            <a:off x="-40649" y="2767768"/>
            <a:ext cx="1533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/>
              <a:t>Ring diameter</a:t>
            </a:r>
          </a:p>
        </p:txBody>
      </p:sp>
      <p:sp>
        <p:nvSpPr>
          <p:cNvPr id="58" name="テキスト ボックス 71">
            <a:extLst>
              <a:ext uri="{FF2B5EF4-FFF2-40B4-BE49-F238E27FC236}">
                <a16:creationId xmlns:a16="http://schemas.microsoft.com/office/drawing/2014/main" id="{FA72BBDA-0169-1687-4E76-10C52215C0FB}"/>
              </a:ext>
            </a:extLst>
          </p:cNvPr>
          <p:cNvSpPr txBox="1"/>
          <p:nvPr/>
        </p:nvSpPr>
        <p:spPr>
          <a:xfrm>
            <a:off x="4035288" y="5515176"/>
            <a:ext cx="1730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Small ring diameter</a:t>
            </a:r>
          </a:p>
          <a:p>
            <a:r>
              <a:rPr kumimoji="1" lang="en-US" altLang="ja-JP" sz="1400" b="1" dirty="0"/>
              <a:t>(e.g. &lt;50 mm)</a:t>
            </a:r>
          </a:p>
        </p:txBody>
      </p:sp>
      <p:sp>
        <p:nvSpPr>
          <p:cNvPr id="59" name="テキスト ボックス 71">
            <a:extLst>
              <a:ext uri="{FF2B5EF4-FFF2-40B4-BE49-F238E27FC236}">
                <a16:creationId xmlns:a16="http://schemas.microsoft.com/office/drawing/2014/main" id="{D69A5934-24ED-6FEB-5227-CAC33F9884C1}"/>
              </a:ext>
            </a:extLst>
          </p:cNvPr>
          <p:cNvSpPr txBox="1"/>
          <p:nvPr/>
        </p:nvSpPr>
        <p:spPr>
          <a:xfrm>
            <a:off x="7213170" y="5490080"/>
            <a:ext cx="155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Fine crystal pitch</a:t>
            </a:r>
          </a:p>
          <a:p>
            <a:r>
              <a:rPr kumimoji="1" lang="en-US" altLang="ja-JP" sz="1400" b="1"/>
              <a:t>(e.g. &lt;1 mm)</a:t>
            </a:r>
          </a:p>
        </p:txBody>
      </p:sp>
      <p:sp>
        <p:nvSpPr>
          <p:cNvPr id="60" name="テキスト ボックス 71">
            <a:extLst>
              <a:ext uri="{FF2B5EF4-FFF2-40B4-BE49-F238E27FC236}">
                <a16:creationId xmlns:a16="http://schemas.microsoft.com/office/drawing/2014/main" id="{AA7BF41B-A9CE-B1DC-37F0-46277F801C15}"/>
              </a:ext>
            </a:extLst>
          </p:cNvPr>
          <p:cNvSpPr txBox="1"/>
          <p:nvPr/>
        </p:nvSpPr>
        <p:spPr>
          <a:xfrm>
            <a:off x="5674130" y="5514852"/>
            <a:ext cx="138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Depth encoding</a:t>
            </a:r>
          </a:p>
          <a:p>
            <a:r>
              <a:rPr kumimoji="1" lang="en-US" altLang="ja-JP" sz="1400" b="1"/>
              <a:t>(e.g. 3-layer)</a:t>
            </a:r>
          </a:p>
        </p:txBody>
      </p:sp>
      <p:sp>
        <p:nvSpPr>
          <p:cNvPr id="61" name="テキスト ボックス 71">
            <a:extLst>
              <a:ext uri="{FF2B5EF4-FFF2-40B4-BE49-F238E27FC236}">
                <a16:creationId xmlns:a16="http://schemas.microsoft.com/office/drawing/2014/main" id="{9F62BCDA-0E40-6F48-0C39-F1836A35D357}"/>
              </a:ext>
            </a:extLst>
          </p:cNvPr>
          <p:cNvSpPr txBox="1"/>
          <p:nvPr/>
        </p:nvSpPr>
        <p:spPr>
          <a:xfrm>
            <a:off x="8879137" y="5504200"/>
            <a:ext cx="144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Opaque reflector</a:t>
            </a:r>
          </a:p>
          <a:p>
            <a:r>
              <a:rPr kumimoji="1" lang="en-US" altLang="ja-JP" sz="1400" b="1"/>
              <a:t>(e.g. BaSO</a:t>
            </a:r>
            <a:r>
              <a:rPr kumimoji="1" lang="en-US" altLang="ja-JP" sz="1400" b="1" baseline="-25000"/>
              <a:t>4</a:t>
            </a:r>
            <a:r>
              <a:rPr kumimoji="1" lang="en-US" altLang="ja-JP" sz="1400" b="1"/>
              <a:t>)</a:t>
            </a:r>
          </a:p>
        </p:txBody>
      </p:sp>
      <p:sp>
        <p:nvSpPr>
          <p:cNvPr id="479" name="正方形/長方形 478">
            <a:extLst>
              <a:ext uri="{FF2B5EF4-FFF2-40B4-BE49-F238E27FC236}">
                <a16:creationId xmlns:a16="http://schemas.microsoft.com/office/drawing/2014/main" id="{494941DF-518B-0BDE-227A-EDD0F5D589A7}"/>
              </a:ext>
            </a:extLst>
          </p:cNvPr>
          <p:cNvSpPr/>
          <p:nvPr/>
        </p:nvSpPr>
        <p:spPr>
          <a:xfrm>
            <a:off x="5679987" y="5205783"/>
            <a:ext cx="1428751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0" name="正方形/長方形 479">
            <a:extLst>
              <a:ext uri="{FF2B5EF4-FFF2-40B4-BE49-F238E27FC236}">
                <a16:creationId xmlns:a16="http://schemas.microsoft.com/office/drawing/2014/main" id="{D9541897-57BE-7764-09E7-ADF8DA998203}"/>
              </a:ext>
            </a:extLst>
          </p:cNvPr>
          <p:cNvSpPr/>
          <p:nvPr/>
        </p:nvSpPr>
        <p:spPr>
          <a:xfrm>
            <a:off x="7308214" y="5182965"/>
            <a:ext cx="1353821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1" name="正方形/長方形 480">
            <a:extLst>
              <a:ext uri="{FF2B5EF4-FFF2-40B4-BE49-F238E27FC236}">
                <a16:creationId xmlns:a16="http://schemas.microsoft.com/office/drawing/2014/main" id="{A737DA47-B760-EA43-1D49-BAE9DA838CE0}"/>
              </a:ext>
            </a:extLst>
          </p:cNvPr>
          <p:cNvSpPr/>
          <p:nvPr/>
        </p:nvSpPr>
        <p:spPr>
          <a:xfrm>
            <a:off x="8926829" y="5198840"/>
            <a:ext cx="1201421" cy="30483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2" name="テキスト ボックス 71">
            <a:extLst>
              <a:ext uri="{FF2B5EF4-FFF2-40B4-BE49-F238E27FC236}">
                <a16:creationId xmlns:a16="http://schemas.microsoft.com/office/drawing/2014/main" id="{A04BF6FA-9275-E8DA-3E45-B060BD287EE4}"/>
              </a:ext>
            </a:extLst>
          </p:cNvPr>
          <p:cNvSpPr txBox="1"/>
          <p:nvPr/>
        </p:nvSpPr>
        <p:spPr>
          <a:xfrm>
            <a:off x="1351040" y="5637390"/>
            <a:ext cx="982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Solution&gt;</a:t>
            </a:r>
          </a:p>
        </p:txBody>
      </p:sp>
      <p:grpSp>
        <p:nvGrpSpPr>
          <p:cNvPr id="894" name="グループ化 893">
            <a:extLst>
              <a:ext uri="{FF2B5EF4-FFF2-40B4-BE49-F238E27FC236}">
                <a16:creationId xmlns:a16="http://schemas.microsoft.com/office/drawing/2014/main" id="{03F4ECB0-2E36-E4AF-BAEE-C6BE479E83FC}"/>
              </a:ext>
            </a:extLst>
          </p:cNvPr>
          <p:cNvGrpSpPr/>
          <p:nvPr/>
        </p:nvGrpSpPr>
        <p:grpSpPr>
          <a:xfrm>
            <a:off x="7962900" y="2205550"/>
            <a:ext cx="3938192" cy="2503242"/>
            <a:chOff x="7962900" y="2672008"/>
            <a:chExt cx="3938192" cy="2503242"/>
          </a:xfrm>
        </p:grpSpPr>
        <p:pic>
          <p:nvPicPr>
            <p:cNvPr id="486" name="図 485" descr="スクリーンショットの画面&#10;&#10;自動的に生成された説明">
              <a:extLst>
                <a:ext uri="{FF2B5EF4-FFF2-40B4-BE49-F238E27FC236}">
                  <a16:creationId xmlns:a16="http://schemas.microsoft.com/office/drawing/2014/main" id="{2DD6C118-3A8A-6440-F5BC-42065527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8" t="9764" r="22388" b="12099"/>
            <a:stretch/>
          </p:blipFill>
          <p:spPr>
            <a:xfrm>
              <a:off x="9944082" y="3172246"/>
              <a:ext cx="1957010" cy="195252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483" name="テキスト ボックス 71">
              <a:extLst>
                <a:ext uri="{FF2B5EF4-FFF2-40B4-BE49-F238E27FC236}">
                  <a16:creationId xmlns:a16="http://schemas.microsoft.com/office/drawing/2014/main" id="{463F9A59-0188-2AC8-006D-48B0AA576BD1}"/>
                </a:ext>
              </a:extLst>
            </p:cNvPr>
            <p:cNvSpPr txBox="1"/>
            <p:nvPr/>
          </p:nvSpPr>
          <p:spPr>
            <a:xfrm>
              <a:off x="10057325" y="2672008"/>
              <a:ext cx="1728324" cy="338554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/>
                <a:t>⑤ </a:t>
              </a:r>
              <a:r>
                <a:rPr kumimoji="1" lang="en-US" altLang="ja-JP" sz="1600" b="1"/>
                <a:t>Block effect</a:t>
              </a:r>
            </a:p>
          </p:txBody>
        </p:sp>
        <p:cxnSp>
          <p:nvCxnSpPr>
            <p:cNvPr id="488" name="直線コネクタ 487">
              <a:extLst>
                <a:ext uri="{FF2B5EF4-FFF2-40B4-BE49-F238E27FC236}">
                  <a16:creationId xmlns:a16="http://schemas.microsoft.com/office/drawing/2014/main" id="{D7EA17CA-2DD7-9DC1-14AA-F49A2D1469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4425" y="4356667"/>
              <a:ext cx="96015" cy="104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直線コネクタ 490">
              <a:extLst>
                <a:ext uri="{FF2B5EF4-FFF2-40B4-BE49-F238E27FC236}">
                  <a16:creationId xmlns:a16="http://schemas.microsoft.com/office/drawing/2014/main" id="{ACFCBC15-AF08-0787-940F-18B62CECF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2900" y="5113354"/>
              <a:ext cx="1981182" cy="61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0" name="直線コネクタ 889">
              <a:extLst>
                <a:ext uri="{FF2B5EF4-FFF2-40B4-BE49-F238E27FC236}">
                  <a16:creationId xmlns:a16="http://schemas.microsoft.com/office/drawing/2014/main" id="{165C07A5-9B80-9DFD-08A5-39EFB3CB8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3856" y="3175000"/>
              <a:ext cx="604844" cy="6564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8" name="グループ化 947">
            <a:extLst>
              <a:ext uri="{FF2B5EF4-FFF2-40B4-BE49-F238E27FC236}">
                <a16:creationId xmlns:a16="http://schemas.microsoft.com/office/drawing/2014/main" id="{35BBA92F-A361-0963-C983-38FB9F555BCD}"/>
              </a:ext>
            </a:extLst>
          </p:cNvPr>
          <p:cNvGrpSpPr/>
          <p:nvPr/>
        </p:nvGrpSpPr>
        <p:grpSpPr>
          <a:xfrm>
            <a:off x="6148085" y="6015624"/>
            <a:ext cx="502491" cy="671733"/>
            <a:chOff x="6468125" y="6060228"/>
            <a:chExt cx="502491" cy="671733"/>
          </a:xfrm>
        </p:grpSpPr>
        <p:pic>
          <p:nvPicPr>
            <p:cNvPr id="911" name="図 910">
              <a:extLst>
                <a:ext uri="{FF2B5EF4-FFF2-40B4-BE49-F238E27FC236}">
                  <a16:creationId xmlns:a16="http://schemas.microsoft.com/office/drawing/2014/main" id="{22F5BC4C-46B3-98B4-3F15-2F1C0BEFB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6089"/>
            <a:stretch/>
          </p:blipFill>
          <p:spPr>
            <a:xfrm>
              <a:off x="6468125" y="6638515"/>
              <a:ext cx="502491" cy="93446"/>
            </a:xfrm>
            <a:prstGeom prst="rect">
              <a:avLst/>
            </a:prstGeom>
          </p:spPr>
        </p:pic>
        <p:grpSp>
          <p:nvGrpSpPr>
            <p:cNvPr id="912" name="グループ化 911">
              <a:extLst>
                <a:ext uri="{FF2B5EF4-FFF2-40B4-BE49-F238E27FC236}">
                  <a16:creationId xmlns:a16="http://schemas.microsoft.com/office/drawing/2014/main" id="{294D8DEC-76FE-124A-1126-02AD6B71DA2B}"/>
                </a:ext>
              </a:extLst>
            </p:cNvPr>
            <p:cNvGrpSpPr/>
            <p:nvPr/>
          </p:nvGrpSpPr>
          <p:grpSpPr>
            <a:xfrm>
              <a:off x="6507511" y="6368265"/>
              <a:ext cx="419528" cy="268708"/>
              <a:chOff x="5610225" y="4135054"/>
              <a:chExt cx="2012176" cy="913193"/>
            </a:xfrm>
          </p:grpSpPr>
          <p:sp>
            <p:nvSpPr>
              <p:cNvPr id="913" name="正方形/長方形 912">
                <a:extLst>
                  <a:ext uri="{FF2B5EF4-FFF2-40B4-BE49-F238E27FC236}">
                    <a16:creationId xmlns:a16="http://schemas.microsoft.com/office/drawing/2014/main" id="{A94F4DF6-2B49-BD79-DB82-1DF124D5B61F}"/>
                  </a:ext>
                </a:extLst>
              </p:cNvPr>
              <p:cNvSpPr/>
              <p:nvPr/>
            </p:nvSpPr>
            <p:spPr>
              <a:xfrm>
                <a:off x="561022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4" name="正方形/長方形 913">
                <a:extLst>
                  <a:ext uri="{FF2B5EF4-FFF2-40B4-BE49-F238E27FC236}">
                    <a16:creationId xmlns:a16="http://schemas.microsoft.com/office/drawing/2014/main" id="{6E3AF87F-0B0A-A8FE-A83C-F725268D1F50}"/>
                  </a:ext>
                </a:extLst>
              </p:cNvPr>
              <p:cNvSpPr/>
              <p:nvPr/>
            </p:nvSpPr>
            <p:spPr>
              <a:xfrm>
                <a:off x="579613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5" name="正方形/長方形 914">
                <a:extLst>
                  <a:ext uri="{FF2B5EF4-FFF2-40B4-BE49-F238E27FC236}">
                    <a16:creationId xmlns:a16="http://schemas.microsoft.com/office/drawing/2014/main" id="{6DDA1417-73B9-C6EB-65EC-A6CA62CF8433}"/>
                  </a:ext>
                </a:extLst>
              </p:cNvPr>
              <p:cNvSpPr/>
              <p:nvPr/>
            </p:nvSpPr>
            <p:spPr>
              <a:xfrm>
                <a:off x="597234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6" name="正方形/長方形 915">
                <a:extLst>
                  <a:ext uri="{FF2B5EF4-FFF2-40B4-BE49-F238E27FC236}">
                    <a16:creationId xmlns:a16="http://schemas.microsoft.com/office/drawing/2014/main" id="{909094AE-5E7E-C8C9-3BE5-6D81EB0271D4}"/>
                  </a:ext>
                </a:extLst>
              </p:cNvPr>
              <p:cNvSpPr/>
              <p:nvPr/>
            </p:nvSpPr>
            <p:spPr>
              <a:xfrm>
                <a:off x="6161255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7" name="正方形/長方形 916">
                <a:extLst>
                  <a:ext uri="{FF2B5EF4-FFF2-40B4-BE49-F238E27FC236}">
                    <a16:creationId xmlns:a16="http://schemas.microsoft.com/office/drawing/2014/main" id="{7C923414-4808-40FE-35EB-5C786B83F6C5}"/>
                  </a:ext>
                </a:extLst>
              </p:cNvPr>
              <p:cNvSpPr/>
              <p:nvPr/>
            </p:nvSpPr>
            <p:spPr>
              <a:xfrm>
                <a:off x="6347166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8" name="正方形/長方形 917">
                <a:extLst>
                  <a:ext uri="{FF2B5EF4-FFF2-40B4-BE49-F238E27FC236}">
                    <a16:creationId xmlns:a16="http://schemas.microsoft.com/office/drawing/2014/main" id="{99E7A2D4-E0B8-3C58-B609-B528A3B4FF8B}"/>
                  </a:ext>
                </a:extLst>
              </p:cNvPr>
              <p:cNvSpPr/>
              <p:nvPr/>
            </p:nvSpPr>
            <p:spPr>
              <a:xfrm>
                <a:off x="652765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9" name="正方形/長方形 918">
                <a:extLst>
                  <a:ext uri="{FF2B5EF4-FFF2-40B4-BE49-F238E27FC236}">
                    <a16:creationId xmlns:a16="http://schemas.microsoft.com/office/drawing/2014/main" id="{183046A5-960F-2E55-6C8B-D60986B2500F}"/>
                  </a:ext>
                </a:extLst>
              </p:cNvPr>
              <p:cNvSpPr/>
              <p:nvPr/>
            </p:nvSpPr>
            <p:spPr>
              <a:xfrm>
                <a:off x="6711737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0" name="正方形/長方形 919">
                <a:extLst>
                  <a:ext uri="{FF2B5EF4-FFF2-40B4-BE49-F238E27FC236}">
                    <a16:creationId xmlns:a16="http://schemas.microsoft.com/office/drawing/2014/main" id="{9B91116A-E0B6-6466-3B80-7E3D56D65C91}"/>
                  </a:ext>
                </a:extLst>
              </p:cNvPr>
              <p:cNvSpPr/>
              <p:nvPr/>
            </p:nvSpPr>
            <p:spPr>
              <a:xfrm>
                <a:off x="6897648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1" name="正方形/長方形 920">
                <a:extLst>
                  <a:ext uri="{FF2B5EF4-FFF2-40B4-BE49-F238E27FC236}">
                    <a16:creationId xmlns:a16="http://schemas.microsoft.com/office/drawing/2014/main" id="{DB7E9447-B30F-09B6-3457-B4C7AD5250F2}"/>
                  </a:ext>
                </a:extLst>
              </p:cNvPr>
              <p:cNvSpPr/>
              <p:nvPr/>
            </p:nvSpPr>
            <p:spPr>
              <a:xfrm>
                <a:off x="7082969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2" name="正方形/長方形 921">
                <a:extLst>
                  <a:ext uri="{FF2B5EF4-FFF2-40B4-BE49-F238E27FC236}">
                    <a16:creationId xmlns:a16="http://schemas.microsoft.com/office/drawing/2014/main" id="{51ABBB43-9E29-EF27-ECC4-6610F29AB50F}"/>
                  </a:ext>
                </a:extLst>
              </p:cNvPr>
              <p:cNvSpPr/>
              <p:nvPr/>
            </p:nvSpPr>
            <p:spPr>
              <a:xfrm>
                <a:off x="7266041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3" name="正方形/長方形 922">
                <a:extLst>
                  <a:ext uri="{FF2B5EF4-FFF2-40B4-BE49-F238E27FC236}">
                    <a16:creationId xmlns:a16="http://schemas.microsoft.com/office/drawing/2014/main" id="{156A3E0F-D08C-D863-BAC3-9BC0B7F75108}"/>
                  </a:ext>
                </a:extLst>
              </p:cNvPr>
              <p:cNvSpPr/>
              <p:nvPr/>
            </p:nvSpPr>
            <p:spPr>
              <a:xfrm>
                <a:off x="7446188" y="4135054"/>
                <a:ext cx="176213" cy="913193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4" name="グループ化 923">
              <a:extLst>
                <a:ext uri="{FF2B5EF4-FFF2-40B4-BE49-F238E27FC236}">
                  <a16:creationId xmlns:a16="http://schemas.microsoft.com/office/drawing/2014/main" id="{DD0BBC87-D407-059B-A915-AE00D2BE0E21}"/>
                </a:ext>
              </a:extLst>
            </p:cNvPr>
            <p:cNvGrpSpPr/>
            <p:nvPr/>
          </p:nvGrpSpPr>
          <p:grpSpPr>
            <a:xfrm>
              <a:off x="6525767" y="6214522"/>
              <a:ext cx="381969" cy="153869"/>
              <a:chOff x="5697784" y="3209926"/>
              <a:chExt cx="1832029" cy="921543"/>
            </a:xfrm>
          </p:grpSpPr>
          <p:sp>
            <p:nvSpPr>
              <p:cNvPr id="925" name="正方形/長方形 924">
                <a:extLst>
                  <a:ext uri="{FF2B5EF4-FFF2-40B4-BE49-F238E27FC236}">
                    <a16:creationId xmlns:a16="http://schemas.microsoft.com/office/drawing/2014/main" id="{103518A5-C91B-3C5A-61A5-8292A17CEA81}"/>
                  </a:ext>
                </a:extLst>
              </p:cNvPr>
              <p:cNvSpPr/>
              <p:nvPr/>
            </p:nvSpPr>
            <p:spPr>
              <a:xfrm>
                <a:off x="5697784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6" name="正方形/長方形 925">
                <a:extLst>
                  <a:ext uri="{FF2B5EF4-FFF2-40B4-BE49-F238E27FC236}">
                    <a16:creationId xmlns:a16="http://schemas.microsoft.com/office/drawing/2014/main" id="{10306F8E-8DD6-23BF-CA4E-6874B29E2DB8}"/>
                  </a:ext>
                </a:extLst>
              </p:cNvPr>
              <p:cNvSpPr/>
              <p:nvPr/>
            </p:nvSpPr>
            <p:spPr>
              <a:xfrm>
                <a:off x="5883695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7" name="正方形/長方形 926">
                <a:extLst>
                  <a:ext uri="{FF2B5EF4-FFF2-40B4-BE49-F238E27FC236}">
                    <a16:creationId xmlns:a16="http://schemas.microsoft.com/office/drawing/2014/main" id="{2482AFD7-4ED7-BE03-3B53-F639A7438F6E}"/>
                  </a:ext>
                </a:extLst>
              </p:cNvPr>
              <p:cNvSpPr/>
              <p:nvPr/>
            </p:nvSpPr>
            <p:spPr>
              <a:xfrm>
                <a:off x="6059908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8" name="正方形/長方形 927">
                <a:extLst>
                  <a:ext uri="{FF2B5EF4-FFF2-40B4-BE49-F238E27FC236}">
                    <a16:creationId xmlns:a16="http://schemas.microsoft.com/office/drawing/2014/main" id="{7068FB4A-7C6C-679C-F393-FC5C4AF0682F}"/>
                  </a:ext>
                </a:extLst>
              </p:cNvPr>
              <p:cNvSpPr/>
              <p:nvPr/>
            </p:nvSpPr>
            <p:spPr>
              <a:xfrm>
                <a:off x="6248814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9" name="正方形/長方形 928">
                <a:extLst>
                  <a:ext uri="{FF2B5EF4-FFF2-40B4-BE49-F238E27FC236}">
                    <a16:creationId xmlns:a16="http://schemas.microsoft.com/office/drawing/2014/main" id="{33F1896C-EEE8-FA90-3569-94F3611CA5F1}"/>
                  </a:ext>
                </a:extLst>
              </p:cNvPr>
              <p:cNvSpPr/>
              <p:nvPr/>
            </p:nvSpPr>
            <p:spPr>
              <a:xfrm>
                <a:off x="6434725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0" name="正方形/長方形 929">
                <a:extLst>
                  <a:ext uri="{FF2B5EF4-FFF2-40B4-BE49-F238E27FC236}">
                    <a16:creationId xmlns:a16="http://schemas.microsoft.com/office/drawing/2014/main" id="{597C7FE2-C523-20C0-5716-F6264C9A8B6D}"/>
                  </a:ext>
                </a:extLst>
              </p:cNvPr>
              <p:cNvSpPr/>
              <p:nvPr/>
            </p:nvSpPr>
            <p:spPr>
              <a:xfrm>
                <a:off x="6615218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1" name="正方形/長方形 930">
                <a:extLst>
                  <a:ext uri="{FF2B5EF4-FFF2-40B4-BE49-F238E27FC236}">
                    <a16:creationId xmlns:a16="http://schemas.microsoft.com/office/drawing/2014/main" id="{19225787-C78A-59FA-FCDA-3D2E92FDBC65}"/>
                  </a:ext>
                </a:extLst>
              </p:cNvPr>
              <p:cNvSpPr/>
              <p:nvPr/>
            </p:nvSpPr>
            <p:spPr>
              <a:xfrm>
                <a:off x="6799296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2" name="正方形/長方形 931">
                <a:extLst>
                  <a:ext uri="{FF2B5EF4-FFF2-40B4-BE49-F238E27FC236}">
                    <a16:creationId xmlns:a16="http://schemas.microsoft.com/office/drawing/2014/main" id="{D20B40CB-1B44-FF52-0D17-97CECB2F7EE9}"/>
                  </a:ext>
                </a:extLst>
              </p:cNvPr>
              <p:cNvSpPr/>
              <p:nvPr/>
            </p:nvSpPr>
            <p:spPr>
              <a:xfrm>
                <a:off x="6985207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3" name="正方形/長方形 932">
                <a:extLst>
                  <a:ext uri="{FF2B5EF4-FFF2-40B4-BE49-F238E27FC236}">
                    <a16:creationId xmlns:a16="http://schemas.microsoft.com/office/drawing/2014/main" id="{DC1A44FA-39E7-A18C-166C-E08B702D0BD0}"/>
                  </a:ext>
                </a:extLst>
              </p:cNvPr>
              <p:cNvSpPr/>
              <p:nvPr/>
            </p:nvSpPr>
            <p:spPr>
              <a:xfrm>
                <a:off x="7170528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4" name="正方形/長方形 933">
                <a:extLst>
                  <a:ext uri="{FF2B5EF4-FFF2-40B4-BE49-F238E27FC236}">
                    <a16:creationId xmlns:a16="http://schemas.microsoft.com/office/drawing/2014/main" id="{DCC3E4C3-3E40-6B87-01F4-077D56DC059B}"/>
                  </a:ext>
                </a:extLst>
              </p:cNvPr>
              <p:cNvSpPr/>
              <p:nvPr/>
            </p:nvSpPr>
            <p:spPr>
              <a:xfrm>
                <a:off x="7353600" y="3209926"/>
                <a:ext cx="176213" cy="921543"/>
              </a:xfrm>
              <a:prstGeom prst="rect">
                <a:avLst/>
              </a:prstGeom>
              <a:solidFill>
                <a:srgbClr val="0000FF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5" name="グループ化 934">
              <a:extLst>
                <a:ext uri="{FF2B5EF4-FFF2-40B4-BE49-F238E27FC236}">
                  <a16:creationId xmlns:a16="http://schemas.microsoft.com/office/drawing/2014/main" id="{B33EA2D0-8C13-8023-E229-62D29A17DA19}"/>
                </a:ext>
              </a:extLst>
            </p:cNvPr>
            <p:cNvGrpSpPr/>
            <p:nvPr/>
          </p:nvGrpSpPr>
          <p:grpSpPr>
            <a:xfrm>
              <a:off x="6544136" y="6060228"/>
              <a:ext cx="343799" cy="153869"/>
              <a:chOff x="5785890" y="2279387"/>
              <a:chExt cx="1648957" cy="921543"/>
            </a:xfrm>
          </p:grpSpPr>
          <p:sp>
            <p:nvSpPr>
              <p:cNvPr id="936" name="正方形/長方形 935">
                <a:extLst>
                  <a:ext uri="{FF2B5EF4-FFF2-40B4-BE49-F238E27FC236}">
                    <a16:creationId xmlns:a16="http://schemas.microsoft.com/office/drawing/2014/main" id="{B7E1DDB3-FAD8-5C68-457B-487022F0C804}"/>
                  </a:ext>
                </a:extLst>
              </p:cNvPr>
              <p:cNvSpPr/>
              <p:nvPr/>
            </p:nvSpPr>
            <p:spPr>
              <a:xfrm>
                <a:off x="5785890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7" name="正方形/長方形 936">
                <a:extLst>
                  <a:ext uri="{FF2B5EF4-FFF2-40B4-BE49-F238E27FC236}">
                    <a16:creationId xmlns:a16="http://schemas.microsoft.com/office/drawing/2014/main" id="{A8EAD7E7-D921-3B42-72C1-83C5C142E064}"/>
                  </a:ext>
                </a:extLst>
              </p:cNvPr>
              <p:cNvSpPr/>
              <p:nvPr/>
            </p:nvSpPr>
            <p:spPr>
              <a:xfrm>
                <a:off x="5971801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8" name="正方形/長方形 937">
                <a:extLst>
                  <a:ext uri="{FF2B5EF4-FFF2-40B4-BE49-F238E27FC236}">
                    <a16:creationId xmlns:a16="http://schemas.microsoft.com/office/drawing/2014/main" id="{F19E5F7F-1F88-11A8-0736-4F3706552DAF}"/>
                  </a:ext>
                </a:extLst>
              </p:cNvPr>
              <p:cNvSpPr/>
              <p:nvPr/>
            </p:nvSpPr>
            <p:spPr>
              <a:xfrm>
                <a:off x="6148014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9" name="正方形/長方形 938">
                <a:extLst>
                  <a:ext uri="{FF2B5EF4-FFF2-40B4-BE49-F238E27FC236}">
                    <a16:creationId xmlns:a16="http://schemas.microsoft.com/office/drawing/2014/main" id="{04E6CA6E-6986-B85C-C31E-E836E39B2E5A}"/>
                  </a:ext>
                </a:extLst>
              </p:cNvPr>
              <p:cNvSpPr/>
              <p:nvPr/>
            </p:nvSpPr>
            <p:spPr>
              <a:xfrm>
                <a:off x="6336920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0" name="正方形/長方形 939">
                <a:extLst>
                  <a:ext uri="{FF2B5EF4-FFF2-40B4-BE49-F238E27FC236}">
                    <a16:creationId xmlns:a16="http://schemas.microsoft.com/office/drawing/2014/main" id="{45EF2BE3-1CA4-EE9A-2F2D-5B2BA75592BA}"/>
                  </a:ext>
                </a:extLst>
              </p:cNvPr>
              <p:cNvSpPr/>
              <p:nvPr/>
            </p:nvSpPr>
            <p:spPr>
              <a:xfrm>
                <a:off x="6522831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1" name="正方形/長方形 940">
                <a:extLst>
                  <a:ext uri="{FF2B5EF4-FFF2-40B4-BE49-F238E27FC236}">
                    <a16:creationId xmlns:a16="http://schemas.microsoft.com/office/drawing/2014/main" id="{C670D81F-A1A2-FF8F-80C5-8E6F0C5DFA35}"/>
                  </a:ext>
                </a:extLst>
              </p:cNvPr>
              <p:cNvSpPr/>
              <p:nvPr/>
            </p:nvSpPr>
            <p:spPr>
              <a:xfrm>
                <a:off x="6703324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2" name="正方形/長方形 941">
                <a:extLst>
                  <a:ext uri="{FF2B5EF4-FFF2-40B4-BE49-F238E27FC236}">
                    <a16:creationId xmlns:a16="http://schemas.microsoft.com/office/drawing/2014/main" id="{FAA337B1-4318-5787-B357-083DD25ED9C0}"/>
                  </a:ext>
                </a:extLst>
              </p:cNvPr>
              <p:cNvSpPr/>
              <p:nvPr/>
            </p:nvSpPr>
            <p:spPr>
              <a:xfrm>
                <a:off x="6887402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3" name="正方形/長方形 942">
                <a:extLst>
                  <a:ext uri="{FF2B5EF4-FFF2-40B4-BE49-F238E27FC236}">
                    <a16:creationId xmlns:a16="http://schemas.microsoft.com/office/drawing/2014/main" id="{38D9F42E-FC74-4E2E-3C0D-20B3ADAB6381}"/>
                  </a:ext>
                </a:extLst>
              </p:cNvPr>
              <p:cNvSpPr/>
              <p:nvPr/>
            </p:nvSpPr>
            <p:spPr>
              <a:xfrm>
                <a:off x="7073313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4" name="正方形/長方形 943">
                <a:extLst>
                  <a:ext uri="{FF2B5EF4-FFF2-40B4-BE49-F238E27FC236}">
                    <a16:creationId xmlns:a16="http://schemas.microsoft.com/office/drawing/2014/main" id="{EE5B999B-4E74-F6EF-A593-D4A91CF4C000}"/>
                  </a:ext>
                </a:extLst>
              </p:cNvPr>
              <p:cNvSpPr/>
              <p:nvPr/>
            </p:nvSpPr>
            <p:spPr>
              <a:xfrm>
                <a:off x="7258634" y="2279387"/>
                <a:ext cx="176213" cy="921543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49" name="グループ化 948">
            <a:extLst>
              <a:ext uri="{FF2B5EF4-FFF2-40B4-BE49-F238E27FC236}">
                <a16:creationId xmlns:a16="http://schemas.microsoft.com/office/drawing/2014/main" id="{B177B811-50DA-7F54-E4F0-98B2416391EF}"/>
              </a:ext>
            </a:extLst>
          </p:cNvPr>
          <p:cNvGrpSpPr/>
          <p:nvPr/>
        </p:nvGrpSpPr>
        <p:grpSpPr>
          <a:xfrm>
            <a:off x="4443686" y="6056290"/>
            <a:ext cx="595609" cy="523220"/>
            <a:chOff x="4252292" y="6100894"/>
            <a:chExt cx="595609" cy="523220"/>
          </a:xfrm>
        </p:grpSpPr>
        <p:sp>
          <p:nvSpPr>
            <p:cNvPr id="908" name="円: 塗りつぶしなし 907">
              <a:extLst>
                <a:ext uri="{FF2B5EF4-FFF2-40B4-BE49-F238E27FC236}">
                  <a16:creationId xmlns:a16="http://schemas.microsoft.com/office/drawing/2014/main" id="{39BEA402-AD54-62AE-5E74-35D82A12208F}"/>
                </a:ext>
              </a:extLst>
            </p:cNvPr>
            <p:cNvSpPr/>
            <p:nvPr/>
          </p:nvSpPr>
          <p:spPr>
            <a:xfrm>
              <a:off x="4324681" y="6100894"/>
              <a:ext cx="523220" cy="523220"/>
            </a:xfrm>
            <a:prstGeom prst="donut">
              <a:avLst>
                <a:gd name="adj" fmla="val 12612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905" name="直線コネクタ 904">
              <a:extLst>
                <a:ext uri="{FF2B5EF4-FFF2-40B4-BE49-F238E27FC236}">
                  <a16:creationId xmlns:a16="http://schemas.microsoft.com/office/drawing/2014/main" id="{9A8FD9A1-C914-FBA9-D510-3A574FE0EC7F}"/>
                </a:ext>
              </a:extLst>
            </p:cNvPr>
            <p:cNvCxnSpPr>
              <a:cxnSpLocks/>
            </p:cNvCxnSpPr>
            <p:nvPr/>
          </p:nvCxnSpPr>
          <p:spPr>
            <a:xfrm>
              <a:off x="4252292" y="6173259"/>
              <a:ext cx="31100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直線コネクタ 909">
              <a:extLst>
                <a:ext uri="{FF2B5EF4-FFF2-40B4-BE49-F238E27FC236}">
                  <a16:creationId xmlns:a16="http://schemas.microsoft.com/office/drawing/2014/main" id="{3DE216F5-F630-ABBC-2695-2E938A19DE2A}"/>
                </a:ext>
              </a:extLst>
            </p:cNvPr>
            <p:cNvCxnSpPr>
              <a:cxnSpLocks/>
            </p:cNvCxnSpPr>
            <p:nvPr/>
          </p:nvCxnSpPr>
          <p:spPr>
            <a:xfrm>
              <a:off x="4285000" y="6555833"/>
              <a:ext cx="31100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7" name="直線矢印コネクタ 946">
              <a:extLst>
                <a:ext uri="{FF2B5EF4-FFF2-40B4-BE49-F238E27FC236}">
                  <a16:creationId xmlns:a16="http://schemas.microsoft.com/office/drawing/2014/main" id="{5E2E739E-4969-60CD-7171-F6BF04E996E3}"/>
                </a:ext>
              </a:extLst>
            </p:cNvPr>
            <p:cNvCxnSpPr/>
            <p:nvPr/>
          </p:nvCxnSpPr>
          <p:spPr>
            <a:xfrm>
              <a:off x="4259315" y="6173259"/>
              <a:ext cx="0" cy="39662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0" name="グループ化 949">
            <a:extLst>
              <a:ext uri="{FF2B5EF4-FFF2-40B4-BE49-F238E27FC236}">
                <a16:creationId xmlns:a16="http://schemas.microsoft.com/office/drawing/2014/main" id="{DEAC63E0-5138-4506-1D5D-903EDC5795BD}"/>
              </a:ext>
            </a:extLst>
          </p:cNvPr>
          <p:cNvGrpSpPr/>
          <p:nvPr/>
        </p:nvGrpSpPr>
        <p:grpSpPr>
          <a:xfrm>
            <a:off x="7617093" y="6064955"/>
            <a:ext cx="675754" cy="494591"/>
            <a:chOff x="762033" y="3994233"/>
            <a:chExt cx="768496" cy="562469"/>
          </a:xfrm>
        </p:grpSpPr>
        <p:sp>
          <p:nvSpPr>
            <p:cNvPr id="951" name="正方形/長方形 950">
              <a:extLst>
                <a:ext uri="{FF2B5EF4-FFF2-40B4-BE49-F238E27FC236}">
                  <a16:creationId xmlns:a16="http://schemas.microsoft.com/office/drawing/2014/main" id="{B31DFA5C-E469-A31E-FD60-F66C3C3B67E9}"/>
                </a:ext>
              </a:extLst>
            </p:cNvPr>
            <p:cNvSpPr/>
            <p:nvPr/>
          </p:nvSpPr>
          <p:spPr>
            <a:xfrm>
              <a:off x="762033" y="4196702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sp>
          <p:nvSpPr>
            <p:cNvPr id="952" name="正方形/長方形 951">
              <a:extLst>
                <a:ext uri="{FF2B5EF4-FFF2-40B4-BE49-F238E27FC236}">
                  <a16:creationId xmlns:a16="http://schemas.microsoft.com/office/drawing/2014/main" id="{69EB9D3F-3FA8-4EEB-600E-8A5663AF37C3}"/>
                </a:ext>
              </a:extLst>
            </p:cNvPr>
            <p:cNvSpPr/>
            <p:nvPr/>
          </p:nvSpPr>
          <p:spPr>
            <a:xfrm>
              <a:off x="1170529" y="4196702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latin typeface="Calibri" panose="020F0502020204030204" pitchFamily="34" charset="0"/>
                <a:ea typeface="メイリオ" panose="020B0604030504040204" pitchFamily="50" charset="-128"/>
              </a:endParaRPr>
            </a:p>
          </p:txBody>
        </p:sp>
        <p:cxnSp>
          <p:nvCxnSpPr>
            <p:cNvPr id="953" name="直線コネクタ 952">
              <a:extLst>
                <a:ext uri="{FF2B5EF4-FFF2-40B4-BE49-F238E27FC236}">
                  <a16:creationId xmlns:a16="http://schemas.microsoft.com/office/drawing/2014/main" id="{8B37C914-D486-CC3E-9714-CCA4BDE34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034" y="3994233"/>
              <a:ext cx="0" cy="382469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4" name="直線コネクタ 953">
              <a:extLst>
                <a:ext uri="{FF2B5EF4-FFF2-40B4-BE49-F238E27FC236}">
                  <a16:creationId xmlns:a16="http://schemas.microsoft.com/office/drawing/2014/main" id="{FB4A71C8-BD6F-3D8F-B11F-CD8D230A25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0528" y="3994234"/>
              <a:ext cx="0" cy="382143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6" name="直線矢印コネクタ 955">
              <a:extLst>
                <a:ext uri="{FF2B5EF4-FFF2-40B4-BE49-F238E27FC236}">
                  <a16:creationId xmlns:a16="http://schemas.microsoft.com/office/drawing/2014/main" id="{78EEE45A-D627-94C4-1954-90EBE63DFA37}"/>
                </a:ext>
              </a:extLst>
            </p:cNvPr>
            <p:cNvCxnSpPr/>
            <p:nvPr/>
          </p:nvCxnSpPr>
          <p:spPr>
            <a:xfrm>
              <a:off x="946475" y="3998567"/>
              <a:ext cx="404054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0" name="그룹 158">
            <a:extLst>
              <a:ext uri="{FF2B5EF4-FFF2-40B4-BE49-F238E27FC236}">
                <a16:creationId xmlns:a16="http://schemas.microsoft.com/office/drawing/2014/main" id="{7D827313-52C5-3024-BACD-D24F896966ED}"/>
              </a:ext>
            </a:extLst>
          </p:cNvPr>
          <p:cNvGrpSpPr/>
          <p:nvPr/>
        </p:nvGrpSpPr>
        <p:grpSpPr>
          <a:xfrm>
            <a:off x="9173643" y="5960539"/>
            <a:ext cx="717282" cy="574527"/>
            <a:chOff x="8501647" y="5156188"/>
            <a:chExt cx="1739954" cy="1393665"/>
          </a:xfrm>
        </p:grpSpPr>
        <p:cxnSp>
          <p:nvCxnSpPr>
            <p:cNvPr id="961" name="직선 연결선 134">
              <a:extLst>
                <a:ext uri="{FF2B5EF4-FFF2-40B4-BE49-F238E27FC236}">
                  <a16:creationId xmlns:a16="http://schemas.microsoft.com/office/drawing/2014/main" id="{B66AAF00-D9E6-3AF4-E167-DA5504BB506F}"/>
                </a:ext>
              </a:extLst>
            </p:cNvPr>
            <p:cNvCxnSpPr>
              <a:cxnSpLocks/>
            </p:cNvCxnSpPr>
            <p:nvPr/>
          </p:nvCxnSpPr>
          <p:spPr>
            <a:xfrm>
              <a:off x="8501647" y="6181321"/>
              <a:ext cx="1739954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2" name="직선 연결선 135">
              <a:extLst>
                <a:ext uri="{FF2B5EF4-FFF2-40B4-BE49-F238E27FC236}">
                  <a16:creationId xmlns:a16="http://schemas.microsoft.com/office/drawing/2014/main" id="{AEB9522C-E443-CB11-CF65-3CB68D43B726}"/>
                </a:ext>
              </a:extLst>
            </p:cNvPr>
            <p:cNvCxnSpPr>
              <a:cxnSpLocks/>
            </p:cNvCxnSpPr>
            <p:nvPr/>
          </p:nvCxnSpPr>
          <p:spPr>
            <a:xfrm>
              <a:off x="9367841" y="5156188"/>
              <a:ext cx="0" cy="1393665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3" name="직선 화살표 연결선 136">
              <a:extLst>
                <a:ext uri="{FF2B5EF4-FFF2-40B4-BE49-F238E27FC236}">
                  <a16:creationId xmlns:a16="http://schemas.microsoft.com/office/drawing/2014/main" id="{AEC88958-F472-6DCD-B035-8FF6CE527052}"/>
                </a:ext>
              </a:extLst>
            </p:cNvPr>
            <p:cNvCxnSpPr/>
            <p:nvPr/>
          </p:nvCxnSpPr>
          <p:spPr>
            <a:xfrm>
              <a:off x="8699821" y="5521948"/>
              <a:ext cx="670560" cy="65937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4" name="직선 화살표 연결선 137">
              <a:extLst>
                <a:ext uri="{FF2B5EF4-FFF2-40B4-BE49-F238E27FC236}">
                  <a16:creationId xmlns:a16="http://schemas.microsoft.com/office/drawing/2014/main" id="{90EC37BD-DD24-3256-9618-6D37CB424C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5302" y="5684019"/>
              <a:ext cx="530712" cy="493253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6" name="원호 142">
              <a:extLst>
                <a:ext uri="{FF2B5EF4-FFF2-40B4-BE49-F238E27FC236}">
                  <a16:creationId xmlns:a16="http://schemas.microsoft.com/office/drawing/2014/main" id="{38487D1F-1663-5009-188E-BED3C3363E9C}"/>
                </a:ext>
              </a:extLst>
            </p:cNvPr>
            <p:cNvSpPr/>
            <p:nvPr/>
          </p:nvSpPr>
          <p:spPr>
            <a:xfrm>
              <a:off x="9153692" y="5863967"/>
              <a:ext cx="449130" cy="449130"/>
            </a:xfrm>
            <a:prstGeom prst="arc">
              <a:avLst>
                <a:gd name="adj1" fmla="val 12472191"/>
                <a:gd name="adj2" fmla="val 1592928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67" name="원호 143">
              <a:extLst>
                <a:ext uri="{FF2B5EF4-FFF2-40B4-BE49-F238E27FC236}">
                  <a16:creationId xmlns:a16="http://schemas.microsoft.com/office/drawing/2014/main" id="{B4ABE3CC-3004-E36B-E721-E121FAF44A98}"/>
                </a:ext>
              </a:extLst>
            </p:cNvPr>
            <p:cNvSpPr/>
            <p:nvPr/>
          </p:nvSpPr>
          <p:spPr>
            <a:xfrm>
              <a:off x="9099716" y="5802762"/>
              <a:ext cx="562723" cy="562723"/>
            </a:xfrm>
            <a:prstGeom prst="arc">
              <a:avLst>
                <a:gd name="adj1" fmla="val 16145400"/>
                <a:gd name="adj2" fmla="val 19580051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cxnSp>
          <p:nvCxnSpPr>
            <p:cNvPr id="968" name="직선 화살표 연결선 144">
              <a:extLst>
                <a:ext uri="{FF2B5EF4-FFF2-40B4-BE49-F238E27FC236}">
                  <a16:creationId xmlns:a16="http://schemas.microsoft.com/office/drawing/2014/main" id="{8D4D7E0F-627A-0365-7A20-0AC7EC165B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5301" y="5921370"/>
              <a:ext cx="505091" cy="24832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9" name="직선 화살표 연결선 145">
              <a:extLst>
                <a:ext uri="{FF2B5EF4-FFF2-40B4-BE49-F238E27FC236}">
                  <a16:creationId xmlns:a16="http://schemas.microsoft.com/office/drawing/2014/main" id="{373F8054-0F01-D16C-C127-C8515E468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1645" y="5653872"/>
              <a:ext cx="280357" cy="520866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직선 화살표 연결선 146">
              <a:extLst>
                <a:ext uri="{FF2B5EF4-FFF2-40B4-BE49-F238E27FC236}">
                  <a16:creationId xmlns:a16="http://schemas.microsoft.com/office/drawing/2014/main" id="{C68F142F-258F-4AE1-4704-5A82FADC54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5300" y="5558985"/>
              <a:ext cx="0" cy="611702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1" name="직선 화살표 연결선 147">
              <a:extLst>
                <a:ext uri="{FF2B5EF4-FFF2-40B4-BE49-F238E27FC236}">
                  <a16:creationId xmlns:a16="http://schemas.microsoft.com/office/drawing/2014/main" id="{BFF796B3-2E8F-628F-AD55-EDEC0A4F0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1963" y="6128458"/>
              <a:ext cx="558901" cy="3703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2" name="직선 화살표 연결선 148">
              <a:extLst>
                <a:ext uri="{FF2B5EF4-FFF2-40B4-BE49-F238E27FC236}">
                  <a16:creationId xmlns:a16="http://schemas.microsoft.com/office/drawing/2014/main" id="{7685C76A-9FFA-8E54-3E7E-AE73F5A5C1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58609" y="5684829"/>
              <a:ext cx="199540" cy="485216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직선 화살표 연결선 150">
              <a:extLst>
                <a:ext uri="{FF2B5EF4-FFF2-40B4-BE49-F238E27FC236}">
                  <a16:creationId xmlns:a16="http://schemas.microsoft.com/office/drawing/2014/main" id="{343A2092-D0A1-6636-C20D-8536540BE7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8271" y="5905491"/>
              <a:ext cx="361450" cy="261163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4" name="직선 화살표 연결선 151">
              <a:extLst>
                <a:ext uri="{FF2B5EF4-FFF2-40B4-BE49-F238E27FC236}">
                  <a16:creationId xmlns:a16="http://schemas.microsoft.com/office/drawing/2014/main" id="{69EA7FC6-8D1F-2D66-27AC-6031D46605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45739" y="6128458"/>
              <a:ext cx="399715" cy="2095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5" name="직선 화살표 연결선 152">
              <a:extLst>
                <a:ext uri="{FF2B5EF4-FFF2-40B4-BE49-F238E27FC236}">
                  <a16:creationId xmlns:a16="http://schemas.microsoft.com/office/drawing/2014/main" id="{2E4BDF95-5DEB-80EC-FDD8-E58DEE2FCCFA}"/>
                </a:ext>
              </a:extLst>
            </p:cNvPr>
            <p:cNvCxnSpPr>
              <a:cxnSpLocks/>
            </p:cNvCxnSpPr>
            <p:nvPr/>
          </p:nvCxnSpPr>
          <p:spPr>
            <a:xfrm>
              <a:off x="8698373" y="5521947"/>
              <a:ext cx="311579" cy="30638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6" name="タイトル 975">
            <a:extLst>
              <a:ext uri="{FF2B5EF4-FFF2-40B4-BE49-F238E27FC236}">
                <a16:creationId xmlns:a16="http://schemas.microsoft.com/office/drawing/2014/main" id="{6CE1DA4B-B58F-48C9-0E97-3FD6B93D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507"/>
            <a:ext cx="10515600" cy="574414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Factors affecting the PET resolution</a:t>
            </a:r>
            <a:endParaRPr lang="ja-JP" altLang="en-US" baseline="30000" dirty="0"/>
          </a:p>
        </p:txBody>
      </p:sp>
      <p:pic>
        <p:nvPicPr>
          <p:cNvPr id="977" name="図 976">
            <a:extLst>
              <a:ext uri="{FF2B5EF4-FFF2-40B4-BE49-F238E27FC236}">
                <a16:creationId xmlns:a16="http://schemas.microsoft.com/office/drawing/2014/main" id="{0FAE7F2E-5422-02CE-92FD-103CBC76F6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15" t="18753" r="19090" b="10877"/>
          <a:stretch/>
        </p:blipFill>
        <p:spPr>
          <a:xfrm>
            <a:off x="2268188" y="5502628"/>
            <a:ext cx="1780349" cy="1158089"/>
          </a:xfrm>
          <a:prstGeom prst="rect">
            <a:avLst/>
          </a:prstGeom>
        </p:spPr>
      </p:pic>
      <p:sp>
        <p:nvSpPr>
          <p:cNvPr id="979" name="テキスト ボックス 978">
            <a:extLst>
              <a:ext uri="{FF2B5EF4-FFF2-40B4-BE49-F238E27FC236}">
                <a16:creationId xmlns:a16="http://schemas.microsoft.com/office/drawing/2014/main" id="{5CC1EF5B-7426-2982-A6DB-8C444AA8A77B}"/>
              </a:ext>
            </a:extLst>
          </p:cNvPr>
          <p:cNvSpPr txBox="1"/>
          <p:nvPr/>
        </p:nvSpPr>
        <p:spPr>
          <a:xfrm>
            <a:off x="10712108" y="2615169"/>
            <a:ext cx="490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ESR</a:t>
            </a:r>
            <a:endParaRPr kumimoji="1" lang="ja-JP" altLang="en-US" sz="1400" b="1"/>
          </a:p>
        </p:txBody>
      </p:sp>
      <p:pic>
        <p:nvPicPr>
          <p:cNvPr id="485" name="図 484">
            <a:extLst>
              <a:ext uri="{FF2B5EF4-FFF2-40B4-BE49-F238E27FC236}">
                <a16:creationId xmlns:a16="http://schemas.microsoft.com/office/drawing/2014/main" id="{B8DB7436-7106-9D62-267F-FF7DCA6861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9873" r="22388" b="12024"/>
          <a:stretch/>
        </p:blipFill>
        <p:spPr>
          <a:xfrm>
            <a:off x="9946243" y="2697338"/>
            <a:ext cx="1964566" cy="1951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78" name="テキスト ボックス 977">
            <a:extLst>
              <a:ext uri="{FF2B5EF4-FFF2-40B4-BE49-F238E27FC236}">
                <a16:creationId xmlns:a16="http://schemas.microsoft.com/office/drawing/2014/main" id="{55436544-50DE-CB43-D9D3-031F68012579}"/>
              </a:ext>
            </a:extLst>
          </p:cNvPr>
          <p:cNvSpPr txBox="1"/>
          <p:nvPr/>
        </p:nvSpPr>
        <p:spPr>
          <a:xfrm>
            <a:off x="10651403" y="2619103"/>
            <a:ext cx="784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/>
              <a:t>BaSO</a:t>
            </a:r>
            <a:r>
              <a:rPr kumimoji="1" lang="en-US" altLang="ja-JP" sz="1400" b="1" baseline="-25000"/>
              <a:t>4</a:t>
            </a:r>
            <a:endParaRPr kumimoji="1" lang="ja-JP" altLang="en-US" sz="1400" b="1" baseline="-25000"/>
          </a:p>
        </p:txBody>
      </p:sp>
      <p:sp>
        <p:nvSpPr>
          <p:cNvPr id="980" name="正方形/長方形 979">
            <a:extLst>
              <a:ext uri="{FF2B5EF4-FFF2-40B4-BE49-F238E27FC236}">
                <a16:creationId xmlns:a16="http://schemas.microsoft.com/office/drawing/2014/main" id="{B6ACCE93-D3E0-D6A7-001A-850D51A8F104}"/>
              </a:ext>
            </a:extLst>
          </p:cNvPr>
          <p:cNvSpPr/>
          <p:nvPr/>
        </p:nvSpPr>
        <p:spPr>
          <a:xfrm>
            <a:off x="4019550" y="4893089"/>
            <a:ext cx="6387321" cy="1865895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1" name="テキスト ボックス 980">
            <a:extLst>
              <a:ext uri="{FF2B5EF4-FFF2-40B4-BE49-F238E27FC236}">
                <a16:creationId xmlns:a16="http://schemas.microsoft.com/office/drawing/2014/main" id="{DA939EC6-C1EE-547D-4770-881C70C26CC6}"/>
              </a:ext>
            </a:extLst>
          </p:cNvPr>
          <p:cNvSpPr txBox="1"/>
          <p:nvPr/>
        </p:nvSpPr>
        <p:spPr>
          <a:xfrm>
            <a:off x="4307929" y="4599276"/>
            <a:ext cx="5794143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/>
              <a:t>A PET scanner that considered these factors</a:t>
            </a:r>
            <a:endParaRPr kumimoji="1" lang="ja-JP" altLang="en-US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A582170A-2577-5717-EF2A-C7909DE3EE27}"/>
                  </a:ext>
                </a:extLst>
              </p:cNvPr>
              <p:cNvSpPr txBox="1"/>
              <p:nvPr/>
            </p:nvSpPr>
            <p:spPr>
              <a:xfrm>
                <a:off x="473179" y="5105550"/>
                <a:ext cx="10097490" cy="353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1" i="1" smtClean="0">
                          <a:latin typeface="Cambria Math" panose="02040503050406030204" pitchFamily="18" charset="0"/>
                        </a:rPr>
                        <m:t>𝑹𝒆𝒔𝒐𝒍𝒖𝒕𝒊𝒐𝒏</m:t>
                      </m:r>
                      <m:r>
                        <a:rPr kumimoji="1" lang="en-US" altLang="ja-JP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1.25</m:t>
                      </m:r>
                      <m:rad>
                        <m:radPr>
                          <m:degHide m:val="on"/>
                          <m:ctrlPr>
                            <a:rPr kumimoji="1" lang="en-US" altLang="ja-JP" sz="1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1" lang="en-US" altLang="ja-JP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𝑃𝑜𝑠𝑖𝑡𝑟𝑜𝑛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𝑟𝑎𝑛𝑔𝑒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𝐴𝑐𝑜𝑙𝑙𝑖𝑛𝑒𝑎𝑟𝑖𝑡𝑦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𝑃𝑎𝑟𝑎𝑙𝑙𝑎𝑥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𝑒𝑟𝑟𝑜𝑟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𝐶𝑟𝑦𝑠𝑡𝑎𝑙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𝑝𝑖𝑡𝑐h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𝑏𝑙𝑜𝑐𝑘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𝑒𝑓𝑓𝑒𝑐𝑡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A582170A-2577-5717-EF2A-C7909DE3E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9" y="5105550"/>
                <a:ext cx="10097490" cy="353238"/>
              </a:xfrm>
              <a:prstGeom prst="rect">
                <a:avLst/>
              </a:prstGeom>
              <a:blipFill>
                <a:blip r:embed="rId9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E42A835-C3B1-8CF9-3511-30374E1E6E41}"/>
              </a:ext>
            </a:extLst>
          </p:cNvPr>
          <p:cNvGrpSpPr/>
          <p:nvPr/>
        </p:nvGrpSpPr>
        <p:grpSpPr>
          <a:xfrm>
            <a:off x="2273053" y="5845763"/>
            <a:ext cx="1036188" cy="523220"/>
            <a:chOff x="2273053" y="5845763"/>
            <a:chExt cx="1036188" cy="523220"/>
          </a:xfrm>
        </p:grpSpPr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457CDBD4-23F3-D4A9-E1A4-728007D1D239}"/>
                </a:ext>
              </a:extLst>
            </p:cNvPr>
            <p:cNvCxnSpPr>
              <a:cxnSpLocks/>
            </p:cNvCxnSpPr>
            <p:nvPr/>
          </p:nvCxnSpPr>
          <p:spPr>
            <a:xfrm>
              <a:off x="2983362" y="6111320"/>
              <a:ext cx="13253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987800B5-72A8-5426-30FF-1AC1F9D6F9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5405" y="6111320"/>
              <a:ext cx="14383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035439-4646-F80D-9915-F92FEB10CC7E}"/>
                </a:ext>
              </a:extLst>
            </p:cNvPr>
            <p:cNvSpPr txBox="1"/>
            <p:nvPr/>
          </p:nvSpPr>
          <p:spPr>
            <a:xfrm>
              <a:off x="2273053" y="5845763"/>
              <a:ext cx="753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/>
                <a:t>0.1 mm FWHM</a:t>
              </a:r>
              <a:endParaRPr kumimoji="1" lang="ja-JP" altLang="en-US" sz="1400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3CCB70-5BE6-2A3E-7CD1-6C182ECA2C7E}"/>
              </a:ext>
            </a:extLst>
          </p:cNvPr>
          <p:cNvSpPr txBox="1"/>
          <p:nvPr/>
        </p:nvSpPr>
        <p:spPr>
          <a:xfrm>
            <a:off x="3531931" y="5599178"/>
            <a:ext cx="4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aseline="30000" dirty="0"/>
              <a:t>18</a:t>
            </a:r>
            <a:r>
              <a:rPr kumimoji="1" lang="en-US" altLang="ja-JP" sz="1400" dirty="0"/>
              <a:t>F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3977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6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" grpId="0" animBg="1"/>
      <p:bldP spid="476" grpId="0" animBg="1"/>
      <p:bldP spid="454" grpId="0" animBg="1"/>
      <p:bldP spid="455" grpId="0" animBg="1"/>
      <p:bldP spid="462" grpId="0" animBg="1"/>
      <p:bldP spid="465" grpId="0" animBg="1"/>
      <p:bldP spid="469" grpId="0" animBg="1"/>
      <p:bldP spid="466" grpId="0" animBg="1"/>
      <p:bldP spid="58" grpId="0" animBg="1"/>
      <p:bldP spid="59" grpId="0" animBg="1"/>
      <p:bldP spid="60" grpId="0" animBg="1"/>
      <p:bldP spid="61" grpId="0"/>
      <p:bldP spid="479" grpId="0" animBg="1"/>
      <p:bldP spid="480" grpId="0" animBg="1"/>
      <p:bldP spid="481" grpId="0" animBg="1"/>
      <p:bldP spid="482" grpId="0" animBg="1"/>
      <p:bldP spid="979" grpId="0"/>
      <p:bldP spid="978" grpId="0"/>
      <p:bldP spid="980" grpId="0" animBg="1"/>
      <p:bldP spid="981" grpId="0" animBg="1"/>
      <p:bldP spid="42" grpId="0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F7C38E-9179-DCC7-C4BF-D24CF699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25066" cy="805861"/>
          </a:xfrm>
        </p:spPr>
        <p:txBody>
          <a:bodyPr>
            <a:normAutofit/>
          </a:bodyPr>
          <a:lstStyle/>
          <a:p>
            <a:r>
              <a:rPr lang="en-US" altLang="ja-JP" dirty="0"/>
              <a:t>PET resolution prediction and validation 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C80843-C97A-A282-12F9-B8A35C37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3"/>
          <a:stretch/>
        </p:blipFill>
        <p:spPr>
          <a:xfrm>
            <a:off x="1757446" y="1833386"/>
            <a:ext cx="3446372" cy="3181088"/>
          </a:xfrm>
          <a:prstGeom prst="rect">
            <a:avLst/>
          </a:prstGeom>
        </p:spPr>
      </p:pic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7B7AF53B-E91C-4715-C491-14E9868DBA3F}"/>
              </a:ext>
            </a:extLst>
          </p:cNvPr>
          <p:cNvGrpSpPr/>
          <p:nvPr/>
        </p:nvGrpSpPr>
        <p:grpSpPr>
          <a:xfrm>
            <a:off x="2262271" y="4237605"/>
            <a:ext cx="675578" cy="523875"/>
            <a:chOff x="2394248" y="4247032"/>
            <a:chExt cx="675578" cy="523875"/>
          </a:xfrm>
        </p:grpSpPr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127B4731-7224-724E-7B4B-34FE30AEA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4798" y="4247032"/>
              <a:ext cx="0" cy="32146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A54CD3D2-E9D0-9765-DE82-D5D618C6EF26}"/>
                </a:ext>
              </a:extLst>
            </p:cNvPr>
            <p:cNvCxnSpPr>
              <a:cxnSpLocks/>
            </p:cNvCxnSpPr>
            <p:nvPr/>
          </p:nvCxnSpPr>
          <p:spPr>
            <a:xfrm>
              <a:off x="2394248" y="4256557"/>
              <a:ext cx="585787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A7F6734F-5832-5D9E-02F8-D3756075B903}"/>
                </a:ext>
              </a:extLst>
            </p:cNvPr>
            <p:cNvSpPr/>
            <p:nvPr/>
          </p:nvSpPr>
          <p:spPr>
            <a:xfrm>
              <a:off x="2899073" y="4614438"/>
              <a:ext cx="170753" cy="1564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ED05DB79-A4B4-0DE2-5569-52ECBE1EC33A}"/>
              </a:ext>
            </a:extLst>
          </p:cNvPr>
          <p:cNvSpPr/>
          <p:nvPr/>
        </p:nvSpPr>
        <p:spPr>
          <a:xfrm>
            <a:off x="903083" y="3813742"/>
            <a:ext cx="906780" cy="508635"/>
          </a:xfrm>
          <a:prstGeom prst="wedgeRectCallout">
            <a:avLst>
              <a:gd name="adj1" fmla="val 100673"/>
              <a:gd name="adj2" fmla="val 32682"/>
            </a:avLst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Res.</a:t>
            </a: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0.6 mm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7D3E737-90CA-FBC4-C586-6EF86B3B4F19}"/>
                  </a:ext>
                </a:extLst>
              </p:cNvPr>
              <p:cNvSpPr txBox="1"/>
              <p:nvPr/>
            </p:nvSpPr>
            <p:spPr>
              <a:xfrm>
                <a:off x="826078" y="5070139"/>
                <a:ext cx="4548868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𝑅𝑒𝑠𝑜𝑙𝑢𝑡𝑖𝑜𝑛</m:t>
                      </m:r>
                      <m:r>
                        <a:rPr kumimoji="1" lang="en-US" altLang="ja-JP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𝑃𝑅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  <m:r>
                                <a:rPr kumimoji="1" lang="ja-JP" altLang="en-US" b="0" i="1" smtClean="0">
                                  <a:latin typeface="Cambria Math" panose="02040503050406030204" pitchFamily="18" charset="0"/>
                                </a:rPr>
                                <m:t>゜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𝑏𝑙𝑜𝑐𝑘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7D3E737-90CA-FBC4-C586-6EF86B3B4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78" y="5070139"/>
                <a:ext cx="4548868" cy="656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FA5619F8-C660-46AB-E798-FD3C882CF82A}"/>
              </a:ext>
            </a:extLst>
          </p:cNvPr>
          <p:cNvSpPr/>
          <p:nvPr/>
        </p:nvSpPr>
        <p:spPr>
          <a:xfrm>
            <a:off x="645574" y="1614099"/>
            <a:ext cx="5231836" cy="51131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B4F532-4FEE-BA4B-F2C8-F6A1D2002E28}"/>
              </a:ext>
            </a:extLst>
          </p:cNvPr>
          <p:cNvSpPr txBox="1"/>
          <p:nvPr/>
        </p:nvSpPr>
        <p:spPr>
          <a:xfrm>
            <a:off x="1882120" y="1432157"/>
            <a:ext cx="31425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Levin and Hoffman, 1999 PMB</a:t>
            </a:r>
            <a:endParaRPr kumimoji="1" lang="ja-JP" altLang="en-US" b="1" dirty="0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3687F30B-BD3E-B7F5-F496-AC1F81051EBB}"/>
              </a:ext>
            </a:extLst>
          </p:cNvPr>
          <p:cNvSpPr/>
          <p:nvPr/>
        </p:nvSpPr>
        <p:spPr>
          <a:xfrm>
            <a:off x="6407426" y="1629356"/>
            <a:ext cx="5231836" cy="51131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F404BBA-D43F-0CCB-028B-B2D28A80D213}"/>
              </a:ext>
            </a:extLst>
          </p:cNvPr>
          <p:cNvSpPr txBox="1"/>
          <p:nvPr/>
        </p:nvSpPr>
        <p:spPr>
          <a:xfrm>
            <a:off x="7973743" y="1439125"/>
            <a:ext cx="22791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Kang et al., 2023 JNM</a:t>
            </a:r>
            <a:endParaRPr kumimoji="1" lang="ja-JP" altLang="en-US" b="1" dirty="0"/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8B769A48-C22E-E557-4DF1-6A43DB622A88}"/>
              </a:ext>
            </a:extLst>
          </p:cNvPr>
          <p:cNvGrpSpPr/>
          <p:nvPr/>
        </p:nvGrpSpPr>
        <p:grpSpPr>
          <a:xfrm>
            <a:off x="7286239" y="2005989"/>
            <a:ext cx="3115831" cy="1787602"/>
            <a:chOff x="6639196" y="2440569"/>
            <a:chExt cx="5087225" cy="2918623"/>
          </a:xfrm>
        </p:grpSpPr>
        <p:pic>
          <p:nvPicPr>
            <p:cNvPr id="47" name="그림 22">
              <a:extLst>
                <a:ext uri="{FF2B5EF4-FFF2-40B4-BE49-F238E27FC236}">
                  <a16:creationId xmlns:a16="http://schemas.microsoft.com/office/drawing/2014/main" id="{B4D05C26-81F5-BB3C-0C4A-F9D421772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11" b="95223" l="2795" r="99149">
                          <a14:foregroundMark x1="8627" y1="50637" x2="8627" y2="50637"/>
                          <a14:foregroundMark x1="9235" y1="63854" x2="9235" y2="63854"/>
                          <a14:foregroundMark x1="8262" y1="54140" x2="8262" y2="64809"/>
                          <a14:foregroundMark x1="8262" y1="64809" x2="8748" y2="66879"/>
                          <a14:foregroundMark x1="9599" y1="71178" x2="13609" y2="83758"/>
                          <a14:foregroundMark x1="13609" y1="83758" x2="16646" y2="88694"/>
                          <a14:foregroundMark x1="14702" y1="83280" x2="20292" y2="89490"/>
                          <a14:foregroundMark x1="20292" y1="89490" x2="26853" y2="91401"/>
                          <a14:foregroundMark x1="26853" y1="91401" x2="29648" y2="83917"/>
                          <a14:foregroundMark x1="29648" y1="83917" x2="29526" y2="78981"/>
                          <a14:foregroundMark x1="7412" y1="44904" x2="2916" y2="50796"/>
                          <a14:foregroundMark x1="2916" y1="50796" x2="3038" y2="56688"/>
                          <a14:foregroundMark x1="20899" y1="94427" x2="25881" y2="95223"/>
                          <a14:foregroundMark x1="37424" y1="81369" x2="49332" y2="69586"/>
                          <a14:foregroundMark x1="35237" y1="84873" x2="35237" y2="84873"/>
                          <a14:foregroundMark x1="55893" y1="22293" x2="58445" y2="19904"/>
                          <a14:foregroundMark x1="57594" y1="19108" x2="58688" y2="18790"/>
                          <a14:foregroundMark x1="75942" y1="9873" x2="75942" y2="9873"/>
                          <a14:foregroundMark x1="79465" y1="7643" x2="83961" y2="4459"/>
                          <a14:foregroundMark x1="86634" y1="3503" x2="90765" y2="5892"/>
                          <a14:foregroundMark x1="87485" y1="2548" x2="89429" y2="3662"/>
                          <a14:foregroundMark x1="93074" y1="6369" x2="95018" y2="10350"/>
                          <a14:foregroundMark x1="95261" y1="14490" x2="95261" y2="18153"/>
                          <a14:foregroundMark x1="98420" y1="20064" x2="98420" y2="20064"/>
                          <a14:foregroundMark x1="98906" y1="19108" x2="98906" y2="19108"/>
                          <a14:foregroundMark x1="97205" y1="13694" x2="97205" y2="13694"/>
                          <a14:foregroundMark x1="97327" y1="13376" x2="97327" y2="13376"/>
                          <a14:foregroundMark x1="96476" y1="9873" x2="96476" y2="9873"/>
                          <a14:foregroundMark x1="91373" y1="3981" x2="91373" y2="3981"/>
                          <a14:foregroundMark x1="90401" y1="3822" x2="90401" y2="3822"/>
                          <a14:foregroundMark x1="89793" y1="3185" x2="89793" y2="3185"/>
                          <a14:foregroundMark x1="90401" y1="3981" x2="90401" y2="3981"/>
                          <a14:foregroundMark x1="90401" y1="3822" x2="91373" y2="4459"/>
                          <a14:foregroundMark x1="90036" y1="3344" x2="90036" y2="3344"/>
                          <a14:foregroundMark x1="91495" y1="3503" x2="91495" y2="3503"/>
                          <a14:foregroundMark x1="86634" y1="2070" x2="86634" y2="2070"/>
                          <a14:foregroundMark x1="83354" y1="3503" x2="83354" y2="3503"/>
                          <a14:foregroundMark x1="83354" y1="3185" x2="83354" y2="3185"/>
                          <a14:foregroundMark x1="98542" y1="21019" x2="98542" y2="21019"/>
                          <a14:foregroundMark x1="98663" y1="23408" x2="98663" y2="23408"/>
                          <a14:foregroundMark x1="98177" y1="25478" x2="98177" y2="25478"/>
                          <a14:foregroundMark x1="97934" y1="21656" x2="97934" y2="21656"/>
                          <a14:foregroundMark x1="98299" y1="22134" x2="98299" y2="22134"/>
                          <a14:foregroundMark x1="96476" y1="28822" x2="96476" y2="28822"/>
                          <a14:foregroundMark x1="97448" y1="27229" x2="97448" y2="27229"/>
                          <a14:foregroundMark x1="89550" y1="35191" x2="89550" y2="35191"/>
                          <a14:foregroundMark x1="86270" y1="38217" x2="86270" y2="38217"/>
                          <a14:foregroundMark x1="84447" y1="39331" x2="84447" y2="39331"/>
                          <a14:foregroundMark x1="82868" y1="40605" x2="82868" y2="40605"/>
                          <a14:foregroundMark x1="95383" y1="29936" x2="95383" y2="29936"/>
                          <a14:foregroundMark x1="95626" y1="29936" x2="95626" y2="29936"/>
                          <a14:foregroundMark x1="96476" y1="29459" x2="96476" y2="29459"/>
                          <a14:foregroundMark x1="96598" y1="28662" x2="96598" y2="28662"/>
                          <a14:foregroundMark x1="96841" y1="28185" x2="96841" y2="28185"/>
                          <a14:foregroundMark x1="58080" y1="64013" x2="58080" y2="64013"/>
                          <a14:foregroundMark x1="55407" y1="66242" x2="55407" y2="66242"/>
                          <a14:foregroundMark x1="54557" y1="67038" x2="54557" y2="67038"/>
                          <a14:foregroundMark x1="98906" y1="17675" x2="98906" y2="17675"/>
                          <a14:foregroundMark x1="99149" y1="20701" x2="99149" y2="20701"/>
                          <a14:foregroundMark x1="99149" y1="19108" x2="99149" y2="19108"/>
                          <a14:foregroundMark x1="93925" y1="5892" x2="93925" y2="5892"/>
                          <a14:foregroundMark x1="91738" y1="4299" x2="91738" y2="4299"/>
                          <a14:foregroundMark x1="92345" y1="5096" x2="92345" y2="5096"/>
                          <a14:foregroundMark x1="93074" y1="5414" x2="93074" y2="5414"/>
                          <a14:foregroundMark x1="90887" y1="3185" x2="90887" y2="3185"/>
                          <a14:foregroundMark x1="92710" y1="5414" x2="93560" y2="6051"/>
                          <a14:foregroundMark x1="95261" y1="7484" x2="95261" y2="7484"/>
                          <a14:backgroundMark x1="25516" y1="99841" x2="25516" y2="99841"/>
                          <a14:backgroundMark x1="25152" y1="99204" x2="25152" y2="99204"/>
                          <a14:backgroundMark x1="26731" y1="98726" x2="26731" y2="98726"/>
                          <a14:backgroundMark x1="99757" y1="23089" x2="99757" y2="230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39196" y="2440569"/>
              <a:ext cx="2940167" cy="2243530"/>
            </a:xfrm>
            <a:prstGeom prst="rect">
              <a:avLst/>
            </a:prstGeom>
          </p:spPr>
        </p:pic>
        <p:pic>
          <p:nvPicPr>
            <p:cNvPr id="48" name="그림 8">
              <a:extLst>
                <a:ext uri="{FF2B5EF4-FFF2-40B4-BE49-F238E27FC236}">
                  <a16:creationId xmlns:a16="http://schemas.microsoft.com/office/drawing/2014/main" id="{9AB0FE8D-D97C-9A55-E160-707173B89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78" b="89837" l="9457" r="95814">
                          <a14:foregroundMark x1="76899" y1="9982" x2="76899" y2="9982"/>
                          <a14:foregroundMark x1="83256" y1="4537" x2="83256" y2="4537"/>
                          <a14:foregroundMark x1="90233" y1="6352" x2="93488" y2="7985"/>
                          <a14:foregroundMark x1="95814" y1="7985" x2="95814" y2="7985"/>
                          <a14:foregroundMark x1="84961" y1="2178" x2="84961" y2="21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84780" y="2675402"/>
              <a:ext cx="3141641" cy="2683790"/>
            </a:xfrm>
            <a:prstGeom prst="rect">
              <a:avLst/>
            </a:prstGeom>
          </p:spPr>
        </p:pic>
        <p:sp>
          <p:nvSpPr>
            <p:cNvPr id="49" name="자유형: 도형 9">
              <a:extLst>
                <a:ext uri="{FF2B5EF4-FFF2-40B4-BE49-F238E27FC236}">
                  <a16:creationId xmlns:a16="http://schemas.microsoft.com/office/drawing/2014/main" id="{F0A726DB-B6DB-DA6B-FE31-E4A9ABCC446C}"/>
                </a:ext>
              </a:extLst>
            </p:cNvPr>
            <p:cNvSpPr/>
            <p:nvPr/>
          </p:nvSpPr>
          <p:spPr>
            <a:xfrm>
              <a:off x="7324725" y="3089272"/>
              <a:ext cx="1123950" cy="711200"/>
            </a:xfrm>
            <a:custGeom>
              <a:avLst/>
              <a:gdLst>
                <a:gd name="connsiteX0" fmla="*/ 0 w 1123950"/>
                <a:gd name="connsiteY0" fmla="*/ 495300 h 711200"/>
                <a:gd name="connsiteX1" fmla="*/ 1003300 w 1123950"/>
                <a:gd name="connsiteY1" fmla="*/ 0 h 711200"/>
                <a:gd name="connsiteX2" fmla="*/ 1123950 w 1123950"/>
                <a:gd name="connsiteY2" fmla="*/ 177800 h 711200"/>
                <a:gd name="connsiteX3" fmla="*/ 142875 w 1123950"/>
                <a:gd name="connsiteY3" fmla="*/ 711200 h 711200"/>
                <a:gd name="connsiteX4" fmla="*/ 0 w 1123950"/>
                <a:gd name="connsiteY4" fmla="*/ 4953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0" h="711200">
                  <a:moveTo>
                    <a:pt x="0" y="495300"/>
                  </a:moveTo>
                  <a:lnTo>
                    <a:pt x="1003300" y="0"/>
                  </a:lnTo>
                  <a:lnTo>
                    <a:pt x="1123950" y="177800"/>
                  </a:lnTo>
                  <a:lnTo>
                    <a:pt x="142875" y="711200"/>
                  </a:lnTo>
                  <a:lnTo>
                    <a:pt x="0" y="495300"/>
                  </a:lnTo>
                  <a:close/>
                </a:path>
              </a:pathLst>
            </a:cu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사다리꼴 47">
              <a:extLst>
                <a:ext uri="{FF2B5EF4-FFF2-40B4-BE49-F238E27FC236}">
                  <a16:creationId xmlns:a16="http://schemas.microsoft.com/office/drawing/2014/main" id="{E5107BCA-08A1-F2CA-FC76-F8470671CF8F}"/>
                </a:ext>
              </a:extLst>
            </p:cNvPr>
            <p:cNvSpPr/>
            <p:nvPr/>
          </p:nvSpPr>
          <p:spPr>
            <a:xfrm rot="15678804">
              <a:off x="9378442" y="2146703"/>
              <a:ext cx="71397" cy="1909237"/>
            </a:xfrm>
            <a:prstGeom prst="trapezoid">
              <a:avLst>
                <a:gd name="adj" fmla="val 53509"/>
              </a:avLst>
            </a:prstGeom>
            <a:solidFill>
              <a:srgbClr val="0000FF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1" name="사다리꼴 47">
              <a:extLst>
                <a:ext uri="{FF2B5EF4-FFF2-40B4-BE49-F238E27FC236}">
                  <a16:creationId xmlns:a16="http://schemas.microsoft.com/office/drawing/2014/main" id="{D5096497-B959-CFE4-2276-649341D4EE70}"/>
                </a:ext>
              </a:extLst>
            </p:cNvPr>
            <p:cNvSpPr/>
            <p:nvPr/>
          </p:nvSpPr>
          <p:spPr>
            <a:xfrm rot="18078137">
              <a:off x="8103607" y="3496673"/>
              <a:ext cx="148588" cy="1495577"/>
            </a:xfrm>
            <a:prstGeom prst="trapezoid">
              <a:avLst>
                <a:gd name="adj" fmla="val 53509"/>
              </a:avLst>
            </a:prstGeom>
            <a:solidFill>
              <a:srgbClr val="0000FF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63214DC2-A202-CA90-3C09-E4086C0D236E}"/>
              </a:ext>
            </a:extLst>
          </p:cNvPr>
          <p:cNvGrpSpPr/>
          <p:nvPr/>
        </p:nvGrpSpPr>
        <p:grpSpPr>
          <a:xfrm>
            <a:off x="7626828" y="4075069"/>
            <a:ext cx="3080124" cy="2503236"/>
            <a:chOff x="4700930" y="1908832"/>
            <a:chExt cx="3080124" cy="2503236"/>
          </a:xfrm>
        </p:grpSpPr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11FCCF4D-5749-3003-0CC6-371C668F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 flipH="1" flipV="1">
              <a:off x="5024244" y="2121340"/>
              <a:ext cx="2248813" cy="2113599"/>
            </a:xfrm>
            <a:prstGeom prst="rect">
              <a:avLst/>
            </a:prstGeom>
          </p:spPr>
        </p:pic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0A07DDB4-16E7-8EFA-FC86-A78A561FA96C}"/>
                </a:ext>
              </a:extLst>
            </p:cNvPr>
            <p:cNvSpPr txBox="1"/>
            <p:nvPr/>
          </p:nvSpPr>
          <p:spPr>
            <a:xfrm>
              <a:off x="7073684" y="2442466"/>
              <a:ext cx="707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0.85</a:t>
              </a:r>
              <a:endParaRPr kumimoji="1" lang="ja-JP" altLang="en-US" sz="1600" b="1" dirty="0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A0502055-B30D-5DB4-8580-B06FD07FEFF4}"/>
                </a:ext>
              </a:extLst>
            </p:cNvPr>
            <p:cNvSpPr txBox="1"/>
            <p:nvPr/>
          </p:nvSpPr>
          <p:spPr>
            <a:xfrm>
              <a:off x="5847932" y="1908832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/>
                <a:t>0.8</a:t>
              </a:r>
              <a:endParaRPr kumimoji="1" lang="ja-JP" altLang="en-US" sz="1600" b="1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D02E1A6D-D6FA-7B25-D07E-328551B3633A}"/>
                </a:ext>
              </a:extLst>
            </p:cNvPr>
            <p:cNvSpPr txBox="1"/>
            <p:nvPr/>
          </p:nvSpPr>
          <p:spPr>
            <a:xfrm>
              <a:off x="4764741" y="2521336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/>
                <a:t>0.75</a:t>
              </a:r>
              <a:endParaRPr kumimoji="1" lang="ja-JP" altLang="en-US" sz="1600" b="1"/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1095BEC6-17FA-C002-281A-B22447B1E619}"/>
                </a:ext>
              </a:extLst>
            </p:cNvPr>
            <p:cNvSpPr txBox="1"/>
            <p:nvPr/>
          </p:nvSpPr>
          <p:spPr>
            <a:xfrm>
              <a:off x="4700930" y="3643885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0.55</a:t>
              </a:r>
              <a:endParaRPr kumimoji="1" lang="ja-JP" altLang="en-US" sz="1600" b="1" dirty="0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E81FFF28-ED8A-8A2C-789A-0989724BA5D3}"/>
                </a:ext>
              </a:extLst>
            </p:cNvPr>
            <p:cNvSpPr txBox="1"/>
            <p:nvPr/>
          </p:nvSpPr>
          <p:spPr>
            <a:xfrm>
              <a:off x="5886687" y="4073514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0.5</a:t>
              </a:r>
              <a:endParaRPr kumimoji="1" lang="ja-JP" altLang="en-US" sz="1600" b="1" dirty="0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FC67DB0D-2BAD-400C-6615-C179764B5745}"/>
                </a:ext>
              </a:extLst>
            </p:cNvPr>
            <p:cNvSpPr txBox="1"/>
            <p:nvPr/>
          </p:nvSpPr>
          <p:spPr>
            <a:xfrm>
              <a:off x="6851945" y="3643885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/>
                <a:t>0.45</a:t>
              </a:r>
              <a:endParaRPr kumimoji="1" lang="ja-JP" altLang="en-US" sz="1600" b="1"/>
            </a:p>
          </p:txBody>
        </p:sp>
      </p:grpSp>
      <p:sp>
        <p:nvSpPr>
          <p:cNvPr id="65" name="二等辺三角形 64">
            <a:extLst>
              <a:ext uri="{FF2B5EF4-FFF2-40B4-BE49-F238E27FC236}">
                <a16:creationId xmlns:a16="http://schemas.microsoft.com/office/drawing/2014/main" id="{39284CC8-2E09-D918-CFBC-D52013CEF0B1}"/>
              </a:ext>
            </a:extLst>
          </p:cNvPr>
          <p:cNvSpPr/>
          <p:nvPr/>
        </p:nvSpPr>
        <p:spPr>
          <a:xfrm rot="3600000" flipH="1">
            <a:off x="8139300" y="5214589"/>
            <a:ext cx="995470" cy="858164"/>
          </a:xfrm>
          <a:prstGeom prst="triangl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8B1A0B8B-CCB4-6E91-DC1E-C9056682CDCA}"/>
              </a:ext>
            </a:extLst>
          </p:cNvPr>
          <p:cNvSpPr txBox="1"/>
          <p:nvPr/>
        </p:nvSpPr>
        <p:spPr>
          <a:xfrm>
            <a:off x="9425893" y="6357066"/>
            <a:ext cx="224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OSEM (50 iterations)</a:t>
            </a:r>
            <a:endParaRPr kumimoji="1" lang="ja-JP" altLang="en-US" dirty="0"/>
          </a:p>
        </p:txBody>
      </p: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F78980EC-368A-FDBB-BAC4-03D9DC08CE8C}"/>
              </a:ext>
            </a:extLst>
          </p:cNvPr>
          <p:cNvGrpSpPr/>
          <p:nvPr/>
        </p:nvGrpSpPr>
        <p:grpSpPr>
          <a:xfrm>
            <a:off x="9313167" y="2762348"/>
            <a:ext cx="1648821" cy="706987"/>
            <a:chOff x="9322594" y="2771775"/>
            <a:chExt cx="1648821" cy="706987"/>
          </a:xfrm>
        </p:grpSpPr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FD819264-F1DF-FB7D-F341-B7E99A9E3172}"/>
                </a:ext>
              </a:extLst>
            </p:cNvPr>
            <p:cNvSpPr txBox="1"/>
            <p:nvPr/>
          </p:nvSpPr>
          <p:spPr>
            <a:xfrm>
              <a:off x="9622875" y="2832431"/>
              <a:ext cx="1348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LYSO pitch</a:t>
              </a:r>
            </a:p>
            <a:p>
              <a:r>
                <a:rPr kumimoji="1" lang="en-US" altLang="ja-JP" b="1" dirty="0"/>
                <a:t>=</a:t>
              </a:r>
              <a:r>
                <a:rPr kumimoji="1" lang="en-US" altLang="ja-JP" b="1" dirty="0">
                  <a:solidFill>
                    <a:srgbClr val="0000FF"/>
                  </a:solidFill>
                </a:rPr>
                <a:t>1.0 mm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9F507D8F-3CC8-DCA6-3A98-9D501E6DD5D9}"/>
                </a:ext>
              </a:extLst>
            </p:cNvPr>
            <p:cNvCxnSpPr>
              <a:cxnSpLocks/>
            </p:cNvCxnSpPr>
            <p:nvPr/>
          </p:nvCxnSpPr>
          <p:spPr>
            <a:xfrm>
              <a:off x="9322594" y="2797969"/>
              <a:ext cx="180975" cy="10239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01E82D5C-B30B-4DA0-9E54-92A5F9E5EB16}"/>
                </a:ext>
              </a:extLst>
            </p:cNvPr>
            <p:cNvCxnSpPr>
              <a:cxnSpLocks/>
            </p:cNvCxnSpPr>
            <p:nvPr/>
          </p:nvCxnSpPr>
          <p:spPr>
            <a:xfrm>
              <a:off x="9353550" y="2778919"/>
              <a:ext cx="180975" cy="10239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30428B50-38D9-0164-F702-5A43BAA98C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16338" y="2771775"/>
              <a:ext cx="110262" cy="968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>
              <a:extLst>
                <a:ext uri="{FF2B5EF4-FFF2-40B4-BE49-F238E27FC236}">
                  <a16:creationId xmlns:a16="http://schemas.microsoft.com/office/drawing/2014/main" id="{48F9C6A8-7ECE-7559-2F3A-EBDF4CAF61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89228" y="2900363"/>
              <a:ext cx="92185" cy="809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BA8AF985-E7AD-9700-E63A-55C164512579}"/>
              </a:ext>
            </a:extLst>
          </p:cNvPr>
          <p:cNvGrpSpPr/>
          <p:nvPr/>
        </p:nvGrpSpPr>
        <p:grpSpPr>
          <a:xfrm>
            <a:off x="706446" y="5754064"/>
            <a:ext cx="5110092" cy="960928"/>
            <a:chOff x="838423" y="5763491"/>
            <a:chExt cx="5110092" cy="9609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4324A4A7-50F5-0E84-3315-5A642309AD2E}"/>
                    </a:ext>
                  </a:extLst>
                </p:cNvPr>
                <p:cNvSpPr txBox="1"/>
                <p:nvPr/>
              </p:nvSpPr>
              <p:spPr>
                <a:xfrm>
                  <a:off x="838423" y="6078088"/>
                  <a:ext cx="511009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/>
                    <a:t>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𝑷𝑹</m:t>
                          </m:r>
                        </m:sub>
                      </m:sSub>
                    </m:oMath>
                  </a14:m>
                  <a:r>
                    <a:rPr lang="en-US" altLang="ja-JP" b="1" dirty="0"/>
                    <a:t>=0.1 mm</a:t>
                  </a:r>
                  <a:r>
                    <a:rPr lang="en-US" altLang="ja-JP" dirty="0"/>
                    <a:t>, </a:t>
                  </a:r>
                  <a:r>
                    <a:rPr lang="en-US" altLang="ja-JP" b="1" dirty="0"/>
                    <a:t>D=53 mm,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𝒅𝒆𝒕</m:t>
                          </m:r>
                        </m:sub>
                      </m:sSub>
                    </m:oMath>
                  </a14:m>
                  <a:r>
                    <a:rPr kumimoji="1" lang="en-US" altLang="ja-JP" dirty="0"/>
                    <a:t>=1.0 mm,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  <m:t>𝒃𝒍𝒐𝒄𝒌</m:t>
                          </m:r>
                        </m:sub>
                      </m:sSub>
                    </m:oMath>
                  </a14:m>
                  <a:r>
                    <a:rPr kumimoji="1" lang="en-US" altLang="ja-JP" dirty="0"/>
                    <a:t>=0, then </a:t>
                  </a:r>
                  <a:r>
                    <a:rPr lang="en-US" altLang="ja-JP" dirty="0"/>
                    <a:t>resolution = </a:t>
                  </a:r>
                  <a:r>
                    <a:rPr lang="en-US" altLang="ja-JP" b="1" dirty="0">
                      <a:solidFill>
                        <a:srgbClr val="FF0000"/>
                      </a:solidFill>
                    </a:rPr>
                    <a:t>0.55 mm</a:t>
                  </a: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4324A4A7-50F5-0E84-3315-5A642309AD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423" y="6078088"/>
                  <a:ext cx="5110092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1074" t="-5660" b="-141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矢印: 下 84">
              <a:extLst>
                <a:ext uri="{FF2B5EF4-FFF2-40B4-BE49-F238E27FC236}">
                  <a16:creationId xmlns:a16="http://schemas.microsoft.com/office/drawing/2014/main" id="{B8845494-5A59-5A6F-49A6-D5A71EE4E9D6}"/>
                </a:ext>
              </a:extLst>
            </p:cNvPr>
            <p:cNvSpPr/>
            <p:nvPr/>
          </p:nvSpPr>
          <p:spPr>
            <a:xfrm>
              <a:off x="3352799" y="5763491"/>
              <a:ext cx="277091" cy="25861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矢印: 右 87">
            <a:extLst>
              <a:ext uri="{FF2B5EF4-FFF2-40B4-BE49-F238E27FC236}">
                <a16:creationId xmlns:a16="http://schemas.microsoft.com/office/drawing/2014/main" id="{A9D05031-A981-EE1F-7FD7-20C0786B3171}"/>
              </a:ext>
            </a:extLst>
          </p:cNvPr>
          <p:cNvSpPr/>
          <p:nvPr/>
        </p:nvSpPr>
        <p:spPr>
          <a:xfrm>
            <a:off x="5993132" y="3825113"/>
            <a:ext cx="378849" cy="4192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F2EB2A8C-03DC-A69C-EB8F-FCAF404CF894}"/>
              </a:ext>
            </a:extLst>
          </p:cNvPr>
          <p:cNvSpPr/>
          <p:nvPr/>
        </p:nvSpPr>
        <p:spPr>
          <a:xfrm>
            <a:off x="3945353" y="5225513"/>
            <a:ext cx="502920" cy="4419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21F47FB0-D69C-4FA3-3155-E1C1FE5FE695}"/>
              </a:ext>
            </a:extLst>
          </p:cNvPr>
          <p:cNvGrpSpPr/>
          <p:nvPr/>
        </p:nvGrpSpPr>
        <p:grpSpPr>
          <a:xfrm>
            <a:off x="7109386" y="2857598"/>
            <a:ext cx="1348540" cy="411189"/>
            <a:chOff x="7118813" y="2867025"/>
            <a:chExt cx="1348540" cy="411189"/>
          </a:xfrm>
        </p:grpSpPr>
        <p:cxnSp>
          <p:nvCxnSpPr>
            <p:cNvPr id="94" name="直線矢印コネクタ 93">
              <a:extLst>
                <a:ext uri="{FF2B5EF4-FFF2-40B4-BE49-F238E27FC236}">
                  <a16:creationId xmlns:a16="http://schemas.microsoft.com/office/drawing/2014/main" id="{E742873F-2719-1DF3-4DD0-48182F655528}"/>
                </a:ext>
              </a:extLst>
            </p:cNvPr>
            <p:cNvCxnSpPr>
              <a:cxnSpLocks/>
            </p:cNvCxnSpPr>
            <p:nvPr/>
          </p:nvCxnSpPr>
          <p:spPr>
            <a:xfrm>
              <a:off x="7546181" y="2867025"/>
              <a:ext cx="221457" cy="150019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6C7F0921-84AF-D916-A3D1-C1F7663A9F71}"/>
                </a:ext>
              </a:extLst>
            </p:cNvPr>
            <p:cNvSpPr txBox="1"/>
            <p:nvPr/>
          </p:nvSpPr>
          <p:spPr>
            <a:xfrm>
              <a:off x="7118813" y="2970437"/>
              <a:ext cx="1348540" cy="307777"/>
            </a:xfrm>
            <a:prstGeom prst="rect">
              <a:avLst/>
            </a:prstGeom>
            <a:noFill/>
            <a:scene3d>
              <a:camera prst="orthographicFront">
                <a:rot lat="1472341" lon="2829919" rev="21561968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bg1"/>
                  </a:solidFill>
                </a:rPr>
                <a:t>52.5 mm</a:t>
              </a:r>
              <a:endParaRPr kumimoji="1" lang="ja-JP" alt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1A86BBE-4CE5-590F-CE82-103DE3FA649E}"/>
              </a:ext>
            </a:extLst>
          </p:cNvPr>
          <p:cNvSpPr txBox="1"/>
          <p:nvPr/>
        </p:nvSpPr>
        <p:spPr>
          <a:xfrm>
            <a:off x="1555176" y="5812133"/>
            <a:ext cx="50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aseline="30000" dirty="0"/>
              <a:t>18</a:t>
            </a:r>
            <a:r>
              <a:rPr kumimoji="1" lang="en-US" altLang="ja-JP" dirty="0"/>
              <a:t>F</a:t>
            </a:r>
            <a:endParaRPr kumimoji="1" lang="ja-JP" altLang="en-US" dirty="0"/>
          </a:p>
        </p:txBody>
      </p:sp>
      <p:sp>
        <p:nvSpPr>
          <p:cNvPr id="100" name="직사각형 6">
            <a:extLst>
              <a:ext uri="{FF2B5EF4-FFF2-40B4-BE49-F238E27FC236}">
                <a16:creationId xmlns:a16="http://schemas.microsoft.com/office/drawing/2014/main" id="{ED1BEBFA-18C4-DF22-9554-DAEA155CC2FB}"/>
              </a:ext>
            </a:extLst>
          </p:cNvPr>
          <p:cNvSpPr/>
          <p:nvPr/>
        </p:nvSpPr>
        <p:spPr>
          <a:xfrm>
            <a:off x="696000" y="10802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92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4" grpId="0" animBg="1"/>
      <p:bldP spid="45" grpId="0" animBg="1"/>
      <p:bldP spid="65" grpId="0" animBg="1"/>
      <p:bldP spid="72" grpId="0"/>
      <p:bldP spid="88" grpId="0" animBg="1"/>
      <p:bldP spid="89" grpId="0" animBg="1"/>
      <p:bldP spid="9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563669-E8D5-2067-ECFB-53AB9CFD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Front-end electronics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4BEF24-AE1F-0DAD-50E7-3B76373F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5" b="89030" l="4125" r="98075">
                        <a14:foregroundMark x1="5133" y1="55274" x2="4125" y2="71308"/>
                        <a14:foregroundMark x1="89459" y1="65823" x2="93859" y2="53586"/>
                        <a14:foregroundMark x1="93859" y1="53586" x2="93126" y2="27004"/>
                        <a14:foregroundMark x1="96975" y1="61181" x2="95509" y2="75105"/>
                        <a14:foregroundMark x1="98075" y1="72996" x2="98075" y2="72996"/>
                        <a14:foregroundMark x1="38497" y1="78903" x2="38863" y2="78903"/>
                        <a14:foregroundMark x1="16040" y1="80591" x2="18240" y2="78903"/>
                        <a14:foregroundMark x1="33364" y1="79747" x2="34830" y2="78059"/>
                        <a14:foregroundMark x1="4675" y1="51055" x2="4675" y2="51055"/>
                        <a14:backgroundMark x1="4950" y1="84810" x2="9533" y2="84810"/>
                        <a14:backgroundMark x1="10357" y1="84810" x2="14757" y2="84810"/>
                        <a14:backgroundMark x1="17501" y1="84810" x2="18882" y2="84810"/>
                        <a14:backgroundMark x1="15399" y1="84810" x2="15512" y2="84810"/>
                        <a14:backgroundMark x1="19798" y1="84810" x2="25023" y2="84810"/>
                        <a14:backgroundMark x1="17633" y1="83753" x2="18973" y2="83966"/>
                        <a14:backgroundMark x1="18790" y1="84810" x2="24565" y2="83966"/>
                        <a14:backgroundMark x1="24565" y1="83966" x2="24656" y2="83966"/>
                        <a14:backgroundMark x1="25298" y1="83966" x2="29698" y2="83122"/>
                        <a14:backgroundMark x1="34224" y1="83122" x2="34555" y2="83122"/>
                        <a14:backgroundMark x1="30064" y1="83122" x2="32960" y2="83122"/>
                        <a14:backgroundMark x1="39505" y1="81857" x2="40238" y2="81435"/>
                        <a14:backgroundMark x1="15857" y1="84388" x2="17049" y2="85232"/>
                        <a14:backgroundMark x1="34922" y1="81435" x2="37580" y2="81435"/>
                        <a14:backgroundMark x1="40330" y1="54430" x2="40330" y2="54430"/>
                      </a14:backgroundRemoval>
                    </a14:imgEffect>
                  </a14:imgLayer>
                </a14:imgProps>
              </a:ext>
            </a:extLst>
          </a:blip>
          <a:srcRect r="57856"/>
          <a:stretch/>
        </p:blipFill>
        <p:spPr>
          <a:xfrm>
            <a:off x="1221580" y="1830368"/>
            <a:ext cx="4036351" cy="208051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68C234-2572-518A-3072-D5A7BBD255AE}"/>
              </a:ext>
            </a:extLst>
          </p:cNvPr>
          <p:cNvSpPr txBox="1"/>
          <p:nvPr/>
        </p:nvSpPr>
        <p:spPr>
          <a:xfrm>
            <a:off x="2353724" y="1833958"/>
            <a:ext cx="216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Front-end board</a:t>
            </a:r>
            <a:endParaRPr kumimoji="1" lang="ja-JP" altLang="en-US" b="1" dirty="0"/>
          </a:p>
        </p:txBody>
      </p:sp>
      <p:sp>
        <p:nvSpPr>
          <p:cNvPr id="3" name="직사각형 6">
            <a:extLst>
              <a:ext uri="{FF2B5EF4-FFF2-40B4-BE49-F238E27FC236}">
                <a16:creationId xmlns:a16="http://schemas.microsoft.com/office/drawing/2014/main" id="{92B6A6D4-922B-D2D3-14AF-C5E34BB4991C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A8AED4-9E08-73C4-BAA4-784EEE5B011D}"/>
              </a:ext>
            </a:extLst>
          </p:cNvPr>
          <p:cNvSpPr txBox="1"/>
          <p:nvPr/>
        </p:nvSpPr>
        <p:spPr>
          <a:xfrm>
            <a:off x="203239" y="2872986"/>
            <a:ext cx="68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Top</a:t>
            </a:r>
            <a:endParaRPr kumimoji="1" lang="ja-JP" altLang="en-US" b="1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857E694F-2F44-C99B-663A-7347675339DA}"/>
              </a:ext>
            </a:extLst>
          </p:cNvPr>
          <p:cNvCxnSpPr>
            <a:cxnSpLocks/>
          </p:cNvCxnSpPr>
          <p:nvPr/>
        </p:nvCxnSpPr>
        <p:spPr>
          <a:xfrm>
            <a:off x="3437606" y="2223135"/>
            <a:ext cx="57948" cy="6031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98527BB-1748-8E24-4A08-5D3B780145C8}"/>
              </a:ext>
            </a:extLst>
          </p:cNvPr>
          <p:cNvGrpSpPr/>
          <p:nvPr/>
        </p:nvGrpSpPr>
        <p:grpSpPr>
          <a:xfrm>
            <a:off x="10693919" y="2176372"/>
            <a:ext cx="1214972" cy="376952"/>
            <a:chOff x="10417694" y="2043022"/>
            <a:chExt cx="1214972" cy="376952"/>
          </a:xfrm>
        </p:grpSpPr>
        <p:sp>
          <p:nvSpPr>
            <p:cNvPr id="29" name="矢印: 右 28">
              <a:extLst>
                <a:ext uri="{FF2B5EF4-FFF2-40B4-BE49-F238E27FC236}">
                  <a16:creationId xmlns:a16="http://schemas.microsoft.com/office/drawing/2014/main" id="{0FFFB5A2-2DA0-6B67-CD1B-65A6D70C52CA}"/>
                </a:ext>
              </a:extLst>
            </p:cNvPr>
            <p:cNvSpPr/>
            <p:nvPr/>
          </p:nvSpPr>
          <p:spPr>
            <a:xfrm>
              <a:off x="10417694" y="2152653"/>
              <a:ext cx="443357" cy="26732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15">
              <a:extLst>
                <a:ext uri="{FF2B5EF4-FFF2-40B4-BE49-F238E27FC236}">
                  <a16:creationId xmlns:a16="http://schemas.microsoft.com/office/drawing/2014/main" id="{64FEBA92-5843-C961-93D8-EE568C5DDA21}"/>
                </a:ext>
              </a:extLst>
            </p:cNvPr>
            <p:cNvSpPr txBox="1"/>
            <p:nvPr/>
          </p:nvSpPr>
          <p:spPr>
            <a:xfrm>
              <a:off x="10857758" y="2043022"/>
              <a:ext cx="774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/>
                <a:t>DAQ</a:t>
              </a:r>
              <a:endParaRPr kumimoji="1" lang="ja-JP" altLang="en-US" b="1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AABB8C4-9001-B397-DE4B-B0BA4BE2845C}"/>
              </a:ext>
            </a:extLst>
          </p:cNvPr>
          <p:cNvGrpSpPr/>
          <p:nvPr/>
        </p:nvGrpSpPr>
        <p:grpSpPr>
          <a:xfrm>
            <a:off x="10659790" y="2509004"/>
            <a:ext cx="1315118" cy="369332"/>
            <a:chOff x="10383565" y="2375654"/>
            <a:chExt cx="1315118" cy="369332"/>
          </a:xfrm>
        </p:grpSpPr>
        <p:sp>
          <p:nvSpPr>
            <p:cNvPr id="32" name="テキスト ボックス 15">
              <a:extLst>
                <a:ext uri="{FF2B5EF4-FFF2-40B4-BE49-F238E27FC236}">
                  <a16:creationId xmlns:a16="http://schemas.microsoft.com/office/drawing/2014/main" id="{9AB3C3E4-A101-B7E6-A81C-C61554F6D285}"/>
                </a:ext>
              </a:extLst>
            </p:cNvPr>
            <p:cNvSpPr txBox="1"/>
            <p:nvPr/>
          </p:nvSpPr>
          <p:spPr>
            <a:xfrm>
              <a:off x="10830465" y="2375654"/>
              <a:ext cx="868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Power</a:t>
              </a:r>
              <a:endParaRPr kumimoji="1" lang="ja-JP" altLang="en-US" b="1" dirty="0"/>
            </a:p>
          </p:txBody>
        </p:sp>
        <p:sp>
          <p:nvSpPr>
            <p:cNvPr id="33" name="矢印: 右 32">
              <a:extLst>
                <a:ext uri="{FF2B5EF4-FFF2-40B4-BE49-F238E27FC236}">
                  <a16:creationId xmlns:a16="http://schemas.microsoft.com/office/drawing/2014/main" id="{A8D9F77D-026C-0297-565F-D16FF39AAD1D}"/>
                </a:ext>
              </a:extLst>
            </p:cNvPr>
            <p:cNvSpPr/>
            <p:nvPr/>
          </p:nvSpPr>
          <p:spPr>
            <a:xfrm rot="10800000">
              <a:off x="10383565" y="2438399"/>
              <a:ext cx="443357" cy="267321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ED4A9D37-D499-D284-962A-934D90311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74" cy="960974"/>
          </a:xfrm>
          <a:prstGeom prst="rect">
            <a:avLst/>
          </a:prstGeom>
        </p:spPr>
      </p:pic>
      <p:grpSp>
        <p:nvGrpSpPr>
          <p:cNvPr id="461" name="グループ化 460">
            <a:extLst>
              <a:ext uri="{FF2B5EF4-FFF2-40B4-BE49-F238E27FC236}">
                <a16:creationId xmlns:a16="http://schemas.microsoft.com/office/drawing/2014/main" id="{B2DCE9F4-962D-8360-119E-708385BA3F5F}"/>
              </a:ext>
            </a:extLst>
          </p:cNvPr>
          <p:cNvGrpSpPr/>
          <p:nvPr/>
        </p:nvGrpSpPr>
        <p:grpSpPr>
          <a:xfrm>
            <a:off x="1797899" y="2269630"/>
            <a:ext cx="992926" cy="598275"/>
            <a:chOff x="1797899" y="2269630"/>
            <a:chExt cx="992926" cy="598275"/>
          </a:xfrm>
        </p:grpSpPr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36D9B9AE-3A6F-E09D-33AA-A5A27E404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0274" y="2681288"/>
              <a:ext cx="45245" cy="186617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879A0020-941E-115F-6E62-D6FC12BC47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9305" y="2678906"/>
              <a:ext cx="42520" cy="18185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93E61BF3-6E2B-4CEE-A17E-98B32E77D433}"/>
                </a:ext>
              </a:extLst>
            </p:cNvPr>
            <p:cNvCxnSpPr>
              <a:cxnSpLocks/>
            </p:cNvCxnSpPr>
            <p:nvPr/>
          </p:nvCxnSpPr>
          <p:spPr>
            <a:xfrm>
              <a:off x="1959769" y="2686049"/>
              <a:ext cx="15001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253CF80E-6FC0-77FC-E7C7-C8B795BB17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7899" y="2683668"/>
              <a:ext cx="15478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386BA0E-3448-6759-A17C-0C57782576C2}"/>
                </a:ext>
              </a:extLst>
            </p:cNvPr>
            <p:cNvSpPr txBox="1"/>
            <p:nvPr/>
          </p:nvSpPr>
          <p:spPr>
            <a:xfrm>
              <a:off x="1797899" y="2269630"/>
              <a:ext cx="992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2.4 mm</a:t>
              </a:r>
              <a:endParaRPr kumimoji="1" lang="ja-JP" altLang="en-US" b="1" dirty="0"/>
            </a:p>
          </p:txBody>
        </p:sp>
      </p:grpSp>
      <p:sp>
        <p:nvSpPr>
          <p:cNvPr id="143" name="テキスト ボックス 15">
            <a:extLst>
              <a:ext uri="{FF2B5EF4-FFF2-40B4-BE49-F238E27FC236}">
                <a16:creationId xmlns:a16="http://schemas.microsoft.com/office/drawing/2014/main" id="{5E68996E-229C-FAF1-0703-D8BB79076D51}"/>
              </a:ext>
            </a:extLst>
          </p:cNvPr>
          <p:cNvSpPr txBox="1"/>
          <p:nvPr/>
        </p:nvSpPr>
        <p:spPr>
          <a:xfrm>
            <a:off x="2668495" y="2851043"/>
            <a:ext cx="59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SiPM5×5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9EE3830E-11DF-5B6D-870C-A5EDE66146B8}"/>
              </a:ext>
            </a:extLst>
          </p:cNvPr>
          <p:cNvGrpSpPr/>
          <p:nvPr/>
        </p:nvGrpSpPr>
        <p:grpSpPr>
          <a:xfrm>
            <a:off x="2873855" y="4018730"/>
            <a:ext cx="2359246" cy="2238680"/>
            <a:chOff x="2933180" y="4448100"/>
            <a:chExt cx="2359246" cy="2238680"/>
          </a:xfrm>
        </p:grpSpPr>
        <p:sp>
          <p:nvSpPr>
            <p:cNvPr id="145" name="テキスト ボックス 144">
              <a:extLst>
                <a:ext uri="{FF2B5EF4-FFF2-40B4-BE49-F238E27FC236}">
                  <a16:creationId xmlns:a16="http://schemas.microsoft.com/office/drawing/2014/main" id="{A4494FB2-4BB3-FC52-A568-8595BAC73C2E}"/>
                </a:ext>
              </a:extLst>
            </p:cNvPr>
            <p:cNvSpPr txBox="1"/>
            <p:nvPr/>
          </p:nvSpPr>
          <p:spPr>
            <a:xfrm>
              <a:off x="2964627" y="4467714"/>
              <a:ext cx="213438" cy="29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>
                  <a:ea typeface="メイリオ" panose="020B0604030504040204" pitchFamily="50" charset="-128"/>
                </a:rPr>
                <a:t>A</a:t>
              </a:r>
            </a:p>
          </p:txBody>
        </p:sp>
        <p:sp>
          <p:nvSpPr>
            <p:cNvPr id="146" name="テキスト ボックス 145">
              <a:extLst>
                <a:ext uri="{FF2B5EF4-FFF2-40B4-BE49-F238E27FC236}">
                  <a16:creationId xmlns:a16="http://schemas.microsoft.com/office/drawing/2014/main" id="{E79134E4-367E-DE3B-FA80-5C9A16629C60}"/>
                </a:ext>
              </a:extLst>
            </p:cNvPr>
            <p:cNvSpPr txBox="1"/>
            <p:nvPr/>
          </p:nvSpPr>
          <p:spPr>
            <a:xfrm>
              <a:off x="5045666" y="4448100"/>
              <a:ext cx="246760" cy="29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 dirty="0">
                  <a:ea typeface="メイリオ" panose="020B0604030504040204" pitchFamily="50" charset="-128"/>
                </a:rPr>
                <a:t>B</a:t>
              </a:r>
            </a:p>
          </p:txBody>
        </p:sp>
        <p:sp>
          <p:nvSpPr>
            <p:cNvPr id="147" name="テキスト ボックス 146">
              <a:extLst>
                <a:ext uri="{FF2B5EF4-FFF2-40B4-BE49-F238E27FC236}">
                  <a16:creationId xmlns:a16="http://schemas.microsoft.com/office/drawing/2014/main" id="{96660CB8-67EB-BAD3-6672-1A0EC6708493}"/>
                </a:ext>
              </a:extLst>
            </p:cNvPr>
            <p:cNvSpPr txBox="1"/>
            <p:nvPr/>
          </p:nvSpPr>
          <p:spPr>
            <a:xfrm>
              <a:off x="5023507" y="6348226"/>
              <a:ext cx="212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 dirty="0">
                  <a:ea typeface="メイリオ" panose="020B0604030504040204" pitchFamily="50" charset="-128"/>
                </a:rPr>
                <a:t>C</a:t>
              </a:r>
            </a:p>
          </p:txBody>
        </p: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2D42F802-9A4F-D88C-1290-230E0812B191}"/>
                </a:ext>
              </a:extLst>
            </p:cNvPr>
            <p:cNvSpPr txBox="1"/>
            <p:nvPr/>
          </p:nvSpPr>
          <p:spPr>
            <a:xfrm>
              <a:off x="2933180" y="6334617"/>
              <a:ext cx="212488" cy="29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>
                  <a:ea typeface="メイリオ" panose="020B0604030504040204" pitchFamily="50" charset="-128"/>
                </a:rPr>
                <a:t>D</a:t>
              </a:r>
            </a:p>
          </p:txBody>
        </p:sp>
      </p:grp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FDCF1610-AC91-51AC-B60C-837F221BDB2A}"/>
              </a:ext>
            </a:extLst>
          </p:cNvPr>
          <p:cNvSpPr/>
          <p:nvPr/>
        </p:nvSpPr>
        <p:spPr>
          <a:xfrm>
            <a:off x="3491542" y="4353820"/>
            <a:ext cx="1251908" cy="170408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521D802A-07AC-C17D-5FA6-3AB16F134ADF}"/>
              </a:ext>
            </a:extLst>
          </p:cNvPr>
          <p:cNvSpPr txBox="1"/>
          <p:nvPr/>
        </p:nvSpPr>
        <p:spPr>
          <a:xfrm>
            <a:off x="3461260" y="4009805"/>
            <a:ext cx="1336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1" dirty="0">
                <a:solidFill>
                  <a:srgbClr val="0000FF"/>
                </a:solidFill>
              </a:rPr>
              <a:t>Anode 25 Ch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grpSp>
        <p:nvGrpSpPr>
          <p:cNvPr id="349" name="グループ化 348">
            <a:extLst>
              <a:ext uri="{FF2B5EF4-FFF2-40B4-BE49-F238E27FC236}">
                <a16:creationId xmlns:a16="http://schemas.microsoft.com/office/drawing/2014/main" id="{7F0756B1-3A04-7FED-7BCE-3BE45176B0EA}"/>
              </a:ext>
            </a:extLst>
          </p:cNvPr>
          <p:cNvGrpSpPr/>
          <p:nvPr/>
        </p:nvGrpSpPr>
        <p:grpSpPr>
          <a:xfrm>
            <a:off x="904941" y="3381375"/>
            <a:ext cx="1562787" cy="2686049"/>
            <a:chOff x="964118" y="3825875"/>
            <a:chExt cx="1562787" cy="2686049"/>
          </a:xfrm>
        </p:grpSpPr>
        <p:cxnSp>
          <p:nvCxnSpPr>
            <p:cNvPr id="350" name="直線コネクタ 349">
              <a:extLst>
                <a:ext uri="{FF2B5EF4-FFF2-40B4-BE49-F238E27FC236}">
                  <a16:creationId xmlns:a16="http://schemas.microsoft.com/office/drawing/2014/main" id="{1E7250D0-D1F3-5781-CB6B-5DB8494DE6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0529" y="3829050"/>
              <a:ext cx="926973" cy="76522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線コネクタ 350">
              <a:extLst>
                <a:ext uri="{FF2B5EF4-FFF2-40B4-BE49-F238E27FC236}">
                  <a16:creationId xmlns:a16="http://schemas.microsoft.com/office/drawing/2014/main" id="{8FC316A5-1C13-F029-2E6B-3EF0519412CC}"/>
                </a:ext>
              </a:extLst>
            </p:cNvPr>
            <p:cNvCxnSpPr>
              <a:cxnSpLocks/>
            </p:cNvCxnSpPr>
            <p:nvPr/>
          </p:nvCxnSpPr>
          <p:spPr>
            <a:xfrm>
              <a:off x="2049902" y="3825875"/>
              <a:ext cx="477003" cy="76560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グループ化 352">
              <a:extLst>
                <a:ext uri="{FF2B5EF4-FFF2-40B4-BE49-F238E27FC236}">
                  <a16:creationId xmlns:a16="http://schemas.microsoft.com/office/drawing/2014/main" id="{B209660C-B0BD-C14B-B245-B69977A93D87}"/>
                </a:ext>
              </a:extLst>
            </p:cNvPr>
            <p:cNvGrpSpPr/>
            <p:nvPr/>
          </p:nvGrpSpPr>
          <p:grpSpPr>
            <a:xfrm>
              <a:off x="964118" y="4599943"/>
              <a:ext cx="1562786" cy="1911981"/>
              <a:chOff x="346853" y="4133699"/>
              <a:chExt cx="1792783" cy="2193370"/>
            </a:xfrm>
          </p:grpSpPr>
          <p:cxnSp>
            <p:nvCxnSpPr>
              <p:cNvPr id="373" name="직선 연결선 68">
                <a:extLst>
                  <a:ext uri="{FF2B5EF4-FFF2-40B4-BE49-F238E27FC236}">
                    <a16:creationId xmlns:a16="http://schemas.microsoft.com/office/drawing/2014/main" id="{BCD7F681-CA4A-8DF4-787D-68106F7F43C5}"/>
                  </a:ext>
                </a:extLst>
              </p:cNvPr>
              <p:cNvCxnSpPr/>
              <p:nvPr/>
            </p:nvCxnSpPr>
            <p:spPr>
              <a:xfrm flipH="1">
                <a:off x="1181048" y="5216047"/>
                <a:ext cx="592" cy="14066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8" name="グループ化 357">
                <a:extLst>
                  <a:ext uri="{FF2B5EF4-FFF2-40B4-BE49-F238E27FC236}">
                    <a16:creationId xmlns:a16="http://schemas.microsoft.com/office/drawing/2014/main" id="{C0FC647F-8BFB-DE38-5668-5D09BE9CC236}"/>
                  </a:ext>
                </a:extLst>
              </p:cNvPr>
              <p:cNvGrpSpPr/>
              <p:nvPr/>
            </p:nvGrpSpPr>
            <p:grpSpPr>
              <a:xfrm>
                <a:off x="990425" y="4546213"/>
                <a:ext cx="389415" cy="747819"/>
                <a:chOff x="5373408" y="4779273"/>
                <a:chExt cx="444721" cy="854028"/>
              </a:xfrm>
            </p:grpSpPr>
            <p:grpSp>
              <p:nvGrpSpPr>
                <p:cNvPr id="366" name="그룹 75">
                  <a:extLst>
                    <a:ext uri="{FF2B5EF4-FFF2-40B4-BE49-F238E27FC236}">
                      <a16:creationId xmlns:a16="http://schemas.microsoft.com/office/drawing/2014/main" id="{8CB7E8B8-E4EF-5CEF-6506-9F0318D85D2F}"/>
                    </a:ext>
                  </a:extLst>
                </p:cNvPr>
                <p:cNvGrpSpPr/>
                <p:nvPr/>
              </p:nvGrpSpPr>
              <p:grpSpPr>
                <a:xfrm>
                  <a:off x="5373408" y="5127785"/>
                  <a:ext cx="444721" cy="323864"/>
                  <a:chOff x="792068" y="5813181"/>
                  <a:chExt cx="590654" cy="430139"/>
                </a:xfrm>
              </p:grpSpPr>
              <p:sp>
                <p:nvSpPr>
                  <p:cNvPr id="369" name="이등변 삼각형 42">
                    <a:extLst>
                      <a:ext uri="{FF2B5EF4-FFF2-40B4-BE49-F238E27FC236}">
                        <a16:creationId xmlns:a16="http://schemas.microsoft.com/office/drawing/2014/main" id="{9F288639-B906-0A27-C707-F9FA3F52351B}"/>
                      </a:ext>
                    </a:extLst>
                  </p:cNvPr>
                  <p:cNvSpPr/>
                  <p:nvPr/>
                </p:nvSpPr>
                <p:spPr>
                  <a:xfrm>
                    <a:off x="839693" y="5829287"/>
                    <a:ext cx="480278" cy="414033"/>
                  </a:xfrm>
                  <a:prstGeom prst="triangl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cxnSp>
                <p:nvCxnSpPr>
                  <p:cNvPr id="370" name="직선 연결선 73">
                    <a:extLst>
                      <a:ext uri="{FF2B5EF4-FFF2-40B4-BE49-F238E27FC236}">
                        <a16:creationId xmlns:a16="http://schemas.microsoft.com/office/drawing/2014/main" id="{2D39CA29-293B-4DDF-92BC-554F4C24BE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2068" y="5813181"/>
                    <a:ext cx="59065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7" name="직선 연결선 106">
                  <a:extLst>
                    <a:ext uri="{FF2B5EF4-FFF2-40B4-BE49-F238E27FC236}">
                      <a16:creationId xmlns:a16="http://schemas.microsoft.com/office/drawing/2014/main" id="{C2BA1177-821E-32AD-30A9-76C9EC0CBF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0175" y="5460145"/>
                  <a:ext cx="0" cy="17315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직선 연결선 106">
                  <a:extLst>
                    <a:ext uri="{FF2B5EF4-FFF2-40B4-BE49-F238E27FC236}">
                      <a16:creationId xmlns:a16="http://schemas.microsoft.com/office/drawing/2014/main" id="{EE8B4A83-6340-63AA-5577-056A43C5BC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0175" y="4779273"/>
                  <a:ext cx="0" cy="33742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9" name="타원 88">
                <a:extLst>
                  <a:ext uri="{FF2B5EF4-FFF2-40B4-BE49-F238E27FC236}">
                    <a16:creationId xmlns:a16="http://schemas.microsoft.com/office/drawing/2014/main" id="{69B1430B-9B75-5778-7390-4F72CA8EED54}"/>
                  </a:ext>
                </a:extLst>
              </p:cNvPr>
              <p:cNvSpPr/>
              <p:nvPr/>
            </p:nvSpPr>
            <p:spPr>
              <a:xfrm flipH="1">
                <a:off x="1130241" y="5375601"/>
                <a:ext cx="108923" cy="10892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363" name="正方形/長方形 362">
                <a:extLst>
                  <a:ext uri="{FF2B5EF4-FFF2-40B4-BE49-F238E27FC236}">
                    <a16:creationId xmlns:a16="http://schemas.microsoft.com/office/drawing/2014/main" id="{69AFA27F-D29E-54C6-704B-244AE78EB05A}"/>
                  </a:ext>
                </a:extLst>
              </p:cNvPr>
              <p:cNvSpPr/>
              <p:nvPr/>
            </p:nvSpPr>
            <p:spPr>
              <a:xfrm>
                <a:off x="346853" y="4133699"/>
                <a:ext cx="1792783" cy="219337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64" name="正方形/長方形 363">
                <a:extLst>
                  <a:ext uri="{FF2B5EF4-FFF2-40B4-BE49-F238E27FC236}">
                    <a16:creationId xmlns:a16="http://schemas.microsoft.com/office/drawing/2014/main" id="{1F15ACCF-2B14-489E-F1A4-9E629E37F91E}"/>
                  </a:ext>
                </a:extLst>
              </p:cNvPr>
              <p:cNvSpPr/>
              <p:nvPr/>
            </p:nvSpPr>
            <p:spPr>
              <a:xfrm>
                <a:off x="1334903" y="4826317"/>
                <a:ext cx="727324" cy="388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err="1"/>
                  <a:t>SiPM</a:t>
                </a:r>
                <a:endParaRPr kumimoji="1" lang="en-US" altLang="ja-JP" sz="1600" b="1"/>
              </a:p>
            </p:txBody>
          </p:sp>
          <p:cxnSp>
            <p:nvCxnSpPr>
              <p:cNvPr id="365" name="직선 연결선 73">
                <a:extLst>
                  <a:ext uri="{FF2B5EF4-FFF2-40B4-BE49-F238E27FC236}">
                    <a16:creationId xmlns:a16="http://schemas.microsoft.com/office/drawing/2014/main" id="{A8493720-729B-3F57-9332-9EBE6776D8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4093" y="4546213"/>
                <a:ext cx="248739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4" name="正方形/長方形 353">
              <a:extLst>
                <a:ext uri="{FF2B5EF4-FFF2-40B4-BE49-F238E27FC236}">
                  <a16:creationId xmlns:a16="http://schemas.microsoft.com/office/drawing/2014/main" id="{BDB1F464-FE54-100E-E90F-F54D4759ADCD}"/>
                </a:ext>
              </a:extLst>
            </p:cNvPr>
            <p:cNvSpPr/>
            <p:nvPr/>
          </p:nvSpPr>
          <p:spPr>
            <a:xfrm>
              <a:off x="1078476" y="4308698"/>
              <a:ext cx="1283709" cy="295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sz="1600" b="1" dirty="0" err="1"/>
                <a:t>SiPM</a:t>
              </a:r>
              <a:r>
                <a:rPr kumimoji="1" lang="en-US" altLang="ja-JP" sz="1600" b="1" dirty="0"/>
                <a:t> biasing</a:t>
              </a:r>
            </a:p>
          </p:txBody>
        </p:sp>
      </p:grpSp>
      <p:grpSp>
        <p:nvGrpSpPr>
          <p:cNvPr id="386" name="グループ化 385">
            <a:extLst>
              <a:ext uri="{FF2B5EF4-FFF2-40B4-BE49-F238E27FC236}">
                <a16:creationId xmlns:a16="http://schemas.microsoft.com/office/drawing/2014/main" id="{C551DFD2-D0DF-7D3B-1C3C-EFFED48FC0C2}"/>
              </a:ext>
            </a:extLst>
          </p:cNvPr>
          <p:cNvGrpSpPr/>
          <p:nvPr/>
        </p:nvGrpSpPr>
        <p:grpSpPr>
          <a:xfrm flipV="1">
            <a:off x="5218363" y="4102620"/>
            <a:ext cx="231593" cy="198628"/>
            <a:chOff x="1084675" y="2006004"/>
            <a:chExt cx="377532" cy="355591"/>
          </a:xfrm>
        </p:grpSpPr>
        <p:cxnSp>
          <p:nvCxnSpPr>
            <p:cNvPr id="387" name="직선 연결선 103">
              <a:extLst>
                <a:ext uri="{FF2B5EF4-FFF2-40B4-BE49-F238E27FC236}">
                  <a16:creationId xmlns:a16="http://schemas.microsoft.com/office/drawing/2014/main" id="{70EA592B-5E38-FB79-85BE-ED6A51C3E5CB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자유형 105">
              <a:extLst>
                <a:ext uri="{FF2B5EF4-FFF2-40B4-BE49-F238E27FC236}">
                  <a16:creationId xmlns:a16="http://schemas.microsoft.com/office/drawing/2014/main" id="{2E42A8EB-CF66-1490-7293-3EB44001EFC1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89" name="グループ化 388">
            <a:extLst>
              <a:ext uri="{FF2B5EF4-FFF2-40B4-BE49-F238E27FC236}">
                <a16:creationId xmlns:a16="http://schemas.microsoft.com/office/drawing/2014/main" id="{0DD5003B-174B-EFFA-3A46-D7A76109BAD3}"/>
              </a:ext>
            </a:extLst>
          </p:cNvPr>
          <p:cNvGrpSpPr/>
          <p:nvPr/>
        </p:nvGrpSpPr>
        <p:grpSpPr>
          <a:xfrm flipV="1">
            <a:off x="2764088" y="4078807"/>
            <a:ext cx="231593" cy="198628"/>
            <a:chOff x="1084675" y="2006004"/>
            <a:chExt cx="377532" cy="355591"/>
          </a:xfrm>
        </p:grpSpPr>
        <p:cxnSp>
          <p:nvCxnSpPr>
            <p:cNvPr id="390" name="직선 연결선 103">
              <a:extLst>
                <a:ext uri="{FF2B5EF4-FFF2-40B4-BE49-F238E27FC236}">
                  <a16:creationId xmlns:a16="http://schemas.microsoft.com/office/drawing/2014/main" id="{7D873CE3-CB78-6854-1615-EBB74C3D0BB1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자유형 105">
              <a:extLst>
                <a:ext uri="{FF2B5EF4-FFF2-40B4-BE49-F238E27FC236}">
                  <a16:creationId xmlns:a16="http://schemas.microsoft.com/office/drawing/2014/main" id="{2090536A-0A0A-9D56-6B08-B59E68CACA44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92" name="グループ化 391">
            <a:extLst>
              <a:ext uri="{FF2B5EF4-FFF2-40B4-BE49-F238E27FC236}">
                <a16:creationId xmlns:a16="http://schemas.microsoft.com/office/drawing/2014/main" id="{45AA991B-D4FD-F6DC-F5C4-74A22BB599F2}"/>
              </a:ext>
            </a:extLst>
          </p:cNvPr>
          <p:cNvGrpSpPr/>
          <p:nvPr/>
        </p:nvGrpSpPr>
        <p:grpSpPr>
          <a:xfrm flipV="1">
            <a:off x="2770438" y="6028257"/>
            <a:ext cx="231593" cy="198628"/>
            <a:chOff x="1084675" y="2006004"/>
            <a:chExt cx="377532" cy="355591"/>
          </a:xfrm>
        </p:grpSpPr>
        <p:cxnSp>
          <p:nvCxnSpPr>
            <p:cNvPr id="393" name="직선 연결선 103">
              <a:extLst>
                <a:ext uri="{FF2B5EF4-FFF2-40B4-BE49-F238E27FC236}">
                  <a16:creationId xmlns:a16="http://schemas.microsoft.com/office/drawing/2014/main" id="{9A53E15C-CF25-F930-FD3C-F217AADEE3DE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자유형 105">
              <a:extLst>
                <a:ext uri="{FF2B5EF4-FFF2-40B4-BE49-F238E27FC236}">
                  <a16:creationId xmlns:a16="http://schemas.microsoft.com/office/drawing/2014/main" id="{708AC11D-449D-5C55-BB95-69E97AC19C82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95" name="グループ化 394">
            <a:extLst>
              <a:ext uri="{FF2B5EF4-FFF2-40B4-BE49-F238E27FC236}">
                <a16:creationId xmlns:a16="http://schemas.microsoft.com/office/drawing/2014/main" id="{83C3666E-ABD9-5405-0D59-4F62CB0F6301}"/>
              </a:ext>
            </a:extLst>
          </p:cNvPr>
          <p:cNvGrpSpPr/>
          <p:nvPr/>
        </p:nvGrpSpPr>
        <p:grpSpPr>
          <a:xfrm flipV="1">
            <a:off x="5192963" y="6071119"/>
            <a:ext cx="231593" cy="198628"/>
            <a:chOff x="1084675" y="2006004"/>
            <a:chExt cx="377532" cy="355591"/>
          </a:xfrm>
        </p:grpSpPr>
        <p:cxnSp>
          <p:nvCxnSpPr>
            <p:cNvPr id="396" name="직선 연결선 103">
              <a:extLst>
                <a:ext uri="{FF2B5EF4-FFF2-40B4-BE49-F238E27FC236}">
                  <a16:creationId xmlns:a16="http://schemas.microsoft.com/office/drawing/2014/main" id="{DDA59DA0-A1B5-21C5-3CEB-995DCC8F2410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자유형 105">
              <a:extLst>
                <a:ext uri="{FF2B5EF4-FFF2-40B4-BE49-F238E27FC236}">
                  <a16:creationId xmlns:a16="http://schemas.microsoft.com/office/drawing/2014/main" id="{2E09DF2E-E709-AE06-11E2-5F907AB222EF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98" name="直線矢印コネクタ 397">
            <a:extLst>
              <a:ext uri="{FF2B5EF4-FFF2-40B4-BE49-F238E27FC236}">
                <a16:creationId xmlns:a16="http://schemas.microsoft.com/office/drawing/2014/main" id="{5AB10E1E-BAFF-DA3A-441F-5243C8DE5ACD}"/>
              </a:ext>
            </a:extLst>
          </p:cNvPr>
          <p:cNvCxnSpPr/>
          <p:nvPr/>
        </p:nvCxnSpPr>
        <p:spPr>
          <a:xfrm>
            <a:off x="1883923" y="4497221"/>
            <a:ext cx="0" cy="2721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" name="グループ化 398">
            <a:extLst>
              <a:ext uri="{FF2B5EF4-FFF2-40B4-BE49-F238E27FC236}">
                <a16:creationId xmlns:a16="http://schemas.microsoft.com/office/drawing/2014/main" id="{292FA3AE-A353-61EB-D84C-CC8A6391E2AA}"/>
              </a:ext>
            </a:extLst>
          </p:cNvPr>
          <p:cNvGrpSpPr/>
          <p:nvPr/>
        </p:nvGrpSpPr>
        <p:grpSpPr>
          <a:xfrm flipV="1">
            <a:off x="1604684" y="5470550"/>
            <a:ext cx="231593" cy="198628"/>
            <a:chOff x="1084675" y="2006004"/>
            <a:chExt cx="377532" cy="355591"/>
          </a:xfrm>
        </p:grpSpPr>
        <p:cxnSp>
          <p:nvCxnSpPr>
            <p:cNvPr id="400" name="직선 연결선 103">
              <a:extLst>
                <a:ext uri="{FF2B5EF4-FFF2-40B4-BE49-F238E27FC236}">
                  <a16:creationId xmlns:a16="http://schemas.microsoft.com/office/drawing/2014/main" id="{F36EB686-CEC8-31F8-D1A8-3D66484BEED7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자유형 105">
              <a:extLst>
                <a:ext uri="{FF2B5EF4-FFF2-40B4-BE49-F238E27FC236}">
                  <a16:creationId xmlns:a16="http://schemas.microsoft.com/office/drawing/2014/main" id="{69DE1C79-C13B-F261-F7E0-1AFE8FCD69F0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2" name="正方形/長方形 401">
            <a:extLst>
              <a:ext uri="{FF2B5EF4-FFF2-40B4-BE49-F238E27FC236}">
                <a16:creationId xmlns:a16="http://schemas.microsoft.com/office/drawing/2014/main" id="{774E9733-10C7-4CD1-6D86-5D5556ABC5B0}"/>
              </a:ext>
            </a:extLst>
          </p:cNvPr>
          <p:cNvSpPr/>
          <p:nvPr/>
        </p:nvSpPr>
        <p:spPr>
          <a:xfrm>
            <a:off x="1034187" y="4177995"/>
            <a:ext cx="1486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600" b="1" dirty="0"/>
              <a:t>Cathode (</a:t>
            </a:r>
            <a:r>
              <a:rPr kumimoji="1" lang="en-US" altLang="ja-JP" sz="1600" b="1" dirty="0">
                <a:solidFill>
                  <a:srgbClr val="FF0000"/>
                </a:solidFill>
              </a:rPr>
              <a:t>+HV</a:t>
            </a:r>
            <a:r>
              <a:rPr kumimoji="1" lang="en-US" altLang="ja-JP" sz="1600" b="1" dirty="0"/>
              <a:t>)</a:t>
            </a:r>
          </a:p>
        </p:txBody>
      </p:sp>
      <p:sp>
        <p:nvSpPr>
          <p:cNvPr id="436" name="正方形/長方形 435">
            <a:extLst>
              <a:ext uri="{FF2B5EF4-FFF2-40B4-BE49-F238E27FC236}">
                <a16:creationId xmlns:a16="http://schemas.microsoft.com/office/drawing/2014/main" id="{EF561A69-7AC5-C0ED-AD78-761A723312E9}"/>
              </a:ext>
            </a:extLst>
          </p:cNvPr>
          <p:cNvSpPr/>
          <p:nvPr/>
        </p:nvSpPr>
        <p:spPr>
          <a:xfrm>
            <a:off x="916324" y="5658814"/>
            <a:ext cx="1426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600" b="1" dirty="0"/>
              <a:t>Anode (</a:t>
            </a:r>
            <a:r>
              <a:rPr kumimoji="1" lang="en-US" altLang="ja-JP" sz="1600" b="1" dirty="0">
                <a:solidFill>
                  <a:srgbClr val="0000FF"/>
                </a:solidFill>
              </a:rPr>
              <a:t>Signal</a:t>
            </a:r>
            <a:r>
              <a:rPr kumimoji="1" lang="en-US" altLang="ja-JP" sz="1600" b="1" dirty="0"/>
              <a:t>)</a:t>
            </a:r>
          </a:p>
        </p:txBody>
      </p:sp>
      <p:sp>
        <p:nvSpPr>
          <p:cNvPr id="437" name="テキスト ボックス 15">
            <a:extLst>
              <a:ext uri="{FF2B5EF4-FFF2-40B4-BE49-F238E27FC236}">
                <a16:creationId xmlns:a16="http://schemas.microsoft.com/office/drawing/2014/main" id="{62245503-C0F0-D93B-9BF6-C55392017C00}"/>
              </a:ext>
            </a:extLst>
          </p:cNvPr>
          <p:cNvSpPr txBox="1"/>
          <p:nvPr/>
        </p:nvSpPr>
        <p:spPr>
          <a:xfrm>
            <a:off x="1936770" y="2838343"/>
            <a:ext cx="59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SiPM5×5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440" name="直線矢印コネクタ 439">
            <a:extLst>
              <a:ext uri="{FF2B5EF4-FFF2-40B4-BE49-F238E27FC236}">
                <a16:creationId xmlns:a16="http://schemas.microsoft.com/office/drawing/2014/main" id="{1CEFA72B-5B80-8990-7A93-13B372F2BDF7}"/>
              </a:ext>
            </a:extLst>
          </p:cNvPr>
          <p:cNvCxnSpPr/>
          <p:nvPr/>
        </p:nvCxnSpPr>
        <p:spPr>
          <a:xfrm flipV="1">
            <a:off x="5113588" y="4331092"/>
            <a:ext cx="0" cy="1888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直線矢印コネクタ 440">
            <a:extLst>
              <a:ext uri="{FF2B5EF4-FFF2-40B4-BE49-F238E27FC236}">
                <a16:creationId xmlns:a16="http://schemas.microsoft.com/office/drawing/2014/main" id="{639DBA32-5F7F-D16B-F6D0-F655B0507FA6}"/>
              </a:ext>
            </a:extLst>
          </p:cNvPr>
          <p:cNvCxnSpPr/>
          <p:nvPr/>
        </p:nvCxnSpPr>
        <p:spPr>
          <a:xfrm flipV="1">
            <a:off x="3048694" y="4353820"/>
            <a:ext cx="0" cy="1888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直線矢印コネクタ 441">
            <a:extLst>
              <a:ext uri="{FF2B5EF4-FFF2-40B4-BE49-F238E27FC236}">
                <a16:creationId xmlns:a16="http://schemas.microsoft.com/office/drawing/2014/main" id="{F5174E18-F81A-EEB0-F741-CFBB61B98DAD}"/>
              </a:ext>
            </a:extLst>
          </p:cNvPr>
          <p:cNvCxnSpPr>
            <a:cxnSpLocks/>
          </p:cNvCxnSpPr>
          <p:nvPr/>
        </p:nvCxnSpPr>
        <p:spPr>
          <a:xfrm>
            <a:off x="1760621" y="5226508"/>
            <a:ext cx="0" cy="22903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直線矢印コネクタ 442">
            <a:extLst>
              <a:ext uri="{FF2B5EF4-FFF2-40B4-BE49-F238E27FC236}">
                <a16:creationId xmlns:a16="http://schemas.microsoft.com/office/drawing/2014/main" id="{DAD8CF1A-9900-26E3-2EA8-21FDDA68F191}"/>
              </a:ext>
            </a:extLst>
          </p:cNvPr>
          <p:cNvCxnSpPr>
            <a:cxnSpLocks/>
          </p:cNvCxnSpPr>
          <p:nvPr/>
        </p:nvCxnSpPr>
        <p:spPr>
          <a:xfrm>
            <a:off x="5102482" y="5804458"/>
            <a:ext cx="0" cy="19641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直線矢印コネクタ 443">
            <a:extLst>
              <a:ext uri="{FF2B5EF4-FFF2-40B4-BE49-F238E27FC236}">
                <a16:creationId xmlns:a16="http://schemas.microsoft.com/office/drawing/2014/main" id="{81611BC6-FDD3-8BF7-6678-D03CB3A5286D}"/>
              </a:ext>
            </a:extLst>
          </p:cNvPr>
          <p:cNvCxnSpPr>
            <a:cxnSpLocks/>
          </p:cNvCxnSpPr>
          <p:nvPr/>
        </p:nvCxnSpPr>
        <p:spPr>
          <a:xfrm>
            <a:off x="3064085" y="5747273"/>
            <a:ext cx="0" cy="1755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フリーフォーム: 図形 451">
            <a:extLst>
              <a:ext uri="{FF2B5EF4-FFF2-40B4-BE49-F238E27FC236}">
                <a16:creationId xmlns:a16="http://schemas.microsoft.com/office/drawing/2014/main" id="{EC22BF9D-61C8-51D9-2DD2-1CB168F95F90}"/>
              </a:ext>
            </a:extLst>
          </p:cNvPr>
          <p:cNvSpPr/>
          <p:nvPr/>
        </p:nvSpPr>
        <p:spPr>
          <a:xfrm>
            <a:off x="1843442" y="3262270"/>
            <a:ext cx="171450" cy="114300"/>
          </a:xfrm>
          <a:custGeom>
            <a:avLst/>
            <a:gdLst>
              <a:gd name="connsiteX0" fmla="*/ 38100 w 171450"/>
              <a:gd name="connsiteY0" fmla="*/ 0 h 114300"/>
              <a:gd name="connsiteX1" fmla="*/ 171450 w 171450"/>
              <a:gd name="connsiteY1" fmla="*/ 0 h 114300"/>
              <a:gd name="connsiteX2" fmla="*/ 138113 w 171450"/>
              <a:gd name="connsiteY2" fmla="*/ 114300 h 114300"/>
              <a:gd name="connsiteX3" fmla="*/ 0 w 171450"/>
              <a:gd name="connsiteY3" fmla="*/ 114300 h 114300"/>
              <a:gd name="connsiteX4" fmla="*/ 38100 w 171450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114300">
                <a:moveTo>
                  <a:pt x="38100" y="0"/>
                </a:moveTo>
                <a:lnTo>
                  <a:pt x="171450" y="0"/>
                </a:lnTo>
                <a:lnTo>
                  <a:pt x="138113" y="114300"/>
                </a:lnTo>
                <a:lnTo>
                  <a:pt x="0" y="114300"/>
                </a:lnTo>
                <a:lnTo>
                  <a:pt x="3810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フリーフォーム: 図形 456">
            <a:extLst>
              <a:ext uri="{FF2B5EF4-FFF2-40B4-BE49-F238E27FC236}">
                <a16:creationId xmlns:a16="http://schemas.microsoft.com/office/drawing/2014/main" id="{B517EA92-4D03-6D84-3BF1-85BB9C5C9624}"/>
              </a:ext>
            </a:extLst>
          </p:cNvPr>
          <p:cNvSpPr/>
          <p:nvPr/>
        </p:nvSpPr>
        <p:spPr>
          <a:xfrm>
            <a:off x="2571750" y="2828925"/>
            <a:ext cx="790575" cy="561975"/>
          </a:xfrm>
          <a:custGeom>
            <a:avLst/>
            <a:gdLst>
              <a:gd name="connsiteX0" fmla="*/ 0 w 790575"/>
              <a:gd name="connsiteY0" fmla="*/ 561975 h 561975"/>
              <a:gd name="connsiteX1" fmla="*/ 666750 w 790575"/>
              <a:gd name="connsiteY1" fmla="*/ 561975 h 561975"/>
              <a:gd name="connsiteX2" fmla="*/ 790575 w 790575"/>
              <a:gd name="connsiteY2" fmla="*/ 0 h 561975"/>
              <a:gd name="connsiteX3" fmla="*/ 133350 w 790575"/>
              <a:gd name="connsiteY3" fmla="*/ 0 h 561975"/>
              <a:gd name="connsiteX4" fmla="*/ 0 w 790575"/>
              <a:gd name="connsiteY4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5" h="561975">
                <a:moveTo>
                  <a:pt x="0" y="561975"/>
                </a:moveTo>
                <a:lnTo>
                  <a:pt x="666750" y="561975"/>
                </a:lnTo>
                <a:lnTo>
                  <a:pt x="790575" y="0"/>
                </a:lnTo>
                <a:lnTo>
                  <a:pt x="133350" y="0"/>
                </a:lnTo>
                <a:lnTo>
                  <a:pt x="0" y="561975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59" name="図 458">
            <a:extLst>
              <a:ext uri="{FF2B5EF4-FFF2-40B4-BE49-F238E27FC236}">
                <a16:creationId xmlns:a16="http://schemas.microsoft.com/office/drawing/2014/main" id="{EBA42C30-1227-D6B9-B787-52576FDBB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59" b="93380" l="3755" r="97497">
                        <a14:foregroundMark x1="11014" y1="19861" x2="8385" y2="60976"/>
                        <a14:foregroundMark x1="8385" y1="60976" x2="8385" y2="60976"/>
                        <a14:foregroundMark x1="6758" y1="14634" x2="6133" y2="89199"/>
                        <a14:foregroundMark x1="13767" y1="18467" x2="30914" y2="20557"/>
                        <a14:foregroundMark x1="88110" y1="20209" x2="91990" y2="68641"/>
                        <a14:foregroundMark x1="91990" y1="68641" x2="80350" y2="82230"/>
                        <a14:foregroundMark x1="80350" y1="82230" x2="57822" y2="86063"/>
                        <a14:foregroundMark x1="23905" y1="89199" x2="16270" y2="64460"/>
                        <a14:foregroundMark x1="16270" y1="64460" x2="20401" y2="47387"/>
                        <a14:foregroundMark x1="20401" y1="47387" x2="20401" y2="47387"/>
                        <a14:foregroundMark x1="10263" y1="14286" x2="20150" y2="14983"/>
                        <a14:foregroundMark x1="27534" y1="14983" x2="58573" y2="16376"/>
                        <a14:foregroundMark x1="64831" y1="13937" x2="84481" y2="13589"/>
                        <a14:foregroundMark x1="84481" y1="13589" x2="84606" y2="13589"/>
                        <a14:foregroundMark x1="94743" y1="18118" x2="95369" y2="78746"/>
                        <a14:foregroundMark x1="93242" y1="86411" x2="87484" y2="90244"/>
                        <a14:foregroundMark x1="96621" y1="86063" x2="95369" y2="26132"/>
                        <a14:foregroundMark x1="95369" y1="26132" x2="95995" y2="18815"/>
                        <a14:foregroundMark x1="10763" y1="11150" x2="23279" y2="10801"/>
                        <a14:foregroundMark x1="23279" y1="10801" x2="23529" y2="10801"/>
                        <a14:foregroundMark x1="26033" y1="11150" x2="41927" y2="11150"/>
                        <a14:foregroundMark x1="43554" y1="11150" x2="49812" y2="11150"/>
                        <a14:foregroundMark x1="49812" y1="11150" x2="57196" y2="11150"/>
                        <a14:foregroundMark x1="57196" y1="11150" x2="64205" y2="11847"/>
                        <a14:foregroundMark x1="72340" y1="11498" x2="88611" y2="12544"/>
                        <a14:foregroundMark x1="89612" y1="12544" x2="96245" y2="12195"/>
                        <a14:foregroundMark x1="96370" y1="13937" x2="95745" y2="76655"/>
                        <a14:foregroundMark x1="97497" y1="41463" x2="97372" y2="70035"/>
                        <a14:foregroundMark x1="79474" y1="93728" x2="21026" y2="90941"/>
                        <a14:foregroundMark x1="7509" y1="87456" x2="5882" y2="91986"/>
                        <a14:foregroundMark x1="5006" y1="91638" x2="16521" y2="88502"/>
                        <a14:foregroundMark x1="4506" y1="91986" x2="4506" y2="87456"/>
                        <a14:foregroundMark x1="3755" y1="88153" x2="4005" y2="93380"/>
                        <a14:foregroundMark x1="4756" y1="87456" x2="4756" y2="71080"/>
                        <a14:foregroundMark x1="4255" y1="83275" x2="5131" y2="67247"/>
                        <a14:foregroundMark x1="5006" y1="16725" x2="5006" y2="9408"/>
                        <a14:foregroundMark x1="5632" y1="9408" x2="10013" y2="9408"/>
                        <a14:foregroundMark x1="5006" y1="9408" x2="4255" y2="9756"/>
                        <a14:foregroundMark x1="5882" y1="10801" x2="8511" y2="10801"/>
                        <a14:foregroundMark x1="7134" y1="9408" x2="5632" y2="9408"/>
                        <a14:foregroundMark x1="6633" y1="9408" x2="8135" y2="9059"/>
                        <a14:foregroundMark x1="23780" y1="11150" x2="26533" y2="10801"/>
                        <a14:foregroundMark x1="22028" y1="10453" x2="25031" y2="10453"/>
                        <a14:foregroundMark x1="21777" y1="10105" x2="25031" y2="10105"/>
                        <a14:foregroundMark x1="80976" y1="11498" x2="85106" y2="10801"/>
                        <a14:foregroundMark x1="92115" y1="10105" x2="89612" y2="10801"/>
                        <a14:foregroundMark x1="96621" y1="11847" x2="96621" y2="11847"/>
                        <a14:foregroundMark x1="97121" y1="10453" x2="97121" y2="10453"/>
                        <a14:foregroundMark x1="97121" y1="90941" x2="97121" y2="90941"/>
                        <a14:foregroundMark x1="96871" y1="93380" x2="96871" y2="93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1879" y="3638343"/>
            <a:ext cx="5447781" cy="1956838"/>
          </a:xfrm>
          <a:prstGeom prst="rect">
            <a:avLst/>
          </a:prstGeom>
        </p:spPr>
      </p:pic>
      <p:sp>
        <p:nvSpPr>
          <p:cNvPr id="463" name="正方形/長方形 462">
            <a:extLst>
              <a:ext uri="{FF2B5EF4-FFF2-40B4-BE49-F238E27FC236}">
                <a16:creationId xmlns:a16="http://schemas.microsoft.com/office/drawing/2014/main" id="{03CD67B8-6182-FC7F-1411-824AA690E547}"/>
              </a:ext>
            </a:extLst>
          </p:cNvPr>
          <p:cNvSpPr/>
          <p:nvPr/>
        </p:nvSpPr>
        <p:spPr>
          <a:xfrm>
            <a:off x="7360996" y="3797803"/>
            <a:ext cx="1364756" cy="1700984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2" name="テキスト ボックス 461">
            <a:extLst>
              <a:ext uri="{FF2B5EF4-FFF2-40B4-BE49-F238E27FC236}">
                <a16:creationId xmlns:a16="http://schemas.microsoft.com/office/drawing/2014/main" id="{8EABFFE2-54CB-FD6A-0A7F-2C4D8E54A848}"/>
              </a:ext>
            </a:extLst>
          </p:cNvPr>
          <p:cNvSpPr txBox="1"/>
          <p:nvPr/>
        </p:nvSpPr>
        <p:spPr>
          <a:xfrm>
            <a:off x="7205199" y="4284329"/>
            <a:ext cx="1704497" cy="69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Position</a:t>
            </a:r>
          </a:p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4×4=16 </a:t>
            </a:r>
            <a:r>
              <a:rPr kumimoji="1" lang="en-US" altLang="ja-JP" b="1" dirty="0" err="1">
                <a:solidFill>
                  <a:schemeClr val="bg1"/>
                </a:solidFill>
              </a:rPr>
              <a:t>ch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464" name="正方形/長方形 463">
            <a:extLst>
              <a:ext uri="{FF2B5EF4-FFF2-40B4-BE49-F238E27FC236}">
                <a16:creationId xmlns:a16="http://schemas.microsoft.com/office/drawing/2014/main" id="{817E52D4-A6DC-AC46-4319-28CD53B7EAE1}"/>
              </a:ext>
            </a:extLst>
          </p:cNvPr>
          <p:cNvSpPr/>
          <p:nvPr/>
        </p:nvSpPr>
        <p:spPr>
          <a:xfrm>
            <a:off x="8847540" y="3790375"/>
            <a:ext cx="1038784" cy="1700984"/>
          </a:xfrm>
          <a:prstGeom prst="rect">
            <a:avLst/>
          </a:prstGeom>
          <a:solidFill>
            <a:srgbClr val="00B050">
              <a:alpha val="50000"/>
            </a:srgb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5" name="テキスト ボックス 464">
            <a:extLst>
              <a:ext uri="{FF2B5EF4-FFF2-40B4-BE49-F238E27FC236}">
                <a16:creationId xmlns:a16="http://schemas.microsoft.com/office/drawing/2014/main" id="{B0945795-382E-5A9B-E932-A115B9210358}"/>
              </a:ext>
            </a:extLst>
          </p:cNvPr>
          <p:cNvSpPr txBox="1"/>
          <p:nvPr/>
        </p:nvSpPr>
        <p:spPr>
          <a:xfrm>
            <a:off x="8613252" y="4284329"/>
            <a:ext cx="1561833" cy="69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Timing</a:t>
            </a:r>
          </a:p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4×1=4 </a:t>
            </a:r>
            <a:r>
              <a:rPr kumimoji="1" lang="en-US" altLang="ja-JP" b="1" dirty="0" err="1">
                <a:solidFill>
                  <a:schemeClr val="bg1"/>
                </a:solidFill>
              </a:rPr>
              <a:t>ch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469" name="直線コネクタ 468">
            <a:extLst>
              <a:ext uri="{FF2B5EF4-FFF2-40B4-BE49-F238E27FC236}">
                <a16:creationId xmlns:a16="http://schemas.microsoft.com/office/drawing/2014/main" id="{3B8EC445-F29B-B4B3-C00F-FBC7ED69A0DA}"/>
              </a:ext>
            </a:extLst>
          </p:cNvPr>
          <p:cNvCxnSpPr>
            <a:cxnSpLocks/>
          </p:cNvCxnSpPr>
          <p:nvPr/>
        </p:nvCxnSpPr>
        <p:spPr>
          <a:xfrm>
            <a:off x="5822702" y="3429000"/>
            <a:ext cx="31343" cy="3605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直線コネクタ 469">
            <a:extLst>
              <a:ext uri="{FF2B5EF4-FFF2-40B4-BE49-F238E27FC236}">
                <a16:creationId xmlns:a16="http://schemas.microsoft.com/office/drawing/2014/main" id="{A9637749-2D17-E96F-FC60-2ABBBAC602C5}"/>
              </a:ext>
            </a:extLst>
          </p:cNvPr>
          <p:cNvCxnSpPr>
            <a:cxnSpLocks/>
          </p:cNvCxnSpPr>
          <p:nvPr/>
        </p:nvCxnSpPr>
        <p:spPr>
          <a:xfrm>
            <a:off x="10537184" y="3447952"/>
            <a:ext cx="392944" cy="36204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2" name="グループ化 471">
            <a:extLst>
              <a:ext uri="{FF2B5EF4-FFF2-40B4-BE49-F238E27FC236}">
                <a16:creationId xmlns:a16="http://schemas.microsoft.com/office/drawing/2014/main" id="{919B605B-65DC-66B8-F2E0-D99E090CA199}"/>
              </a:ext>
            </a:extLst>
          </p:cNvPr>
          <p:cNvGrpSpPr/>
          <p:nvPr/>
        </p:nvGrpSpPr>
        <p:grpSpPr>
          <a:xfrm>
            <a:off x="8049594" y="5473700"/>
            <a:ext cx="4020717" cy="1324474"/>
            <a:chOff x="5615601" y="4889930"/>
            <a:chExt cx="5488722" cy="1808053"/>
          </a:xfrm>
        </p:grpSpPr>
        <p:cxnSp>
          <p:nvCxnSpPr>
            <p:cNvPr id="473" name="直線コネクタ 472">
              <a:extLst>
                <a:ext uri="{FF2B5EF4-FFF2-40B4-BE49-F238E27FC236}">
                  <a16:creationId xmlns:a16="http://schemas.microsoft.com/office/drawing/2014/main" id="{9022AED2-B797-B9F6-51CD-7E7B4D848BE2}"/>
                </a:ext>
              </a:extLst>
            </p:cNvPr>
            <p:cNvCxnSpPr>
              <a:cxnSpLocks/>
              <a:endCxn id="516" idx="0"/>
            </p:cNvCxnSpPr>
            <p:nvPr/>
          </p:nvCxnSpPr>
          <p:spPr>
            <a:xfrm flipH="1">
              <a:off x="5653288" y="4893397"/>
              <a:ext cx="1074888" cy="647962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直線コネクタ 473">
              <a:extLst>
                <a:ext uri="{FF2B5EF4-FFF2-40B4-BE49-F238E27FC236}">
                  <a16:creationId xmlns:a16="http://schemas.microsoft.com/office/drawing/2014/main" id="{90DE8739-F4FB-2A0A-22D4-8374A36A2618}"/>
                </a:ext>
              </a:extLst>
            </p:cNvPr>
            <p:cNvCxnSpPr>
              <a:cxnSpLocks/>
              <a:endCxn id="516" idx="3"/>
            </p:cNvCxnSpPr>
            <p:nvPr/>
          </p:nvCxnSpPr>
          <p:spPr>
            <a:xfrm>
              <a:off x="9271499" y="4889930"/>
              <a:ext cx="1832824" cy="678069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5" name="グループ化 474">
              <a:extLst>
                <a:ext uri="{FF2B5EF4-FFF2-40B4-BE49-F238E27FC236}">
                  <a16:creationId xmlns:a16="http://schemas.microsoft.com/office/drawing/2014/main" id="{F7130CA9-5359-4A9A-89BA-C3B6B584A609}"/>
                </a:ext>
              </a:extLst>
            </p:cNvPr>
            <p:cNvGrpSpPr/>
            <p:nvPr/>
          </p:nvGrpSpPr>
          <p:grpSpPr>
            <a:xfrm>
              <a:off x="5615601" y="5321204"/>
              <a:ext cx="5488722" cy="1358998"/>
              <a:chOff x="5211912" y="5216227"/>
              <a:chExt cx="6296502" cy="1559002"/>
            </a:xfrm>
          </p:grpSpPr>
          <p:sp>
            <p:nvSpPr>
              <p:cNvPr id="487" name="TextBox 103">
                <a:extLst>
                  <a:ext uri="{FF2B5EF4-FFF2-40B4-BE49-F238E27FC236}">
                    <a16:creationId xmlns:a16="http://schemas.microsoft.com/office/drawing/2014/main" id="{29621DDD-12A6-6015-A917-F5D952F2BB71}"/>
                  </a:ext>
                </a:extLst>
              </p:cNvPr>
              <p:cNvSpPr txBox="1"/>
              <p:nvPr/>
            </p:nvSpPr>
            <p:spPr>
              <a:xfrm flipH="1">
                <a:off x="7137474" y="5216227"/>
                <a:ext cx="693940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err="1"/>
                  <a:t>Rpz</a:t>
                </a:r>
                <a:endParaRPr lang="ko-KR" altLang="en-US" sz="1200" b="1" dirty="0"/>
              </a:p>
            </p:txBody>
          </p:sp>
          <p:sp>
            <p:nvSpPr>
              <p:cNvPr id="488" name="TextBox 103">
                <a:extLst>
                  <a:ext uri="{FF2B5EF4-FFF2-40B4-BE49-F238E27FC236}">
                    <a16:creationId xmlns:a16="http://schemas.microsoft.com/office/drawing/2014/main" id="{B297084E-0A4C-F998-A4D4-59B9381C2575}"/>
                  </a:ext>
                </a:extLst>
              </p:cNvPr>
              <p:cNvSpPr txBox="1"/>
              <p:nvPr/>
            </p:nvSpPr>
            <p:spPr>
              <a:xfrm flipH="1">
                <a:off x="6335782" y="5242044"/>
                <a:ext cx="604098" cy="433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Rf</a:t>
                </a:r>
                <a:endParaRPr lang="ko-KR" altLang="en-US" sz="1200" b="1" dirty="0"/>
              </a:p>
            </p:txBody>
          </p:sp>
          <p:grpSp>
            <p:nvGrpSpPr>
              <p:cNvPr id="489" name="그룹 89">
                <a:extLst>
                  <a:ext uri="{FF2B5EF4-FFF2-40B4-BE49-F238E27FC236}">
                    <a16:creationId xmlns:a16="http://schemas.microsoft.com/office/drawing/2014/main" id="{1813969C-5497-6187-90AB-EEB747AD32EC}"/>
                  </a:ext>
                </a:extLst>
              </p:cNvPr>
              <p:cNvGrpSpPr/>
              <p:nvPr/>
            </p:nvGrpSpPr>
            <p:grpSpPr>
              <a:xfrm flipH="1">
                <a:off x="5699475" y="5840460"/>
                <a:ext cx="433457" cy="109104"/>
                <a:chOff x="1690271" y="2117365"/>
                <a:chExt cx="433457" cy="109104"/>
              </a:xfrm>
            </p:grpSpPr>
            <p:cxnSp>
              <p:nvCxnSpPr>
                <p:cNvPr id="548" name="직선 연결선 90">
                  <a:extLst>
                    <a:ext uri="{FF2B5EF4-FFF2-40B4-BE49-F238E27FC236}">
                      <a16:creationId xmlns:a16="http://schemas.microsoft.com/office/drawing/2014/main" id="{2EF6E8F9-AE4F-7008-4790-03DCC20F1527}"/>
                    </a:ext>
                  </a:extLst>
                </p:cNvPr>
                <p:cNvCxnSpPr/>
                <p:nvPr/>
              </p:nvCxnSpPr>
              <p:spPr>
                <a:xfrm flipH="1" flipV="1">
                  <a:off x="1825851" y="2119882"/>
                  <a:ext cx="67243" cy="1042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직선 연결선 91">
                  <a:extLst>
                    <a:ext uri="{FF2B5EF4-FFF2-40B4-BE49-F238E27FC236}">
                      <a16:creationId xmlns:a16="http://schemas.microsoft.com/office/drawing/2014/main" id="{27F34A36-E439-733E-DA0F-74B66BCA3882}"/>
                    </a:ext>
                  </a:extLst>
                </p:cNvPr>
                <p:cNvCxnSpPr/>
                <p:nvPr/>
              </p:nvCxnSpPr>
              <p:spPr>
                <a:xfrm flipV="1">
                  <a:off x="1774031" y="2117365"/>
                  <a:ext cx="55118" cy="80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직선 연결선 92">
                  <a:extLst>
                    <a:ext uri="{FF2B5EF4-FFF2-40B4-BE49-F238E27FC236}">
                      <a16:creationId xmlns:a16="http://schemas.microsoft.com/office/drawing/2014/main" id="{F767228D-E856-3F0A-A391-3C2E78852D1D}"/>
                    </a:ext>
                  </a:extLst>
                </p:cNvPr>
                <p:cNvCxnSpPr/>
                <p:nvPr/>
              </p:nvCxnSpPr>
              <p:spPr>
                <a:xfrm flipH="1">
                  <a:off x="1885950" y="2128838"/>
                  <a:ext cx="64295" cy="976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1" name="직선 연결선 93">
                  <a:extLst>
                    <a:ext uri="{FF2B5EF4-FFF2-40B4-BE49-F238E27FC236}">
                      <a16:creationId xmlns:a16="http://schemas.microsoft.com/office/drawing/2014/main" id="{241AFD13-F91F-62DF-7B87-B4F31258EC31}"/>
                    </a:ext>
                  </a:extLst>
                </p:cNvPr>
                <p:cNvCxnSpPr/>
                <p:nvPr/>
              </p:nvCxnSpPr>
              <p:spPr>
                <a:xfrm flipH="1" flipV="1">
                  <a:off x="1944121" y="2123851"/>
                  <a:ext cx="68035" cy="10261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직선 연결선 94">
                  <a:extLst>
                    <a:ext uri="{FF2B5EF4-FFF2-40B4-BE49-F238E27FC236}">
                      <a16:creationId xmlns:a16="http://schemas.microsoft.com/office/drawing/2014/main" id="{5FB89014-C5C5-D8D1-4563-C30F226AFFFC}"/>
                    </a:ext>
                  </a:extLst>
                </p:cNvPr>
                <p:cNvCxnSpPr/>
                <p:nvPr/>
              </p:nvCxnSpPr>
              <p:spPr>
                <a:xfrm flipH="1">
                  <a:off x="2005240" y="2166938"/>
                  <a:ext cx="37873" cy="505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직선 연결선 95">
                  <a:extLst>
                    <a:ext uri="{FF2B5EF4-FFF2-40B4-BE49-F238E27FC236}">
                      <a16:creationId xmlns:a16="http://schemas.microsoft.com/office/drawing/2014/main" id="{6F355016-29E7-F321-8A13-EC6757EC8B8E}"/>
                    </a:ext>
                  </a:extLst>
                </p:cNvPr>
                <p:cNvCxnSpPr/>
                <p:nvPr/>
              </p:nvCxnSpPr>
              <p:spPr>
                <a:xfrm flipH="1">
                  <a:off x="1690271" y="2189871"/>
                  <a:ext cx="8941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직선 연결선 96">
                  <a:extLst>
                    <a:ext uri="{FF2B5EF4-FFF2-40B4-BE49-F238E27FC236}">
                      <a16:creationId xmlns:a16="http://schemas.microsoft.com/office/drawing/2014/main" id="{58938201-F760-0D54-1F25-CB312BC3B1FB}"/>
                    </a:ext>
                  </a:extLst>
                </p:cNvPr>
                <p:cNvCxnSpPr/>
                <p:nvPr/>
              </p:nvCxnSpPr>
              <p:spPr>
                <a:xfrm flipH="1">
                  <a:off x="2035553" y="2170819"/>
                  <a:ext cx="88175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0" name="이등변 삼각형 42">
                <a:extLst>
                  <a:ext uri="{FF2B5EF4-FFF2-40B4-BE49-F238E27FC236}">
                    <a16:creationId xmlns:a16="http://schemas.microsoft.com/office/drawing/2014/main" id="{1E23F8CC-EFC2-44A4-39EB-039246914570}"/>
                  </a:ext>
                </a:extLst>
              </p:cNvPr>
              <p:cNvSpPr/>
              <p:nvPr/>
            </p:nvSpPr>
            <p:spPr>
              <a:xfrm rot="5400000" flipH="1">
                <a:off x="6256478" y="5782842"/>
                <a:ext cx="613625" cy="528987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cxnSp>
            <p:nvCxnSpPr>
              <p:cNvPr id="491" name="直線コネクタ 490">
                <a:extLst>
                  <a:ext uri="{FF2B5EF4-FFF2-40B4-BE49-F238E27FC236}">
                    <a16:creationId xmlns:a16="http://schemas.microsoft.com/office/drawing/2014/main" id="{348A8A8E-9D1E-F60D-B91C-BA38C43C3C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32932" y="5912851"/>
                <a:ext cx="14246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2" name="타원 88">
                <a:extLst>
                  <a:ext uri="{FF2B5EF4-FFF2-40B4-BE49-F238E27FC236}">
                    <a16:creationId xmlns:a16="http://schemas.microsoft.com/office/drawing/2014/main" id="{1E2A67D0-6A1E-A440-EF1F-1774402F095F}"/>
                  </a:ext>
                </a:extLst>
              </p:cNvPr>
              <p:cNvSpPr/>
              <p:nvPr/>
            </p:nvSpPr>
            <p:spPr>
              <a:xfrm flipH="1">
                <a:off x="8328657" y="6008198"/>
                <a:ext cx="95363" cy="9536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cxnSp>
            <p:nvCxnSpPr>
              <p:cNvPr id="493" name="直線コネクタ 492">
                <a:extLst>
                  <a:ext uri="{FF2B5EF4-FFF2-40B4-BE49-F238E27FC236}">
                    <a16:creationId xmlns:a16="http://schemas.microsoft.com/office/drawing/2014/main" id="{26F75344-0CE8-56C5-A0E8-19363F77F0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7477" y="6051859"/>
                <a:ext cx="34722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4" name="TextBox 71">
                <a:extLst>
                  <a:ext uri="{FF2B5EF4-FFF2-40B4-BE49-F238E27FC236}">
                    <a16:creationId xmlns:a16="http://schemas.microsoft.com/office/drawing/2014/main" id="{3269A957-F359-3F02-E311-2E182A818545}"/>
                  </a:ext>
                </a:extLst>
              </p:cNvPr>
              <p:cNvSpPr txBox="1"/>
              <p:nvPr/>
            </p:nvSpPr>
            <p:spPr>
              <a:xfrm flipH="1">
                <a:off x="6281160" y="5718808"/>
                <a:ext cx="284913" cy="433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/>
                  <a:t>-</a:t>
                </a:r>
                <a:endParaRPr lang="ko-KR" altLang="en-US" sz="1200" b="1"/>
              </a:p>
            </p:txBody>
          </p:sp>
          <p:sp>
            <p:nvSpPr>
              <p:cNvPr id="495" name="TextBox 71">
                <a:extLst>
                  <a:ext uri="{FF2B5EF4-FFF2-40B4-BE49-F238E27FC236}">
                    <a16:creationId xmlns:a16="http://schemas.microsoft.com/office/drawing/2014/main" id="{E13FEAE9-D74F-F102-EF76-8D5E0767E319}"/>
                  </a:ext>
                </a:extLst>
              </p:cNvPr>
              <p:cNvSpPr txBox="1"/>
              <p:nvPr/>
            </p:nvSpPr>
            <p:spPr>
              <a:xfrm flipH="1">
                <a:off x="6270047" y="5991857"/>
                <a:ext cx="284913" cy="433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/>
                  <a:t>+</a:t>
                </a:r>
                <a:endParaRPr lang="ko-KR" altLang="en-US" sz="1200" b="1"/>
              </a:p>
            </p:txBody>
          </p:sp>
          <p:grpSp>
            <p:nvGrpSpPr>
              <p:cNvPr id="496" name="그룹 89">
                <a:extLst>
                  <a:ext uri="{FF2B5EF4-FFF2-40B4-BE49-F238E27FC236}">
                    <a16:creationId xmlns:a16="http://schemas.microsoft.com/office/drawing/2014/main" id="{499E3EE6-2609-44AC-70A0-B8F0B0AD056C}"/>
                  </a:ext>
                </a:extLst>
              </p:cNvPr>
              <p:cNvGrpSpPr/>
              <p:nvPr/>
            </p:nvGrpSpPr>
            <p:grpSpPr>
              <a:xfrm flipH="1">
                <a:off x="6339455" y="5552223"/>
                <a:ext cx="433457" cy="109104"/>
                <a:chOff x="1690271" y="2117365"/>
                <a:chExt cx="433457" cy="109104"/>
              </a:xfrm>
            </p:grpSpPr>
            <p:cxnSp>
              <p:nvCxnSpPr>
                <p:cNvPr id="541" name="직선 연결선 90">
                  <a:extLst>
                    <a:ext uri="{FF2B5EF4-FFF2-40B4-BE49-F238E27FC236}">
                      <a16:creationId xmlns:a16="http://schemas.microsoft.com/office/drawing/2014/main" id="{087A3A12-7836-5A74-75B2-34B41710ED31}"/>
                    </a:ext>
                  </a:extLst>
                </p:cNvPr>
                <p:cNvCxnSpPr/>
                <p:nvPr/>
              </p:nvCxnSpPr>
              <p:spPr>
                <a:xfrm flipH="1" flipV="1">
                  <a:off x="1825851" y="2119882"/>
                  <a:ext cx="67243" cy="1042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직선 연결선 91">
                  <a:extLst>
                    <a:ext uri="{FF2B5EF4-FFF2-40B4-BE49-F238E27FC236}">
                      <a16:creationId xmlns:a16="http://schemas.microsoft.com/office/drawing/2014/main" id="{5B56D721-198E-5E9E-FF9E-B33264927A1B}"/>
                    </a:ext>
                  </a:extLst>
                </p:cNvPr>
                <p:cNvCxnSpPr/>
                <p:nvPr/>
              </p:nvCxnSpPr>
              <p:spPr>
                <a:xfrm flipV="1">
                  <a:off x="1774031" y="2117365"/>
                  <a:ext cx="55118" cy="80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직선 연결선 92">
                  <a:extLst>
                    <a:ext uri="{FF2B5EF4-FFF2-40B4-BE49-F238E27FC236}">
                      <a16:creationId xmlns:a16="http://schemas.microsoft.com/office/drawing/2014/main" id="{5CEA3F75-C46F-676B-702E-7E2C943AC93A}"/>
                    </a:ext>
                  </a:extLst>
                </p:cNvPr>
                <p:cNvCxnSpPr/>
                <p:nvPr/>
              </p:nvCxnSpPr>
              <p:spPr>
                <a:xfrm flipH="1">
                  <a:off x="1885950" y="2128838"/>
                  <a:ext cx="64295" cy="976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직선 연결선 93">
                  <a:extLst>
                    <a:ext uri="{FF2B5EF4-FFF2-40B4-BE49-F238E27FC236}">
                      <a16:creationId xmlns:a16="http://schemas.microsoft.com/office/drawing/2014/main" id="{02C77E3C-A0FB-755C-CBBD-62FCEFC65372}"/>
                    </a:ext>
                  </a:extLst>
                </p:cNvPr>
                <p:cNvCxnSpPr/>
                <p:nvPr/>
              </p:nvCxnSpPr>
              <p:spPr>
                <a:xfrm flipH="1" flipV="1">
                  <a:off x="1944121" y="2123851"/>
                  <a:ext cx="68035" cy="10261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5" name="직선 연결선 94">
                  <a:extLst>
                    <a:ext uri="{FF2B5EF4-FFF2-40B4-BE49-F238E27FC236}">
                      <a16:creationId xmlns:a16="http://schemas.microsoft.com/office/drawing/2014/main" id="{0481EC0E-0856-B4DD-76B3-A7D19FBE6722}"/>
                    </a:ext>
                  </a:extLst>
                </p:cNvPr>
                <p:cNvCxnSpPr/>
                <p:nvPr/>
              </p:nvCxnSpPr>
              <p:spPr>
                <a:xfrm flipH="1">
                  <a:off x="2005240" y="2166938"/>
                  <a:ext cx="37873" cy="505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6" name="직선 연결선 95">
                  <a:extLst>
                    <a:ext uri="{FF2B5EF4-FFF2-40B4-BE49-F238E27FC236}">
                      <a16:creationId xmlns:a16="http://schemas.microsoft.com/office/drawing/2014/main" id="{CC73920B-6665-EC47-C545-1D3FC92A8067}"/>
                    </a:ext>
                  </a:extLst>
                </p:cNvPr>
                <p:cNvCxnSpPr/>
                <p:nvPr/>
              </p:nvCxnSpPr>
              <p:spPr>
                <a:xfrm flipH="1">
                  <a:off x="1690271" y="2189871"/>
                  <a:ext cx="8941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7" name="직선 연결선 96">
                  <a:extLst>
                    <a:ext uri="{FF2B5EF4-FFF2-40B4-BE49-F238E27FC236}">
                      <a16:creationId xmlns:a16="http://schemas.microsoft.com/office/drawing/2014/main" id="{C3E7DB25-C118-2D78-DECF-499BC258740A}"/>
                    </a:ext>
                  </a:extLst>
                </p:cNvPr>
                <p:cNvCxnSpPr/>
                <p:nvPr/>
              </p:nvCxnSpPr>
              <p:spPr>
                <a:xfrm flipH="1">
                  <a:off x="2035553" y="2170819"/>
                  <a:ext cx="88175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7" name="フリーフォーム: 図形 496">
                <a:extLst>
                  <a:ext uri="{FF2B5EF4-FFF2-40B4-BE49-F238E27FC236}">
                    <a16:creationId xmlns:a16="http://schemas.microsoft.com/office/drawing/2014/main" id="{8183AE55-1BA8-ADF7-2042-003598A36ED5}"/>
                  </a:ext>
                </a:extLst>
              </p:cNvPr>
              <p:cNvSpPr/>
              <p:nvPr/>
            </p:nvSpPr>
            <p:spPr>
              <a:xfrm flipH="1">
                <a:off x="6190196" y="5604669"/>
                <a:ext cx="197644" cy="296497"/>
              </a:xfrm>
              <a:custGeom>
                <a:avLst/>
                <a:gdLst>
                  <a:gd name="connsiteX0" fmla="*/ 0 w 197644"/>
                  <a:gd name="connsiteY0" fmla="*/ 0 h 497681"/>
                  <a:gd name="connsiteX1" fmla="*/ 197644 w 197644"/>
                  <a:gd name="connsiteY1" fmla="*/ 0 h 497681"/>
                  <a:gd name="connsiteX2" fmla="*/ 197644 w 197644"/>
                  <a:gd name="connsiteY2" fmla="*/ 497681 h 49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644" h="497681">
                    <a:moveTo>
                      <a:pt x="0" y="0"/>
                    </a:moveTo>
                    <a:lnTo>
                      <a:pt x="197644" y="0"/>
                    </a:lnTo>
                    <a:lnTo>
                      <a:pt x="197644" y="497681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98" name="フリーフォーム: 図形 497">
                <a:extLst>
                  <a:ext uri="{FF2B5EF4-FFF2-40B4-BE49-F238E27FC236}">
                    <a16:creationId xmlns:a16="http://schemas.microsoft.com/office/drawing/2014/main" id="{A198B8F5-402E-B7F0-7053-C30DEFB8445B}"/>
                  </a:ext>
                </a:extLst>
              </p:cNvPr>
              <p:cNvSpPr/>
              <p:nvPr/>
            </p:nvSpPr>
            <p:spPr>
              <a:xfrm>
                <a:off x="6741738" y="5623423"/>
                <a:ext cx="172362" cy="420618"/>
              </a:xfrm>
              <a:custGeom>
                <a:avLst/>
                <a:gdLst>
                  <a:gd name="connsiteX0" fmla="*/ 0 w 197644"/>
                  <a:gd name="connsiteY0" fmla="*/ 0 h 497681"/>
                  <a:gd name="connsiteX1" fmla="*/ 197644 w 197644"/>
                  <a:gd name="connsiteY1" fmla="*/ 0 h 497681"/>
                  <a:gd name="connsiteX2" fmla="*/ 197644 w 197644"/>
                  <a:gd name="connsiteY2" fmla="*/ 497681 h 49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644" h="497681">
                    <a:moveTo>
                      <a:pt x="0" y="0"/>
                    </a:moveTo>
                    <a:lnTo>
                      <a:pt x="197644" y="0"/>
                    </a:lnTo>
                    <a:lnTo>
                      <a:pt x="197644" y="497681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99" name="フリーフォーム: 図形 498">
                <a:extLst>
                  <a:ext uri="{FF2B5EF4-FFF2-40B4-BE49-F238E27FC236}">
                    <a16:creationId xmlns:a16="http://schemas.microsoft.com/office/drawing/2014/main" id="{338356B4-B6C2-5ACB-EF0C-8BAA2ABD7C78}"/>
                  </a:ext>
                </a:extLst>
              </p:cNvPr>
              <p:cNvSpPr/>
              <p:nvPr/>
            </p:nvSpPr>
            <p:spPr>
              <a:xfrm flipH="1">
                <a:off x="6091136" y="6211206"/>
                <a:ext cx="197644" cy="214642"/>
              </a:xfrm>
              <a:custGeom>
                <a:avLst/>
                <a:gdLst>
                  <a:gd name="connsiteX0" fmla="*/ 0 w 197644"/>
                  <a:gd name="connsiteY0" fmla="*/ 0 h 497681"/>
                  <a:gd name="connsiteX1" fmla="*/ 197644 w 197644"/>
                  <a:gd name="connsiteY1" fmla="*/ 0 h 497681"/>
                  <a:gd name="connsiteX2" fmla="*/ 197644 w 197644"/>
                  <a:gd name="connsiteY2" fmla="*/ 497681 h 49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644" h="497681">
                    <a:moveTo>
                      <a:pt x="0" y="0"/>
                    </a:moveTo>
                    <a:lnTo>
                      <a:pt x="197644" y="0"/>
                    </a:lnTo>
                    <a:lnTo>
                      <a:pt x="197644" y="497681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grpSp>
            <p:nvGrpSpPr>
              <p:cNvPr id="500" name="グループ化 499">
                <a:extLst>
                  <a:ext uri="{FF2B5EF4-FFF2-40B4-BE49-F238E27FC236}">
                    <a16:creationId xmlns:a16="http://schemas.microsoft.com/office/drawing/2014/main" id="{745BDBFF-1E75-A69D-92AC-BDFB85447722}"/>
                  </a:ext>
                </a:extLst>
              </p:cNvPr>
              <p:cNvGrpSpPr/>
              <p:nvPr/>
            </p:nvGrpSpPr>
            <p:grpSpPr>
              <a:xfrm rot="5400000" flipH="1">
                <a:off x="5922399" y="6354436"/>
                <a:ext cx="338807" cy="357783"/>
                <a:chOff x="200745" y="3209012"/>
                <a:chExt cx="338807" cy="439139"/>
              </a:xfrm>
            </p:grpSpPr>
            <p:cxnSp>
              <p:nvCxnSpPr>
                <p:cNvPr id="537" name="직선 연결선 59">
                  <a:extLst>
                    <a:ext uri="{FF2B5EF4-FFF2-40B4-BE49-F238E27FC236}">
                      <a16:creationId xmlns:a16="http://schemas.microsoft.com/office/drawing/2014/main" id="{E0A86EC5-A802-084E-AF6B-FFA9C73C8D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0944" y="3302382"/>
                  <a:ext cx="0" cy="2523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직선 연결선 60">
                  <a:extLst>
                    <a:ext uri="{FF2B5EF4-FFF2-40B4-BE49-F238E27FC236}">
                      <a16:creationId xmlns:a16="http://schemas.microsoft.com/office/drawing/2014/main" id="{23BE2635-C3B4-A7E2-AF27-89609EF904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4910" y="3209012"/>
                  <a:ext cx="0" cy="43913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9" name="직선 연결선 61">
                  <a:extLst>
                    <a:ext uri="{FF2B5EF4-FFF2-40B4-BE49-F238E27FC236}">
                      <a16:creationId xmlns:a16="http://schemas.microsoft.com/office/drawing/2014/main" id="{E0202CE7-9E17-DE80-DA46-570CF06D64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0745" y="3362381"/>
                  <a:ext cx="0" cy="1324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직선 연결선 62">
                  <a:extLst>
                    <a:ext uri="{FF2B5EF4-FFF2-40B4-BE49-F238E27FC236}">
                      <a16:creationId xmlns:a16="http://schemas.microsoft.com/office/drawing/2014/main" id="{BFDCF931-58BB-A4A5-CF79-331C4BA5BD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4910" y="3428581"/>
                  <a:ext cx="21464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1" name="TextBox 103">
                <a:extLst>
                  <a:ext uri="{FF2B5EF4-FFF2-40B4-BE49-F238E27FC236}">
                    <a16:creationId xmlns:a16="http://schemas.microsoft.com/office/drawing/2014/main" id="{5462E00D-1D34-C0C3-090A-1AF55F9ACA90}"/>
                  </a:ext>
                </a:extLst>
              </p:cNvPr>
              <p:cNvSpPr txBox="1"/>
              <p:nvPr/>
            </p:nvSpPr>
            <p:spPr>
              <a:xfrm flipH="1">
                <a:off x="7807547" y="5558006"/>
                <a:ext cx="1093446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Output</a:t>
                </a:r>
                <a:endParaRPr lang="ko-KR" altLang="en-US" sz="1200" b="1" dirty="0"/>
              </a:p>
            </p:txBody>
          </p:sp>
          <p:grpSp>
            <p:nvGrpSpPr>
              <p:cNvPr id="502" name="그룹 101">
                <a:extLst>
                  <a:ext uri="{FF2B5EF4-FFF2-40B4-BE49-F238E27FC236}">
                    <a16:creationId xmlns:a16="http://schemas.microsoft.com/office/drawing/2014/main" id="{6B3F56EA-936A-F978-5D9D-A19334CE9699}"/>
                  </a:ext>
                </a:extLst>
              </p:cNvPr>
              <p:cNvGrpSpPr/>
              <p:nvPr/>
            </p:nvGrpSpPr>
            <p:grpSpPr>
              <a:xfrm>
                <a:off x="8438730" y="6220921"/>
                <a:ext cx="433094" cy="407923"/>
                <a:chOff x="3182016" y="3830173"/>
                <a:chExt cx="1224136" cy="607454"/>
              </a:xfrm>
            </p:grpSpPr>
            <p:cxnSp>
              <p:nvCxnSpPr>
                <p:cNvPr id="535" name="직선 연결선 103">
                  <a:extLst>
                    <a:ext uri="{FF2B5EF4-FFF2-40B4-BE49-F238E27FC236}">
                      <a16:creationId xmlns:a16="http://schemas.microsoft.com/office/drawing/2014/main" id="{265F1D2F-2885-8C71-6671-5E91E3AD5959}"/>
                    </a:ext>
                  </a:extLst>
                </p:cNvPr>
                <p:cNvCxnSpPr/>
                <p:nvPr/>
              </p:nvCxnSpPr>
              <p:spPr>
                <a:xfrm>
                  <a:off x="3182016" y="3830173"/>
                  <a:ext cx="1224136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6" name="자유형 105">
                  <a:extLst>
                    <a:ext uri="{FF2B5EF4-FFF2-40B4-BE49-F238E27FC236}">
                      <a16:creationId xmlns:a16="http://schemas.microsoft.com/office/drawing/2014/main" id="{8ADE6F55-6E67-8E78-6E09-798DA93A7711}"/>
                    </a:ext>
                  </a:extLst>
                </p:cNvPr>
                <p:cNvSpPr/>
                <p:nvPr/>
              </p:nvSpPr>
              <p:spPr>
                <a:xfrm>
                  <a:off x="3262707" y="3830278"/>
                  <a:ext cx="518859" cy="607349"/>
                </a:xfrm>
                <a:custGeom>
                  <a:avLst/>
                  <a:gdLst>
                    <a:gd name="connsiteX0" fmla="*/ 0 w 1128713"/>
                    <a:gd name="connsiteY0" fmla="*/ 2381 h 448584"/>
                    <a:gd name="connsiteX1" fmla="*/ 138113 w 1128713"/>
                    <a:gd name="connsiteY1" fmla="*/ 83344 h 448584"/>
                    <a:gd name="connsiteX2" fmla="*/ 283369 w 1128713"/>
                    <a:gd name="connsiteY2" fmla="*/ 447675 h 448584"/>
                    <a:gd name="connsiteX3" fmla="*/ 597694 w 1128713"/>
                    <a:gd name="connsiteY3" fmla="*/ 183356 h 448584"/>
                    <a:gd name="connsiteX4" fmla="*/ 800100 w 1128713"/>
                    <a:gd name="connsiteY4" fmla="*/ 64294 h 448584"/>
                    <a:gd name="connsiteX5" fmla="*/ 1128713 w 1128713"/>
                    <a:gd name="connsiteY5" fmla="*/ 0 h 44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8713" h="448584">
                      <a:moveTo>
                        <a:pt x="0" y="2381"/>
                      </a:moveTo>
                      <a:cubicBezTo>
                        <a:pt x="45442" y="5754"/>
                        <a:pt x="90885" y="9128"/>
                        <a:pt x="138113" y="83344"/>
                      </a:cubicBezTo>
                      <a:cubicBezTo>
                        <a:pt x="185341" y="157560"/>
                        <a:pt x="206772" y="431006"/>
                        <a:pt x="283369" y="447675"/>
                      </a:cubicBezTo>
                      <a:cubicBezTo>
                        <a:pt x="359966" y="464344"/>
                        <a:pt x="511572" y="247253"/>
                        <a:pt x="597694" y="183356"/>
                      </a:cubicBezTo>
                      <a:cubicBezTo>
                        <a:pt x="683816" y="119459"/>
                        <a:pt x="711597" y="94853"/>
                        <a:pt x="800100" y="64294"/>
                      </a:cubicBezTo>
                      <a:cubicBezTo>
                        <a:pt x="888603" y="33735"/>
                        <a:pt x="1008658" y="16867"/>
                        <a:pt x="1128713" y="0"/>
                      </a:cubicBezTo>
                    </a:path>
                  </a:pathLst>
                </a:cu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</p:grpSp>
          <p:sp>
            <p:nvSpPr>
              <p:cNvPr id="503" name="TextBox 103">
                <a:extLst>
                  <a:ext uri="{FF2B5EF4-FFF2-40B4-BE49-F238E27FC236}">
                    <a16:creationId xmlns:a16="http://schemas.microsoft.com/office/drawing/2014/main" id="{7327B98A-8203-1AA5-A67C-85C281A95886}"/>
                  </a:ext>
                </a:extLst>
              </p:cNvPr>
              <p:cNvSpPr txBox="1"/>
              <p:nvPr/>
            </p:nvSpPr>
            <p:spPr>
              <a:xfrm flipH="1">
                <a:off x="6186519" y="6297774"/>
                <a:ext cx="1149499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AD8000</a:t>
                </a:r>
                <a:endParaRPr lang="ko-KR" altLang="en-US" sz="1200" b="1" dirty="0"/>
              </a:p>
            </p:txBody>
          </p:sp>
          <p:cxnSp>
            <p:nvCxnSpPr>
              <p:cNvPr id="504" name="直線コネクタ 503">
                <a:extLst>
                  <a:ext uri="{FF2B5EF4-FFF2-40B4-BE49-F238E27FC236}">
                    <a16:creationId xmlns:a16="http://schemas.microsoft.com/office/drawing/2014/main" id="{31F572EC-6297-01D0-5BAE-6BFD4DEE6D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3318" y="5893350"/>
                <a:ext cx="14287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5" name="그룹 89">
                <a:extLst>
                  <a:ext uri="{FF2B5EF4-FFF2-40B4-BE49-F238E27FC236}">
                    <a16:creationId xmlns:a16="http://schemas.microsoft.com/office/drawing/2014/main" id="{E780DE11-BA3A-BCF9-0B1B-05CEA64783D9}"/>
                  </a:ext>
                </a:extLst>
              </p:cNvPr>
              <p:cNvGrpSpPr/>
              <p:nvPr/>
            </p:nvGrpSpPr>
            <p:grpSpPr>
              <a:xfrm flipH="1">
                <a:off x="7224449" y="5569969"/>
                <a:ext cx="433457" cy="109104"/>
                <a:chOff x="1690271" y="2117365"/>
                <a:chExt cx="433457" cy="109104"/>
              </a:xfrm>
            </p:grpSpPr>
            <p:cxnSp>
              <p:nvCxnSpPr>
                <p:cNvPr id="528" name="직선 연결선 90">
                  <a:extLst>
                    <a:ext uri="{FF2B5EF4-FFF2-40B4-BE49-F238E27FC236}">
                      <a16:creationId xmlns:a16="http://schemas.microsoft.com/office/drawing/2014/main" id="{43126BB1-08F0-D60F-8AAE-A6A54FDCA13F}"/>
                    </a:ext>
                  </a:extLst>
                </p:cNvPr>
                <p:cNvCxnSpPr/>
                <p:nvPr/>
              </p:nvCxnSpPr>
              <p:spPr>
                <a:xfrm flipH="1" flipV="1">
                  <a:off x="1825851" y="2119882"/>
                  <a:ext cx="67243" cy="1042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직선 연결선 91">
                  <a:extLst>
                    <a:ext uri="{FF2B5EF4-FFF2-40B4-BE49-F238E27FC236}">
                      <a16:creationId xmlns:a16="http://schemas.microsoft.com/office/drawing/2014/main" id="{CF5F4F12-B55B-C93A-C892-B28473E662E1}"/>
                    </a:ext>
                  </a:extLst>
                </p:cNvPr>
                <p:cNvCxnSpPr/>
                <p:nvPr/>
              </p:nvCxnSpPr>
              <p:spPr>
                <a:xfrm flipV="1">
                  <a:off x="1774031" y="2117365"/>
                  <a:ext cx="55118" cy="80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직선 연결선 92">
                  <a:extLst>
                    <a:ext uri="{FF2B5EF4-FFF2-40B4-BE49-F238E27FC236}">
                      <a16:creationId xmlns:a16="http://schemas.microsoft.com/office/drawing/2014/main" id="{0766B0BD-D9F4-AE4D-F5F0-12B6441DBFC2}"/>
                    </a:ext>
                  </a:extLst>
                </p:cNvPr>
                <p:cNvCxnSpPr/>
                <p:nvPr/>
              </p:nvCxnSpPr>
              <p:spPr>
                <a:xfrm flipH="1">
                  <a:off x="1885950" y="2128838"/>
                  <a:ext cx="64295" cy="976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직선 연결선 93">
                  <a:extLst>
                    <a:ext uri="{FF2B5EF4-FFF2-40B4-BE49-F238E27FC236}">
                      <a16:creationId xmlns:a16="http://schemas.microsoft.com/office/drawing/2014/main" id="{AEDD4AB7-103F-7FDF-57EA-72EB81D734D8}"/>
                    </a:ext>
                  </a:extLst>
                </p:cNvPr>
                <p:cNvCxnSpPr/>
                <p:nvPr/>
              </p:nvCxnSpPr>
              <p:spPr>
                <a:xfrm flipH="1" flipV="1">
                  <a:off x="1944121" y="2123851"/>
                  <a:ext cx="68035" cy="10261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직선 연결선 94">
                  <a:extLst>
                    <a:ext uri="{FF2B5EF4-FFF2-40B4-BE49-F238E27FC236}">
                      <a16:creationId xmlns:a16="http://schemas.microsoft.com/office/drawing/2014/main" id="{A5E48F97-040F-740E-D6AF-47C4D9877B80}"/>
                    </a:ext>
                  </a:extLst>
                </p:cNvPr>
                <p:cNvCxnSpPr/>
                <p:nvPr/>
              </p:nvCxnSpPr>
              <p:spPr>
                <a:xfrm flipH="1">
                  <a:off x="2005240" y="2166938"/>
                  <a:ext cx="37873" cy="505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3" name="직선 연결선 95">
                  <a:extLst>
                    <a:ext uri="{FF2B5EF4-FFF2-40B4-BE49-F238E27FC236}">
                      <a16:creationId xmlns:a16="http://schemas.microsoft.com/office/drawing/2014/main" id="{2A987912-E338-C73E-1279-E1C9CE328016}"/>
                    </a:ext>
                  </a:extLst>
                </p:cNvPr>
                <p:cNvCxnSpPr/>
                <p:nvPr/>
              </p:nvCxnSpPr>
              <p:spPr>
                <a:xfrm flipH="1">
                  <a:off x="1690271" y="2189871"/>
                  <a:ext cx="8941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직선 연결선 96">
                  <a:extLst>
                    <a:ext uri="{FF2B5EF4-FFF2-40B4-BE49-F238E27FC236}">
                      <a16:creationId xmlns:a16="http://schemas.microsoft.com/office/drawing/2014/main" id="{2F359FD4-5DB7-E94B-7452-7E939B579634}"/>
                    </a:ext>
                  </a:extLst>
                </p:cNvPr>
                <p:cNvCxnSpPr/>
                <p:nvPr/>
              </p:nvCxnSpPr>
              <p:spPr>
                <a:xfrm flipH="1">
                  <a:off x="2035553" y="2170819"/>
                  <a:ext cx="88175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6" name="グループ化 505">
                <a:extLst>
                  <a:ext uri="{FF2B5EF4-FFF2-40B4-BE49-F238E27FC236}">
                    <a16:creationId xmlns:a16="http://schemas.microsoft.com/office/drawing/2014/main" id="{74F2F200-D304-438C-8A69-C2318617FFA8}"/>
                  </a:ext>
                </a:extLst>
              </p:cNvPr>
              <p:cNvGrpSpPr/>
              <p:nvPr/>
            </p:nvGrpSpPr>
            <p:grpSpPr>
              <a:xfrm rot="16200000">
                <a:off x="7273349" y="5780960"/>
                <a:ext cx="325680" cy="537506"/>
                <a:chOff x="9443186" y="3179299"/>
                <a:chExt cx="325680" cy="537506"/>
              </a:xfrm>
            </p:grpSpPr>
            <p:cxnSp>
              <p:nvCxnSpPr>
                <p:cNvPr id="524" name="직선 연결선 66">
                  <a:extLst>
                    <a:ext uri="{FF2B5EF4-FFF2-40B4-BE49-F238E27FC236}">
                      <a16:creationId xmlns:a16="http://schemas.microsoft.com/office/drawing/2014/main" id="{3BD7558C-7FFD-BE90-0A82-3106274223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43186" y="3388882"/>
                  <a:ext cx="32568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직선 연결선 67">
                  <a:extLst>
                    <a:ext uri="{FF2B5EF4-FFF2-40B4-BE49-F238E27FC236}">
                      <a16:creationId xmlns:a16="http://schemas.microsoft.com/office/drawing/2014/main" id="{C8C2275F-266B-63A4-0DDD-0802BA1A90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43186" y="3510038"/>
                  <a:ext cx="32568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직선 연결선 69">
                  <a:extLst>
                    <a:ext uri="{FF2B5EF4-FFF2-40B4-BE49-F238E27FC236}">
                      <a16:creationId xmlns:a16="http://schemas.microsoft.com/office/drawing/2014/main" id="{6A2CF350-9B09-F27C-6A21-4BA5A2EFF1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5605" y="3500805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직선 연결선 106">
                  <a:extLst>
                    <a:ext uri="{FF2B5EF4-FFF2-40B4-BE49-F238E27FC236}">
                      <a16:creationId xmlns:a16="http://schemas.microsoft.com/office/drawing/2014/main" id="{F05FB704-927B-4B58-E31D-DDB3171E8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5605" y="3179299"/>
                  <a:ext cx="0" cy="216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7" name="直線コネクタ 506">
                <a:extLst>
                  <a:ext uri="{FF2B5EF4-FFF2-40B4-BE49-F238E27FC236}">
                    <a16:creationId xmlns:a16="http://schemas.microsoft.com/office/drawing/2014/main" id="{1B22269D-1607-50D1-5602-DDDEABCD83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4313" y="5619542"/>
                <a:ext cx="0" cy="42914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直線コネクタ 507">
                <a:extLst>
                  <a:ext uri="{FF2B5EF4-FFF2-40B4-BE49-F238E27FC236}">
                    <a16:creationId xmlns:a16="http://schemas.microsoft.com/office/drawing/2014/main" id="{6C606DDA-9711-5528-B960-0AE46358A4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50592" y="5641419"/>
                <a:ext cx="0" cy="4104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9" name="그룹 89">
                <a:extLst>
                  <a:ext uri="{FF2B5EF4-FFF2-40B4-BE49-F238E27FC236}">
                    <a16:creationId xmlns:a16="http://schemas.microsoft.com/office/drawing/2014/main" id="{F214640C-A921-FCFC-BF33-472551AE9089}"/>
                  </a:ext>
                </a:extLst>
              </p:cNvPr>
              <p:cNvGrpSpPr/>
              <p:nvPr/>
            </p:nvGrpSpPr>
            <p:grpSpPr>
              <a:xfrm flipH="1">
                <a:off x="7895200" y="5998085"/>
                <a:ext cx="433457" cy="109104"/>
                <a:chOff x="1690271" y="2117365"/>
                <a:chExt cx="433457" cy="109104"/>
              </a:xfrm>
            </p:grpSpPr>
            <p:cxnSp>
              <p:nvCxnSpPr>
                <p:cNvPr id="517" name="직선 연결선 90">
                  <a:extLst>
                    <a:ext uri="{FF2B5EF4-FFF2-40B4-BE49-F238E27FC236}">
                      <a16:creationId xmlns:a16="http://schemas.microsoft.com/office/drawing/2014/main" id="{5CA36CAB-39E3-BA05-FBA5-E381240D5CB6}"/>
                    </a:ext>
                  </a:extLst>
                </p:cNvPr>
                <p:cNvCxnSpPr/>
                <p:nvPr/>
              </p:nvCxnSpPr>
              <p:spPr>
                <a:xfrm flipH="1" flipV="1">
                  <a:off x="1825851" y="2119882"/>
                  <a:ext cx="67243" cy="1042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직선 연결선 91">
                  <a:extLst>
                    <a:ext uri="{FF2B5EF4-FFF2-40B4-BE49-F238E27FC236}">
                      <a16:creationId xmlns:a16="http://schemas.microsoft.com/office/drawing/2014/main" id="{0883695F-59E6-8A77-BC7B-EA4C5313966C}"/>
                    </a:ext>
                  </a:extLst>
                </p:cNvPr>
                <p:cNvCxnSpPr/>
                <p:nvPr/>
              </p:nvCxnSpPr>
              <p:spPr>
                <a:xfrm flipV="1">
                  <a:off x="1774031" y="2117365"/>
                  <a:ext cx="55118" cy="80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직선 연결선 92">
                  <a:extLst>
                    <a:ext uri="{FF2B5EF4-FFF2-40B4-BE49-F238E27FC236}">
                      <a16:creationId xmlns:a16="http://schemas.microsoft.com/office/drawing/2014/main" id="{5B173DD4-A012-4CFE-6768-C86A838A2CC7}"/>
                    </a:ext>
                  </a:extLst>
                </p:cNvPr>
                <p:cNvCxnSpPr/>
                <p:nvPr/>
              </p:nvCxnSpPr>
              <p:spPr>
                <a:xfrm flipH="1">
                  <a:off x="1885950" y="2128838"/>
                  <a:ext cx="64295" cy="976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0" name="직선 연결선 93">
                  <a:extLst>
                    <a:ext uri="{FF2B5EF4-FFF2-40B4-BE49-F238E27FC236}">
                      <a16:creationId xmlns:a16="http://schemas.microsoft.com/office/drawing/2014/main" id="{626D7459-154D-92CD-11B6-09B789B11126}"/>
                    </a:ext>
                  </a:extLst>
                </p:cNvPr>
                <p:cNvCxnSpPr/>
                <p:nvPr/>
              </p:nvCxnSpPr>
              <p:spPr>
                <a:xfrm flipH="1" flipV="1">
                  <a:off x="1944121" y="2123851"/>
                  <a:ext cx="68035" cy="10261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1" name="직선 연결선 94">
                  <a:extLst>
                    <a:ext uri="{FF2B5EF4-FFF2-40B4-BE49-F238E27FC236}">
                      <a16:creationId xmlns:a16="http://schemas.microsoft.com/office/drawing/2014/main" id="{C5340CB1-0416-C34A-462C-90B8C9AE3B8B}"/>
                    </a:ext>
                  </a:extLst>
                </p:cNvPr>
                <p:cNvCxnSpPr/>
                <p:nvPr/>
              </p:nvCxnSpPr>
              <p:spPr>
                <a:xfrm flipH="1">
                  <a:off x="2005240" y="2166938"/>
                  <a:ext cx="37873" cy="5057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2" name="직선 연결선 95">
                  <a:extLst>
                    <a:ext uri="{FF2B5EF4-FFF2-40B4-BE49-F238E27FC236}">
                      <a16:creationId xmlns:a16="http://schemas.microsoft.com/office/drawing/2014/main" id="{0EE2383D-F613-8621-A05C-069CC088F316}"/>
                    </a:ext>
                  </a:extLst>
                </p:cNvPr>
                <p:cNvCxnSpPr/>
                <p:nvPr/>
              </p:nvCxnSpPr>
              <p:spPr>
                <a:xfrm flipH="1">
                  <a:off x="1690271" y="2189871"/>
                  <a:ext cx="8941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직선 연결선 96">
                  <a:extLst>
                    <a:ext uri="{FF2B5EF4-FFF2-40B4-BE49-F238E27FC236}">
                      <a16:creationId xmlns:a16="http://schemas.microsoft.com/office/drawing/2014/main" id="{95886B9D-145D-2D75-A6C3-8B5B70645D00}"/>
                    </a:ext>
                  </a:extLst>
                </p:cNvPr>
                <p:cNvCxnSpPr/>
                <p:nvPr/>
              </p:nvCxnSpPr>
              <p:spPr>
                <a:xfrm flipH="1">
                  <a:off x="2035553" y="2170819"/>
                  <a:ext cx="88175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0" name="직선 연결선 69">
                <a:extLst>
                  <a:ext uri="{FF2B5EF4-FFF2-40B4-BE49-F238E27FC236}">
                    <a16:creationId xmlns:a16="http://schemas.microsoft.com/office/drawing/2014/main" id="{FE733823-A1BC-7798-27F1-73077C3E5B1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04111" y="5942135"/>
                <a:ext cx="0" cy="216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1" name="타원 88">
                <a:extLst>
                  <a:ext uri="{FF2B5EF4-FFF2-40B4-BE49-F238E27FC236}">
                    <a16:creationId xmlns:a16="http://schemas.microsoft.com/office/drawing/2014/main" id="{B5D4D1DE-41C6-23CB-FC30-3CA36B48CE67}"/>
                  </a:ext>
                </a:extLst>
              </p:cNvPr>
              <p:cNvSpPr/>
              <p:nvPr/>
            </p:nvSpPr>
            <p:spPr>
              <a:xfrm flipH="1">
                <a:off x="5529899" y="5849448"/>
                <a:ext cx="95363" cy="9536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12" name="TextBox 103">
                <a:extLst>
                  <a:ext uri="{FF2B5EF4-FFF2-40B4-BE49-F238E27FC236}">
                    <a16:creationId xmlns:a16="http://schemas.microsoft.com/office/drawing/2014/main" id="{F527EDF0-E6D9-C708-D9E1-BD41DBCD161D}"/>
                  </a:ext>
                </a:extLst>
              </p:cNvPr>
              <p:cNvSpPr txBox="1"/>
              <p:nvPr/>
            </p:nvSpPr>
            <p:spPr>
              <a:xfrm flipH="1">
                <a:off x="7183022" y="6229972"/>
                <a:ext cx="737104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err="1"/>
                  <a:t>Cpz</a:t>
                </a:r>
                <a:endParaRPr lang="ko-KR" altLang="en-US" sz="1200" b="1" dirty="0"/>
              </a:p>
            </p:txBody>
          </p:sp>
          <p:sp>
            <p:nvSpPr>
              <p:cNvPr id="513" name="TextBox 103">
                <a:extLst>
                  <a:ext uri="{FF2B5EF4-FFF2-40B4-BE49-F238E27FC236}">
                    <a16:creationId xmlns:a16="http://schemas.microsoft.com/office/drawing/2014/main" id="{79087D5D-4720-8B78-A4BC-87A6567FA7F4}"/>
                  </a:ext>
                </a:extLst>
              </p:cNvPr>
              <p:cNvSpPr txBox="1"/>
              <p:nvPr/>
            </p:nvSpPr>
            <p:spPr>
              <a:xfrm flipH="1">
                <a:off x="5654416" y="5529127"/>
                <a:ext cx="604098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err="1"/>
                  <a:t>Rg</a:t>
                </a:r>
                <a:endParaRPr lang="ko-KR" altLang="en-US" sz="1200" b="1"/>
              </a:p>
            </p:txBody>
          </p:sp>
          <p:sp>
            <p:nvSpPr>
              <p:cNvPr id="514" name="TextBox 103">
                <a:extLst>
                  <a:ext uri="{FF2B5EF4-FFF2-40B4-BE49-F238E27FC236}">
                    <a16:creationId xmlns:a16="http://schemas.microsoft.com/office/drawing/2014/main" id="{1683278F-093F-BDC1-8FB8-54DCF40926DF}"/>
                  </a:ext>
                </a:extLst>
              </p:cNvPr>
              <p:cNvSpPr txBox="1"/>
              <p:nvPr/>
            </p:nvSpPr>
            <p:spPr>
              <a:xfrm flipH="1">
                <a:off x="7835732" y="6096646"/>
                <a:ext cx="869718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50</a:t>
                </a:r>
                <a:r>
                  <a:rPr lang="el-GR" altLang="ko-KR" sz="1200" b="1" dirty="0"/>
                  <a:t>Ω</a:t>
                </a:r>
                <a:endParaRPr lang="ko-KR" altLang="en-US" sz="1200" b="1" dirty="0"/>
              </a:p>
            </p:txBody>
          </p:sp>
          <p:sp>
            <p:nvSpPr>
              <p:cNvPr id="515" name="TextBox 103">
                <a:extLst>
                  <a:ext uri="{FF2B5EF4-FFF2-40B4-BE49-F238E27FC236}">
                    <a16:creationId xmlns:a16="http://schemas.microsoft.com/office/drawing/2014/main" id="{B7EF24D2-03FE-9F89-0576-0A365CDD8C40}"/>
                  </a:ext>
                </a:extLst>
              </p:cNvPr>
              <p:cNvSpPr txBox="1"/>
              <p:nvPr/>
            </p:nvSpPr>
            <p:spPr>
              <a:xfrm flipH="1">
                <a:off x="5211912" y="5923926"/>
                <a:ext cx="869718" cy="433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/>
                  <a:t>Input</a:t>
                </a:r>
                <a:endParaRPr lang="ko-KR" altLang="en-US" sz="1200" b="1"/>
              </a:p>
            </p:txBody>
          </p:sp>
          <p:sp>
            <p:nvSpPr>
              <p:cNvPr id="516" name="フリーフォーム: 図形 515">
                <a:extLst>
                  <a:ext uri="{FF2B5EF4-FFF2-40B4-BE49-F238E27FC236}">
                    <a16:creationId xmlns:a16="http://schemas.microsoft.com/office/drawing/2014/main" id="{32A8E1EF-F246-D37E-8DC0-05320DA73D00}"/>
                  </a:ext>
                </a:extLst>
              </p:cNvPr>
              <p:cNvSpPr/>
              <p:nvPr/>
            </p:nvSpPr>
            <p:spPr>
              <a:xfrm>
                <a:off x="5255145" y="5468783"/>
                <a:ext cx="6253269" cy="1306446"/>
              </a:xfrm>
              <a:custGeom>
                <a:avLst/>
                <a:gdLst>
                  <a:gd name="connsiteX0" fmla="*/ 0 w 3930650"/>
                  <a:gd name="connsiteY0" fmla="*/ 0 h 1085850"/>
                  <a:gd name="connsiteX1" fmla="*/ 0 w 3930650"/>
                  <a:gd name="connsiteY1" fmla="*/ 1085850 h 1085850"/>
                  <a:gd name="connsiteX2" fmla="*/ 3930650 w 3930650"/>
                  <a:gd name="connsiteY2" fmla="*/ 1085850 h 1085850"/>
                  <a:gd name="connsiteX3" fmla="*/ 3930650 w 3930650"/>
                  <a:gd name="connsiteY3" fmla="*/ 2540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0650" h="1085850">
                    <a:moveTo>
                      <a:pt x="0" y="0"/>
                    </a:moveTo>
                    <a:lnTo>
                      <a:pt x="0" y="1085850"/>
                    </a:lnTo>
                    <a:lnTo>
                      <a:pt x="3930650" y="1085850"/>
                    </a:lnTo>
                    <a:lnTo>
                      <a:pt x="3930650" y="25400"/>
                    </a:lnTo>
                  </a:path>
                </a:pathLst>
              </a:custGeom>
              <a:noFill/>
              <a:ln w="254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476" name="グループ化 475">
              <a:extLst>
                <a:ext uri="{FF2B5EF4-FFF2-40B4-BE49-F238E27FC236}">
                  <a16:creationId xmlns:a16="http://schemas.microsoft.com/office/drawing/2014/main" id="{13334717-E48C-1B11-2E2E-E1A52A352CF1}"/>
                </a:ext>
              </a:extLst>
            </p:cNvPr>
            <p:cNvGrpSpPr/>
            <p:nvPr/>
          </p:nvGrpSpPr>
          <p:grpSpPr>
            <a:xfrm>
              <a:off x="8819946" y="5674423"/>
              <a:ext cx="2125772" cy="1023560"/>
              <a:chOff x="9636835" y="5562622"/>
              <a:chExt cx="2438624" cy="1174198"/>
            </a:xfrm>
          </p:grpSpPr>
          <p:pic>
            <p:nvPicPr>
              <p:cNvPr id="482" name="그림 19">
                <a:extLst>
                  <a:ext uri="{FF2B5EF4-FFF2-40B4-BE49-F238E27FC236}">
                    <a16:creationId xmlns:a16="http://schemas.microsoft.com/office/drawing/2014/main" id="{208F39AD-49CC-D90C-7109-87D04C2BE8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1772" t="45456" r="30046" b="31096"/>
              <a:stretch/>
            </p:blipFill>
            <p:spPr>
              <a:xfrm>
                <a:off x="9703991" y="5579873"/>
                <a:ext cx="2371468" cy="1037621"/>
              </a:xfrm>
              <a:prstGeom prst="rect">
                <a:avLst/>
              </a:prstGeom>
            </p:spPr>
          </p:pic>
          <p:cxnSp>
            <p:nvCxnSpPr>
              <p:cNvPr id="483" name="直線矢印コネクタ 482">
                <a:extLst>
                  <a:ext uri="{FF2B5EF4-FFF2-40B4-BE49-F238E27FC236}">
                    <a16:creationId xmlns:a16="http://schemas.microsoft.com/office/drawing/2014/main" id="{70659546-6311-F1BB-9B13-2894E408D362}"/>
                  </a:ext>
                </a:extLst>
              </p:cNvPr>
              <p:cNvCxnSpPr/>
              <p:nvPr/>
            </p:nvCxnSpPr>
            <p:spPr>
              <a:xfrm>
                <a:off x="10005611" y="6354148"/>
                <a:ext cx="282640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4" name="テキスト ボックス 483">
                <a:extLst>
                  <a:ext uri="{FF2B5EF4-FFF2-40B4-BE49-F238E27FC236}">
                    <a16:creationId xmlns:a16="http://schemas.microsoft.com/office/drawing/2014/main" id="{6BBF6184-021E-DD6C-0D48-3A68F46AFCCA}"/>
                  </a:ext>
                </a:extLst>
              </p:cNvPr>
              <p:cNvSpPr txBox="1"/>
              <p:nvPr/>
            </p:nvSpPr>
            <p:spPr>
              <a:xfrm>
                <a:off x="9931399" y="6351235"/>
                <a:ext cx="979488" cy="385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000" b="1" dirty="0">
                    <a:solidFill>
                      <a:schemeClr val="bg1"/>
                    </a:solidFill>
                  </a:rPr>
                  <a:t>200 ns</a:t>
                </a:r>
                <a:endParaRPr kumimoji="1" lang="ja-JP" altLang="en-US" sz="1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85" name="直線矢印コネクタ 484">
                <a:extLst>
                  <a:ext uri="{FF2B5EF4-FFF2-40B4-BE49-F238E27FC236}">
                    <a16:creationId xmlns:a16="http://schemas.microsoft.com/office/drawing/2014/main" id="{AA36E23B-EEF9-8EF9-57D3-7CF98EC81A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15136" y="6068331"/>
                <a:ext cx="0" cy="295342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6" name="テキスト ボックス 485">
                <a:extLst>
                  <a:ext uri="{FF2B5EF4-FFF2-40B4-BE49-F238E27FC236}">
                    <a16:creationId xmlns:a16="http://schemas.microsoft.com/office/drawing/2014/main" id="{97238799-D729-B5D1-7ECA-B608D434DF7C}"/>
                  </a:ext>
                </a:extLst>
              </p:cNvPr>
              <p:cNvSpPr txBox="1"/>
              <p:nvPr/>
            </p:nvSpPr>
            <p:spPr>
              <a:xfrm rot="16200000">
                <a:off x="9309876" y="5889581"/>
                <a:ext cx="1039503" cy="385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000" b="1" dirty="0">
                    <a:solidFill>
                      <a:schemeClr val="bg1"/>
                    </a:solidFill>
                  </a:rPr>
                  <a:t>200 mV</a:t>
                </a:r>
                <a:endParaRPr kumimoji="1" lang="ja-JP" altLang="en-US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7" name="TextBox 103">
              <a:extLst>
                <a:ext uri="{FF2B5EF4-FFF2-40B4-BE49-F238E27FC236}">
                  <a16:creationId xmlns:a16="http://schemas.microsoft.com/office/drawing/2014/main" id="{C6373CEA-FD28-A8F5-72A8-067C197C5EA6}"/>
                </a:ext>
              </a:extLst>
            </p:cNvPr>
            <p:cNvSpPr txBox="1"/>
            <p:nvPr/>
          </p:nvSpPr>
          <p:spPr>
            <a:xfrm flipH="1">
              <a:off x="8798180" y="5378155"/>
              <a:ext cx="1566323" cy="378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Timing signal</a:t>
              </a:r>
              <a:endParaRPr lang="ko-KR" altLang="en-US" sz="1200" b="1" dirty="0"/>
            </a:p>
          </p:txBody>
        </p:sp>
        <p:sp>
          <p:nvSpPr>
            <p:cNvPr id="478" name="TextBox 103">
              <a:extLst>
                <a:ext uri="{FF2B5EF4-FFF2-40B4-BE49-F238E27FC236}">
                  <a16:creationId xmlns:a16="http://schemas.microsoft.com/office/drawing/2014/main" id="{770E966F-B2F5-1C3B-9043-24B2374056B5}"/>
                </a:ext>
              </a:extLst>
            </p:cNvPr>
            <p:cNvSpPr txBox="1"/>
            <p:nvPr/>
          </p:nvSpPr>
          <p:spPr>
            <a:xfrm flipH="1">
              <a:off x="6474929" y="5119375"/>
              <a:ext cx="3166493" cy="378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Pole-zero-cancellation circuit</a:t>
              </a:r>
              <a:endParaRPr lang="ko-KR" altLang="en-US" sz="1200" b="1" dirty="0"/>
            </a:p>
          </p:txBody>
        </p:sp>
        <p:grpSp>
          <p:nvGrpSpPr>
            <p:cNvPr id="479" name="グループ化 478">
              <a:extLst>
                <a:ext uri="{FF2B5EF4-FFF2-40B4-BE49-F238E27FC236}">
                  <a16:creationId xmlns:a16="http://schemas.microsoft.com/office/drawing/2014/main" id="{D3034E3C-651D-AE3C-0BB0-7D7B049B8E88}"/>
                </a:ext>
              </a:extLst>
            </p:cNvPr>
            <p:cNvGrpSpPr/>
            <p:nvPr/>
          </p:nvGrpSpPr>
          <p:grpSpPr>
            <a:xfrm>
              <a:off x="5741360" y="5541031"/>
              <a:ext cx="365637" cy="287117"/>
              <a:chOff x="5817560" y="5576750"/>
              <a:chExt cx="365637" cy="287117"/>
            </a:xfrm>
          </p:grpSpPr>
          <p:cxnSp>
            <p:nvCxnSpPr>
              <p:cNvPr id="480" name="직선 연결선 103">
                <a:extLst>
                  <a:ext uri="{FF2B5EF4-FFF2-40B4-BE49-F238E27FC236}">
                    <a16:creationId xmlns:a16="http://schemas.microsoft.com/office/drawing/2014/main" id="{623BDAF8-84C4-7DBB-D879-18CBC34F0751}"/>
                  </a:ext>
                </a:extLst>
              </p:cNvPr>
              <p:cNvCxnSpPr/>
              <p:nvPr/>
            </p:nvCxnSpPr>
            <p:spPr>
              <a:xfrm flipV="1">
                <a:off x="5817560" y="5863867"/>
                <a:ext cx="36563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" name="자유형 105">
                <a:extLst>
                  <a:ext uri="{FF2B5EF4-FFF2-40B4-BE49-F238E27FC236}">
                    <a16:creationId xmlns:a16="http://schemas.microsoft.com/office/drawing/2014/main" id="{F42D3237-7D8A-D010-D7A5-6472BE09D368}"/>
                  </a:ext>
                </a:extLst>
              </p:cNvPr>
              <p:cNvSpPr/>
              <p:nvPr/>
            </p:nvSpPr>
            <p:spPr>
              <a:xfrm flipV="1">
                <a:off x="5841663" y="5576750"/>
                <a:ext cx="271605" cy="287068"/>
              </a:xfrm>
              <a:custGeom>
                <a:avLst/>
                <a:gdLst>
                  <a:gd name="connsiteX0" fmla="*/ 0 w 1128713"/>
                  <a:gd name="connsiteY0" fmla="*/ 2381 h 448584"/>
                  <a:gd name="connsiteX1" fmla="*/ 138113 w 1128713"/>
                  <a:gd name="connsiteY1" fmla="*/ 83344 h 448584"/>
                  <a:gd name="connsiteX2" fmla="*/ 283369 w 1128713"/>
                  <a:gd name="connsiteY2" fmla="*/ 447675 h 448584"/>
                  <a:gd name="connsiteX3" fmla="*/ 597694 w 1128713"/>
                  <a:gd name="connsiteY3" fmla="*/ 183356 h 448584"/>
                  <a:gd name="connsiteX4" fmla="*/ 800100 w 1128713"/>
                  <a:gd name="connsiteY4" fmla="*/ 64294 h 448584"/>
                  <a:gd name="connsiteX5" fmla="*/ 1128713 w 1128713"/>
                  <a:gd name="connsiteY5" fmla="*/ 0 h 44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8713" h="448584">
                    <a:moveTo>
                      <a:pt x="0" y="2381"/>
                    </a:moveTo>
                    <a:cubicBezTo>
                      <a:pt x="45442" y="5754"/>
                      <a:pt x="90885" y="9128"/>
                      <a:pt x="138113" y="83344"/>
                    </a:cubicBezTo>
                    <a:cubicBezTo>
                      <a:pt x="185341" y="157560"/>
                      <a:pt x="206772" y="431006"/>
                      <a:pt x="283369" y="447675"/>
                    </a:cubicBezTo>
                    <a:cubicBezTo>
                      <a:pt x="359966" y="464344"/>
                      <a:pt x="511572" y="247253"/>
                      <a:pt x="597694" y="183356"/>
                    </a:cubicBezTo>
                    <a:cubicBezTo>
                      <a:pt x="683816" y="119459"/>
                      <a:pt x="711597" y="94853"/>
                      <a:pt x="800100" y="64294"/>
                    </a:cubicBezTo>
                    <a:cubicBezTo>
                      <a:pt x="888603" y="33735"/>
                      <a:pt x="1008658" y="16867"/>
                      <a:pt x="1128713" y="0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F7A42F5-C22B-F3C2-03A9-633AB7C0A7A3}"/>
              </a:ext>
            </a:extLst>
          </p:cNvPr>
          <p:cNvGrpSpPr/>
          <p:nvPr/>
        </p:nvGrpSpPr>
        <p:grpSpPr>
          <a:xfrm>
            <a:off x="2547938" y="3395663"/>
            <a:ext cx="2925762" cy="2995611"/>
            <a:chOff x="2547938" y="3395663"/>
            <a:chExt cx="2925762" cy="2995611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E75560E7-9DBC-D1D1-7A55-CD2F2B7A8383}"/>
                </a:ext>
              </a:extLst>
            </p:cNvPr>
            <p:cNvCxnSpPr>
              <a:cxnSpLocks/>
            </p:cNvCxnSpPr>
            <p:nvPr/>
          </p:nvCxnSpPr>
          <p:spPr>
            <a:xfrm>
              <a:off x="3257550" y="3419475"/>
              <a:ext cx="2071688" cy="49530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CAEC3E63-4440-6021-D626-32A866AED343}"/>
                </a:ext>
              </a:extLst>
            </p:cNvPr>
            <p:cNvGrpSpPr/>
            <p:nvPr/>
          </p:nvGrpSpPr>
          <p:grpSpPr>
            <a:xfrm>
              <a:off x="3288057" y="4486795"/>
              <a:ext cx="163227" cy="83196"/>
              <a:chOff x="359729" y="4363010"/>
              <a:chExt cx="294729" cy="152678"/>
            </a:xfrm>
          </p:grpSpPr>
          <p:cxnSp>
            <p:nvCxnSpPr>
              <p:cNvPr id="737" name="直線コネクタ 736">
                <a:extLst>
                  <a:ext uri="{FF2B5EF4-FFF2-40B4-BE49-F238E27FC236}">
                    <a16:creationId xmlns:a16="http://schemas.microsoft.com/office/drawing/2014/main" id="{2A21B8C8-4FCE-04F4-3B87-9DBAEA4806A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直線コネクタ 737">
                <a:extLst>
                  <a:ext uri="{FF2B5EF4-FFF2-40B4-BE49-F238E27FC236}">
                    <a16:creationId xmlns:a16="http://schemas.microsoft.com/office/drawing/2014/main" id="{3A0EFFF6-A8CA-94F2-C806-D02E4C417D1A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直線コネクタ 738">
                <a:extLst>
                  <a:ext uri="{FF2B5EF4-FFF2-40B4-BE49-F238E27FC236}">
                    <a16:creationId xmlns:a16="http://schemas.microsoft.com/office/drawing/2014/main" id="{A2AC6857-D499-F822-62A2-7A09EF003DD6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直線コネクタ 739">
                <a:extLst>
                  <a:ext uri="{FF2B5EF4-FFF2-40B4-BE49-F238E27FC236}">
                    <a16:creationId xmlns:a16="http://schemas.microsoft.com/office/drawing/2014/main" id="{FAEF0F4D-BC05-CF63-1D1F-D27280F8F0CB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直線コネクタ 740">
                <a:extLst>
                  <a:ext uri="{FF2B5EF4-FFF2-40B4-BE49-F238E27FC236}">
                    <a16:creationId xmlns:a16="http://schemas.microsoft.com/office/drawing/2014/main" id="{A5EF4D7D-A459-2CA3-9988-26B1B24C9C5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5FC2960C-4A3B-65D6-28A0-F017D1223C17}"/>
                </a:ext>
              </a:extLst>
            </p:cNvPr>
            <p:cNvCxnSpPr>
              <a:cxnSpLocks/>
            </p:cNvCxnSpPr>
            <p:nvPr/>
          </p:nvCxnSpPr>
          <p:spPr>
            <a:xfrm>
              <a:off x="3451284" y="4528393"/>
              <a:ext cx="179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1888EEBB-6DB1-F6C9-8077-32169AD1048F}"/>
                </a:ext>
              </a:extLst>
            </p:cNvPr>
            <p:cNvCxnSpPr/>
            <p:nvPr/>
          </p:nvCxnSpPr>
          <p:spPr>
            <a:xfrm>
              <a:off x="3192197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7C561742-608C-8058-239F-29D50F3A19CF}"/>
                </a:ext>
              </a:extLst>
            </p:cNvPr>
            <p:cNvGrpSpPr/>
            <p:nvPr/>
          </p:nvGrpSpPr>
          <p:grpSpPr>
            <a:xfrm>
              <a:off x="3623569" y="4486795"/>
              <a:ext cx="163227" cy="83196"/>
              <a:chOff x="359729" y="4363010"/>
              <a:chExt cx="294729" cy="152678"/>
            </a:xfrm>
          </p:grpSpPr>
          <p:cxnSp>
            <p:nvCxnSpPr>
              <p:cNvPr id="732" name="直線コネクタ 731">
                <a:extLst>
                  <a:ext uri="{FF2B5EF4-FFF2-40B4-BE49-F238E27FC236}">
                    <a16:creationId xmlns:a16="http://schemas.microsoft.com/office/drawing/2014/main" id="{6E009862-35A4-5269-1D9E-71F2CAF80EA5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直線コネクタ 732">
                <a:extLst>
                  <a:ext uri="{FF2B5EF4-FFF2-40B4-BE49-F238E27FC236}">
                    <a16:creationId xmlns:a16="http://schemas.microsoft.com/office/drawing/2014/main" id="{9797EFB9-A1D7-DF4D-8841-D0D0CC3E035B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直線コネクタ 733">
                <a:extLst>
                  <a:ext uri="{FF2B5EF4-FFF2-40B4-BE49-F238E27FC236}">
                    <a16:creationId xmlns:a16="http://schemas.microsoft.com/office/drawing/2014/main" id="{5394ADB2-30C3-6A15-C2EE-8E1AE4E5F519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直線コネクタ 734">
                <a:extLst>
                  <a:ext uri="{FF2B5EF4-FFF2-40B4-BE49-F238E27FC236}">
                    <a16:creationId xmlns:a16="http://schemas.microsoft.com/office/drawing/2014/main" id="{920BD5D0-59DA-44E4-BFD1-1D526C713175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直線コネクタ 735">
                <a:extLst>
                  <a:ext uri="{FF2B5EF4-FFF2-40B4-BE49-F238E27FC236}">
                    <a16:creationId xmlns:a16="http://schemas.microsoft.com/office/drawing/2014/main" id="{818EFFC0-7C3A-0ADC-DD65-682998EB72CB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AAA9EAA5-9F88-F96E-2C6B-DEC030CEE986}"/>
                </a:ext>
              </a:extLst>
            </p:cNvPr>
            <p:cNvGrpSpPr/>
            <p:nvPr/>
          </p:nvGrpSpPr>
          <p:grpSpPr>
            <a:xfrm>
              <a:off x="3888247" y="4486795"/>
              <a:ext cx="163227" cy="83196"/>
              <a:chOff x="359729" y="4363010"/>
              <a:chExt cx="294729" cy="152678"/>
            </a:xfrm>
          </p:grpSpPr>
          <p:cxnSp>
            <p:nvCxnSpPr>
              <p:cNvPr id="727" name="直線コネクタ 726">
                <a:extLst>
                  <a:ext uri="{FF2B5EF4-FFF2-40B4-BE49-F238E27FC236}">
                    <a16:creationId xmlns:a16="http://schemas.microsoft.com/office/drawing/2014/main" id="{56702B65-34AE-F7C5-8EE3-601545504D24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直線コネクタ 727">
                <a:extLst>
                  <a:ext uri="{FF2B5EF4-FFF2-40B4-BE49-F238E27FC236}">
                    <a16:creationId xmlns:a16="http://schemas.microsoft.com/office/drawing/2014/main" id="{75AC568E-E3E8-4173-6C1A-CBAF0BE90D1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直線コネクタ 728">
                <a:extLst>
                  <a:ext uri="{FF2B5EF4-FFF2-40B4-BE49-F238E27FC236}">
                    <a16:creationId xmlns:a16="http://schemas.microsoft.com/office/drawing/2014/main" id="{13AACF5F-3834-061C-D1A5-1F94DF4A5512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直線コネクタ 729">
                <a:extLst>
                  <a:ext uri="{FF2B5EF4-FFF2-40B4-BE49-F238E27FC236}">
                    <a16:creationId xmlns:a16="http://schemas.microsoft.com/office/drawing/2014/main" id="{8F7CDE3C-E040-CE19-9D08-0571BF5A39FC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1" name="直線コネクタ 730">
                <a:extLst>
                  <a:ext uri="{FF2B5EF4-FFF2-40B4-BE49-F238E27FC236}">
                    <a16:creationId xmlns:a16="http://schemas.microsoft.com/office/drawing/2014/main" id="{B1496DC6-9F18-994D-AF94-6384FA5EBAEF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7FCC00FE-4DF5-A9D1-7311-208E7EC6AFB7}"/>
                </a:ext>
              </a:extLst>
            </p:cNvPr>
            <p:cNvCxnSpPr/>
            <p:nvPr/>
          </p:nvCxnSpPr>
          <p:spPr>
            <a:xfrm>
              <a:off x="4308659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D320A22B-D9AC-D6D5-03C5-ED1A9BC95227}"/>
                </a:ext>
              </a:extLst>
            </p:cNvPr>
            <p:cNvCxnSpPr/>
            <p:nvPr/>
          </p:nvCxnSpPr>
          <p:spPr>
            <a:xfrm>
              <a:off x="3786970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638C35C6-EA70-F1CF-D4FE-8B466465C06B}"/>
                </a:ext>
              </a:extLst>
            </p:cNvPr>
            <p:cNvGrpSpPr/>
            <p:nvPr/>
          </p:nvGrpSpPr>
          <p:grpSpPr>
            <a:xfrm>
              <a:off x="4407315" y="4486795"/>
              <a:ext cx="163227" cy="83196"/>
              <a:chOff x="359729" y="4363010"/>
              <a:chExt cx="294729" cy="152678"/>
            </a:xfrm>
          </p:grpSpPr>
          <p:cxnSp>
            <p:nvCxnSpPr>
              <p:cNvPr id="722" name="直線コネクタ 721">
                <a:extLst>
                  <a:ext uri="{FF2B5EF4-FFF2-40B4-BE49-F238E27FC236}">
                    <a16:creationId xmlns:a16="http://schemas.microsoft.com/office/drawing/2014/main" id="{C26FA015-9D11-3F50-0413-7AA9D55B3FC3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直線コネクタ 722">
                <a:extLst>
                  <a:ext uri="{FF2B5EF4-FFF2-40B4-BE49-F238E27FC236}">
                    <a16:creationId xmlns:a16="http://schemas.microsoft.com/office/drawing/2014/main" id="{FDCB5D02-F8A6-968D-314B-50AE4A6829BE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直線コネクタ 723">
                <a:extLst>
                  <a:ext uri="{FF2B5EF4-FFF2-40B4-BE49-F238E27FC236}">
                    <a16:creationId xmlns:a16="http://schemas.microsoft.com/office/drawing/2014/main" id="{EAB57ED1-2983-9185-B091-93194F924DB7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直線コネクタ 724">
                <a:extLst>
                  <a:ext uri="{FF2B5EF4-FFF2-40B4-BE49-F238E27FC236}">
                    <a16:creationId xmlns:a16="http://schemas.microsoft.com/office/drawing/2014/main" id="{A3C47E3E-A25D-B964-72D0-7E8C69CC6E00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直線コネクタ 725">
                <a:extLst>
                  <a:ext uri="{FF2B5EF4-FFF2-40B4-BE49-F238E27FC236}">
                    <a16:creationId xmlns:a16="http://schemas.microsoft.com/office/drawing/2014/main" id="{72103C8D-C2A7-6031-3FA0-6997B039C075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2041414C-D605-5347-84D8-2032A2B22D36}"/>
                </a:ext>
              </a:extLst>
            </p:cNvPr>
            <p:cNvGrpSpPr/>
            <p:nvPr/>
          </p:nvGrpSpPr>
          <p:grpSpPr>
            <a:xfrm>
              <a:off x="4735913" y="4486795"/>
              <a:ext cx="163227" cy="83196"/>
              <a:chOff x="359729" y="4363010"/>
              <a:chExt cx="294729" cy="152678"/>
            </a:xfrm>
          </p:grpSpPr>
          <p:cxnSp>
            <p:nvCxnSpPr>
              <p:cNvPr id="717" name="直線コネクタ 716">
                <a:extLst>
                  <a:ext uri="{FF2B5EF4-FFF2-40B4-BE49-F238E27FC236}">
                    <a16:creationId xmlns:a16="http://schemas.microsoft.com/office/drawing/2014/main" id="{D7FB762B-D51F-7CA4-D328-5386A673DFFC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直線コネクタ 717">
                <a:extLst>
                  <a:ext uri="{FF2B5EF4-FFF2-40B4-BE49-F238E27FC236}">
                    <a16:creationId xmlns:a16="http://schemas.microsoft.com/office/drawing/2014/main" id="{3EA6865D-F46F-64A5-1345-9818DC0169D9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直線コネクタ 718">
                <a:extLst>
                  <a:ext uri="{FF2B5EF4-FFF2-40B4-BE49-F238E27FC236}">
                    <a16:creationId xmlns:a16="http://schemas.microsoft.com/office/drawing/2014/main" id="{FA74C2FA-852A-A3EA-580C-A5AA4C2F97CC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直線コネクタ 719">
                <a:extLst>
                  <a:ext uri="{FF2B5EF4-FFF2-40B4-BE49-F238E27FC236}">
                    <a16:creationId xmlns:a16="http://schemas.microsoft.com/office/drawing/2014/main" id="{9C2280B0-91CD-558E-3DBE-1CA2D8DADDD5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直線コネクタ 720">
                <a:extLst>
                  <a:ext uri="{FF2B5EF4-FFF2-40B4-BE49-F238E27FC236}">
                    <a16:creationId xmlns:a16="http://schemas.microsoft.com/office/drawing/2014/main" id="{6ED7EF3E-7978-9C37-6F3B-2116A77D0D7B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A2016CC8-CC0D-9527-20E2-5A3238B2B3BA}"/>
                </a:ext>
              </a:extLst>
            </p:cNvPr>
            <p:cNvCxnSpPr>
              <a:cxnSpLocks/>
            </p:cNvCxnSpPr>
            <p:nvPr/>
          </p:nvCxnSpPr>
          <p:spPr>
            <a:xfrm>
              <a:off x="4569714" y="4528393"/>
              <a:ext cx="1661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AF88E45D-7E32-6146-4003-FEE162FBA6E6}"/>
                </a:ext>
              </a:extLst>
            </p:cNvPr>
            <p:cNvCxnSpPr/>
            <p:nvPr/>
          </p:nvCxnSpPr>
          <p:spPr>
            <a:xfrm>
              <a:off x="4899573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062D0C7C-CA63-9C54-305A-CC60FB376F7E}"/>
                </a:ext>
              </a:extLst>
            </p:cNvPr>
            <p:cNvGrpSpPr/>
            <p:nvPr/>
          </p:nvGrpSpPr>
          <p:grpSpPr>
            <a:xfrm>
              <a:off x="3288057" y="5893221"/>
              <a:ext cx="163227" cy="83196"/>
              <a:chOff x="359729" y="4363010"/>
              <a:chExt cx="294729" cy="152678"/>
            </a:xfrm>
          </p:grpSpPr>
          <p:cxnSp>
            <p:nvCxnSpPr>
              <p:cNvPr id="712" name="直線コネクタ 711">
                <a:extLst>
                  <a:ext uri="{FF2B5EF4-FFF2-40B4-BE49-F238E27FC236}">
                    <a16:creationId xmlns:a16="http://schemas.microsoft.com/office/drawing/2014/main" id="{46A4E25D-E376-CB07-26EC-2C90A323A7F1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直線コネクタ 712">
                <a:extLst>
                  <a:ext uri="{FF2B5EF4-FFF2-40B4-BE49-F238E27FC236}">
                    <a16:creationId xmlns:a16="http://schemas.microsoft.com/office/drawing/2014/main" id="{C820CFEA-439D-F6A4-D345-EB7DC5357BA9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直線コネクタ 713">
                <a:extLst>
                  <a:ext uri="{FF2B5EF4-FFF2-40B4-BE49-F238E27FC236}">
                    <a16:creationId xmlns:a16="http://schemas.microsoft.com/office/drawing/2014/main" id="{52399389-CC3E-AD33-8E51-ACC92405E640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直線コネクタ 714">
                <a:extLst>
                  <a:ext uri="{FF2B5EF4-FFF2-40B4-BE49-F238E27FC236}">
                    <a16:creationId xmlns:a16="http://schemas.microsoft.com/office/drawing/2014/main" id="{515B21D2-07C4-A49D-382D-68645AECC611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直線コネクタ 715">
                <a:extLst>
                  <a:ext uri="{FF2B5EF4-FFF2-40B4-BE49-F238E27FC236}">
                    <a16:creationId xmlns:a16="http://schemas.microsoft.com/office/drawing/2014/main" id="{91E98608-07BE-575E-725E-065F38408159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9B2C2A18-71A2-BC82-6961-A51DF00E1BD3}"/>
                </a:ext>
              </a:extLst>
            </p:cNvPr>
            <p:cNvCxnSpPr>
              <a:cxnSpLocks/>
            </p:cNvCxnSpPr>
            <p:nvPr/>
          </p:nvCxnSpPr>
          <p:spPr>
            <a:xfrm>
              <a:off x="3451284" y="5934819"/>
              <a:ext cx="1614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A457FA18-B800-683D-AEF0-038956B5B1A6}"/>
                </a:ext>
              </a:extLst>
            </p:cNvPr>
            <p:cNvCxnSpPr/>
            <p:nvPr/>
          </p:nvCxnSpPr>
          <p:spPr>
            <a:xfrm>
              <a:off x="3181361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6621A826-235C-32C4-0C80-C4222D08703A}"/>
                </a:ext>
              </a:extLst>
            </p:cNvPr>
            <p:cNvGrpSpPr/>
            <p:nvPr/>
          </p:nvGrpSpPr>
          <p:grpSpPr>
            <a:xfrm>
              <a:off x="3612734" y="5893221"/>
              <a:ext cx="163227" cy="83196"/>
              <a:chOff x="359729" y="4363010"/>
              <a:chExt cx="294729" cy="152678"/>
            </a:xfrm>
          </p:grpSpPr>
          <p:cxnSp>
            <p:nvCxnSpPr>
              <p:cNvPr id="707" name="直線コネクタ 706">
                <a:extLst>
                  <a:ext uri="{FF2B5EF4-FFF2-40B4-BE49-F238E27FC236}">
                    <a16:creationId xmlns:a16="http://schemas.microsoft.com/office/drawing/2014/main" id="{3E11151D-78B1-EAE7-D3D9-3C572470FFA9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直線コネクタ 707">
                <a:extLst>
                  <a:ext uri="{FF2B5EF4-FFF2-40B4-BE49-F238E27FC236}">
                    <a16:creationId xmlns:a16="http://schemas.microsoft.com/office/drawing/2014/main" id="{58037BC6-1CF6-CDB2-2A83-CBBAD31E3852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直線コネクタ 708">
                <a:extLst>
                  <a:ext uri="{FF2B5EF4-FFF2-40B4-BE49-F238E27FC236}">
                    <a16:creationId xmlns:a16="http://schemas.microsoft.com/office/drawing/2014/main" id="{D8E79358-1ABD-D422-3DAF-973443C43263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直線コネクタ 709">
                <a:extLst>
                  <a:ext uri="{FF2B5EF4-FFF2-40B4-BE49-F238E27FC236}">
                    <a16:creationId xmlns:a16="http://schemas.microsoft.com/office/drawing/2014/main" id="{BFDB5914-9537-D878-038B-0AADC2385ECD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直線コネクタ 710">
                <a:extLst>
                  <a:ext uri="{FF2B5EF4-FFF2-40B4-BE49-F238E27FC236}">
                    <a16:creationId xmlns:a16="http://schemas.microsoft.com/office/drawing/2014/main" id="{26EE3B2E-9416-B16F-F243-2C591996FF9D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B8B3CA39-BE1C-A556-726D-7085F53BAC64}"/>
                </a:ext>
              </a:extLst>
            </p:cNvPr>
            <p:cNvGrpSpPr/>
            <p:nvPr/>
          </p:nvGrpSpPr>
          <p:grpSpPr>
            <a:xfrm>
              <a:off x="3877411" y="5893221"/>
              <a:ext cx="163227" cy="83196"/>
              <a:chOff x="359729" y="4363010"/>
              <a:chExt cx="294729" cy="152678"/>
            </a:xfrm>
          </p:grpSpPr>
          <p:cxnSp>
            <p:nvCxnSpPr>
              <p:cNvPr id="702" name="直線コネクタ 701">
                <a:extLst>
                  <a:ext uri="{FF2B5EF4-FFF2-40B4-BE49-F238E27FC236}">
                    <a16:creationId xmlns:a16="http://schemas.microsoft.com/office/drawing/2014/main" id="{4B7711BE-E9D6-0505-AA20-04370658B04D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直線コネクタ 702">
                <a:extLst>
                  <a:ext uri="{FF2B5EF4-FFF2-40B4-BE49-F238E27FC236}">
                    <a16:creationId xmlns:a16="http://schemas.microsoft.com/office/drawing/2014/main" id="{1F3E6DB7-BE37-E5BA-BC96-7660EF25C96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直線コネクタ 703">
                <a:extLst>
                  <a:ext uri="{FF2B5EF4-FFF2-40B4-BE49-F238E27FC236}">
                    <a16:creationId xmlns:a16="http://schemas.microsoft.com/office/drawing/2014/main" id="{B49B6168-DD1E-A475-555B-DC7BE2BD65D2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直線コネクタ 704">
                <a:extLst>
                  <a:ext uri="{FF2B5EF4-FFF2-40B4-BE49-F238E27FC236}">
                    <a16:creationId xmlns:a16="http://schemas.microsoft.com/office/drawing/2014/main" id="{6F9250BB-F5C4-4B94-4FBF-A24A5DED3CB5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直線コネクタ 705">
                <a:extLst>
                  <a:ext uri="{FF2B5EF4-FFF2-40B4-BE49-F238E27FC236}">
                    <a16:creationId xmlns:a16="http://schemas.microsoft.com/office/drawing/2014/main" id="{308BB594-F01C-260D-920E-6739DCCC8A7D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E16AAADC-377E-CCCD-313E-8F83FAB81FA7}"/>
                </a:ext>
              </a:extLst>
            </p:cNvPr>
            <p:cNvCxnSpPr/>
            <p:nvPr/>
          </p:nvCxnSpPr>
          <p:spPr>
            <a:xfrm>
              <a:off x="4297819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A94527BD-B802-FC21-70BF-140B000ACC93}"/>
                </a:ext>
              </a:extLst>
            </p:cNvPr>
            <p:cNvCxnSpPr/>
            <p:nvPr/>
          </p:nvCxnSpPr>
          <p:spPr>
            <a:xfrm>
              <a:off x="3776134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45E56522-4D92-41AC-BD6E-9C89749A8900}"/>
                </a:ext>
              </a:extLst>
            </p:cNvPr>
            <p:cNvGrpSpPr/>
            <p:nvPr/>
          </p:nvGrpSpPr>
          <p:grpSpPr>
            <a:xfrm>
              <a:off x="4396479" y="5893221"/>
              <a:ext cx="163227" cy="83196"/>
              <a:chOff x="359729" y="4363010"/>
              <a:chExt cx="294729" cy="152678"/>
            </a:xfrm>
          </p:grpSpPr>
          <p:cxnSp>
            <p:nvCxnSpPr>
              <p:cNvPr id="697" name="直線コネクタ 696">
                <a:extLst>
                  <a:ext uri="{FF2B5EF4-FFF2-40B4-BE49-F238E27FC236}">
                    <a16:creationId xmlns:a16="http://schemas.microsoft.com/office/drawing/2014/main" id="{9EA1D945-41E5-415D-86C5-37DA60ABF187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直線コネクタ 697">
                <a:extLst>
                  <a:ext uri="{FF2B5EF4-FFF2-40B4-BE49-F238E27FC236}">
                    <a16:creationId xmlns:a16="http://schemas.microsoft.com/office/drawing/2014/main" id="{315D14BA-3F8A-219D-5F46-78A3AC46152E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直線コネクタ 698">
                <a:extLst>
                  <a:ext uri="{FF2B5EF4-FFF2-40B4-BE49-F238E27FC236}">
                    <a16:creationId xmlns:a16="http://schemas.microsoft.com/office/drawing/2014/main" id="{185750BF-D600-3E52-1C56-B51BA2064D73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直線コネクタ 699">
                <a:extLst>
                  <a:ext uri="{FF2B5EF4-FFF2-40B4-BE49-F238E27FC236}">
                    <a16:creationId xmlns:a16="http://schemas.microsoft.com/office/drawing/2014/main" id="{5E466ECE-D1C9-501F-260F-CEE107EA55C1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直線コネクタ 700">
                <a:extLst>
                  <a:ext uri="{FF2B5EF4-FFF2-40B4-BE49-F238E27FC236}">
                    <a16:creationId xmlns:a16="http://schemas.microsoft.com/office/drawing/2014/main" id="{347C1D90-6E52-BE85-E9EC-58F41C638A80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787FBAF0-E320-1E8B-E963-DD35FBDD8725}"/>
                </a:ext>
              </a:extLst>
            </p:cNvPr>
            <p:cNvGrpSpPr/>
            <p:nvPr/>
          </p:nvGrpSpPr>
          <p:grpSpPr>
            <a:xfrm>
              <a:off x="4735913" y="5893221"/>
              <a:ext cx="163227" cy="83196"/>
              <a:chOff x="359729" y="4363010"/>
              <a:chExt cx="294729" cy="152678"/>
            </a:xfrm>
          </p:grpSpPr>
          <p:cxnSp>
            <p:nvCxnSpPr>
              <p:cNvPr id="692" name="直線コネクタ 691">
                <a:extLst>
                  <a:ext uri="{FF2B5EF4-FFF2-40B4-BE49-F238E27FC236}">
                    <a16:creationId xmlns:a16="http://schemas.microsoft.com/office/drawing/2014/main" id="{EB66C75B-2E17-A536-E430-A75C2B45404A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直線コネクタ 692">
                <a:extLst>
                  <a:ext uri="{FF2B5EF4-FFF2-40B4-BE49-F238E27FC236}">
                    <a16:creationId xmlns:a16="http://schemas.microsoft.com/office/drawing/2014/main" id="{7B36D1BD-1A3C-611A-66FD-7332865EEFCB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直線コネクタ 693">
                <a:extLst>
                  <a:ext uri="{FF2B5EF4-FFF2-40B4-BE49-F238E27FC236}">
                    <a16:creationId xmlns:a16="http://schemas.microsoft.com/office/drawing/2014/main" id="{A8EEEDDF-69A3-33C4-32A2-41D950C0E3D9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直線コネクタ 694">
                <a:extLst>
                  <a:ext uri="{FF2B5EF4-FFF2-40B4-BE49-F238E27FC236}">
                    <a16:creationId xmlns:a16="http://schemas.microsoft.com/office/drawing/2014/main" id="{F6CC3978-EF25-AF40-BB73-D40B82C31576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直線コネクタ 695">
                <a:extLst>
                  <a:ext uri="{FF2B5EF4-FFF2-40B4-BE49-F238E27FC236}">
                    <a16:creationId xmlns:a16="http://schemas.microsoft.com/office/drawing/2014/main" id="{6DD14AB2-438D-262D-5672-3B9929595069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D0C83869-D3BB-0731-43B2-696BDF0D7CD5}"/>
                </a:ext>
              </a:extLst>
            </p:cNvPr>
            <p:cNvCxnSpPr>
              <a:cxnSpLocks/>
            </p:cNvCxnSpPr>
            <p:nvPr/>
          </p:nvCxnSpPr>
          <p:spPr>
            <a:xfrm>
              <a:off x="4558879" y="5934819"/>
              <a:ext cx="1770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8A922B5B-14B2-1FE8-E981-751D92B520BB}"/>
                </a:ext>
              </a:extLst>
            </p:cNvPr>
            <p:cNvCxnSpPr/>
            <p:nvPr/>
          </p:nvCxnSpPr>
          <p:spPr>
            <a:xfrm>
              <a:off x="4888737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28CE6FD9-1932-7743-C957-70BA1E09826E}"/>
                </a:ext>
              </a:extLst>
            </p:cNvPr>
            <p:cNvCxnSpPr/>
            <p:nvPr/>
          </p:nvCxnSpPr>
          <p:spPr>
            <a:xfrm>
              <a:off x="3192197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59656860-01AB-B5E1-E736-142E63E8800E}"/>
                </a:ext>
              </a:extLst>
            </p:cNvPr>
            <p:cNvGrpSpPr/>
            <p:nvPr/>
          </p:nvGrpSpPr>
          <p:grpSpPr>
            <a:xfrm>
              <a:off x="3623569" y="4808147"/>
              <a:ext cx="163227" cy="83196"/>
              <a:chOff x="359729" y="4363010"/>
              <a:chExt cx="294729" cy="152678"/>
            </a:xfrm>
          </p:grpSpPr>
          <p:cxnSp>
            <p:nvCxnSpPr>
              <p:cNvPr id="687" name="直線コネクタ 686">
                <a:extLst>
                  <a:ext uri="{FF2B5EF4-FFF2-40B4-BE49-F238E27FC236}">
                    <a16:creationId xmlns:a16="http://schemas.microsoft.com/office/drawing/2014/main" id="{5DB90FBC-D5BF-A307-53FA-4CE4970D97C3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直線コネクタ 687">
                <a:extLst>
                  <a:ext uri="{FF2B5EF4-FFF2-40B4-BE49-F238E27FC236}">
                    <a16:creationId xmlns:a16="http://schemas.microsoft.com/office/drawing/2014/main" id="{0C30D72C-62EE-220D-BF30-083E9F9C68AC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直線コネクタ 688">
                <a:extLst>
                  <a:ext uri="{FF2B5EF4-FFF2-40B4-BE49-F238E27FC236}">
                    <a16:creationId xmlns:a16="http://schemas.microsoft.com/office/drawing/2014/main" id="{726DAF3D-EE22-920A-C87C-413ED9188B0C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直線コネクタ 689">
                <a:extLst>
                  <a:ext uri="{FF2B5EF4-FFF2-40B4-BE49-F238E27FC236}">
                    <a16:creationId xmlns:a16="http://schemas.microsoft.com/office/drawing/2014/main" id="{7DDDE371-7697-F830-9266-A598B17C4A16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直線コネクタ 690">
                <a:extLst>
                  <a:ext uri="{FF2B5EF4-FFF2-40B4-BE49-F238E27FC236}">
                    <a16:creationId xmlns:a16="http://schemas.microsoft.com/office/drawing/2014/main" id="{82CDC805-C600-9E2F-8F0E-9654DDD757D4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6BEAD15C-EF14-29CF-AD31-7A4F6E6D9319}"/>
                </a:ext>
              </a:extLst>
            </p:cNvPr>
            <p:cNvGrpSpPr/>
            <p:nvPr/>
          </p:nvGrpSpPr>
          <p:grpSpPr>
            <a:xfrm>
              <a:off x="3888247" y="4808147"/>
              <a:ext cx="163227" cy="83196"/>
              <a:chOff x="359729" y="4363010"/>
              <a:chExt cx="294729" cy="152678"/>
            </a:xfrm>
          </p:grpSpPr>
          <p:cxnSp>
            <p:nvCxnSpPr>
              <p:cNvPr id="682" name="直線コネクタ 681">
                <a:extLst>
                  <a:ext uri="{FF2B5EF4-FFF2-40B4-BE49-F238E27FC236}">
                    <a16:creationId xmlns:a16="http://schemas.microsoft.com/office/drawing/2014/main" id="{9BB2D37D-A55B-7E8F-64E7-6D75D3CAAE2A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直線コネクタ 682">
                <a:extLst>
                  <a:ext uri="{FF2B5EF4-FFF2-40B4-BE49-F238E27FC236}">
                    <a16:creationId xmlns:a16="http://schemas.microsoft.com/office/drawing/2014/main" id="{CB39013E-144D-A054-D1FE-ED74BE62E786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直線コネクタ 683">
                <a:extLst>
                  <a:ext uri="{FF2B5EF4-FFF2-40B4-BE49-F238E27FC236}">
                    <a16:creationId xmlns:a16="http://schemas.microsoft.com/office/drawing/2014/main" id="{9F6ED993-9E19-3ED8-9EF4-8F0AAC9CD3DD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直線コネクタ 684">
                <a:extLst>
                  <a:ext uri="{FF2B5EF4-FFF2-40B4-BE49-F238E27FC236}">
                    <a16:creationId xmlns:a16="http://schemas.microsoft.com/office/drawing/2014/main" id="{CDDCC2E2-E82F-B744-5321-931AA689410D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直線コネクタ 685">
                <a:extLst>
                  <a:ext uri="{FF2B5EF4-FFF2-40B4-BE49-F238E27FC236}">
                    <a16:creationId xmlns:a16="http://schemas.microsoft.com/office/drawing/2014/main" id="{07A2FB28-A3B1-0153-64F0-19EE7FBDDD6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1A0E3F14-D607-E52B-1C85-0B79A2ADDD4D}"/>
                </a:ext>
              </a:extLst>
            </p:cNvPr>
            <p:cNvCxnSpPr/>
            <p:nvPr/>
          </p:nvCxnSpPr>
          <p:spPr>
            <a:xfrm>
              <a:off x="4308659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3D11189A-F116-2DC3-9BAF-BF4450C9C64C}"/>
                </a:ext>
              </a:extLst>
            </p:cNvPr>
            <p:cNvCxnSpPr/>
            <p:nvPr/>
          </p:nvCxnSpPr>
          <p:spPr>
            <a:xfrm>
              <a:off x="3786970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A7FD9F9E-60E6-BF5C-5199-D8F3636EE6AD}"/>
                </a:ext>
              </a:extLst>
            </p:cNvPr>
            <p:cNvGrpSpPr/>
            <p:nvPr/>
          </p:nvGrpSpPr>
          <p:grpSpPr>
            <a:xfrm>
              <a:off x="4407315" y="4808147"/>
              <a:ext cx="163227" cy="83196"/>
              <a:chOff x="359729" y="4363010"/>
              <a:chExt cx="294729" cy="152678"/>
            </a:xfrm>
          </p:grpSpPr>
          <p:cxnSp>
            <p:nvCxnSpPr>
              <p:cNvPr id="677" name="直線コネクタ 676">
                <a:extLst>
                  <a:ext uri="{FF2B5EF4-FFF2-40B4-BE49-F238E27FC236}">
                    <a16:creationId xmlns:a16="http://schemas.microsoft.com/office/drawing/2014/main" id="{CDF28525-F38A-1F83-EEF6-C69E907E04C5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直線コネクタ 677">
                <a:extLst>
                  <a:ext uri="{FF2B5EF4-FFF2-40B4-BE49-F238E27FC236}">
                    <a16:creationId xmlns:a16="http://schemas.microsoft.com/office/drawing/2014/main" id="{CBC37362-F7B5-D86A-566D-5B0387B7F202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直線コネクタ 678">
                <a:extLst>
                  <a:ext uri="{FF2B5EF4-FFF2-40B4-BE49-F238E27FC236}">
                    <a16:creationId xmlns:a16="http://schemas.microsoft.com/office/drawing/2014/main" id="{4A1B58F6-8BFB-4A9B-A880-A48024A55E84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0" name="直線コネクタ 679">
                <a:extLst>
                  <a:ext uri="{FF2B5EF4-FFF2-40B4-BE49-F238E27FC236}">
                    <a16:creationId xmlns:a16="http://schemas.microsoft.com/office/drawing/2014/main" id="{51E1D7C9-1EF2-5B9F-6DD7-094B5C3957D0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直線コネクタ 680">
                <a:extLst>
                  <a:ext uri="{FF2B5EF4-FFF2-40B4-BE49-F238E27FC236}">
                    <a16:creationId xmlns:a16="http://schemas.microsoft.com/office/drawing/2014/main" id="{FBD09C26-49CD-9C6F-11E5-DA76FFF12F2E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F753E2D1-D3C0-4798-3F03-BAF95C1BFB60}"/>
                </a:ext>
              </a:extLst>
            </p:cNvPr>
            <p:cNvCxnSpPr/>
            <p:nvPr/>
          </p:nvCxnSpPr>
          <p:spPr>
            <a:xfrm>
              <a:off x="4899573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9042BA4E-6538-5083-72F2-7615234F1A1F}"/>
                </a:ext>
              </a:extLst>
            </p:cNvPr>
            <p:cNvCxnSpPr>
              <a:cxnSpLocks/>
            </p:cNvCxnSpPr>
            <p:nvPr/>
          </p:nvCxnSpPr>
          <p:spPr>
            <a:xfrm>
              <a:off x="3280017" y="5189329"/>
              <a:ext cx="3426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6E84FD8F-FD1E-2CFC-189C-BE462ECA6B34}"/>
                </a:ext>
              </a:extLst>
            </p:cNvPr>
            <p:cNvCxnSpPr/>
            <p:nvPr/>
          </p:nvCxnSpPr>
          <p:spPr>
            <a:xfrm>
              <a:off x="3192197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7E77EFC2-C63E-652F-F878-85C7BA05D94C}"/>
                </a:ext>
              </a:extLst>
            </p:cNvPr>
            <p:cNvGrpSpPr/>
            <p:nvPr/>
          </p:nvGrpSpPr>
          <p:grpSpPr>
            <a:xfrm>
              <a:off x="3623569" y="5147731"/>
              <a:ext cx="163227" cy="83196"/>
              <a:chOff x="359729" y="4363010"/>
              <a:chExt cx="294729" cy="152678"/>
            </a:xfrm>
          </p:grpSpPr>
          <p:cxnSp>
            <p:nvCxnSpPr>
              <p:cNvPr id="672" name="直線コネクタ 671">
                <a:extLst>
                  <a:ext uri="{FF2B5EF4-FFF2-40B4-BE49-F238E27FC236}">
                    <a16:creationId xmlns:a16="http://schemas.microsoft.com/office/drawing/2014/main" id="{8DC52043-84F6-B0A2-7241-FFB41A67CF7F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直線コネクタ 672">
                <a:extLst>
                  <a:ext uri="{FF2B5EF4-FFF2-40B4-BE49-F238E27FC236}">
                    <a16:creationId xmlns:a16="http://schemas.microsoft.com/office/drawing/2014/main" id="{5B14F895-E410-5480-9D53-EDF8E0BA1F1B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直線コネクタ 673">
                <a:extLst>
                  <a:ext uri="{FF2B5EF4-FFF2-40B4-BE49-F238E27FC236}">
                    <a16:creationId xmlns:a16="http://schemas.microsoft.com/office/drawing/2014/main" id="{86C4016A-D2ED-ED71-123F-3082DE8A5F7F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直線コネクタ 674">
                <a:extLst>
                  <a:ext uri="{FF2B5EF4-FFF2-40B4-BE49-F238E27FC236}">
                    <a16:creationId xmlns:a16="http://schemas.microsoft.com/office/drawing/2014/main" id="{C988757B-3FD3-0318-D919-F4E43E8A53F6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直線コネクタ 675">
                <a:extLst>
                  <a:ext uri="{FF2B5EF4-FFF2-40B4-BE49-F238E27FC236}">
                    <a16:creationId xmlns:a16="http://schemas.microsoft.com/office/drawing/2014/main" id="{C082FE66-7937-B915-56D1-99A6069C4C86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7E569F60-5AA8-FA8B-C364-D9EA5E23DACA}"/>
                </a:ext>
              </a:extLst>
            </p:cNvPr>
            <p:cNvGrpSpPr/>
            <p:nvPr/>
          </p:nvGrpSpPr>
          <p:grpSpPr>
            <a:xfrm>
              <a:off x="3888247" y="5147731"/>
              <a:ext cx="163227" cy="83196"/>
              <a:chOff x="359729" y="4363010"/>
              <a:chExt cx="294729" cy="152678"/>
            </a:xfrm>
          </p:grpSpPr>
          <p:cxnSp>
            <p:nvCxnSpPr>
              <p:cNvPr id="667" name="直線コネクタ 666">
                <a:extLst>
                  <a:ext uri="{FF2B5EF4-FFF2-40B4-BE49-F238E27FC236}">
                    <a16:creationId xmlns:a16="http://schemas.microsoft.com/office/drawing/2014/main" id="{89014EDF-090F-D00C-AEDA-18D9B71F0199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直線コネクタ 667">
                <a:extLst>
                  <a:ext uri="{FF2B5EF4-FFF2-40B4-BE49-F238E27FC236}">
                    <a16:creationId xmlns:a16="http://schemas.microsoft.com/office/drawing/2014/main" id="{B073A530-4640-7622-E7C7-0B6EA9EF564E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直線コネクタ 668">
                <a:extLst>
                  <a:ext uri="{FF2B5EF4-FFF2-40B4-BE49-F238E27FC236}">
                    <a16:creationId xmlns:a16="http://schemas.microsoft.com/office/drawing/2014/main" id="{CF1FE818-EE59-D264-7275-25EEF8ADB74C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直線コネクタ 669">
                <a:extLst>
                  <a:ext uri="{FF2B5EF4-FFF2-40B4-BE49-F238E27FC236}">
                    <a16:creationId xmlns:a16="http://schemas.microsoft.com/office/drawing/2014/main" id="{74EBC854-C631-DCA6-AEFA-5A307E6FCBA5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直線コネクタ 670">
                <a:extLst>
                  <a:ext uri="{FF2B5EF4-FFF2-40B4-BE49-F238E27FC236}">
                    <a16:creationId xmlns:a16="http://schemas.microsoft.com/office/drawing/2014/main" id="{74F05C35-FBF1-A53E-6B63-7958D8C6831E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95FD0688-9F47-E158-36D8-C6548A357BCE}"/>
                </a:ext>
              </a:extLst>
            </p:cNvPr>
            <p:cNvCxnSpPr/>
            <p:nvPr/>
          </p:nvCxnSpPr>
          <p:spPr>
            <a:xfrm>
              <a:off x="4308659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3E917119-4A53-0AD0-A814-F8C8EC17B77B}"/>
                </a:ext>
              </a:extLst>
            </p:cNvPr>
            <p:cNvCxnSpPr/>
            <p:nvPr/>
          </p:nvCxnSpPr>
          <p:spPr>
            <a:xfrm>
              <a:off x="3786970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DF105235-6331-DCE9-08B7-DE8C095AB687}"/>
                </a:ext>
              </a:extLst>
            </p:cNvPr>
            <p:cNvGrpSpPr/>
            <p:nvPr/>
          </p:nvGrpSpPr>
          <p:grpSpPr>
            <a:xfrm>
              <a:off x="4407315" y="5147731"/>
              <a:ext cx="163227" cy="83196"/>
              <a:chOff x="359729" y="4363010"/>
              <a:chExt cx="294729" cy="152678"/>
            </a:xfrm>
          </p:grpSpPr>
          <p:cxnSp>
            <p:nvCxnSpPr>
              <p:cNvPr id="662" name="直線コネクタ 661">
                <a:extLst>
                  <a:ext uri="{FF2B5EF4-FFF2-40B4-BE49-F238E27FC236}">
                    <a16:creationId xmlns:a16="http://schemas.microsoft.com/office/drawing/2014/main" id="{FCB382D4-DFCD-8922-64D6-CD1B6309BED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直線コネクタ 662">
                <a:extLst>
                  <a:ext uri="{FF2B5EF4-FFF2-40B4-BE49-F238E27FC236}">
                    <a16:creationId xmlns:a16="http://schemas.microsoft.com/office/drawing/2014/main" id="{8624D9D5-9FEF-23AE-14B8-DD645E4F9460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直線コネクタ 663">
                <a:extLst>
                  <a:ext uri="{FF2B5EF4-FFF2-40B4-BE49-F238E27FC236}">
                    <a16:creationId xmlns:a16="http://schemas.microsoft.com/office/drawing/2014/main" id="{6F4C03B8-3B3B-4BD2-BA95-D9D625765BB4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直線コネクタ 664">
                <a:extLst>
                  <a:ext uri="{FF2B5EF4-FFF2-40B4-BE49-F238E27FC236}">
                    <a16:creationId xmlns:a16="http://schemas.microsoft.com/office/drawing/2014/main" id="{E6C81329-0B31-CBE9-45A0-B7870EB2C724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直線コネクタ 665">
                <a:extLst>
                  <a:ext uri="{FF2B5EF4-FFF2-40B4-BE49-F238E27FC236}">
                    <a16:creationId xmlns:a16="http://schemas.microsoft.com/office/drawing/2014/main" id="{26818876-616C-8CB8-1A59-1C45AD3E1868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8" name="直線コネクタ 447">
              <a:extLst>
                <a:ext uri="{FF2B5EF4-FFF2-40B4-BE49-F238E27FC236}">
                  <a16:creationId xmlns:a16="http://schemas.microsoft.com/office/drawing/2014/main" id="{88211E4D-CB13-9ED3-33C0-4D105831EC71}"/>
                </a:ext>
              </a:extLst>
            </p:cNvPr>
            <p:cNvCxnSpPr>
              <a:cxnSpLocks/>
            </p:cNvCxnSpPr>
            <p:nvPr/>
          </p:nvCxnSpPr>
          <p:spPr>
            <a:xfrm>
              <a:off x="4569714" y="5189329"/>
              <a:ext cx="3521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直線コネクタ 448">
              <a:extLst>
                <a:ext uri="{FF2B5EF4-FFF2-40B4-BE49-F238E27FC236}">
                  <a16:creationId xmlns:a16="http://schemas.microsoft.com/office/drawing/2014/main" id="{05666522-43D9-BCAF-A71F-665127363762}"/>
                </a:ext>
              </a:extLst>
            </p:cNvPr>
            <p:cNvCxnSpPr/>
            <p:nvPr/>
          </p:nvCxnSpPr>
          <p:spPr>
            <a:xfrm>
              <a:off x="4899573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直線コネクタ 449">
              <a:extLst>
                <a:ext uri="{FF2B5EF4-FFF2-40B4-BE49-F238E27FC236}">
                  <a16:creationId xmlns:a16="http://schemas.microsoft.com/office/drawing/2014/main" id="{84E469F2-1460-7E36-767C-4E29DB42D592}"/>
                </a:ext>
              </a:extLst>
            </p:cNvPr>
            <p:cNvCxnSpPr/>
            <p:nvPr/>
          </p:nvCxnSpPr>
          <p:spPr>
            <a:xfrm rot="16200000" flipV="1">
              <a:off x="3156809" y="5833854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直線コネクタ 450">
              <a:extLst>
                <a:ext uri="{FF2B5EF4-FFF2-40B4-BE49-F238E27FC236}">
                  <a16:creationId xmlns:a16="http://schemas.microsoft.com/office/drawing/2014/main" id="{E08D0581-7FCD-4A8E-5480-39C580DAE571}"/>
                </a:ext>
              </a:extLst>
            </p:cNvPr>
            <p:cNvCxnSpPr/>
            <p:nvPr/>
          </p:nvCxnSpPr>
          <p:spPr>
            <a:xfrm rot="16200000" flipH="1" flipV="1">
              <a:off x="3165839" y="5782857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直線コネクタ 452">
              <a:extLst>
                <a:ext uri="{FF2B5EF4-FFF2-40B4-BE49-F238E27FC236}">
                  <a16:creationId xmlns:a16="http://schemas.microsoft.com/office/drawing/2014/main" id="{184E7680-177F-86F6-0C27-A11A962E28E0}"/>
                </a:ext>
              </a:extLst>
            </p:cNvPr>
            <p:cNvCxnSpPr/>
            <p:nvPr/>
          </p:nvCxnSpPr>
          <p:spPr>
            <a:xfrm rot="16200000" flipV="1">
              <a:off x="3168047" y="5741258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直線コネクタ 453">
              <a:extLst>
                <a:ext uri="{FF2B5EF4-FFF2-40B4-BE49-F238E27FC236}">
                  <a16:creationId xmlns:a16="http://schemas.microsoft.com/office/drawing/2014/main" id="{0F001E59-BD3E-A46D-7822-1EB3B86C159A}"/>
                </a:ext>
              </a:extLst>
            </p:cNvPr>
            <p:cNvCxnSpPr/>
            <p:nvPr/>
          </p:nvCxnSpPr>
          <p:spPr>
            <a:xfrm rot="16200000" flipH="1" flipV="1">
              <a:off x="3165685" y="570165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直線コネクタ 454">
              <a:extLst>
                <a:ext uri="{FF2B5EF4-FFF2-40B4-BE49-F238E27FC236}">
                  <a16:creationId xmlns:a16="http://schemas.microsoft.com/office/drawing/2014/main" id="{4A934648-2FC7-EA89-3465-A35ED9574854}"/>
                </a:ext>
              </a:extLst>
            </p:cNvPr>
            <p:cNvCxnSpPr/>
            <p:nvPr/>
          </p:nvCxnSpPr>
          <p:spPr>
            <a:xfrm rot="16200000" flipV="1">
              <a:off x="3197930" y="5693690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直線コネクタ 455">
              <a:extLst>
                <a:ext uri="{FF2B5EF4-FFF2-40B4-BE49-F238E27FC236}">
                  <a16:creationId xmlns:a16="http://schemas.microsoft.com/office/drawing/2014/main" id="{9EDA63B0-0D5A-AEA8-1528-8ADC649056BE}"/>
                </a:ext>
              </a:extLst>
            </p:cNvPr>
            <p:cNvCxnSpPr/>
            <p:nvPr/>
          </p:nvCxnSpPr>
          <p:spPr>
            <a:xfrm rot="16200000" flipV="1">
              <a:off x="3156809" y="5037933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直線コネクタ 457">
              <a:extLst>
                <a:ext uri="{FF2B5EF4-FFF2-40B4-BE49-F238E27FC236}">
                  <a16:creationId xmlns:a16="http://schemas.microsoft.com/office/drawing/2014/main" id="{07E19675-F4F6-4B55-E7E9-F42C63005353}"/>
                </a:ext>
              </a:extLst>
            </p:cNvPr>
            <p:cNvCxnSpPr/>
            <p:nvPr/>
          </p:nvCxnSpPr>
          <p:spPr>
            <a:xfrm rot="16200000" flipH="1" flipV="1">
              <a:off x="3165839" y="4986936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直線コネクタ 459">
              <a:extLst>
                <a:ext uri="{FF2B5EF4-FFF2-40B4-BE49-F238E27FC236}">
                  <a16:creationId xmlns:a16="http://schemas.microsoft.com/office/drawing/2014/main" id="{00462D1C-169C-6049-A0CF-84F579796C87}"/>
                </a:ext>
              </a:extLst>
            </p:cNvPr>
            <p:cNvCxnSpPr/>
            <p:nvPr/>
          </p:nvCxnSpPr>
          <p:spPr>
            <a:xfrm rot="16200000" flipV="1">
              <a:off x="3168047" y="4945336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直線コネクタ 465">
              <a:extLst>
                <a:ext uri="{FF2B5EF4-FFF2-40B4-BE49-F238E27FC236}">
                  <a16:creationId xmlns:a16="http://schemas.microsoft.com/office/drawing/2014/main" id="{91F0AE0D-E143-FAF9-69F2-FDDE4E6DA6AA}"/>
                </a:ext>
              </a:extLst>
            </p:cNvPr>
            <p:cNvCxnSpPr/>
            <p:nvPr/>
          </p:nvCxnSpPr>
          <p:spPr>
            <a:xfrm rot="16200000" flipH="1" flipV="1">
              <a:off x="3165685" y="4905732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直線コネクタ 466">
              <a:extLst>
                <a:ext uri="{FF2B5EF4-FFF2-40B4-BE49-F238E27FC236}">
                  <a16:creationId xmlns:a16="http://schemas.microsoft.com/office/drawing/2014/main" id="{9F48B9E5-356D-51D8-0562-CFE4FEB54FF6}"/>
                </a:ext>
              </a:extLst>
            </p:cNvPr>
            <p:cNvCxnSpPr/>
            <p:nvPr/>
          </p:nvCxnSpPr>
          <p:spPr>
            <a:xfrm rot="16200000" flipV="1">
              <a:off x="3197930" y="4897769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直線コネクタ 467">
              <a:extLst>
                <a:ext uri="{FF2B5EF4-FFF2-40B4-BE49-F238E27FC236}">
                  <a16:creationId xmlns:a16="http://schemas.microsoft.com/office/drawing/2014/main" id="{9F068E9C-FF6E-D489-EAE1-610AAE4CCAF1}"/>
                </a:ext>
              </a:extLst>
            </p:cNvPr>
            <p:cNvCxnSpPr/>
            <p:nvPr/>
          </p:nvCxnSpPr>
          <p:spPr>
            <a:xfrm flipV="1">
              <a:off x="3187666" y="4776045"/>
              <a:ext cx="0" cy="12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直線コネクタ 470">
              <a:extLst>
                <a:ext uri="{FF2B5EF4-FFF2-40B4-BE49-F238E27FC236}">
                  <a16:creationId xmlns:a16="http://schemas.microsoft.com/office/drawing/2014/main" id="{480534E1-2180-D693-ABFF-D66C163B0172}"/>
                </a:ext>
              </a:extLst>
            </p:cNvPr>
            <p:cNvCxnSpPr/>
            <p:nvPr/>
          </p:nvCxnSpPr>
          <p:spPr>
            <a:xfrm flipV="1">
              <a:off x="3187666" y="5067122"/>
              <a:ext cx="0" cy="23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直線コネクタ 554">
              <a:extLst>
                <a:ext uri="{FF2B5EF4-FFF2-40B4-BE49-F238E27FC236}">
                  <a16:creationId xmlns:a16="http://schemas.microsoft.com/office/drawing/2014/main" id="{CF171223-70F9-8BC6-B7D7-65CF0071B491}"/>
                </a:ext>
              </a:extLst>
            </p:cNvPr>
            <p:cNvCxnSpPr/>
            <p:nvPr/>
          </p:nvCxnSpPr>
          <p:spPr>
            <a:xfrm rot="16200000" flipV="1">
              <a:off x="3156809" y="4738916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直線コネクタ 555">
              <a:extLst>
                <a:ext uri="{FF2B5EF4-FFF2-40B4-BE49-F238E27FC236}">
                  <a16:creationId xmlns:a16="http://schemas.microsoft.com/office/drawing/2014/main" id="{E19EFDFD-CF5C-FD14-F56D-61EECD70CDDA}"/>
                </a:ext>
              </a:extLst>
            </p:cNvPr>
            <p:cNvCxnSpPr/>
            <p:nvPr/>
          </p:nvCxnSpPr>
          <p:spPr>
            <a:xfrm rot="16200000" flipH="1" flipV="1">
              <a:off x="3165839" y="4687919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直線コネクタ 556">
              <a:extLst>
                <a:ext uri="{FF2B5EF4-FFF2-40B4-BE49-F238E27FC236}">
                  <a16:creationId xmlns:a16="http://schemas.microsoft.com/office/drawing/2014/main" id="{3DCB4212-77C3-508C-31B6-229E38698AFF}"/>
                </a:ext>
              </a:extLst>
            </p:cNvPr>
            <p:cNvCxnSpPr/>
            <p:nvPr/>
          </p:nvCxnSpPr>
          <p:spPr>
            <a:xfrm rot="16200000" flipV="1">
              <a:off x="3168047" y="4646320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直線コネクタ 557">
              <a:extLst>
                <a:ext uri="{FF2B5EF4-FFF2-40B4-BE49-F238E27FC236}">
                  <a16:creationId xmlns:a16="http://schemas.microsoft.com/office/drawing/2014/main" id="{EE1F1CA7-16CD-D039-FAEE-DCC41DCFAADB}"/>
                </a:ext>
              </a:extLst>
            </p:cNvPr>
            <p:cNvCxnSpPr/>
            <p:nvPr/>
          </p:nvCxnSpPr>
          <p:spPr>
            <a:xfrm rot="16200000" flipH="1" flipV="1">
              <a:off x="3165685" y="460671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直線コネクタ 558">
              <a:extLst>
                <a:ext uri="{FF2B5EF4-FFF2-40B4-BE49-F238E27FC236}">
                  <a16:creationId xmlns:a16="http://schemas.microsoft.com/office/drawing/2014/main" id="{294B81CE-0134-3E16-5BFC-8C05984A15D6}"/>
                </a:ext>
              </a:extLst>
            </p:cNvPr>
            <p:cNvCxnSpPr/>
            <p:nvPr/>
          </p:nvCxnSpPr>
          <p:spPr>
            <a:xfrm rot="16200000" flipV="1">
              <a:off x="3197930" y="4598752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直線コネクタ 559">
              <a:extLst>
                <a:ext uri="{FF2B5EF4-FFF2-40B4-BE49-F238E27FC236}">
                  <a16:creationId xmlns:a16="http://schemas.microsoft.com/office/drawing/2014/main" id="{800E01D8-0A1D-0795-EBA8-00A56F3B6C2B}"/>
                </a:ext>
              </a:extLst>
            </p:cNvPr>
            <p:cNvCxnSpPr/>
            <p:nvPr/>
          </p:nvCxnSpPr>
          <p:spPr>
            <a:xfrm flipV="1">
              <a:off x="3187666" y="4477575"/>
              <a:ext cx="0" cy="12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直線コネクタ 560">
              <a:extLst>
                <a:ext uri="{FF2B5EF4-FFF2-40B4-BE49-F238E27FC236}">
                  <a16:creationId xmlns:a16="http://schemas.microsoft.com/office/drawing/2014/main" id="{28C5451B-6948-D162-D711-6B4F1B4EF1E0}"/>
                </a:ext>
              </a:extLst>
            </p:cNvPr>
            <p:cNvCxnSpPr/>
            <p:nvPr/>
          </p:nvCxnSpPr>
          <p:spPr>
            <a:xfrm flipV="1">
              <a:off x="3187666" y="5864633"/>
              <a:ext cx="0" cy="121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直線コネクタ 561">
              <a:extLst>
                <a:ext uri="{FF2B5EF4-FFF2-40B4-BE49-F238E27FC236}">
                  <a16:creationId xmlns:a16="http://schemas.microsoft.com/office/drawing/2014/main" id="{CC26AAE3-E274-6146-9B4C-A63C4924EBA0}"/>
                </a:ext>
              </a:extLst>
            </p:cNvPr>
            <p:cNvCxnSpPr/>
            <p:nvPr/>
          </p:nvCxnSpPr>
          <p:spPr>
            <a:xfrm rot="16200000" flipV="1">
              <a:off x="3156809" y="4446795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直線コネクタ 562">
              <a:extLst>
                <a:ext uri="{FF2B5EF4-FFF2-40B4-BE49-F238E27FC236}">
                  <a16:creationId xmlns:a16="http://schemas.microsoft.com/office/drawing/2014/main" id="{A188EF6B-C857-A576-F9CC-80738F28C17D}"/>
                </a:ext>
              </a:extLst>
            </p:cNvPr>
            <p:cNvCxnSpPr/>
            <p:nvPr/>
          </p:nvCxnSpPr>
          <p:spPr>
            <a:xfrm rot="16200000" flipH="1" flipV="1">
              <a:off x="3165839" y="4395798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直線コネクタ 563">
              <a:extLst>
                <a:ext uri="{FF2B5EF4-FFF2-40B4-BE49-F238E27FC236}">
                  <a16:creationId xmlns:a16="http://schemas.microsoft.com/office/drawing/2014/main" id="{0EEA36ED-A18C-68FA-5597-BE4B25FDCC3F}"/>
                </a:ext>
              </a:extLst>
            </p:cNvPr>
            <p:cNvCxnSpPr/>
            <p:nvPr/>
          </p:nvCxnSpPr>
          <p:spPr>
            <a:xfrm rot="16200000" flipV="1">
              <a:off x="3168047" y="4354199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直線コネクタ 564">
              <a:extLst>
                <a:ext uri="{FF2B5EF4-FFF2-40B4-BE49-F238E27FC236}">
                  <a16:creationId xmlns:a16="http://schemas.microsoft.com/office/drawing/2014/main" id="{4919252A-1B51-56BA-058D-B9D2CFDE570B}"/>
                </a:ext>
              </a:extLst>
            </p:cNvPr>
            <p:cNvCxnSpPr/>
            <p:nvPr/>
          </p:nvCxnSpPr>
          <p:spPr>
            <a:xfrm rot="16200000" flipH="1" flipV="1">
              <a:off x="3165685" y="431459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直線コネクタ 565">
              <a:extLst>
                <a:ext uri="{FF2B5EF4-FFF2-40B4-BE49-F238E27FC236}">
                  <a16:creationId xmlns:a16="http://schemas.microsoft.com/office/drawing/2014/main" id="{5366B1CA-1828-988A-CC9D-41C2BF8EECAD}"/>
                </a:ext>
              </a:extLst>
            </p:cNvPr>
            <p:cNvCxnSpPr/>
            <p:nvPr/>
          </p:nvCxnSpPr>
          <p:spPr>
            <a:xfrm rot="16200000" flipV="1">
              <a:off x="3197930" y="4306631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直線コネクタ 566">
              <a:extLst>
                <a:ext uri="{FF2B5EF4-FFF2-40B4-BE49-F238E27FC236}">
                  <a16:creationId xmlns:a16="http://schemas.microsoft.com/office/drawing/2014/main" id="{8AB6854D-7952-8621-D4B5-C61DADA1E61A}"/>
                </a:ext>
              </a:extLst>
            </p:cNvPr>
            <p:cNvCxnSpPr/>
            <p:nvPr/>
          </p:nvCxnSpPr>
          <p:spPr>
            <a:xfrm flipV="1">
              <a:off x="3187666" y="4205756"/>
              <a:ext cx="0" cy="1076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直線コネクタ 567">
              <a:extLst>
                <a:ext uri="{FF2B5EF4-FFF2-40B4-BE49-F238E27FC236}">
                  <a16:creationId xmlns:a16="http://schemas.microsoft.com/office/drawing/2014/main" id="{C33391AD-D4E6-2F79-38E0-058D3A0CAAFE}"/>
                </a:ext>
              </a:extLst>
            </p:cNvPr>
            <p:cNvCxnSpPr/>
            <p:nvPr/>
          </p:nvCxnSpPr>
          <p:spPr>
            <a:xfrm rot="16200000" flipV="1">
              <a:off x="3156809" y="6115664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直線コネクタ 568">
              <a:extLst>
                <a:ext uri="{FF2B5EF4-FFF2-40B4-BE49-F238E27FC236}">
                  <a16:creationId xmlns:a16="http://schemas.microsoft.com/office/drawing/2014/main" id="{DF7AB33B-0EDE-8468-2F6C-DE4BFA205EFC}"/>
                </a:ext>
              </a:extLst>
            </p:cNvPr>
            <p:cNvCxnSpPr/>
            <p:nvPr/>
          </p:nvCxnSpPr>
          <p:spPr>
            <a:xfrm rot="16200000" flipH="1" flipV="1">
              <a:off x="3165839" y="6064667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直線コネクタ 569">
              <a:extLst>
                <a:ext uri="{FF2B5EF4-FFF2-40B4-BE49-F238E27FC236}">
                  <a16:creationId xmlns:a16="http://schemas.microsoft.com/office/drawing/2014/main" id="{B743FE99-BC43-B069-5CA5-E45E517A9438}"/>
                </a:ext>
              </a:extLst>
            </p:cNvPr>
            <p:cNvCxnSpPr/>
            <p:nvPr/>
          </p:nvCxnSpPr>
          <p:spPr>
            <a:xfrm rot="16200000" flipV="1">
              <a:off x="3168047" y="6023068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直線コネクタ 570">
              <a:extLst>
                <a:ext uri="{FF2B5EF4-FFF2-40B4-BE49-F238E27FC236}">
                  <a16:creationId xmlns:a16="http://schemas.microsoft.com/office/drawing/2014/main" id="{902B7A90-9379-DCC5-E3B7-E6F34CFA5B29}"/>
                </a:ext>
              </a:extLst>
            </p:cNvPr>
            <p:cNvCxnSpPr/>
            <p:nvPr/>
          </p:nvCxnSpPr>
          <p:spPr>
            <a:xfrm rot="16200000" flipH="1" flipV="1">
              <a:off x="3165685" y="5983463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直線コネクタ 571">
              <a:extLst>
                <a:ext uri="{FF2B5EF4-FFF2-40B4-BE49-F238E27FC236}">
                  <a16:creationId xmlns:a16="http://schemas.microsoft.com/office/drawing/2014/main" id="{18B98CE8-1772-3330-5F4B-0CABC410B68F}"/>
                </a:ext>
              </a:extLst>
            </p:cNvPr>
            <p:cNvCxnSpPr/>
            <p:nvPr/>
          </p:nvCxnSpPr>
          <p:spPr>
            <a:xfrm rot="16200000" flipV="1">
              <a:off x="3197930" y="5975501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直線コネクタ 572">
              <a:extLst>
                <a:ext uri="{FF2B5EF4-FFF2-40B4-BE49-F238E27FC236}">
                  <a16:creationId xmlns:a16="http://schemas.microsoft.com/office/drawing/2014/main" id="{2BB429FB-EE7F-151B-423E-1E0EBD663E46}"/>
                </a:ext>
              </a:extLst>
            </p:cNvPr>
            <p:cNvCxnSpPr/>
            <p:nvPr/>
          </p:nvCxnSpPr>
          <p:spPr>
            <a:xfrm flipV="1">
              <a:off x="3187666" y="6136687"/>
              <a:ext cx="0" cy="711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直線コネクタ 573">
              <a:extLst>
                <a:ext uri="{FF2B5EF4-FFF2-40B4-BE49-F238E27FC236}">
                  <a16:creationId xmlns:a16="http://schemas.microsoft.com/office/drawing/2014/main" id="{15437E0E-8A94-7515-169D-BDCF8EBD86AB}"/>
                </a:ext>
              </a:extLst>
            </p:cNvPr>
            <p:cNvCxnSpPr/>
            <p:nvPr/>
          </p:nvCxnSpPr>
          <p:spPr>
            <a:xfrm rot="16200000" flipV="1">
              <a:off x="4966407" y="5833854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直線コネクタ 574">
              <a:extLst>
                <a:ext uri="{FF2B5EF4-FFF2-40B4-BE49-F238E27FC236}">
                  <a16:creationId xmlns:a16="http://schemas.microsoft.com/office/drawing/2014/main" id="{6BB040B9-1705-AFE0-9842-C90B8DFEDBAF}"/>
                </a:ext>
              </a:extLst>
            </p:cNvPr>
            <p:cNvCxnSpPr/>
            <p:nvPr/>
          </p:nvCxnSpPr>
          <p:spPr>
            <a:xfrm rot="16200000" flipH="1" flipV="1">
              <a:off x="4975438" y="5782857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8617DB5F-C2C0-7410-2335-0AC2544A3C75}"/>
                </a:ext>
              </a:extLst>
            </p:cNvPr>
            <p:cNvCxnSpPr/>
            <p:nvPr/>
          </p:nvCxnSpPr>
          <p:spPr>
            <a:xfrm rot="16200000" flipV="1">
              <a:off x="4977646" y="5741258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624E3C5A-5319-00D9-9655-76A78D6FC0B3}"/>
                </a:ext>
              </a:extLst>
            </p:cNvPr>
            <p:cNvCxnSpPr/>
            <p:nvPr/>
          </p:nvCxnSpPr>
          <p:spPr>
            <a:xfrm rot="16200000" flipH="1" flipV="1">
              <a:off x="4975284" y="570165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>
              <a:extLst>
                <a:ext uri="{FF2B5EF4-FFF2-40B4-BE49-F238E27FC236}">
                  <a16:creationId xmlns:a16="http://schemas.microsoft.com/office/drawing/2014/main" id="{23A96C42-2779-E534-64E4-172C144C1C82}"/>
                </a:ext>
              </a:extLst>
            </p:cNvPr>
            <p:cNvCxnSpPr/>
            <p:nvPr/>
          </p:nvCxnSpPr>
          <p:spPr>
            <a:xfrm rot="16200000" flipV="1">
              <a:off x="5007529" y="5693690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54BB3E64-522C-D29E-E34F-1A92D0B963C1}"/>
                </a:ext>
              </a:extLst>
            </p:cNvPr>
            <p:cNvCxnSpPr/>
            <p:nvPr/>
          </p:nvCxnSpPr>
          <p:spPr>
            <a:xfrm rot="16200000" flipV="1">
              <a:off x="4966407" y="5037933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>
              <a:extLst>
                <a:ext uri="{FF2B5EF4-FFF2-40B4-BE49-F238E27FC236}">
                  <a16:creationId xmlns:a16="http://schemas.microsoft.com/office/drawing/2014/main" id="{E39693FE-BF15-8977-EC08-BB61D93811D1}"/>
                </a:ext>
              </a:extLst>
            </p:cNvPr>
            <p:cNvCxnSpPr/>
            <p:nvPr/>
          </p:nvCxnSpPr>
          <p:spPr>
            <a:xfrm rot="16200000" flipH="1" flipV="1">
              <a:off x="4975438" y="4986936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>
              <a:extLst>
                <a:ext uri="{FF2B5EF4-FFF2-40B4-BE49-F238E27FC236}">
                  <a16:creationId xmlns:a16="http://schemas.microsoft.com/office/drawing/2014/main" id="{3C635249-6226-9019-BF39-660B9355D204}"/>
                </a:ext>
              </a:extLst>
            </p:cNvPr>
            <p:cNvCxnSpPr/>
            <p:nvPr/>
          </p:nvCxnSpPr>
          <p:spPr>
            <a:xfrm rot="16200000" flipV="1">
              <a:off x="4977646" y="4945336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>
              <a:extLst>
                <a:ext uri="{FF2B5EF4-FFF2-40B4-BE49-F238E27FC236}">
                  <a16:creationId xmlns:a16="http://schemas.microsoft.com/office/drawing/2014/main" id="{4C183A7B-5A18-3C00-3026-1B67A1416DD1}"/>
                </a:ext>
              </a:extLst>
            </p:cNvPr>
            <p:cNvCxnSpPr/>
            <p:nvPr/>
          </p:nvCxnSpPr>
          <p:spPr>
            <a:xfrm rot="16200000" flipH="1" flipV="1">
              <a:off x="4975284" y="4905732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53E6C3F8-8FAA-2540-917C-99922CD4D565}"/>
                </a:ext>
              </a:extLst>
            </p:cNvPr>
            <p:cNvCxnSpPr/>
            <p:nvPr/>
          </p:nvCxnSpPr>
          <p:spPr>
            <a:xfrm rot="16200000" flipV="1">
              <a:off x="5007529" y="4897769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コネクタ 135">
              <a:extLst>
                <a:ext uri="{FF2B5EF4-FFF2-40B4-BE49-F238E27FC236}">
                  <a16:creationId xmlns:a16="http://schemas.microsoft.com/office/drawing/2014/main" id="{6811EA24-CACE-D472-4F7A-F7AAA48A7CED}"/>
                </a:ext>
              </a:extLst>
            </p:cNvPr>
            <p:cNvCxnSpPr/>
            <p:nvPr/>
          </p:nvCxnSpPr>
          <p:spPr>
            <a:xfrm flipV="1">
              <a:off x="4997265" y="4776045"/>
              <a:ext cx="0" cy="12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>
              <a:extLst>
                <a:ext uri="{FF2B5EF4-FFF2-40B4-BE49-F238E27FC236}">
                  <a16:creationId xmlns:a16="http://schemas.microsoft.com/office/drawing/2014/main" id="{CC5D52C5-A7D9-8683-3134-7232E21EC985}"/>
                </a:ext>
              </a:extLst>
            </p:cNvPr>
            <p:cNvCxnSpPr/>
            <p:nvPr/>
          </p:nvCxnSpPr>
          <p:spPr>
            <a:xfrm flipV="1">
              <a:off x="4997265" y="5067122"/>
              <a:ext cx="0" cy="23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>
              <a:extLst>
                <a:ext uri="{FF2B5EF4-FFF2-40B4-BE49-F238E27FC236}">
                  <a16:creationId xmlns:a16="http://schemas.microsoft.com/office/drawing/2014/main" id="{AA14790D-0E0E-9F8A-43D6-737966106656}"/>
                </a:ext>
              </a:extLst>
            </p:cNvPr>
            <p:cNvCxnSpPr/>
            <p:nvPr/>
          </p:nvCxnSpPr>
          <p:spPr>
            <a:xfrm rot="16200000" flipV="1">
              <a:off x="4966407" y="4738916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コネクタ 138">
              <a:extLst>
                <a:ext uri="{FF2B5EF4-FFF2-40B4-BE49-F238E27FC236}">
                  <a16:creationId xmlns:a16="http://schemas.microsoft.com/office/drawing/2014/main" id="{D10522AB-DAC5-299A-6B21-A3A0EE36884C}"/>
                </a:ext>
              </a:extLst>
            </p:cNvPr>
            <p:cNvCxnSpPr/>
            <p:nvPr/>
          </p:nvCxnSpPr>
          <p:spPr>
            <a:xfrm rot="16200000" flipH="1" flipV="1">
              <a:off x="4975438" y="4687919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FDA0E973-FCE4-061D-63F4-1ABB29CE8E66}"/>
                </a:ext>
              </a:extLst>
            </p:cNvPr>
            <p:cNvCxnSpPr/>
            <p:nvPr/>
          </p:nvCxnSpPr>
          <p:spPr>
            <a:xfrm rot="16200000" flipV="1">
              <a:off x="4977646" y="4646320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8BDDB3BA-28B7-4098-1B37-2617BE7D42B6}"/>
                </a:ext>
              </a:extLst>
            </p:cNvPr>
            <p:cNvCxnSpPr/>
            <p:nvPr/>
          </p:nvCxnSpPr>
          <p:spPr>
            <a:xfrm rot="16200000" flipH="1" flipV="1">
              <a:off x="4975284" y="460671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5F1B7FFF-20D1-4FB7-955D-D13A22821F4F}"/>
                </a:ext>
              </a:extLst>
            </p:cNvPr>
            <p:cNvCxnSpPr/>
            <p:nvPr/>
          </p:nvCxnSpPr>
          <p:spPr>
            <a:xfrm rot="16200000" flipV="1">
              <a:off x="5007529" y="4598752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414991D0-81CF-3F1A-6D28-8857385C1D4E}"/>
                </a:ext>
              </a:extLst>
            </p:cNvPr>
            <p:cNvCxnSpPr/>
            <p:nvPr/>
          </p:nvCxnSpPr>
          <p:spPr>
            <a:xfrm flipV="1">
              <a:off x="4997265" y="4477575"/>
              <a:ext cx="0" cy="12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>
              <a:extLst>
                <a:ext uri="{FF2B5EF4-FFF2-40B4-BE49-F238E27FC236}">
                  <a16:creationId xmlns:a16="http://schemas.microsoft.com/office/drawing/2014/main" id="{BE91DF5E-8194-041C-C07F-5D899D1E50E7}"/>
                </a:ext>
              </a:extLst>
            </p:cNvPr>
            <p:cNvCxnSpPr/>
            <p:nvPr/>
          </p:nvCxnSpPr>
          <p:spPr>
            <a:xfrm flipV="1">
              <a:off x="4997265" y="5864633"/>
              <a:ext cx="0" cy="121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コネクタ 153">
              <a:extLst>
                <a:ext uri="{FF2B5EF4-FFF2-40B4-BE49-F238E27FC236}">
                  <a16:creationId xmlns:a16="http://schemas.microsoft.com/office/drawing/2014/main" id="{34774AB4-A0A5-9A17-A05A-7464B723837C}"/>
                </a:ext>
              </a:extLst>
            </p:cNvPr>
            <p:cNvCxnSpPr/>
            <p:nvPr/>
          </p:nvCxnSpPr>
          <p:spPr>
            <a:xfrm rot="16200000" flipV="1">
              <a:off x="4966407" y="4446795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>
              <a:extLst>
                <a:ext uri="{FF2B5EF4-FFF2-40B4-BE49-F238E27FC236}">
                  <a16:creationId xmlns:a16="http://schemas.microsoft.com/office/drawing/2014/main" id="{2BA803E0-6929-D5FA-A13F-CD7A11C87E78}"/>
                </a:ext>
              </a:extLst>
            </p:cNvPr>
            <p:cNvCxnSpPr/>
            <p:nvPr/>
          </p:nvCxnSpPr>
          <p:spPr>
            <a:xfrm rot="16200000" flipH="1" flipV="1">
              <a:off x="4975438" y="4395798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>
              <a:extLst>
                <a:ext uri="{FF2B5EF4-FFF2-40B4-BE49-F238E27FC236}">
                  <a16:creationId xmlns:a16="http://schemas.microsoft.com/office/drawing/2014/main" id="{A67580CA-CC05-D411-89E6-B1B736A8DCC6}"/>
                </a:ext>
              </a:extLst>
            </p:cNvPr>
            <p:cNvCxnSpPr/>
            <p:nvPr/>
          </p:nvCxnSpPr>
          <p:spPr>
            <a:xfrm rot="16200000" flipV="1">
              <a:off x="4977646" y="4354199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線コネクタ 265">
              <a:extLst>
                <a:ext uri="{FF2B5EF4-FFF2-40B4-BE49-F238E27FC236}">
                  <a16:creationId xmlns:a16="http://schemas.microsoft.com/office/drawing/2014/main" id="{EB5EC526-6A2F-DAA3-337E-21D125F05273}"/>
                </a:ext>
              </a:extLst>
            </p:cNvPr>
            <p:cNvCxnSpPr/>
            <p:nvPr/>
          </p:nvCxnSpPr>
          <p:spPr>
            <a:xfrm rot="16200000" flipH="1" flipV="1">
              <a:off x="4975284" y="4314594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線コネクタ 351">
              <a:extLst>
                <a:ext uri="{FF2B5EF4-FFF2-40B4-BE49-F238E27FC236}">
                  <a16:creationId xmlns:a16="http://schemas.microsoft.com/office/drawing/2014/main" id="{68DB36F3-3EC7-6F3F-700D-BA11509B9601}"/>
                </a:ext>
              </a:extLst>
            </p:cNvPr>
            <p:cNvCxnSpPr/>
            <p:nvPr/>
          </p:nvCxnSpPr>
          <p:spPr>
            <a:xfrm rot="16200000" flipV="1">
              <a:off x="5007529" y="4306631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直線コネクタ 354">
              <a:extLst>
                <a:ext uri="{FF2B5EF4-FFF2-40B4-BE49-F238E27FC236}">
                  <a16:creationId xmlns:a16="http://schemas.microsoft.com/office/drawing/2014/main" id="{EE57635C-3B16-B4E0-5050-2853C6F49717}"/>
                </a:ext>
              </a:extLst>
            </p:cNvPr>
            <p:cNvCxnSpPr/>
            <p:nvPr/>
          </p:nvCxnSpPr>
          <p:spPr>
            <a:xfrm flipV="1">
              <a:off x="4997265" y="4205756"/>
              <a:ext cx="0" cy="1076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直線コネクタ 355">
              <a:extLst>
                <a:ext uri="{FF2B5EF4-FFF2-40B4-BE49-F238E27FC236}">
                  <a16:creationId xmlns:a16="http://schemas.microsoft.com/office/drawing/2014/main" id="{A87EED9C-CF01-23A5-E577-AA590B142F20}"/>
                </a:ext>
              </a:extLst>
            </p:cNvPr>
            <p:cNvCxnSpPr/>
            <p:nvPr/>
          </p:nvCxnSpPr>
          <p:spPr>
            <a:xfrm rot="16200000" flipV="1">
              <a:off x="4966407" y="6115664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直線コネクタ 356">
              <a:extLst>
                <a:ext uri="{FF2B5EF4-FFF2-40B4-BE49-F238E27FC236}">
                  <a16:creationId xmlns:a16="http://schemas.microsoft.com/office/drawing/2014/main" id="{4626EBCB-3E32-0E67-6B24-BFB2632906C4}"/>
                </a:ext>
              </a:extLst>
            </p:cNvPr>
            <p:cNvCxnSpPr/>
            <p:nvPr/>
          </p:nvCxnSpPr>
          <p:spPr>
            <a:xfrm rot="16200000" flipH="1" flipV="1">
              <a:off x="4975438" y="6064667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直線コネクタ 359">
              <a:extLst>
                <a:ext uri="{FF2B5EF4-FFF2-40B4-BE49-F238E27FC236}">
                  <a16:creationId xmlns:a16="http://schemas.microsoft.com/office/drawing/2014/main" id="{3917A18D-1F92-0015-14C2-81BB95D77233}"/>
                </a:ext>
              </a:extLst>
            </p:cNvPr>
            <p:cNvCxnSpPr/>
            <p:nvPr/>
          </p:nvCxnSpPr>
          <p:spPr>
            <a:xfrm rot="16200000" flipV="1">
              <a:off x="4977646" y="6023068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直線コネクタ 360">
              <a:extLst>
                <a:ext uri="{FF2B5EF4-FFF2-40B4-BE49-F238E27FC236}">
                  <a16:creationId xmlns:a16="http://schemas.microsoft.com/office/drawing/2014/main" id="{CFB9990A-4527-67E3-0FC3-7B00E83AB45F}"/>
                </a:ext>
              </a:extLst>
            </p:cNvPr>
            <p:cNvCxnSpPr/>
            <p:nvPr/>
          </p:nvCxnSpPr>
          <p:spPr>
            <a:xfrm rot="16200000" flipH="1" flipV="1">
              <a:off x="4975284" y="5983463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線コネクタ 361">
              <a:extLst>
                <a:ext uri="{FF2B5EF4-FFF2-40B4-BE49-F238E27FC236}">
                  <a16:creationId xmlns:a16="http://schemas.microsoft.com/office/drawing/2014/main" id="{8FEB2768-292C-9327-EF72-AB759382C451}"/>
                </a:ext>
              </a:extLst>
            </p:cNvPr>
            <p:cNvCxnSpPr/>
            <p:nvPr/>
          </p:nvCxnSpPr>
          <p:spPr>
            <a:xfrm rot="16200000" flipV="1">
              <a:off x="5007529" y="5975501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線コネクタ 370">
              <a:extLst>
                <a:ext uri="{FF2B5EF4-FFF2-40B4-BE49-F238E27FC236}">
                  <a16:creationId xmlns:a16="http://schemas.microsoft.com/office/drawing/2014/main" id="{42B2A60C-F6BE-7720-34D6-82B012D7C763}"/>
                </a:ext>
              </a:extLst>
            </p:cNvPr>
            <p:cNvCxnSpPr/>
            <p:nvPr/>
          </p:nvCxnSpPr>
          <p:spPr>
            <a:xfrm flipV="1">
              <a:off x="4997265" y="6136687"/>
              <a:ext cx="0" cy="711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円/楕円 323">
              <a:extLst>
                <a:ext uri="{FF2B5EF4-FFF2-40B4-BE49-F238E27FC236}">
                  <a16:creationId xmlns:a16="http://schemas.microsoft.com/office/drawing/2014/main" id="{48150893-8AB8-A8BC-D713-A2254B7DFDCD}"/>
                </a:ext>
              </a:extLst>
            </p:cNvPr>
            <p:cNvSpPr/>
            <p:nvPr/>
          </p:nvSpPr>
          <p:spPr>
            <a:xfrm>
              <a:off x="3145386" y="4127373"/>
              <a:ext cx="80796" cy="7949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sp>
          <p:nvSpPr>
            <p:cNvPr id="374" name="円/楕円 344">
              <a:extLst>
                <a:ext uri="{FF2B5EF4-FFF2-40B4-BE49-F238E27FC236}">
                  <a16:creationId xmlns:a16="http://schemas.microsoft.com/office/drawing/2014/main" id="{36350A52-DD25-8843-A44E-7E3713699BE1}"/>
                </a:ext>
              </a:extLst>
            </p:cNvPr>
            <p:cNvSpPr/>
            <p:nvPr/>
          </p:nvSpPr>
          <p:spPr>
            <a:xfrm>
              <a:off x="4958778" y="4127373"/>
              <a:ext cx="80796" cy="7949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sp>
          <p:nvSpPr>
            <p:cNvPr id="375" name="円/楕円 347">
              <a:extLst>
                <a:ext uri="{FF2B5EF4-FFF2-40B4-BE49-F238E27FC236}">
                  <a16:creationId xmlns:a16="http://schemas.microsoft.com/office/drawing/2014/main" id="{3F5D79A3-D48B-6872-9DE7-138171CB6629}"/>
                </a:ext>
              </a:extLst>
            </p:cNvPr>
            <p:cNvSpPr/>
            <p:nvPr/>
          </p:nvSpPr>
          <p:spPr>
            <a:xfrm>
              <a:off x="3143397" y="6197741"/>
              <a:ext cx="80796" cy="7949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sp>
          <p:nvSpPr>
            <p:cNvPr id="376" name="円/楕円 348">
              <a:extLst>
                <a:ext uri="{FF2B5EF4-FFF2-40B4-BE49-F238E27FC236}">
                  <a16:creationId xmlns:a16="http://schemas.microsoft.com/office/drawing/2014/main" id="{F9E41C07-7C36-EEA9-E4F9-1D22EFAD2F46}"/>
                </a:ext>
              </a:extLst>
            </p:cNvPr>
            <p:cNvSpPr/>
            <p:nvPr/>
          </p:nvSpPr>
          <p:spPr>
            <a:xfrm>
              <a:off x="4956788" y="6197741"/>
              <a:ext cx="80796" cy="7949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sp>
          <p:nvSpPr>
            <p:cNvPr id="377" name="正方形/長方形 376">
              <a:extLst>
                <a:ext uri="{FF2B5EF4-FFF2-40B4-BE49-F238E27FC236}">
                  <a16:creationId xmlns:a16="http://schemas.microsoft.com/office/drawing/2014/main" id="{32F1A45E-88FC-100D-8EF6-AFB0B5FD25A9}"/>
                </a:ext>
              </a:extLst>
            </p:cNvPr>
            <p:cNvSpPr/>
            <p:nvPr/>
          </p:nvSpPr>
          <p:spPr>
            <a:xfrm>
              <a:off x="2721914" y="3931881"/>
              <a:ext cx="2751786" cy="2459393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/>
            </a:p>
          </p:txBody>
        </p:sp>
        <p:sp>
          <p:nvSpPr>
            <p:cNvPr id="378" name="正方形/長方形 377">
              <a:extLst>
                <a:ext uri="{FF2B5EF4-FFF2-40B4-BE49-F238E27FC236}">
                  <a16:creationId xmlns:a16="http://schemas.microsoft.com/office/drawing/2014/main" id="{628DAB9D-05F7-06D4-EF3E-AB317FE6822B}"/>
                </a:ext>
              </a:extLst>
            </p:cNvPr>
            <p:cNvSpPr/>
            <p:nvPr/>
          </p:nvSpPr>
          <p:spPr>
            <a:xfrm>
              <a:off x="3035735" y="3644762"/>
              <a:ext cx="1775340" cy="295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sz="1600" b="1" dirty="0"/>
                <a:t>Resistive network</a:t>
              </a:r>
            </a:p>
          </p:txBody>
        </p:sp>
        <p:cxnSp>
          <p:nvCxnSpPr>
            <p:cNvPr id="379" name="直線コネクタ 378">
              <a:extLst>
                <a:ext uri="{FF2B5EF4-FFF2-40B4-BE49-F238E27FC236}">
                  <a16:creationId xmlns:a16="http://schemas.microsoft.com/office/drawing/2014/main" id="{16FE3518-4DF2-2813-8110-A0E0A8C5A617}"/>
                </a:ext>
              </a:extLst>
            </p:cNvPr>
            <p:cNvCxnSpPr>
              <a:cxnSpLocks/>
            </p:cNvCxnSpPr>
            <p:nvPr/>
          </p:nvCxnSpPr>
          <p:spPr>
            <a:xfrm>
              <a:off x="2547938" y="3395663"/>
              <a:ext cx="147955" cy="51752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0" name="グループ化 379">
              <a:extLst>
                <a:ext uri="{FF2B5EF4-FFF2-40B4-BE49-F238E27FC236}">
                  <a16:creationId xmlns:a16="http://schemas.microsoft.com/office/drawing/2014/main" id="{0B0741E4-0AB2-61DE-8638-CE9F01984505}"/>
                </a:ext>
              </a:extLst>
            </p:cNvPr>
            <p:cNvGrpSpPr/>
            <p:nvPr/>
          </p:nvGrpSpPr>
          <p:grpSpPr>
            <a:xfrm>
              <a:off x="4149860" y="4486795"/>
              <a:ext cx="163227" cy="83196"/>
              <a:chOff x="359729" y="4363010"/>
              <a:chExt cx="294729" cy="152678"/>
            </a:xfrm>
          </p:grpSpPr>
          <p:cxnSp>
            <p:nvCxnSpPr>
              <p:cNvPr id="657" name="直線コネクタ 656">
                <a:extLst>
                  <a:ext uri="{FF2B5EF4-FFF2-40B4-BE49-F238E27FC236}">
                    <a16:creationId xmlns:a16="http://schemas.microsoft.com/office/drawing/2014/main" id="{28107AB3-8AFE-AA35-2B04-A960C4829746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直線コネクタ 657">
                <a:extLst>
                  <a:ext uri="{FF2B5EF4-FFF2-40B4-BE49-F238E27FC236}">
                    <a16:creationId xmlns:a16="http://schemas.microsoft.com/office/drawing/2014/main" id="{91F11A66-F05D-E5DE-5377-399EA24B5E52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直線コネクタ 658">
                <a:extLst>
                  <a:ext uri="{FF2B5EF4-FFF2-40B4-BE49-F238E27FC236}">
                    <a16:creationId xmlns:a16="http://schemas.microsoft.com/office/drawing/2014/main" id="{807B64DF-2844-11C8-C7BC-25B8EA8D276A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直線コネクタ 659">
                <a:extLst>
                  <a:ext uri="{FF2B5EF4-FFF2-40B4-BE49-F238E27FC236}">
                    <a16:creationId xmlns:a16="http://schemas.microsoft.com/office/drawing/2014/main" id="{59A3EE8E-2CCB-D571-95C0-46F8B5795DCD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直線コネクタ 660">
                <a:extLst>
                  <a:ext uri="{FF2B5EF4-FFF2-40B4-BE49-F238E27FC236}">
                    <a16:creationId xmlns:a16="http://schemas.microsoft.com/office/drawing/2014/main" id="{7CD935CB-7335-B393-3B03-AC6D0BF94924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1" name="直線コネクタ 380">
              <a:extLst>
                <a:ext uri="{FF2B5EF4-FFF2-40B4-BE49-F238E27FC236}">
                  <a16:creationId xmlns:a16="http://schemas.microsoft.com/office/drawing/2014/main" id="{38245943-CB2E-57A9-5C8E-35B0E029717F}"/>
                </a:ext>
              </a:extLst>
            </p:cNvPr>
            <p:cNvCxnSpPr/>
            <p:nvPr/>
          </p:nvCxnSpPr>
          <p:spPr>
            <a:xfrm>
              <a:off x="4048583" y="4528393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2" name="グループ化 381">
              <a:extLst>
                <a:ext uri="{FF2B5EF4-FFF2-40B4-BE49-F238E27FC236}">
                  <a16:creationId xmlns:a16="http://schemas.microsoft.com/office/drawing/2014/main" id="{AC1C4068-6786-98D8-076C-0FFAB0736C33}"/>
                </a:ext>
              </a:extLst>
            </p:cNvPr>
            <p:cNvGrpSpPr/>
            <p:nvPr/>
          </p:nvGrpSpPr>
          <p:grpSpPr>
            <a:xfrm>
              <a:off x="4139024" y="5893221"/>
              <a:ext cx="163227" cy="83196"/>
              <a:chOff x="359729" y="4363010"/>
              <a:chExt cx="294729" cy="152678"/>
            </a:xfrm>
          </p:grpSpPr>
          <p:cxnSp>
            <p:nvCxnSpPr>
              <p:cNvPr id="652" name="直線コネクタ 651">
                <a:extLst>
                  <a:ext uri="{FF2B5EF4-FFF2-40B4-BE49-F238E27FC236}">
                    <a16:creationId xmlns:a16="http://schemas.microsoft.com/office/drawing/2014/main" id="{29028465-F9B8-7434-5974-EF1D22DD56E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直線コネクタ 652">
                <a:extLst>
                  <a:ext uri="{FF2B5EF4-FFF2-40B4-BE49-F238E27FC236}">
                    <a16:creationId xmlns:a16="http://schemas.microsoft.com/office/drawing/2014/main" id="{DF3C68C9-4B24-B101-A130-B382ECB2DFD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直線コネクタ 653">
                <a:extLst>
                  <a:ext uri="{FF2B5EF4-FFF2-40B4-BE49-F238E27FC236}">
                    <a16:creationId xmlns:a16="http://schemas.microsoft.com/office/drawing/2014/main" id="{B4FE8C2F-3BA8-E645-99CF-A96982E93EA7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直線コネクタ 654">
                <a:extLst>
                  <a:ext uri="{FF2B5EF4-FFF2-40B4-BE49-F238E27FC236}">
                    <a16:creationId xmlns:a16="http://schemas.microsoft.com/office/drawing/2014/main" id="{A1D0F0D9-82FC-58CA-4327-4669CD6F4D60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直線コネクタ 655">
                <a:extLst>
                  <a:ext uri="{FF2B5EF4-FFF2-40B4-BE49-F238E27FC236}">
                    <a16:creationId xmlns:a16="http://schemas.microsoft.com/office/drawing/2014/main" id="{7F68A26A-1F4F-C63C-0DFD-51102276CA5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3" name="直線コネクタ 382">
              <a:extLst>
                <a:ext uri="{FF2B5EF4-FFF2-40B4-BE49-F238E27FC236}">
                  <a16:creationId xmlns:a16="http://schemas.microsoft.com/office/drawing/2014/main" id="{1CAB83BC-F115-4D5A-29A4-97C1E3D79D83}"/>
                </a:ext>
              </a:extLst>
            </p:cNvPr>
            <p:cNvCxnSpPr/>
            <p:nvPr/>
          </p:nvCxnSpPr>
          <p:spPr>
            <a:xfrm>
              <a:off x="4037747" y="593481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4" name="グループ化 383">
              <a:extLst>
                <a:ext uri="{FF2B5EF4-FFF2-40B4-BE49-F238E27FC236}">
                  <a16:creationId xmlns:a16="http://schemas.microsoft.com/office/drawing/2014/main" id="{85FBD3B5-4101-5FF7-9F09-B5E64C532DCC}"/>
                </a:ext>
              </a:extLst>
            </p:cNvPr>
            <p:cNvGrpSpPr/>
            <p:nvPr/>
          </p:nvGrpSpPr>
          <p:grpSpPr>
            <a:xfrm>
              <a:off x="4149860" y="4808147"/>
              <a:ext cx="163227" cy="83196"/>
              <a:chOff x="359729" y="4363010"/>
              <a:chExt cx="294729" cy="152678"/>
            </a:xfrm>
          </p:grpSpPr>
          <p:cxnSp>
            <p:nvCxnSpPr>
              <p:cNvPr id="647" name="直線コネクタ 646">
                <a:extLst>
                  <a:ext uri="{FF2B5EF4-FFF2-40B4-BE49-F238E27FC236}">
                    <a16:creationId xmlns:a16="http://schemas.microsoft.com/office/drawing/2014/main" id="{86081157-7EF8-01DB-0DB0-DB26D034895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直線コネクタ 647">
                <a:extLst>
                  <a:ext uri="{FF2B5EF4-FFF2-40B4-BE49-F238E27FC236}">
                    <a16:creationId xmlns:a16="http://schemas.microsoft.com/office/drawing/2014/main" id="{DDD6AA44-DB97-44E4-35E4-E8D22F93B3EF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直線コネクタ 648">
                <a:extLst>
                  <a:ext uri="{FF2B5EF4-FFF2-40B4-BE49-F238E27FC236}">
                    <a16:creationId xmlns:a16="http://schemas.microsoft.com/office/drawing/2014/main" id="{278AAEC9-FCBE-C80A-8BF2-B75D1F2E6845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直線コネクタ 649">
                <a:extLst>
                  <a:ext uri="{FF2B5EF4-FFF2-40B4-BE49-F238E27FC236}">
                    <a16:creationId xmlns:a16="http://schemas.microsoft.com/office/drawing/2014/main" id="{1C3EB224-CF59-860B-0501-D720ADF5F37E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直線コネクタ 650">
                <a:extLst>
                  <a:ext uri="{FF2B5EF4-FFF2-40B4-BE49-F238E27FC236}">
                    <a16:creationId xmlns:a16="http://schemas.microsoft.com/office/drawing/2014/main" id="{4A20EA82-241E-A615-C5EE-445D9CA1C02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5" name="直線コネクタ 384">
              <a:extLst>
                <a:ext uri="{FF2B5EF4-FFF2-40B4-BE49-F238E27FC236}">
                  <a16:creationId xmlns:a16="http://schemas.microsoft.com/office/drawing/2014/main" id="{F2F04EC6-ADEE-8941-1DBD-35FDC22A201C}"/>
                </a:ext>
              </a:extLst>
            </p:cNvPr>
            <p:cNvCxnSpPr/>
            <p:nvPr/>
          </p:nvCxnSpPr>
          <p:spPr>
            <a:xfrm>
              <a:off x="4048583" y="4849745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グループ化 437">
              <a:extLst>
                <a:ext uri="{FF2B5EF4-FFF2-40B4-BE49-F238E27FC236}">
                  <a16:creationId xmlns:a16="http://schemas.microsoft.com/office/drawing/2014/main" id="{DAB08FF0-B0AE-6924-E5DA-87E5413FB1AD}"/>
                </a:ext>
              </a:extLst>
            </p:cNvPr>
            <p:cNvGrpSpPr/>
            <p:nvPr/>
          </p:nvGrpSpPr>
          <p:grpSpPr>
            <a:xfrm>
              <a:off x="4149860" y="5147731"/>
              <a:ext cx="163227" cy="83196"/>
              <a:chOff x="359729" y="4363010"/>
              <a:chExt cx="294729" cy="152678"/>
            </a:xfrm>
          </p:grpSpPr>
          <p:cxnSp>
            <p:nvCxnSpPr>
              <p:cNvPr id="642" name="直線コネクタ 641">
                <a:extLst>
                  <a:ext uri="{FF2B5EF4-FFF2-40B4-BE49-F238E27FC236}">
                    <a16:creationId xmlns:a16="http://schemas.microsoft.com/office/drawing/2014/main" id="{023F51A9-4597-0C95-ADB8-E7FC42CDAFCD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直線コネクタ 642">
                <a:extLst>
                  <a:ext uri="{FF2B5EF4-FFF2-40B4-BE49-F238E27FC236}">
                    <a16:creationId xmlns:a16="http://schemas.microsoft.com/office/drawing/2014/main" id="{A86DABD5-78C5-5B38-0C59-FD3AC1C8703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直線コネクタ 643">
                <a:extLst>
                  <a:ext uri="{FF2B5EF4-FFF2-40B4-BE49-F238E27FC236}">
                    <a16:creationId xmlns:a16="http://schemas.microsoft.com/office/drawing/2014/main" id="{894FD3AD-9FBA-46C4-D1C9-BE7EB64CC722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直線コネクタ 644">
                <a:extLst>
                  <a:ext uri="{FF2B5EF4-FFF2-40B4-BE49-F238E27FC236}">
                    <a16:creationId xmlns:a16="http://schemas.microsoft.com/office/drawing/2014/main" id="{866F6405-B81D-0BA0-A894-8578E27027F8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直線コネクタ 645">
                <a:extLst>
                  <a:ext uri="{FF2B5EF4-FFF2-40B4-BE49-F238E27FC236}">
                    <a16:creationId xmlns:a16="http://schemas.microsoft.com/office/drawing/2014/main" id="{4270474E-2B74-2B71-0557-F83E63428825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9" name="直線コネクタ 438">
              <a:extLst>
                <a:ext uri="{FF2B5EF4-FFF2-40B4-BE49-F238E27FC236}">
                  <a16:creationId xmlns:a16="http://schemas.microsoft.com/office/drawing/2014/main" id="{9AFC35E2-65CE-2BA5-D063-C147D2DB5A84}"/>
                </a:ext>
              </a:extLst>
            </p:cNvPr>
            <p:cNvCxnSpPr/>
            <p:nvPr/>
          </p:nvCxnSpPr>
          <p:spPr>
            <a:xfrm>
              <a:off x="4048583" y="5189329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直線コネクタ 444">
              <a:extLst>
                <a:ext uri="{FF2B5EF4-FFF2-40B4-BE49-F238E27FC236}">
                  <a16:creationId xmlns:a16="http://schemas.microsoft.com/office/drawing/2014/main" id="{3302120B-7912-B58D-152D-303FA0595283}"/>
                </a:ext>
              </a:extLst>
            </p:cNvPr>
            <p:cNvCxnSpPr/>
            <p:nvPr/>
          </p:nvCxnSpPr>
          <p:spPr>
            <a:xfrm>
              <a:off x="3189022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6" name="グループ化 445">
              <a:extLst>
                <a:ext uri="{FF2B5EF4-FFF2-40B4-BE49-F238E27FC236}">
                  <a16:creationId xmlns:a16="http://schemas.microsoft.com/office/drawing/2014/main" id="{9DA17661-232A-3646-97F1-E6C2BF567ECE}"/>
                </a:ext>
              </a:extLst>
            </p:cNvPr>
            <p:cNvGrpSpPr/>
            <p:nvPr/>
          </p:nvGrpSpPr>
          <p:grpSpPr>
            <a:xfrm>
              <a:off x="3620394" y="5538260"/>
              <a:ext cx="163227" cy="83196"/>
              <a:chOff x="359729" y="4363010"/>
              <a:chExt cx="294729" cy="152678"/>
            </a:xfrm>
          </p:grpSpPr>
          <p:cxnSp>
            <p:nvCxnSpPr>
              <p:cNvPr id="637" name="直線コネクタ 636">
                <a:extLst>
                  <a:ext uri="{FF2B5EF4-FFF2-40B4-BE49-F238E27FC236}">
                    <a16:creationId xmlns:a16="http://schemas.microsoft.com/office/drawing/2014/main" id="{134ABBEA-A66F-3863-E38A-491A7A3FA741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直線コネクタ 637">
                <a:extLst>
                  <a:ext uri="{FF2B5EF4-FFF2-40B4-BE49-F238E27FC236}">
                    <a16:creationId xmlns:a16="http://schemas.microsoft.com/office/drawing/2014/main" id="{74062DEF-7B4D-2BA9-403A-14E0106A167C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直線コネクタ 638">
                <a:extLst>
                  <a:ext uri="{FF2B5EF4-FFF2-40B4-BE49-F238E27FC236}">
                    <a16:creationId xmlns:a16="http://schemas.microsoft.com/office/drawing/2014/main" id="{C86D5FB4-6CC5-07FA-A14B-908E4FDCA1C2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直線コネクタ 639">
                <a:extLst>
                  <a:ext uri="{FF2B5EF4-FFF2-40B4-BE49-F238E27FC236}">
                    <a16:creationId xmlns:a16="http://schemas.microsoft.com/office/drawing/2014/main" id="{C953775C-9F8D-E00F-A913-010FD01FB15E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直線コネクタ 640">
                <a:extLst>
                  <a:ext uri="{FF2B5EF4-FFF2-40B4-BE49-F238E27FC236}">
                    <a16:creationId xmlns:a16="http://schemas.microsoft.com/office/drawing/2014/main" id="{9BBFA79E-A76A-342A-5D99-F17991D798D8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7" name="グループ化 446">
              <a:extLst>
                <a:ext uri="{FF2B5EF4-FFF2-40B4-BE49-F238E27FC236}">
                  <a16:creationId xmlns:a16="http://schemas.microsoft.com/office/drawing/2014/main" id="{CBB2CFB6-BEE8-917F-8542-8EED9DFACF05}"/>
                </a:ext>
              </a:extLst>
            </p:cNvPr>
            <p:cNvGrpSpPr/>
            <p:nvPr/>
          </p:nvGrpSpPr>
          <p:grpSpPr>
            <a:xfrm>
              <a:off x="3885072" y="5538260"/>
              <a:ext cx="163227" cy="83196"/>
              <a:chOff x="359729" y="4363010"/>
              <a:chExt cx="294729" cy="152678"/>
            </a:xfrm>
          </p:grpSpPr>
          <p:cxnSp>
            <p:nvCxnSpPr>
              <p:cNvPr id="632" name="直線コネクタ 631">
                <a:extLst>
                  <a:ext uri="{FF2B5EF4-FFF2-40B4-BE49-F238E27FC236}">
                    <a16:creationId xmlns:a16="http://schemas.microsoft.com/office/drawing/2014/main" id="{1ED8B6D3-B883-36B2-5503-D913E8B13E10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直線コネクタ 632">
                <a:extLst>
                  <a:ext uri="{FF2B5EF4-FFF2-40B4-BE49-F238E27FC236}">
                    <a16:creationId xmlns:a16="http://schemas.microsoft.com/office/drawing/2014/main" id="{397912DC-F513-895A-4BB9-957C8FD4271C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直線コネクタ 633">
                <a:extLst>
                  <a:ext uri="{FF2B5EF4-FFF2-40B4-BE49-F238E27FC236}">
                    <a16:creationId xmlns:a16="http://schemas.microsoft.com/office/drawing/2014/main" id="{68679B5F-D1EF-0AC9-5ADD-E42E52B84057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直線コネクタ 634">
                <a:extLst>
                  <a:ext uri="{FF2B5EF4-FFF2-40B4-BE49-F238E27FC236}">
                    <a16:creationId xmlns:a16="http://schemas.microsoft.com/office/drawing/2014/main" id="{CBB61970-B2F0-D513-DFE4-8368FC7A3267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直線コネクタ 635">
                <a:extLst>
                  <a:ext uri="{FF2B5EF4-FFF2-40B4-BE49-F238E27FC236}">
                    <a16:creationId xmlns:a16="http://schemas.microsoft.com/office/drawing/2014/main" id="{12E440A1-4E08-B627-12D8-A6808C7F8583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6" name="直線コネクタ 575">
              <a:extLst>
                <a:ext uri="{FF2B5EF4-FFF2-40B4-BE49-F238E27FC236}">
                  <a16:creationId xmlns:a16="http://schemas.microsoft.com/office/drawing/2014/main" id="{CD9A9F3D-7CF6-0535-8C7B-AE3DBA43CB1F}"/>
                </a:ext>
              </a:extLst>
            </p:cNvPr>
            <p:cNvCxnSpPr/>
            <p:nvPr/>
          </p:nvCxnSpPr>
          <p:spPr>
            <a:xfrm>
              <a:off x="4305484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直線コネクタ 576">
              <a:extLst>
                <a:ext uri="{FF2B5EF4-FFF2-40B4-BE49-F238E27FC236}">
                  <a16:creationId xmlns:a16="http://schemas.microsoft.com/office/drawing/2014/main" id="{3CA055EF-8853-850D-70D5-28DCEFB5BD75}"/>
                </a:ext>
              </a:extLst>
            </p:cNvPr>
            <p:cNvCxnSpPr/>
            <p:nvPr/>
          </p:nvCxnSpPr>
          <p:spPr>
            <a:xfrm>
              <a:off x="3783795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8" name="グループ化 577">
              <a:extLst>
                <a:ext uri="{FF2B5EF4-FFF2-40B4-BE49-F238E27FC236}">
                  <a16:creationId xmlns:a16="http://schemas.microsoft.com/office/drawing/2014/main" id="{0015EDB5-FC26-4F19-B4B6-3CF24285F019}"/>
                </a:ext>
              </a:extLst>
            </p:cNvPr>
            <p:cNvGrpSpPr/>
            <p:nvPr/>
          </p:nvGrpSpPr>
          <p:grpSpPr>
            <a:xfrm>
              <a:off x="4404140" y="5538260"/>
              <a:ext cx="163227" cy="83196"/>
              <a:chOff x="359729" y="4363010"/>
              <a:chExt cx="294729" cy="152678"/>
            </a:xfrm>
          </p:grpSpPr>
          <p:cxnSp>
            <p:nvCxnSpPr>
              <p:cNvPr id="627" name="直線コネクタ 626">
                <a:extLst>
                  <a:ext uri="{FF2B5EF4-FFF2-40B4-BE49-F238E27FC236}">
                    <a16:creationId xmlns:a16="http://schemas.microsoft.com/office/drawing/2014/main" id="{4CDE1451-F8C4-01FD-DFA9-1047F88BADA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直線コネクタ 627">
                <a:extLst>
                  <a:ext uri="{FF2B5EF4-FFF2-40B4-BE49-F238E27FC236}">
                    <a16:creationId xmlns:a16="http://schemas.microsoft.com/office/drawing/2014/main" id="{485BB1E2-FA20-4B3C-026A-D3DD8DCBF92D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直線コネクタ 628">
                <a:extLst>
                  <a:ext uri="{FF2B5EF4-FFF2-40B4-BE49-F238E27FC236}">
                    <a16:creationId xmlns:a16="http://schemas.microsoft.com/office/drawing/2014/main" id="{5EF6B302-6EAB-59B6-825A-BAE6FA38C276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直線コネクタ 629">
                <a:extLst>
                  <a:ext uri="{FF2B5EF4-FFF2-40B4-BE49-F238E27FC236}">
                    <a16:creationId xmlns:a16="http://schemas.microsoft.com/office/drawing/2014/main" id="{C1B333FD-4398-CC00-307B-41D5F40C715F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直線コネクタ 630">
                <a:extLst>
                  <a:ext uri="{FF2B5EF4-FFF2-40B4-BE49-F238E27FC236}">
                    <a16:creationId xmlns:a16="http://schemas.microsoft.com/office/drawing/2014/main" id="{6412DA27-9A8E-FA79-878C-3A6E140EF8BE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9" name="直線コネクタ 578">
              <a:extLst>
                <a:ext uri="{FF2B5EF4-FFF2-40B4-BE49-F238E27FC236}">
                  <a16:creationId xmlns:a16="http://schemas.microsoft.com/office/drawing/2014/main" id="{3C782E14-3564-6855-5D11-682DD1ACD603}"/>
                </a:ext>
              </a:extLst>
            </p:cNvPr>
            <p:cNvCxnSpPr/>
            <p:nvPr/>
          </p:nvCxnSpPr>
          <p:spPr>
            <a:xfrm>
              <a:off x="4896398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直線コネクタ 579">
              <a:extLst>
                <a:ext uri="{FF2B5EF4-FFF2-40B4-BE49-F238E27FC236}">
                  <a16:creationId xmlns:a16="http://schemas.microsoft.com/office/drawing/2014/main" id="{C5400E3C-BC8B-0483-A8AC-A0273CF5C14F}"/>
                </a:ext>
              </a:extLst>
            </p:cNvPr>
            <p:cNvCxnSpPr/>
            <p:nvPr/>
          </p:nvCxnSpPr>
          <p:spPr>
            <a:xfrm rot="16200000" flipV="1">
              <a:off x="3153634" y="5433220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直線コネクタ 580">
              <a:extLst>
                <a:ext uri="{FF2B5EF4-FFF2-40B4-BE49-F238E27FC236}">
                  <a16:creationId xmlns:a16="http://schemas.microsoft.com/office/drawing/2014/main" id="{526341F6-2E90-A186-8270-DB7E2C017B5C}"/>
                </a:ext>
              </a:extLst>
            </p:cNvPr>
            <p:cNvCxnSpPr/>
            <p:nvPr/>
          </p:nvCxnSpPr>
          <p:spPr>
            <a:xfrm rot="16200000" flipH="1" flipV="1">
              <a:off x="3162664" y="5382223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直線コネクタ 581">
              <a:extLst>
                <a:ext uri="{FF2B5EF4-FFF2-40B4-BE49-F238E27FC236}">
                  <a16:creationId xmlns:a16="http://schemas.microsoft.com/office/drawing/2014/main" id="{28C4A3F7-5744-2F3C-5C5D-0A26F15D96EA}"/>
                </a:ext>
              </a:extLst>
            </p:cNvPr>
            <p:cNvCxnSpPr/>
            <p:nvPr/>
          </p:nvCxnSpPr>
          <p:spPr>
            <a:xfrm rot="16200000" flipV="1">
              <a:off x="3164872" y="5340623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直線コネクタ 582">
              <a:extLst>
                <a:ext uri="{FF2B5EF4-FFF2-40B4-BE49-F238E27FC236}">
                  <a16:creationId xmlns:a16="http://schemas.microsoft.com/office/drawing/2014/main" id="{3886CC86-1F23-9D29-A0D1-C4D9B4F4DC84}"/>
                </a:ext>
              </a:extLst>
            </p:cNvPr>
            <p:cNvCxnSpPr/>
            <p:nvPr/>
          </p:nvCxnSpPr>
          <p:spPr>
            <a:xfrm rot="16200000" flipH="1" flipV="1">
              <a:off x="3162510" y="5301019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直線コネクタ 583">
              <a:extLst>
                <a:ext uri="{FF2B5EF4-FFF2-40B4-BE49-F238E27FC236}">
                  <a16:creationId xmlns:a16="http://schemas.microsoft.com/office/drawing/2014/main" id="{26573C75-A110-1063-657D-8072E1B1D906}"/>
                </a:ext>
              </a:extLst>
            </p:cNvPr>
            <p:cNvCxnSpPr/>
            <p:nvPr/>
          </p:nvCxnSpPr>
          <p:spPr>
            <a:xfrm rot="16200000" flipV="1">
              <a:off x="3194755" y="5293056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直線コネクタ 584">
              <a:extLst>
                <a:ext uri="{FF2B5EF4-FFF2-40B4-BE49-F238E27FC236}">
                  <a16:creationId xmlns:a16="http://schemas.microsoft.com/office/drawing/2014/main" id="{62987BC8-1189-C75E-E7BD-EECD95AC6A4F}"/>
                </a:ext>
              </a:extLst>
            </p:cNvPr>
            <p:cNvCxnSpPr/>
            <p:nvPr/>
          </p:nvCxnSpPr>
          <p:spPr>
            <a:xfrm flipV="1">
              <a:off x="3184491" y="5463999"/>
              <a:ext cx="0" cy="25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直線コネクタ 585">
              <a:extLst>
                <a:ext uri="{FF2B5EF4-FFF2-40B4-BE49-F238E27FC236}">
                  <a16:creationId xmlns:a16="http://schemas.microsoft.com/office/drawing/2014/main" id="{5EF0E479-080A-0800-B093-DF8C8AC3D8F3}"/>
                </a:ext>
              </a:extLst>
            </p:cNvPr>
            <p:cNvCxnSpPr/>
            <p:nvPr/>
          </p:nvCxnSpPr>
          <p:spPr>
            <a:xfrm rot="16200000" flipV="1">
              <a:off x="4963232" y="5433220"/>
              <a:ext cx="19511" cy="4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直線コネクタ 586">
              <a:extLst>
                <a:ext uri="{FF2B5EF4-FFF2-40B4-BE49-F238E27FC236}">
                  <a16:creationId xmlns:a16="http://schemas.microsoft.com/office/drawing/2014/main" id="{B7D86FB1-BE68-074F-7E48-766B740C8698}"/>
                </a:ext>
              </a:extLst>
            </p:cNvPr>
            <p:cNvCxnSpPr/>
            <p:nvPr/>
          </p:nvCxnSpPr>
          <p:spPr>
            <a:xfrm rot="16200000" flipH="1" flipV="1">
              <a:off x="4972263" y="5382223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直線コネクタ 587">
              <a:extLst>
                <a:ext uri="{FF2B5EF4-FFF2-40B4-BE49-F238E27FC236}">
                  <a16:creationId xmlns:a16="http://schemas.microsoft.com/office/drawing/2014/main" id="{D67D5054-B816-2996-C154-9F2326B66F05}"/>
                </a:ext>
              </a:extLst>
            </p:cNvPr>
            <p:cNvCxnSpPr/>
            <p:nvPr/>
          </p:nvCxnSpPr>
          <p:spPr>
            <a:xfrm rot="16200000" flipV="1">
              <a:off x="4974471" y="5340623"/>
              <a:ext cx="39238" cy="84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直線コネクタ 588">
              <a:extLst>
                <a:ext uri="{FF2B5EF4-FFF2-40B4-BE49-F238E27FC236}">
                  <a16:creationId xmlns:a16="http://schemas.microsoft.com/office/drawing/2014/main" id="{51032FE1-02A0-6DCB-D75F-F1F789E5E3FE}"/>
                </a:ext>
              </a:extLst>
            </p:cNvPr>
            <p:cNvCxnSpPr/>
            <p:nvPr/>
          </p:nvCxnSpPr>
          <p:spPr>
            <a:xfrm rot="16200000" flipH="1" flipV="1">
              <a:off x="4972109" y="5301019"/>
              <a:ext cx="43806" cy="844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直線コネクタ 589">
              <a:extLst>
                <a:ext uri="{FF2B5EF4-FFF2-40B4-BE49-F238E27FC236}">
                  <a16:creationId xmlns:a16="http://schemas.microsoft.com/office/drawing/2014/main" id="{CED3BC44-13A7-4BC3-67BC-970336AAE5C0}"/>
                </a:ext>
              </a:extLst>
            </p:cNvPr>
            <p:cNvCxnSpPr/>
            <p:nvPr/>
          </p:nvCxnSpPr>
          <p:spPr>
            <a:xfrm rot="16200000" flipV="1">
              <a:off x="5004354" y="5293056"/>
              <a:ext cx="17909" cy="385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直線コネクタ 590">
              <a:extLst>
                <a:ext uri="{FF2B5EF4-FFF2-40B4-BE49-F238E27FC236}">
                  <a16:creationId xmlns:a16="http://schemas.microsoft.com/office/drawing/2014/main" id="{67D66460-A1A2-DE55-E0AE-D2B96ED735C2}"/>
                </a:ext>
              </a:extLst>
            </p:cNvPr>
            <p:cNvCxnSpPr/>
            <p:nvPr/>
          </p:nvCxnSpPr>
          <p:spPr>
            <a:xfrm flipV="1">
              <a:off x="4994090" y="5463999"/>
              <a:ext cx="0" cy="25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2" name="グループ化 591">
              <a:extLst>
                <a:ext uri="{FF2B5EF4-FFF2-40B4-BE49-F238E27FC236}">
                  <a16:creationId xmlns:a16="http://schemas.microsoft.com/office/drawing/2014/main" id="{3080133B-F199-715E-F390-2BFF0A7329C2}"/>
                </a:ext>
              </a:extLst>
            </p:cNvPr>
            <p:cNvGrpSpPr/>
            <p:nvPr/>
          </p:nvGrpSpPr>
          <p:grpSpPr>
            <a:xfrm>
              <a:off x="4146685" y="5538260"/>
              <a:ext cx="163227" cy="83196"/>
              <a:chOff x="359729" y="4363010"/>
              <a:chExt cx="294729" cy="152678"/>
            </a:xfrm>
          </p:grpSpPr>
          <p:cxnSp>
            <p:nvCxnSpPr>
              <p:cNvPr id="622" name="直線コネクタ 621">
                <a:extLst>
                  <a:ext uri="{FF2B5EF4-FFF2-40B4-BE49-F238E27FC236}">
                    <a16:creationId xmlns:a16="http://schemas.microsoft.com/office/drawing/2014/main" id="{7338C01F-EF75-4521-B00E-2C70355480AA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直線コネクタ 622">
                <a:extLst>
                  <a:ext uri="{FF2B5EF4-FFF2-40B4-BE49-F238E27FC236}">
                    <a16:creationId xmlns:a16="http://schemas.microsoft.com/office/drawing/2014/main" id="{C699B163-59E3-04C4-A73E-5929B0D60BD3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直線コネクタ 623">
                <a:extLst>
                  <a:ext uri="{FF2B5EF4-FFF2-40B4-BE49-F238E27FC236}">
                    <a16:creationId xmlns:a16="http://schemas.microsoft.com/office/drawing/2014/main" id="{76E6D59E-FCCA-AA30-F282-E645B6CB3721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直線コネクタ 624">
                <a:extLst>
                  <a:ext uri="{FF2B5EF4-FFF2-40B4-BE49-F238E27FC236}">
                    <a16:creationId xmlns:a16="http://schemas.microsoft.com/office/drawing/2014/main" id="{670224ED-2BEF-91AA-7A13-96AECDDCA88A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直線コネクタ 625">
                <a:extLst>
                  <a:ext uri="{FF2B5EF4-FFF2-40B4-BE49-F238E27FC236}">
                    <a16:creationId xmlns:a16="http://schemas.microsoft.com/office/drawing/2014/main" id="{A8F2F798-FEEF-D6E9-DB91-94010C015B53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3" name="直線コネクタ 592">
              <a:extLst>
                <a:ext uri="{FF2B5EF4-FFF2-40B4-BE49-F238E27FC236}">
                  <a16:creationId xmlns:a16="http://schemas.microsoft.com/office/drawing/2014/main" id="{D413CDDF-8D7E-B672-D7E9-8D56B00534F5}"/>
                </a:ext>
              </a:extLst>
            </p:cNvPr>
            <p:cNvCxnSpPr/>
            <p:nvPr/>
          </p:nvCxnSpPr>
          <p:spPr>
            <a:xfrm>
              <a:off x="4045408" y="5579858"/>
              <a:ext cx="986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4" name="グループ化 593">
              <a:extLst>
                <a:ext uri="{FF2B5EF4-FFF2-40B4-BE49-F238E27FC236}">
                  <a16:creationId xmlns:a16="http://schemas.microsoft.com/office/drawing/2014/main" id="{6F356638-C3E4-F14B-A2C6-083372C041BF}"/>
                </a:ext>
              </a:extLst>
            </p:cNvPr>
            <p:cNvGrpSpPr/>
            <p:nvPr/>
          </p:nvGrpSpPr>
          <p:grpSpPr>
            <a:xfrm>
              <a:off x="3282845" y="4808071"/>
              <a:ext cx="163227" cy="83196"/>
              <a:chOff x="359729" y="4363010"/>
              <a:chExt cx="294729" cy="152678"/>
            </a:xfrm>
          </p:grpSpPr>
          <p:cxnSp>
            <p:nvCxnSpPr>
              <p:cNvPr id="617" name="直線コネクタ 616">
                <a:extLst>
                  <a:ext uri="{FF2B5EF4-FFF2-40B4-BE49-F238E27FC236}">
                    <a16:creationId xmlns:a16="http://schemas.microsoft.com/office/drawing/2014/main" id="{03125B3D-CB58-89A4-6E00-2FC15B15FA06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直線コネクタ 617">
                <a:extLst>
                  <a:ext uri="{FF2B5EF4-FFF2-40B4-BE49-F238E27FC236}">
                    <a16:creationId xmlns:a16="http://schemas.microsoft.com/office/drawing/2014/main" id="{45130D3D-EF62-3E78-BDFB-5D067665D1C4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直線コネクタ 618">
                <a:extLst>
                  <a:ext uri="{FF2B5EF4-FFF2-40B4-BE49-F238E27FC236}">
                    <a16:creationId xmlns:a16="http://schemas.microsoft.com/office/drawing/2014/main" id="{51846D0C-26A2-DF05-6C2B-CF7C18825C6E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直線コネクタ 619">
                <a:extLst>
                  <a:ext uri="{FF2B5EF4-FFF2-40B4-BE49-F238E27FC236}">
                    <a16:creationId xmlns:a16="http://schemas.microsoft.com/office/drawing/2014/main" id="{C9776F93-824D-4F0F-083E-DE51296A785B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直線コネクタ 620">
                <a:extLst>
                  <a:ext uri="{FF2B5EF4-FFF2-40B4-BE49-F238E27FC236}">
                    <a16:creationId xmlns:a16="http://schemas.microsoft.com/office/drawing/2014/main" id="{EA4EB87E-772E-32FC-F9C1-C0D5D00AD577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5" name="直線コネクタ 594">
              <a:extLst>
                <a:ext uri="{FF2B5EF4-FFF2-40B4-BE49-F238E27FC236}">
                  <a16:creationId xmlns:a16="http://schemas.microsoft.com/office/drawing/2014/main" id="{0A158274-59D4-7F3A-F01D-9F0820DFB69D}"/>
                </a:ext>
              </a:extLst>
            </p:cNvPr>
            <p:cNvCxnSpPr>
              <a:cxnSpLocks/>
            </p:cNvCxnSpPr>
            <p:nvPr/>
          </p:nvCxnSpPr>
          <p:spPr>
            <a:xfrm>
              <a:off x="3446072" y="4849669"/>
              <a:ext cx="1794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6" name="グループ化 595">
              <a:extLst>
                <a:ext uri="{FF2B5EF4-FFF2-40B4-BE49-F238E27FC236}">
                  <a16:creationId xmlns:a16="http://schemas.microsoft.com/office/drawing/2014/main" id="{8CB48EDD-A7DF-5D76-A362-5EBFF83AFEE7}"/>
                </a:ext>
              </a:extLst>
            </p:cNvPr>
            <p:cNvGrpSpPr/>
            <p:nvPr/>
          </p:nvGrpSpPr>
          <p:grpSpPr>
            <a:xfrm>
              <a:off x="4732587" y="4803784"/>
              <a:ext cx="163227" cy="83196"/>
              <a:chOff x="359729" y="4363010"/>
              <a:chExt cx="294729" cy="152678"/>
            </a:xfrm>
          </p:grpSpPr>
          <p:cxnSp>
            <p:nvCxnSpPr>
              <p:cNvPr id="612" name="直線コネクタ 611">
                <a:extLst>
                  <a:ext uri="{FF2B5EF4-FFF2-40B4-BE49-F238E27FC236}">
                    <a16:creationId xmlns:a16="http://schemas.microsoft.com/office/drawing/2014/main" id="{86B2729C-0D1E-9E4C-A24F-510655FA57EA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直線コネクタ 612">
                <a:extLst>
                  <a:ext uri="{FF2B5EF4-FFF2-40B4-BE49-F238E27FC236}">
                    <a16:creationId xmlns:a16="http://schemas.microsoft.com/office/drawing/2014/main" id="{01D0E58B-6D25-ECE8-C832-2CCE5616951E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直線コネクタ 613">
                <a:extLst>
                  <a:ext uri="{FF2B5EF4-FFF2-40B4-BE49-F238E27FC236}">
                    <a16:creationId xmlns:a16="http://schemas.microsoft.com/office/drawing/2014/main" id="{85086951-3CBE-E2D9-C0FF-46F665B85427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直線コネクタ 614">
                <a:extLst>
                  <a:ext uri="{FF2B5EF4-FFF2-40B4-BE49-F238E27FC236}">
                    <a16:creationId xmlns:a16="http://schemas.microsoft.com/office/drawing/2014/main" id="{7FEAA442-FDAB-92DD-A029-1DD512CED26B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直線コネクタ 615">
                <a:extLst>
                  <a:ext uri="{FF2B5EF4-FFF2-40B4-BE49-F238E27FC236}">
                    <a16:creationId xmlns:a16="http://schemas.microsoft.com/office/drawing/2014/main" id="{DA7F2D71-5A4A-16A4-670D-EBC800EEAEC0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7" name="直線コネクタ 596">
              <a:extLst>
                <a:ext uri="{FF2B5EF4-FFF2-40B4-BE49-F238E27FC236}">
                  <a16:creationId xmlns:a16="http://schemas.microsoft.com/office/drawing/2014/main" id="{02F6C076-D266-0494-3A94-77F097AFB7F7}"/>
                </a:ext>
              </a:extLst>
            </p:cNvPr>
            <p:cNvCxnSpPr>
              <a:cxnSpLocks/>
            </p:cNvCxnSpPr>
            <p:nvPr/>
          </p:nvCxnSpPr>
          <p:spPr>
            <a:xfrm>
              <a:off x="4566388" y="4845382"/>
              <a:ext cx="1661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8" name="グループ化 597">
              <a:extLst>
                <a:ext uri="{FF2B5EF4-FFF2-40B4-BE49-F238E27FC236}">
                  <a16:creationId xmlns:a16="http://schemas.microsoft.com/office/drawing/2014/main" id="{947ABC8F-30D4-49E7-74B7-3A9333725929}"/>
                </a:ext>
              </a:extLst>
            </p:cNvPr>
            <p:cNvGrpSpPr/>
            <p:nvPr/>
          </p:nvGrpSpPr>
          <p:grpSpPr>
            <a:xfrm>
              <a:off x="3292591" y="5537176"/>
              <a:ext cx="163227" cy="83196"/>
              <a:chOff x="359729" y="4363010"/>
              <a:chExt cx="294729" cy="152678"/>
            </a:xfrm>
          </p:grpSpPr>
          <p:cxnSp>
            <p:nvCxnSpPr>
              <p:cNvPr id="607" name="直線コネクタ 606">
                <a:extLst>
                  <a:ext uri="{FF2B5EF4-FFF2-40B4-BE49-F238E27FC236}">
                    <a16:creationId xmlns:a16="http://schemas.microsoft.com/office/drawing/2014/main" id="{6D66B9C1-F720-56CF-F68B-1C2C256C6802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直線コネクタ 607">
                <a:extLst>
                  <a:ext uri="{FF2B5EF4-FFF2-40B4-BE49-F238E27FC236}">
                    <a16:creationId xmlns:a16="http://schemas.microsoft.com/office/drawing/2014/main" id="{5F05A9B7-566A-5FCD-C45D-07E5206098EC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直線コネクタ 608">
                <a:extLst>
                  <a:ext uri="{FF2B5EF4-FFF2-40B4-BE49-F238E27FC236}">
                    <a16:creationId xmlns:a16="http://schemas.microsoft.com/office/drawing/2014/main" id="{DB079BF2-1184-6639-28E2-1BE3C33CAFD5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直線コネクタ 609">
                <a:extLst>
                  <a:ext uri="{FF2B5EF4-FFF2-40B4-BE49-F238E27FC236}">
                    <a16:creationId xmlns:a16="http://schemas.microsoft.com/office/drawing/2014/main" id="{665031C7-F995-372A-9598-6AAA2331BFAA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直線コネクタ 610">
                <a:extLst>
                  <a:ext uri="{FF2B5EF4-FFF2-40B4-BE49-F238E27FC236}">
                    <a16:creationId xmlns:a16="http://schemas.microsoft.com/office/drawing/2014/main" id="{74D26D22-6B1A-5BF6-87B4-280DEED1C1E9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9" name="直線コネクタ 598">
              <a:extLst>
                <a:ext uri="{FF2B5EF4-FFF2-40B4-BE49-F238E27FC236}">
                  <a16:creationId xmlns:a16="http://schemas.microsoft.com/office/drawing/2014/main" id="{59819C3C-0AAA-9706-9FAE-954A4B15C691}"/>
                </a:ext>
              </a:extLst>
            </p:cNvPr>
            <p:cNvCxnSpPr>
              <a:cxnSpLocks/>
            </p:cNvCxnSpPr>
            <p:nvPr/>
          </p:nvCxnSpPr>
          <p:spPr>
            <a:xfrm>
              <a:off x="3455818" y="5578774"/>
              <a:ext cx="1614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0" name="グループ化 599">
              <a:extLst>
                <a:ext uri="{FF2B5EF4-FFF2-40B4-BE49-F238E27FC236}">
                  <a16:creationId xmlns:a16="http://schemas.microsoft.com/office/drawing/2014/main" id="{2D9BE8BC-A0B7-670E-C998-3C40B58EE260}"/>
                </a:ext>
              </a:extLst>
            </p:cNvPr>
            <p:cNvGrpSpPr/>
            <p:nvPr/>
          </p:nvGrpSpPr>
          <p:grpSpPr>
            <a:xfrm>
              <a:off x="4741496" y="5537100"/>
              <a:ext cx="163227" cy="83196"/>
              <a:chOff x="359729" y="4363010"/>
              <a:chExt cx="294729" cy="152678"/>
            </a:xfrm>
          </p:grpSpPr>
          <p:cxnSp>
            <p:nvCxnSpPr>
              <p:cNvPr id="602" name="直線コネクタ 601">
                <a:extLst>
                  <a:ext uri="{FF2B5EF4-FFF2-40B4-BE49-F238E27FC236}">
                    <a16:creationId xmlns:a16="http://schemas.microsoft.com/office/drawing/2014/main" id="{3E1A4656-35C9-F465-FEF1-7F6337844BD3}"/>
                  </a:ext>
                </a:extLst>
              </p:cNvPr>
              <p:cNvCxnSpPr/>
              <p:nvPr/>
            </p:nvCxnSpPr>
            <p:spPr>
              <a:xfrm flipV="1">
                <a:off x="359729" y="4363288"/>
                <a:ext cx="35807" cy="759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直線コネクタ 602">
                <a:extLst>
                  <a:ext uri="{FF2B5EF4-FFF2-40B4-BE49-F238E27FC236}">
                    <a16:creationId xmlns:a16="http://schemas.microsoft.com/office/drawing/2014/main" id="{44DE87AA-8830-0300-C23F-EBC4A8A58616}"/>
                  </a:ext>
                </a:extLst>
              </p:cNvPr>
              <p:cNvCxnSpPr/>
              <p:nvPr/>
            </p:nvCxnSpPr>
            <p:spPr>
              <a:xfrm flipH="1" flipV="1">
                <a:off x="392159" y="4363288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直線コネクタ 603">
                <a:extLst>
                  <a:ext uri="{FF2B5EF4-FFF2-40B4-BE49-F238E27FC236}">
                    <a16:creationId xmlns:a16="http://schemas.microsoft.com/office/drawing/2014/main" id="{57775EFF-FC99-4F08-B749-E0346E323EE5}"/>
                  </a:ext>
                </a:extLst>
              </p:cNvPr>
              <p:cNvCxnSpPr/>
              <p:nvPr/>
            </p:nvCxnSpPr>
            <p:spPr>
              <a:xfrm flipV="1">
                <a:off x="472551" y="4363010"/>
                <a:ext cx="72008" cy="15267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直線コネクタ 604">
                <a:extLst>
                  <a:ext uri="{FF2B5EF4-FFF2-40B4-BE49-F238E27FC236}">
                    <a16:creationId xmlns:a16="http://schemas.microsoft.com/office/drawing/2014/main" id="{C4BA0B38-0679-760C-B05E-252BDCF9499C}"/>
                  </a:ext>
                </a:extLst>
              </p:cNvPr>
              <p:cNvCxnSpPr/>
              <p:nvPr/>
            </p:nvCxnSpPr>
            <p:spPr>
              <a:xfrm flipH="1" flipV="1">
                <a:off x="541182" y="4363010"/>
                <a:ext cx="80392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直線コネクタ 605">
                <a:extLst>
                  <a:ext uri="{FF2B5EF4-FFF2-40B4-BE49-F238E27FC236}">
                    <a16:creationId xmlns:a16="http://schemas.microsoft.com/office/drawing/2014/main" id="{B29B9002-9E13-F76E-5B24-164E5E79861E}"/>
                  </a:ext>
                </a:extLst>
              </p:cNvPr>
              <p:cNvCxnSpPr/>
              <p:nvPr/>
            </p:nvCxnSpPr>
            <p:spPr>
              <a:xfrm flipV="1">
                <a:off x="621592" y="4439210"/>
                <a:ext cx="32866" cy="696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1" name="直線コネクタ 600">
              <a:extLst>
                <a:ext uri="{FF2B5EF4-FFF2-40B4-BE49-F238E27FC236}">
                  <a16:creationId xmlns:a16="http://schemas.microsoft.com/office/drawing/2014/main" id="{5BFEE36C-BA9F-346B-C8D3-E89127487051}"/>
                </a:ext>
              </a:extLst>
            </p:cNvPr>
            <p:cNvCxnSpPr>
              <a:cxnSpLocks/>
            </p:cNvCxnSpPr>
            <p:nvPr/>
          </p:nvCxnSpPr>
          <p:spPr>
            <a:xfrm>
              <a:off x="4564462" y="5578698"/>
              <a:ext cx="1770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7" name="グループ化 766">
            <a:extLst>
              <a:ext uri="{FF2B5EF4-FFF2-40B4-BE49-F238E27FC236}">
                <a16:creationId xmlns:a16="http://schemas.microsoft.com/office/drawing/2014/main" id="{E129E186-1762-41C2-FBCC-42D82F50646B}"/>
              </a:ext>
            </a:extLst>
          </p:cNvPr>
          <p:cNvGrpSpPr/>
          <p:nvPr/>
        </p:nvGrpSpPr>
        <p:grpSpPr>
          <a:xfrm>
            <a:off x="3539152" y="4376858"/>
            <a:ext cx="1134566" cy="1543374"/>
            <a:chOff x="3539152" y="4376858"/>
            <a:chExt cx="1134566" cy="1543374"/>
          </a:xfrm>
        </p:grpSpPr>
        <p:cxnSp>
          <p:nvCxnSpPr>
            <p:cNvPr id="404" name="直線コネクタ 403">
              <a:extLst>
                <a:ext uri="{FF2B5EF4-FFF2-40B4-BE49-F238E27FC236}">
                  <a16:creationId xmlns:a16="http://schemas.microsoft.com/office/drawing/2014/main" id="{D4252805-23FA-E1A9-463A-841B0C219908}"/>
                </a:ext>
              </a:extLst>
            </p:cNvPr>
            <p:cNvCxnSpPr>
              <a:cxnSpLocks/>
            </p:cNvCxnSpPr>
            <p:nvPr/>
          </p:nvCxnSpPr>
          <p:spPr>
            <a:xfrm>
              <a:off x="3572242" y="444032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円/楕円 323">
              <a:extLst>
                <a:ext uri="{FF2B5EF4-FFF2-40B4-BE49-F238E27FC236}">
                  <a16:creationId xmlns:a16="http://schemas.microsoft.com/office/drawing/2014/main" id="{85589AE6-74E0-FD12-478C-CE27B0FD7794}"/>
                </a:ext>
              </a:extLst>
            </p:cNvPr>
            <p:cNvSpPr/>
            <p:nvPr/>
          </p:nvSpPr>
          <p:spPr>
            <a:xfrm>
              <a:off x="3545440" y="438353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06" name="直線コネクタ 405">
              <a:extLst>
                <a:ext uri="{FF2B5EF4-FFF2-40B4-BE49-F238E27FC236}">
                  <a16:creationId xmlns:a16="http://schemas.microsoft.com/office/drawing/2014/main" id="{818AE5B2-A8E6-C319-8D19-D53F9774FD94}"/>
                </a:ext>
              </a:extLst>
            </p:cNvPr>
            <p:cNvCxnSpPr>
              <a:cxnSpLocks/>
            </p:cNvCxnSpPr>
            <p:nvPr/>
          </p:nvCxnSpPr>
          <p:spPr>
            <a:xfrm>
              <a:off x="3841041" y="444032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円/楕円 323">
              <a:extLst>
                <a:ext uri="{FF2B5EF4-FFF2-40B4-BE49-F238E27FC236}">
                  <a16:creationId xmlns:a16="http://schemas.microsoft.com/office/drawing/2014/main" id="{E2A2C599-EA9F-A5ED-A392-9EBFF5E4CE4A}"/>
                </a:ext>
              </a:extLst>
            </p:cNvPr>
            <p:cNvSpPr/>
            <p:nvPr/>
          </p:nvSpPr>
          <p:spPr>
            <a:xfrm>
              <a:off x="3814239" y="438353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08" name="直線コネクタ 407">
              <a:extLst>
                <a:ext uri="{FF2B5EF4-FFF2-40B4-BE49-F238E27FC236}">
                  <a16:creationId xmlns:a16="http://schemas.microsoft.com/office/drawing/2014/main" id="{DD978F8B-2CBC-D878-5E12-0873225B0D54}"/>
                </a:ext>
              </a:extLst>
            </p:cNvPr>
            <p:cNvCxnSpPr>
              <a:cxnSpLocks/>
            </p:cNvCxnSpPr>
            <p:nvPr/>
          </p:nvCxnSpPr>
          <p:spPr>
            <a:xfrm>
              <a:off x="4108465" y="444032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円/楕円 323">
              <a:extLst>
                <a:ext uri="{FF2B5EF4-FFF2-40B4-BE49-F238E27FC236}">
                  <a16:creationId xmlns:a16="http://schemas.microsoft.com/office/drawing/2014/main" id="{FAD3A23B-3B7A-509D-3580-12EDD5BF8908}"/>
                </a:ext>
              </a:extLst>
            </p:cNvPr>
            <p:cNvSpPr/>
            <p:nvPr/>
          </p:nvSpPr>
          <p:spPr>
            <a:xfrm>
              <a:off x="4081663" y="438353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0" name="直線コネクタ 409">
              <a:extLst>
                <a:ext uri="{FF2B5EF4-FFF2-40B4-BE49-F238E27FC236}">
                  <a16:creationId xmlns:a16="http://schemas.microsoft.com/office/drawing/2014/main" id="{0C5F30D2-17A1-2AA9-9314-ECEAD82A7BAA}"/>
                </a:ext>
              </a:extLst>
            </p:cNvPr>
            <p:cNvCxnSpPr>
              <a:cxnSpLocks/>
            </p:cNvCxnSpPr>
            <p:nvPr/>
          </p:nvCxnSpPr>
          <p:spPr>
            <a:xfrm>
              <a:off x="4357415" y="444032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円/楕円 323">
              <a:extLst>
                <a:ext uri="{FF2B5EF4-FFF2-40B4-BE49-F238E27FC236}">
                  <a16:creationId xmlns:a16="http://schemas.microsoft.com/office/drawing/2014/main" id="{CA56CA3A-E048-16FE-076C-66C25E2D4452}"/>
                </a:ext>
              </a:extLst>
            </p:cNvPr>
            <p:cNvSpPr/>
            <p:nvPr/>
          </p:nvSpPr>
          <p:spPr>
            <a:xfrm>
              <a:off x="4330613" y="438353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2" name="直線コネクタ 411">
              <a:extLst>
                <a:ext uri="{FF2B5EF4-FFF2-40B4-BE49-F238E27FC236}">
                  <a16:creationId xmlns:a16="http://schemas.microsoft.com/office/drawing/2014/main" id="{51855F9C-F479-7206-15CE-F3F7E4DAFCBD}"/>
                </a:ext>
              </a:extLst>
            </p:cNvPr>
            <p:cNvCxnSpPr>
              <a:cxnSpLocks/>
            </p:cNvCxnSpPr>
            <p:nvPr/>
          </p:nvCxnSpPr>
          <p:spPr>
            <a:xfrm>
              <a:off x="3571871" y="4751776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円/楕円 323">
              <a:extLst>
                <a:ext uri="{FF2B5EF4-FFF2-40B4-BE49-F238E27FC236}">
                  <a16:creationId xmlns:a16="http://schemas.microsoft.com/office/drawing/2014/main" id="{DD414544-0837-E320-BD20-81D905606DBC}"/>
                </a:ext>
              </a:extLst>
            </p:cNvPr>
            <p:cNvSpPr/>
            <p:nvPr/>
          </p:nvSpPr>
          <p:spPr>
            <a:xfrm>
              <a:off x="3545069" y="4694988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4" name="直線コネクタ 413">
              <a:extLst>
                <a:ext uri="{FF2B5EF4-FFF2-40B4-BE49-F238E27FC236}">
                  <a16:creationId xmlns:a16="http://schemas.microsoft.com/office/drawing/2014/main" id="{1F64E963-44E5-8FFC-692E-5DA379B5D4D7}"/>
                </a:ext>
              </a:extLst>
            </p:cNvPr>
            <p:cNvCxnSpPr>
              <a:cxnSpLocks/>
            </p:cNvCxnSpPr>
            <p:nvPr/>
          </p:nvCxnSpPr>
          <p:spPr>
            <a:xfrm>
              <a:off x="3852407" y="4754619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円/楕円 323">
              <a:extLst>
                <a:ext uri="{FF2B5EF4-FFF2-40B4-BE49-F238E27FC236}">
                  <a16:creationId xmlns:a16="http://schemas.microsoft.com/office/drawing/2014/main" id="{100A180F-7F18-D941-4B72-CF8596DFDF78}"/>
                </a:ext>
              </a:extLst>
            </p:cNvPr>
            <p:cNvSpPr/>
            <p:nvPr/>
          </p:nvSpPr>
          <p:spPr>
            <a:xfrm>
              <a:off x="3825605" y="4697831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6" name="直線コネクタ 415">
              <a:extLst>
                <a:ext uri="{FF2B5EF4-FFF2-40B4-BE49-F238E27FC236}">
                  <a16:creationId xmlns:a16="http://schemas.microsoft.com/office/drawing/2014/main" id="{C9B38F4C-D5A2-7B73-0A39-D66446C75ACF}"/>
                </a:ext>
              </a:extLst>
            </p:cNvPr>
            <p:cNvCxnSpPr>
              <a:cxnSpLocks/>
            </p:cNvCxnSpPr>
            <p:nvPr/>
          </p:nvCxnSpPr>
          <p:spPr>
            <a:xfrm>
              <a:off x="4119831" y="4754619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円/楕円 323">
              <a:extLst>
                <a:ext uri="{FF2B5EF4-FFF2-40B4-BE49-F238E27FC236}">
                  <a16:creationId xmlns:a16="http://schemas.microsoft.com/office/drawing/2014/main" id="{6DD43453-FC06-1460-FA51-991B62DC8674}"/>
                </a:ext>
              </a:extLst>
            </p:cNvPr>
            <p:cNvSpPr/>
            <p:nvPr/>
          </p:nvSpPr>
          <p:spPr>
            <a:xfrm>
              <a:off x="4093029" y="4697831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18" name="直線コネクタ 417">
              <a:extLst>
                <a:ext uri="{FF2B5EF4-FFF2-40B4-BE49-F238E27FC236}">
                  <a16:creationId xmlns:a16="http://schemas.microsoft.com/office/drawing/2014/main" id="{037E1992-1151-58F7-7FB6-DD005D5B6D5A}"/>
                </a:ext>
              </a:extLst>
            </p:cNvPr>
            <p:cNvCxnSpPr>
              <a:cxnSpLocks/>
            </p:cNvCxnSpPr>
            <p:nvPr/>
          </p:nvCxnSpPr>
          <p:spPr>
            <a:xfrm>
              <a:off x="4357044" y="4754619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円/楕円 323">
              <a:extLst>
                <a:ext uri="{FF2B5EF4-FFF2-40B4-BE49-F238E27FC236}">
                  <a16:creationId xmlns:a16="http://schemas.microsoft.com/office/drawing/2014/main" id="{20C8B291-7870-463E-24FF-E47D852BDAAB}"/>
                </a:ext>
              </a:extLst>
            </p:cNvPr>
            <p:cNvSpPr/>
            <p:nvPr/>
          </p:nvSpPr>
          <p:spPr>
            <a:xfrm>
              <a:off x="4330242" y="4697831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0" name="直線コネクタ 419">
              <a:extLst>
                <a:ext uri="{FF2B5EF4-FFF2-40B4-BE49-F238E27FC236}">
                  <a16:creationId xmlns:a16="http://schemas.microsoft.com/office/drawing/2014/main" id="{844F45BA-CB85-EE06-0498-CB6C30D12CC2}"/>
                </a:ext>
              </a:extLst>
            </p:cNvPr>
            <p:cNvCxnSpPr>
              <a:cxnSpLocks/>
            </p:cNvCxnSpPr>
            <p:nvPr/>
          </p:nvCxnSpPr>
          <p:spPr>
            <a:xfrm>
              <a:off x="3569067" y="509321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1" name="円/楕円 323">
              <a:extLst>
                <a:ext uri="{FF2B5EF4-FFF2-40B4-BE49-F238E27FC236}">
                  <a16:creationId xmlns:a16="http://schemas.microsoft.com/office/drawing/2014/main" id="{D2C76CC3-9461-4AE1-03ED-3BDB22FD0319}"/>
                </a:ext>
              </a:extLst>
            </p:cNvPr>
            <p:cNvSpPr/>
            <p:nvPr/>
          </p:nvSpPr>
          <p:spPr>
            <a:xfrm>
              <a:off x="3542265" y="503642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2" name="直線コネクタ 421">
              <a:extLst>
                <a:ext uri="{FF2B5EF4-FFF2-40B4-BE49-F238E27FC236}">
                  <a16:creationId xmlns:a16="http://schemas.microsoft.com/office/drawing/2014/main" id="{8D709A45-AFF0-3771-8E5C-B353180D6734}"/>
                </a:ext>
              </a:extLst>
            </p:cNvPr>
            <p:cNvCxnSpPr>
              <a:cxnSpLocks/>
            </p:cNvCxnSpPr>
            <p:nvPr/>
          </p:nvCxnSpPr>
          <p:spPr>
            <a:xfrm>
              <a:off x="3849763" y="509296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円/楕円 323">
              <a:extLst>
                <a:ext uri="{FF2B5EF4-FFF2-40B4-BE49-F238E27FC236}">
                  <a16:creationId xmlns:a16="http://schemas.microsoft.com/office/drawing/2014/main" id="{D83F0819-9D9C-DD5E-2EC0-3C7093C28318}"/>
                </a:ext>
              </a:extLst>
            </p:cNvPr>
            <p:cNvSpPr/>
            <p:nvPr/>
          </p:nvSpPr>
          <p:spPr>
            <a:xfrm>
              <a:off x="3822961" y="503617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4" name="直線コネクタ 423">
              <a:extLst>
                <a:ext uri="{FF2B5EF4-FFF2-40B4-BE49-F238E27FC236}">
                  <a16:creationId xmlns:a16="http://schemas.microsoft.com/office/drawing/2014/main" id="{1CF1DEA8-5E54-3659-7B23-014EEC5F33E1}"/>
                </a:ext>
              </a:extLst>
            </p:cNvPr>
            <p:cNvCxnSpPr>
              <a:cxnSpLocks/>
            </p:cNvCxnSpPr>
            <p:nvPr/>
          </p:nvCxnSpPr>
          <p:spPr>
            <a:xfrm>
              <a:off x="4117187" y="509296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円/楕円 323">
              <a:extLst>
                <a:ext uri="{FF2B5EF4-FFF2-40B4-BE49-F238E27FC236}">
                  <a16:creationId xmlns:a16="http://schemas.microsoft.com/office/drawing/2014/main" id="{DD488F86-AFE8-9A8E-1C59-BB8C9697D708}"/>
                </a:ext>
              </a:extLst>
            </p:cNvPr>
            <p:cNvSpPr/>
            <p:nvPr/>
          </p:nvSpPr>
          <p:spPr>
            <a:xfrm>
              <a:off x="4090385" y="503617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6" name="直線コネクタ 425">
              <a:extLst>
                <a:ext uri="{FF2B5EF4-FFF2-40B4-BE49-F238E27FC236}">
                  <a16:creationId xmlns:a16="http://schemas.microsoft.com/office/drawing/2014/main" id="{7159FA32-7701-2FBC-8B08-71ABFE262C73}"/>
                </a:ext>
              </a:extLst>
            </p:cNvPr>
            <p:cNvCxnSpPr>
              <a:cxnSpLocks/>
            </p:cNvCxnSpPr>
            <p:nvPr/>
          </p:nvCxnSpPr>
          <p:spPr>
            <a:xfrm>
              <a:off x="4354240" y="509296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7" name="円/楕円 323">
              <a:extLst>
                <a:ext uri="{FF2B5EF4-FFF2-40B4-BE49-F238E27FC236}">
                  <a16:creationId xmlns:a16="http://schemas.microsoft.com/office/drawing/2014/main" id="{5BB2B7AA-3B65-82F5-E695-B454776C7CBC}"/>
                </a:ext>
              </a:extLst>
            </p:cNvPr>
            <p:cNvSpPr/>
            <p:nvPr/>
          </p:nvSpPr>
          <p:spPr>
            <a:xfrm>
              <a:off x="4327438" y="503617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28" name="直線コネクタ 427">
              <a:extLst>
                <a:ext uri="{FF2B5EF4-FFF2-40B4-BE49-F238E27FC236}">
                  <a16:creationId xmlns:a16="http://schemas.microsoft.com/office/drawing/2014/main" id="{55D194F2-68E9-9A6E-0F66-AE0D1A1035E7}"/>
                </a:ext>
              </a:extLst>
            </p:cNvPr>
            <p:cNvCxnSpPr>
              <a:cxnSpLocks/>
            </p:cNvCxnSpPr>
            <p:nvPr/>
          </p:nvCxnSpPr>
          <p:spPr>
            <a:xfrm>
              <a:off x="3570269" y="548150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円/楕円 323">
              <a:extLst>
                <a:ext uri="{FF2B5EF4-FFF2-40B4-BE49-F238E27FC236}">
                  <a16:creationId xmlns:a16="http://schemas.microsoft.com/office/drawing/2014/main" id="{7C74ED99-0782-A1EC-3F14-BC87CDD2719E}"/>
                </a:ext>
              </a:extLst>
            </p:cNvPr>
            <p:cNvSpPr/>
            <p:nvPr/>
          </p:nvSpPr>
          <p:spPr>
            <a:xfrm>
              <a:off x="3543467" y="542471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30" name="直線コネクタ 429">
              <a:extLst>
                <a:ext uri="{FF2B5EF4-FFF2-40B4-BE49-F238E27FC236}">
                  <a16:creationId xmlns:a16="http://schemas.microsoft.com/office/drawing/2014/main" id="{05122454-808C-0AB0-044B-4FCA2083DC84}"/>
                </a:ext>
              </a:extLst>
            </p:cNvPr>
            <p:cNvCxnSpPr>
              <a:cxnSpLocks/>
            </p:cNvCxnSpPr>
            <p:nvPr/>
          </p:nvCxnSpPr>
          <p:spPr>
            <a:xfrm>
              <a:off x="3847482" y="548150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円/楕円 323">
              <a:extLst>
                <a:ext uri="{FF2B5EF4-FFF2-40B4-BE49-F238E27FC236}">
                  <a16:creationId xmlns:a16="http://schemas.microsoft.com/office/drawing/2014/main" id="{5CE71CC2-0586-B336-09A2-FE2F2988C88F}"/>
                </a:ext>
              </a:extLst>
            </p:cNvPr>
            <p:cNvSpPr/>
            <p:nvPr/>
          </p:nvSpPr>
          <p:spPr>
            <a:xfrm>
              <a:off x="3820680" y="542471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32" name="直線コネクタ 431">
              <a:extLst>
                <a:ext uri="{FF2B5EF4-FFF2-40B4-BE49-F238E27FC236}">
                  <a16:creationId xmlns:a16="http://schemas.microsoft.com/office/drawing/2014/main" id="{19193CAD-6954-89E1-AFFB-1B093A14ADDC}"/>
                </a:ext>
              </a:extLst>
            </p:cNvPr>
            <p:cNvCxnSpPr>
              <a:cxnSpLocks/>
            </p:cNvCxnSpPr>
            <p:nvPr/>
          </p:nvCxnSpPr>
          <p:spPr>
            <a:xfrm>
              <a:off x="4114906" y="548150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円/楕円 323">
              <a:extLst>
                <a:ext uri="{FF2B5EF4-FFF2-40B4-BE49-F238E27FC236}">
                  <a16:creationId xmlns:a16="http://schemas.microsoft.com/office/drawing/2014/main" id="{5938FD0A-3749-AECD-2670-315F6C800143}"/>
                </a:ext>
              </a:extLst>
            </p:cNvPr>
            <p:cNvSpPr/>
            <p:nvPr/>
          </p:nvSpPr>
          <p:spPr>
            <a:xfrm>
              <a:off x="4088104" y="542471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434" name="直線コネクタ 433">
              <a:extLst>
                <a:ext uri="{FF2B5EF4-FFF2-40B4-BE49-F238E27FC236}">
                  <a16:creationId xmlns:a16="http://schemas.microsoft.com/office/drawing/2014/main" id="{9AC2FDD9-C70A-5E98-E74D-369CA8847C7A}"/>
                </a:ext>
              </a:extLst>
            </p:cNvPr>
            <p:cNvCxnSpPr>
              <a:cxnSpLocks/>
            </p:cNvCxnSpPr>
            <p:nvPr/>
          </p:nvCxnSpPr>
          <p:spPr>
            <a:xfrm>
              <a:off x="4355442" y="5481507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円/楕円 323">
              <a:extLst>
                <a:ext uri="{FF2B5EF4-FFF2-40B4-BE49-F238E27FC236}">
                  <a16:creationId xmlns:a16="http://schemas.microsoft.com/office/drawing/2014/main" id="{5D2D5382-20F6-5045-CF82-897D975F1455}"/>
                </a:ext>
              </a:extLst>
            </p:cNvPr>
            <p:cNvSpPr/>
            <p:nvPr/>
          </p:nvSpPr>
          <p:spPr>
            <a:xfrm>
              <a:off x="4328640" y="5424719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43" name="直線コネクタ 742">
              <a:extLst>
                <a:ext uri="{FF2B5EF4-FFF2-40B4-BE49-F238E27FC236}">
                  <a16:creationId xmlns:a16="http://schemas.microsoft.com/office/drawing/2014/main" id="{7BB94EAF-CB3E-DD16-FA69-76EC8FD112EB}"/>
                </a:ext>
              </a:extLst>
            </p:cNvPr>
            <p:cNvCxnSpPr>
              <a:cxnSpLocks/>
            </p:cNvCxnSpPr>
            <p:nvPr/>
          </p:nvCxnSpPr>
          <p:spPr>
            <a:xfrm>
              <a:off x="4646175" y="4433646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4" name="円/楕円 323">
              <a:extLst>
                <a:ext uri="{FF2B5EF4-FFF2-40B4-BE49-F238E27FC236}">
                  <a16:creationId xmlns:a16="http://schemas.microsoft.com/office/drawing/2014/main" id="{F9098242-2C47-A841-3221-C8D2B78ED4ED}"/>
                </a:ext>
              </a:extLst>
            </p:cNvPr>
            <p:cNvSpPr/>
            <p:nvPr/>
          </p:nvSpPr>
          <p:spPr>
            <a:xfrm>
              <a:off x="4619373" y="4376858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45" name="直線コネクタ 744">
              <a:extLst>
                <a:ext uri="{FF2B5EF4-FFF2-40B4-BE49-F238E27FC236}">
                  <a16:creationId xmlns:a16="http://schemas.microsoft.com/office/drawing/2014/main" id="{F9863F74-928C-D661-9C26-D0FEEA62AFC0}"/>
                </a:ext>
              </a:extLst>
            </p:cNvPr>
            <p:cNvCxnSpPr>
              <a:cxnSpLocks/>
            </p:cNvCxnSpPr>
            <p:nvPr/>
          </p:nvCxnSpPr>
          <p:spPr>
            <a:xfrm>
              <a:off x="4645804" y="4747293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6" name="円/楕円 323">
              <a:extLst>
                <a:ext uri="{FF2B5EF4-FFF2-40B4-BE49-F238E27FC236}">
                  <a16:creationId xmlns:a16="http://schemas.microsoft.com/office/drawing/2014/main" id="{BA36F547-A684-56D1-7075-252C3F799811}"/>
                </a:ext>
              </a:extLst>
            </p:cNvPr>
            <p:cNvSpPr/>
            <p:nvPr/>
          </p:nvSpPr>
          <p:spPr>
            <a:xfrm>
              <a:off x="4619002" y="4690505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47" name="直線コネクタ 746">
              <a:extLst>
                <a:ext uri="{FF2B5EF4-FFF2-40B4-BE49-F238E27FC236}">
                  <a16:creationId xmlns:a16="http://schemas.microsoft.com/office/drawing/2014/main" id="{D6E81C44-A952-E07E-3659-D34AAB788522}"/>
                </a:ext>
              </a:extLst>
            </p:cNvPr>
            <p:cNvCxnSpPr>
              <a:cxnSpLocks/>
            </p:cNvCxnSpPr>
            <p:nvPr/>
          </p:nvCxnSpPr>
          <p:spPr>
            <a:xfrm>
              <a:off x="4642594" y="509542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8" name="円/楕円 323">
              <a:extLst>
                <a:ext uri="{FF2B5EF4-FFF2-40B4-BE49-F238E27FC236}">
                  <a16:creationId xmlns:a16="http://schemas.microsoft.com/office/drawing/2014/main" id="{B2CF7CA9-0506-9FAB-393A-332F56583410}"/>
                </a:ext>
              </a:extLst>
            </p:cNvPr>
            <p:cNvSpPr/>
            <p:nvPr/>
          </p:nvSpPr>
          <p:spPr>
            <a:xfrm>
              <a:off x="4615792" y="503863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0" name="直線コネクタ 749">
              <a:extLst>
                <a:ext uri="{FF2B5EF4-FFF2-40B4-BE49-F238E27FC236}">
                  <a16:creationId xmlns:a16="http://schemas.microsoft.com/office/drawing/2014/main" id="{2DA105C2-47D5-CD39-2462-215F192A1255}"/>
                </a:ext>
              </a:extLst>
            </p:cNvPr>
            <p:cNvCxnSpPr>
              <a:cxnSpLocks/>
            </p:cNvCxnSpPr>
            <p:nvPr/>
          </p:nvCxnSpPr>
          <p:spPr>
            <a:xfrm>
              <a:off x="4634731" y="5480139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1" name="円/楕円 323">
              <a:extLst>
                <a:ext uri="{FF2B5EF4-FFF2-40B4-BE49-F238E27FC236}">
                  <a16:creationId xmlns:a16="http://schemas.microsoft.com/office/drawing/2014/main" id="{C6C618F2-548F-398D-BD25-FD76E2DDEE11}"/>
                </a:ext>
              </a:extLst>
            </p:cNvPr>
            <p:cNvSpPr/>
            <p:nvPr/>
          </p:nvSpPr>
          <p:spPr>
            <a:xfrm>
              <a:off x="4607929" y="5423351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2" name="直線コネクタ 751">
              <a:extLst>
                <a:ext uri="{FF2B5EF4-FFF2-40B4-BE49-F238E27FC236}">
                  <a16:creationId xmlns:a16="http://schemas.microsoft.com/office/drawing/2014/main" id="{9436A6E9-3335-969C-CB88-9C9648B18C70}"/>
                </a:ext>
              </a:extLst>
            </p:cNvPr>
            <p:cNvCxnSpPr>
              <a:cxnSpLocks/>
            </p:cNvCxnSpPr>
            <p:nvPr/>
          </p:nvCxnSpPr>
          <p:spPr>
            <a:xfrm>
              <a:off x="3565954" y="583213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3" name="円/楕円 323">
              <a:extLst>
                <a:ext uri="{FF2B5EF4-FFF2-40B4-BE49-F238E27FC236}">
                  <a16:creationId xmlns:a16="http://schemas.microsoft.com/office/drawing/2014/main" id="{2CE373A0-B337-4CE7-694C-ADDE069C0C4E}"/>
                </a:ext>
              </a:extLst>
            </p:cNvPr>
            <p:cNvSpPr/>
            <p:nvPr/>
          </p:nvSpPr>
          <p:spPr>
            <a:xfrm>
              <a:off x="3539152" y="577534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4" name="直線コネクタ 753">
              <a:extLst>
                <a:ext uri="{FF2B5EF4-FFF2-40B4-BE49-F238E27FC236}">
                  <a16:creationId xmlns:a16="http://schemas.microsoft.com/office/drawing/2014/main" id="{D1EC4D7F-9E56-2DD9-29ED-9BB3CE21C65D}"/>
                </a:ext>
              </a:extLst>
            </p:cNvPr>
            <p:cNvCxnSpPr>
              <a:cxnSpLocks/>
            </p:cNvCxnSpPr>
            <p:nvPr/>
          </p:nvCxnSpPr>
          <p:spPr>
            <a:xfrm>
              <a:off x="3843167" y="583213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5" name="円/楕円 323">
              <a:extLst>
                <a:ext uri="{FF2B5EF4-FFF2-40B4-BE49-F238E27FC236}">
                  <a16:creationId xmlns:a16="http://schemas.microsoft.com/office/drawing/2014/main" id="{77FB7A87-1168-CEAC-DEA1-E6C54A1841C4}"/>
                </a:ext>
              </a:extLst>
            </p:cNvPr>
            <p:cNvSpPr/>
            <p:nvPr/>
          </p:nvSpPr>
          <p:spPr>
            <a:xfrm>
              <a:off x="3816365" y="577534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6" name="直線コネクタ 755">
              <a:extLst>
                <a:ext uri="{FF2B5EF4-FFF2-40B4-BE49-F238E27FC236}">
                  <a16:creationId xmlns:a16="http://schemas.microsoft.com/office/drawing/2014/main" id="{0173036B-A93D-0096-4AD1-7261A8C5B89F}"/>
                </a:ext>
              </a:extLst>
            </p:cNvPr>
            <p:cNvCxnSpPr>
              <a:cxnSpLocks/>
            </p:cNvCxnSpPr>
            <p:nvPr/>
          </p:nvCxnSpPr>
          <p:spPr>
            <a:xfrm>
              <a:off x="4110591" y="583213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7" name="円/楕円 323">
              <a:extLst>
                <a:ext uri="{FF2B5EF4-FFF2-40B4-BE49-F238E27FC236}">
                  <a16:creationId xmlns:a16="http://schemas.microsoft.com/office/drawing/2014/main" id="{0FB3AB68-589F-BD14-F83C-AFB573AE1A18}"/>
                </a:ext>
              </a:extLst>
            </p:cNvPr>
            <p:cNvSpPr/>
            <p:nvPr/>
          </p:nvSpPr>
          <p:spPr>
            <a:xfrm>
              <a:off x="4083789" y="577534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58" name="直線コネクタ 757">
              <a:extLst>
                <a:ext uri="{FF2B5EF4-FFF2-40B4-BE49-F238E27FC236}">
                  <a16:creationId xmlns:a16="http://schemas.microsoft.com/office/drawing/2014/main" id="{B578BC58-7962-3ACB-AD9A-4DA4E9FFD355}"/>
                </a:ext>
              </a:extLst>
            </p:cNvPr>
            <p:cNvCxnSpPr>
              <a:cxnSpLocks/>
            </p:cNvCxnSpPr>
            <p:nvPr/>
          </p:nvCxnSpPr>
          <p:spPr>
            <a:xfrm>
              <a:off x="4351127" y="5832130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9" name="円/楕円 323">
              <a:extLst>
                <a:ext uri="{FF2B5EF4-FFF2-40B4-BE49-F238E27FC236}">
                  <a16:creationId xmlns:a16="http://schemas.microsoft.com/office/drawing/2014/main" id="{9E328E8F-C81E-2855-E992-D0BDAE1C4084}"/>
                </a:ext>
              </a:extLst>
            </p:cNvPr>
            <p:cNvSpPr/>
            <p:nvPr/>
          </p:nvSpPr>
          <p:spPr>
            <a:xfrm>
              <a:off x="4324325" y="5775342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  <p:cxnSp>
          <p:nvCxnSpPr>
            <p:cNvPr id="760" name="直線コネクタ 759">
              <a:extLst>
                <a:ext uri="{FF2B5EF4-FFF2-40B4-BE49-F238E27FC236}">
                  <a16:creationId xmlns:a16="http://schemas.microsoft.com/office/drawing/2014/main" id="{80CA71D9-6596-15CF-7766-6FF9CCC7E2CF}"/>
                </a:ext>
              </a:extLst>
            </p:cNvPr>
            <p:cNvCxnSpPr>
              <a:cxnSpLocks/>
            </p:cNvCxnSpPr>
            <p:nvPr/>
          </p:nvCxnSpPr>
          <p:spPr>
            <a:xfrm>
              <a:off x="4630416" y="5830762"/>
              <a:ext cx="0" cy="881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1" name="円/楕円 323">
              <a:extLst>
                <a:ext uri="{FF2B5EF4-FFF2-40B4-BE49-F238E27FC236}">
                  <a16:creationId xmlns:a16="http://schemas.microsoft.com/office/drawing/2014/main" id="{BE73DBF1-3DEC-05E6-9AAC-232D5B0FCCD3}"/>
                </a:ext>
              </a:extLst>
            </p:cNvPr>
            <p:cNvSpPr/>
            <p:nvPr/>
          </p:nvSpPr>
          <p:spPr>
            <a:xfrm>
              <a:off x="4603614" y="5773974"/>
              <a:ext cx="54345" cy="534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600">
                <a:ea typeface="メイリオ" panose="020B0604030504040204" pitchFamily="50" charset="-128"/>
              </a:endParaRPr>
            </a:p>
          </p:txBody>
        </p:sp>
      </p:grp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01F5A04A-BB04-1E31-02DD-D43FB305BB66}"/>
              </a:ext>
            </a:extLst>
          </p:cNvPr>
          <p:cNvSpPr txBox="1"/>
          <p:nvPr/>
        </p:nvSpPr>
        <p:spPr>
          <a:xfrm>
            <a:off x="41166" y="4866624"/>
            <a:ext cx="99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Bottom</a:t>
            </a:r>
            <a:endParaRPr kumimoji="1" lang="ja-JP" altLang="en-US" b="1" dirty="0"/>
          </a:p>
        </p:txBody>
      </p:sp>
      <p:grpSp>
        <p:nvGrpSpPr>
          <p:cNvPr id="165" name="グループ化 164">
            <a:extLst>
              <a:ext uri="{FF2B5EF4-FFF2-40B4-BE49-F238E27FC236}">
                <a16:creationId xmlns:a16="http://schemas.microsoft.com/office/drawing/2014/main" id="{D84793A5-18C2-099D-D491-52EDCB000E23}"/>
              </a:ext>
            </a:extLst>
          </p:cNvPr>
          <p:cNvGrpSpPr/>
          <p:nvPr/>
        </p:nvGrpSpPr>
        <p:grpSpPr>
          <a:xfrm>
            <a:off x="4392509" y="1556193"/>
            <a:ext cx="6406460" cy="2354689"/>
            <a:chOff x="4392509" y="1556193"/>
            <a:chExt cx="6406460" cy="2354689"/>
          </a:xfrm>
        </p:grpSpPr>
        <p:grpSp>
          <p:nvGrpSpPr>
            <p:cNvPr id="160" name="グループ化 159">
              <a:extLst>
                <a:ext uri="{FF2B5EF4-FFF2-40B4-BE49-F238E27FC236}">
                  <a16:creationId xmlns:a16="http://schemas.microsoft.com/office/drawing/2014/main" id="{F7AC2051-598E-110B-8B12-16AB20E2A857}"/>
                </a:ext>
              </a:extLst>
            </p:cNvPr>
            <p:cNvGrpSpPr/>
            <p:nvPr/>
          </p:nvGrpSpPr>
          <p:grpSpPr>
            <a:xfrm>
              <a:off x="5251139" y="1556193"/>
              <a:ext cx="5547830" cy="2354689"/>
              <a:chOff x="5251139" y="1556193"/>
              <a:chExt cx="5547830" cy="2354689"/>
            </a:xfrm>
          </p:grpSpPr>
          <p:pic>
            <p:nvPicPr>
              <p:cNvPr id="159" name="図 158">
                <a:extLst>
                  <a:ext uri="{FF2B5EF4-FFF2-40B4-BE49-F238E27FC236}">
                    <a16:creationId xmlns:a16="http://schemas.microsoft.com/office/drawing/2014/main" id="{F7F7BEFC-9AED-C906-B103-8429106E6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05" b="89030" l="4125" r="98075">
                            <a14:foregroundMark x1="5133" y1="55274" x2="4125" y2="71308"/>
                            <a14:foregroundMark x1="89459" y1="65823" x2="93859" y2="53586"/>
                            <a14:foregroundMark x1="93859" y1="53586" x2="93126" y2="27004"/>
                            <a14:foregroundMark x1="96975" y1="61181" x2="95509" y2="75105"/>
                            <a14:foregroundMark x1="98075" y1="72996" x2="98075" y2="72996"/>
                            <a14:foregroundMark x1="38497" y1="78903" x2="38863" y2="78903"/>
                            <a14:foregroundMark x1="16040" y1="80591" x2="18240" y2="78903"/>
                            <a14:foregroundMark x1="33364" y1="79747" x2="34830" y2="78059"/>
                            <a14:foregroundMark x1="4675" y1="51055" x2="4675" y2="51055"/>
                            <a14:backgroundMark x1="4950" y1="84810" x2="9533" y2="84810"/>
                            <a14:backgroundMark x1="10357" y1="84810" x2="14757" y2="84810"/>
                            <a14:backgroundMark x1="17501" y1="84810" x2="18882" y2="84810"/>
                            <a14:backgroundMark x1="15399" y1="84810" x2="15512" y2="84810"/>
                            <a14:backgroundMark x1="19798" y1="84810" x2="25023" y2="84810"/>
                            <a14:backgroundMark x1="17633" y1="83753" x2="18973" y2="83966"/>
                            <a14:backgroundMark x1="18790" y1="84810" x2="24565" y2="83966"/>
                            <a14:backgroundMark x1="24565" y1="83966" x2="24656" y2="83966"/>
                            <a14:backgroundMark x1="25298" y1="83966" x2="29698" y2="83122"/>
                            <a14:backgroundMark x1="34224" y1="83122" x2="34555" y2="83122"/>
                            <a14:backgroundMark x1="30064" y1="83122" x2="32960" y2="83122"/>
                            <a14:backgroundMark x1="39505" y1="81857" x2="40238" y2="81435"/>
                            <a14:backgroundMark x1="15857" y1="84388" x2="17049" y2="85232"/>
                            <a14:backgroundMark x1="34922" y1="81435" x2="37580" y2="81435"/>
                            <a14:backgroundMark x1="40330" y1="54430" x2="40330" y2="54430"/>
                          </a14:backgroundRemoval>
                        </a14:imgEffect>
                      </a14:imgLayer>
                    </a14:imgProps>
                  </a:ext>
                </a:extLst>
              </a:blip>
              <a:srcRect l="42073" r="1"/>
              <a:stretch/>
            </p:blipFill>
            <p:spPr>
              <a:xfrm>
                <a:off x="5251139" y="1830368"/>
                <a:ext cx="5547830" cy="2080514"/>
              </a:xfrm>
              <a:prstGeom prst="rect">
                <a:avLst/>
              </a:prstGeom>
            </p:spPr>
          </p:pic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3ADDAC74-00F4-98EB-A578-68DF4EE8B4EE}"/>
                  </a:ext>
                </a:extLst>
              </p:cNvPr>
              <p:cNvSpPr txBox="1"/>
              <p:nvPr/>
            </p:nvSpPr>
            <p:spPr>
              <a:xfrm>
                <a:off x="7269059" y="1556193"/>
                <a:ext cx="1697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/>
                  <a:t>Amplifier board</a:t>
                </a:r>
                <a:endParaRPr kumimoji="1" lang="ja-JP" altLang="en-US" b="1" dirty="0"/>
              </a:p>
            </p:txBody>
          </p: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5050E59E-CE9A-C83A-2F60-055553E88B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6725" y="1905000"/>
                <a:ext cx="7065" cy="24135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グループ化 162">
              <a:extLst>
                <a:ext uri="{FF2B5EF4-FFF2-40B4-BE49-F238E27FC236}">
                  <a16:creationId xmlns:a16="http://schemas.microsoft.com/office/drawing/2014/main" id="{72FDFEAA-E315-3AD4-AAE6-A1BD0EF7F751}"/>
                </a:ext>
              </a:extLst>
            </p:cNvPr>
            <p:cNvGrpSpPr/>
            <p:nvPr/>
          </p:nvGrpSpPr>
          <p:grpSpPr>
            <a:xfrm>
              <a:off x="4392509" y="1768615"/>
              <a:ext cx="2167834" cy="1186040"/>
              <a:chOff x="4392509" y="1768615"/>
              <a:chExt cx="2167834" cy="1186040"/>
            </a:xfrm>
          </p:grpSpPr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A54E18A0-07EA-3464-3B8B-B8A72BD22B52}"/>
                  </a:ext>
                </a:extLst>
              </p:cNvPr>
              <p:cNvSpPr txBox="1"/>
              <p:nvPr/>
            </p:nvSpPr>
            <p:spPr>
              <a:xfrm>
                <a:off x="4392509" y="1768615"/>
                <a:ext cx="21678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/>
                  <a:t>Flexible Flat Cable</a:t>
                </a:r>
                <a:endParaRPr kumimoji="1" lang="ja-JP" altLang="en-US" b="1"/>
              </a:p>
            </p:txBody>
          </p:sp>
          <p:cxnSp>
            <p:nvCxnSpPr>
              <p:cNvPr id="162" name="直線矢印コネクタ 161">
                <a:extLst>
                  <a:ext uri="{FF2B5EF4-FFF2-40B4-BE49-F238E27FC236}">
                    <a16:creationId xmlns:a16="http://schemas.microsoft.com/office/drawing/2014/main" id="{2DE40E3A-A991-8353-0D71-87B26FD214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9720" y="2156460"/>
                <a:ext cx="15240" cy="79819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D2C93524-BC1C-0B7F-DB5A-8F8A606398A4}"/>
              </a:ext>
            </a:extLst>
          </p:cNvPr>
          <p:cNvGrpSpPr/>
          <p:nvPr/>
        </p:nvGrpSpPr>
        <p:grpSpPr>
          <a:xfrm>
            <a:off x="9898097" y="1488720"/>
            <a:ext cx="1278174" cy="682714"/>
            <a:chOff x="9898097" y="1488720"/>
            <a:chExt cx="1278174" cy="682714"/>
          </a:xfrm>
        </p:grpSpPr>
        <p:cxnSp>
          <p:nvCxnSpPr>
            <p:cNvPr id="170" name="直線矢印コネクタ 169">
              <a:extLst>
                <a:ext uri="{FF2B5EF4-FFF2-40B4-BE49-F238E27FC236}">
                  <a16:creationId xmlns:a16="http://schemas.microsoft.com/office/drawing/2014/main" id="{E9BC7726-A1E4-B9D6-3217-DBF4E8C2F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4909" y="1944547"/>
              <a:ext cx="64433" cy="2268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テキスト ボックス 170">
              <a:extLst>
                <a:ext uri="{FF2B5EF4-FFF2-40B4-BE49-F238E27FC236}">
                  <a16:creationId xmlns:a16="http://schemas.microsoft.com/office/drawing/2014/main" id="{45B86923-3DA6-B2CA-0A7A-9F4EDB0EB564}"/>
                </a:ext>
              </a:extLst>
            </p:cNvPr>
            <p:cNvSpPr txBox="1"/>
            <p:nvPr/>
          </p:nvSpPr>
          <p:spPr>
            <a:xfrm>
              <a:off x="9898097" y="1488720"/>
              <a:ext cx="1278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miniHDMI</a:t>
              </a:r>
              <a:endParaRPr kumimoji="1" lang="ja-JP" altLang="en-US" b="1" dirty="0"/>
            </a:p>
          </p:txBody>
        </p:sp>
      </p:grpSp>
      <p:grpSp>
        <p:nvGrpSpPr>
          <p:cNvPr id="166" name="グループ化 165">
            <a:extLst>
              <a:ext uri="{FF2B5EF4-FFF2-40B4-BE49-F238E27FC236}">
                <a16:creationId xmlns:a16="http://schemas.microsoft.com/office/drawing/2014/main" id="{56DDE2F0-CA54-4D14-03F3-588940645D80}"/>
              </a:ext>
            </a:extLst>
          </p:cNvPr>
          <p:cNvGrpSpPr/>
          <p:nvPr/>
        </p:nvGrpSpPr>
        <p:grpSpPr>
          <a:xfrm>
            <a:off x="4750004" y="2229171"/>
            <a:ext cx="551130" cy="279833"/>
            <a:chOff x="4750004" y="2229171"/>
            <a:chExt cx="551130" cy="279833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77D14E5D-765A-88C5-6907-8DEF4B3EB1B7}"/>
                </a:ext>
              </a:extLst>
            </p:cNvPr>
            <p:cNvGrpSpPr/>
            <p:nvPr/>
          </p:nvGrpSpPr>
          <p:grpSpPr>
            <a:xfrm flipV="1">
              <a:off x="4964182" y="2229171"/>
              <a:ext cx="336952" cy="279833"/>
              <a:chOff x="1084675" y="2006004"/>
              <a:chExt cx="377532" cy="355591"/>
            </a:xfrm>
          </p:grpSpPr>
          <p:cxnSp>
            <p:nvCxnSpPr>
              <p:cNvPr id="17" name="직선 연결선 103">
                <a:extLst>
                  <a:ext uri="{FF2B5EF4-FFF2-40B4-BE49-F238E27FC236}">
                    <a16:creationId xmlns:a16="http://schemas.microsoft.com/office/drawing/2014/main" id="{049DA4E8-607F-DDD6-B6CB-CDB21DD1FD40}"/>
                  </a:ext>
                </a:extLst>
              </p:cNvPr>
              <p:cNvCxnSpPr/>
              <p:nvPr/>
            </p:nvCxnSpPr>
            <p:spPr>
              <a:xfrm>
                <a:off x="1084675" y="2006004"/>
                <a:ext cx="377532" cy="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자유형 105">
                <a:extLst>
                  <a:ext uri="{FF2B5EF4-FFF2-40B4-BE49-F238E27FC236}">
                    <a16:creationId xmlns:a16="http://schemas.microsoft.com/office/drawing/2014/main" id="{6F96CD9E-49B7-39B6-AA38-CF66F1EA037D}"/>
                  </a:ext>
                </a:extLst>
              </p:cNvPr>
              <p:cNvSpPr/>
              <p:nvPr/>
            </p:nvSpPr>
            <p:spPr>
              <a:xfrm>
                <a:off x="1109561" y="2006065"/>
                <a:ext cx="280442" cy="355530"/>
              </a:xfrm>
              <a:custGeom>
                <a:avLst/>
                <a:gdLst>
                  <a:gd name="connsiteX0" fmla="*/ 0 w 1128713"/>
                  <a:gd name="connsiteY0" fmla="*/ 2381 h 448584"/>
                  <a:gd name="connsiteX1" fmla="*/ 138113 w 1128713"/>
                  <a:gd name="connsiteY1" fmla="*/ 83344 h 448584"/>
                  <a:gd name="connsiteX2" fmla="*/ 283369 w 1128713"/>
                  <a:gd name="connsiteY2" fmla="*/ 447675 h 448584"/>
                  <a:gd name="connsiteX3" fmla="*/ 597694 w 1128713"/>
                  <a:gd name="connsiteY3" fmla="*/ 183356 h 448584"/>
                  <a:gd name="connsiteX4" fmla="*/ 800100 w 1128713"/>
                  <a:gd name="connsiteY4" fmla="*/ 64294 h 448584"/>
                  <a:gd name="connsiteX5" fmla="*/ 1128713 w 1128713"/>
                  <a:gd name="connsiteY5" fmla="*/ 0 h 44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8713" h="448584">
                    <a:moveTo>
                      <a:pt x="0" y="2381"/>
                    </a:moveTo>
                    <a:cubicBezTo>
                      <a:pt x="45442" y="5754"/>
                      <a:pt x="90885" y="9128"/>
                      <a:pt x="138113" y="83344"/>
                    </a:cubicBezTo>
                    <a:cubicBezTo>
                      <a:pt x="185341" y="157560"/>
                      <a:pt x="206772" y="431006"/>
                      <a:pt x="283369" y="447675"/>
                    </a:cubicBezTo>
                    <a:cubicBezTo>
                      <a:pt x="359966" y="464344"/>
                      <a:pt x="511572" y="247253"/>
                      <a:pt x="597694" y="183356"/>
                    </a:cubicBezTo>
                    <a:cubicBezTo>
                      <a:pt x="683816" y="119459"/>
                      <a:pt x="711597" y="94853"/>
                      <a:pt x="800100" y="64294"/>
                    </a:cubicBezTo>
                    <a:cubicBezTo>
                      <a:pt x="888603" y="33735"/>
                      <a:pt x="1008658" y="16867"/>
                      <a:pt x="1128713" y="0"/>
                    </a:cubicBezTo>
                  </a:path>
                </a:pathLst>
              </a:cu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158" name="直線矢印コネクタ 157">
              <a:extLst>
                <a:ext uri="{FF2B5EF4-FFF2-40B4-BE49-F238E27FC236}">
                  <a16:creationId xmlns:a16="http://schemas.microsoft.com/office/drawing/2014/main" id="{43B84A3C-F851-E0E5-BCE5-E0361B3CE704}"/>
                </a:ext>
              </a:extLst>
            </p:cNvPr>
            <p:cNvCxnSpPr>
              <a:cxnSpLocks/>
            </p:cNvCxnSpPr>
            <p:nvPr/>
          </p:nvCxnSpPr>
          <p:spPr>
            <a:xfrm>
              <a:off x="4750004" y="2406629"/>
              <a:ext cx="183968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グループ化 167">
            <a:extLst>
              <a:ext uri="{FF2B5EF4-FFF2-40B4-BE49-F238E27FC236}">
                <a16:creationId xmlns:a16="http://schemas.microsoft.com/office/drawing/2014/main" id="{B5BCA36D-9C21-E8B6-1754-8D4BCAA0DB1D}"/>
              </a:ext>
            </a:extLst>
          </p:cNvPr>
          <p:cNvGrpSpPr/>
          <p:nvPr/>
        </p:nvGrpSpPr>
        <p:grpSpPr>
          <a:xfrm flipV="1">
            <a:off x="10772138" y="1913582"/>
            <a:ext cx="336952" cy="279833"/>
            <a:chOff x="1084675" y="2006004"/>
            <a:chExt cx="377532" cy="355591"/>
          </a:xfrm>
        </p:grpSpPr>
        <p:cxnSp>
          <p:nvCxnSpPr>
            <p:cNvPr id="173" name="직선 연결선 103">
              <a:extLst>
                <a:ext uri="{FF2B5EF4-FFF2-40B4-BE49-F238E27FC236}">
                  <a16:creationId xmlns:a16="http://schemas.microsoft.com/office/drawing/2014/main" id="{673E23CE-9C1A-86B3-04FD-4C2D46521BFB}"/>
                </a:ext>
              </a:extLst>
            </p:cNvPr>
            <p:cNvCxnSpPr/>
            <p:nvPr/>
          </p:nvCxnSpPr>
          <p:spPr>
            <a:xfrm>
              <a:off x="1084675" y="2006004"/>
              <a:ext cx="377532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자유형 105">
              <a:extLst>
                <a:ext uri="{FF2B5EF4-FFF2-40B4-BE49-F238E27FC236}">
                  <a16:creationId xmlns:a16="http://schemas.microsoft.com/office/drawing/2014/main" id="{E4320EC7-31B0-A32B-813B-B78933C2467B}"/>
                </a:ext>
              </a:extLst>
            </p:cNvPr>
            <p:cNvSpPr/>
            <p:nvPr/>
          </p:nvSpPr>
          <p:spPr>
            <a:xfrm>
              <a:off x="1109561" y="2006065"/>
              <a:ext cx="280442" cy="355530"/>
            </a:xfrm>
            <a:custGeom>
              <a:avLst/>
              <a:gdLst>
                <a:gd name="connsiteX0" fmla="*/ 0 w 1128713"/>
                <a:gd name="connsiteY0" fmla="*/ 2381 h 448584"/>
                <a:gd name="connsiteX1" fmla="*/ 138113 w 1128713"/>
                <a:gd name="connsiteY1" fmla="*/ 83344 h 448584"/>
                <a:gd name="connsiteX2" fmla="*/ 283369 w 1128713"/>
                <a:gd name="connsiteY2" fmla="*/ 447675 h 448584"/>
                <a:gd name="connsiteX3" fmla="*/ 597694 w 1128713"/>
                <a:gd name="connsiteY3" fmla="*/ 183356 h 448584"/>
                <a:gd name="connsiteX4" fmla="*/ 800100 w 1128713"/>
                <a:gd name="connsiteY4" fmla="*/ 64294 h 448584"/>
                <a:gd name="connsiteX5" fmla="*/ 1128713 w 1128713"/>
                <a:gd name="connsiteY5" fmla="*/ 0 h 4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713" h="448584">
                  <a:moveTo>
                    <a:pt x="0" y="2381"/>
                  </a:moveTo>
                  <a:cubicBezTo>
                    <a:pt x="45442" y="5754"/>
                    <a:pt x="90885" y="9128"/>
                    <a:pt x="138113" y="83344"/>
                  </a:cubicBezTo>
                  <a:cubicBezTo>
                    <a:pt x="185341" y="157560"/>
                    <a:pt x="206772" y="431006"/>
                    <a:pt x="283369" y="447675"/>
                  </a:cubicBezTo>
                  <a:cubicBezTo>
                    <a:pt x="359966" y="464344"/>
                    <a:pt x="511572" y="247253"/>
                    <a:pt x="597694" y="183356"/>
                  </a:cubicBezTo>
                  <a:cubicBezTo>
                    <a:pt x="683816" y="119459"/>
                    <a:pt x="711597" y="94853"/>
                    <a:pt x="800100" y="64294"/>
                  </a:cubicBezTo>
                  <a:cubicBezTo>
                    <a:pt x="888603" y="33735"/>
                    <a:pt x="1008658" y="16867"/>
                    <a:pt x="1128713" y="0"/>
                  </a:cubicBezTo>
                </a:path>
              </a:pathLst>
            </a:cu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5" name="グループ化 184">
            <a:extLst>
              <a:ext uri="{FF2B5EF4-FFF2-40B4-BE49-F238E27FC236}">
                <a16:creationId xmlns:a16="http://schemas.microsoft.com/office/drawing/2014/main" id="{AFED5615-6DCA-CBAF-2240-E72FCA391985}"/>
              </a:ext>
            </a:extLst>
          </p:cNvPr>
          <p:cNvGrpSpPr/>
          <p:nvPr/>
        </p:nvGrpSpPr>
        <p:grpSpPr>
          <a:xfrm>
            <a:off x="770146" y="2833876"/>
            <a:ext cx="890346" cy="585599"/>
            <a:chOff x="770146" y="2833876"/>
            <a:chExt cx="890346" cy="585599"/>
          </a:xfrm>
        </p:grpSpPr>
        <p:cxnSp>
          <p:nvCxnSpPr>
            <p:cNvPr id="178" name="直線コネクタ 177">
              <a:extLst>
                <a:ext uri="{FF2B5EF4-FFF2-40B4-BE49-F238E27FC236}">
                  <a16:creationId xmlns:a16="http://schemas.microsoft.com/office/drawing/2014/main" id="{2C6C72C8-A059-B943-AAE9-736F9ECB3F0B}"/>
                </a:ext>
              </a:extLst>
            </p:cNvPr>
            <p:cNvCxnSpPr/>
            <p:nvPr/>
          </p:nvCxnSpPr>
          <p:spPr>
            <a:xfrm>
              <a:off x="1277112" y="2833876"/>
              <a:ext cx="38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>
              <a:extLst>
                <a:ext uri="{FF2B5EF4-FFF2-40B4-BE49-F238E27FC236}">
                  <a16:creationId xmlns:a16="http://schemas.microsoft.com/office/drawing/2014/main" id="{8D684928-4C08-27C0-F4CB-5E52F36D6C81}"/>
                </a:ext>
              </a:extLst>
            </p:cNvPr>
            <p:cNvCxnSpPr/>
            <p:nvPr/>
          </p:nvCxnSpPr>
          <p:spPr>
            <a:xfrm>
              <a:off x="1146786" y="3403852"/>
              <a:ext cx="38338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矢印コネクタ 180">
              <a:extLst>
                <a:ext uri="{FF2B5EF4-FFF2-40B4-BE49-F238E27FC236}">
                  <a16:creationId xmlns:a16="http://schemas.microsoft.com/office/drawing/2014/main" id="{A7FD3980-1942-E4A7-CABB-284329C4BA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7920" y="2834640"/>
              <a:ext cx="157480" cy="58483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テキスト ボックス 183">
              <a:extLst>
                <a:ext uri="{FF2B5EF4-FFF2-40B4-BE49-F238E27FC236}">
                  <a16:creationId xmlns:a16="http://schemas.microsoft.com/office/drawing/2014/main" id="{85261D71-186C-19D9-1751-C5F25CBD31E7}"/>
                </a:ext>
              </a:extLst>
            </p:cNvPr>
            <p:cNvSpPr txBox="1"/>
            <p:nvPr/>
          </p:nvSpPr>
          <p:spPr>
            <a:xfrm>
              <a:off x="770146" y="2951650"/>
              <a:ext cx="6967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/>
                <a:t>14 mm</a:t>
              </a:r>
              <a:endParaRPr kumimoji="1" lang="ja-JP" altLang="en-US" sz="1400" b="1" dirty="0"/>
            </a:p>
          </p:txBody>
        </p:sp>
      </p:grpSp>
      <p:grpSp>
        <p:nvGrpSpPr>
          <p:cNvPr id="256" name="グループ化 255">
            <a:extLst>
              <a:ext uri="{FF2B5EF4-FFF2-40B4-BE49-F238E27FC236}">
                <a16:creationId xmlns:a16="http://schemas.microsoft.com/office/drawing/2014/main" id="{CDDB8CEF-50F7-BC66-08BC-72102CE5107F}"/>
              </a:ext>
            </a:extLst>
          </p:cNvPr>
          <p:cNvGrpSpPr/>
          <p:nvPr/>
        </p:nvGrpSpPr>
        <p:grpSpPr>
          <a:xfrm>
            <a:off x="11024326" y="6210929"/>
            <a:ext cx="695233" cy="538619"/>
            <a:chOff x="11024326" y="6210929"/>
            <a:chExt cx="695233" cy="538619"/>
          </a:xfrm>
        </p:grpSpPr>
        <p:sp>
          <p:nvSpPr>
            <p:cNvPr id="186" name="TextBox 103">
              <a:extLst>
                <a:ext uri="{FF2B5EF4-FFF2-40B4-BE49-F238E27FC236}">
                  <a16:creationId xmlns:a16="http://schemas.microsoft.com/office/drawing/2014/main" id="{D2872B34-4004-FADD-4B03-20FB41D65751}"/>
                </a:ext>
              </a:extLst>
            </p:cNvPr>
            <p:cNvSpPr txBox="1"/>
            <p:nvPr/>
          </p:nvSpPr>
          <p:spPr>
            <a:xfrm flipH="1">
              <a:off x="11024326" y="6472549"/>
              <a:ext cx="6952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&lt;150ns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8" name="直線コネクタ 187">
              <a:extLst>
                <a:ext uri="{FF2B5EF4-FFF2-40B4-BE49-F238E27FC236}">
                  <a16:creationId xmlns:a16="http://schemas.microsoft.com/office/drawing/2014/main" id="{F88B7CFD-DBB2-59ED-DD08-6B905638A221}"/>
                </a:ext>
              </a:extLst>
            </p:cNvPr>
            <p:cNvCxnSpPr>
              <a:cxnSpLocks/>
            </p:cNvCxnSpPr>
            <p:nvPr/>
          </p:nvCxnSpPr>
          <p:spPr>
            <a:xfrm>
              <a:off x="11053693" y="6467469"/>
              <a:ext cx="0" cy="51441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コネクタ 188">
              <a:extLst>
                <a:ext uri="{FF2B5EF4-FFF2-40B4-BE49-F238E27FC236}">
                  <a16:creationId xmlns:a16="http://schemas.microsoft.com/office/drawing/2014/main" id="{B7DCE1CC-9ADC-9035-5911-BB3915B10DDC}"/>
                </a:ext>
              </a:extLst>
            </p:cNvPr>
            <p:cNvCxnSpPr>
              <a:cxnSpLocks/>
            </p:cNvCxnSpPr>
            <p:nvPr/>
          </p:nvCxnSpPr>
          <p:spPr>
            <a:xfrm>
              <a:off x="11195933" y="6210929"/>
              <a:ext cx="0" cy="307981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9" name="直線矢印コネクタ 748">
              <a:extLst>
                <a:ext uri="{FF2B5EF4-FFF2-40B4-BE49-F238E27FC236}">
                  <a16:creationId xmlns:a16="http://schemas.microsoft.com/office/drawing/2014/main" id="{DFCDD768-6622-8DAC-61D2-35B417DD98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44647" y="6516262"/>
              <a:ext cx="147228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08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50" grpId="0" animBg="1"/>
      <p:bldP spid="151" grpId="0"/>
      <p:bldP spid="402" grpId="0"/>
      <p:bldP spid="436" grpId="0"/>
      <p:bldP spid="437" grpId="0"/>
      <p:bldP spid="452" grpId="0" animBg="1"/>
      <p:bldP spid="457" grpId="0" animBg="1"/>
      <p:bldP spid="463" grpId="0" animBg="1"/>
      <p:bldP spid="462" grpId="0"/>
      <p:bldP spid="464" grpId="0" animBg="1"/>
      <p:bldP spid="465" grpId="0"/>
      <p:bldP spid="15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B9FCA97-3CBF-148A-9B9A-0999DA1CB55A}"/>
              </a:ext>
            </a:extLst>
          </p:cNvPr>
          <p:cNvGrpSpPr/>
          <p:nvPr/>
        </p:nvGrpSpPr>
        <p:grpSpPr>
          <a:xfrm>
            <a:off x="5324475" y="1845757"/>
            <a:ext cx="5728383" cy="4169165"/>
            <a:chOff x="5324475" y="1845757"/>
            <a:chExt cx="5728383" cy="4169165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69CCD4F-F0D3-1E57-98B8-13FFD3C5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3" b="89693" l="6644" r="92164">
                          <a14:foregroundMark x1="35775" y1="57018" x2="35775" y2="57018"/>
                          <a14:foregroundMark x1="52300" y1="41009" x2="52300" y2="41009"/>
                          <a14:foregroundMark x1="37308" y1="62061" x2="37308" y2="62061"/>
                          <a14:foregroundMark x1="28169" y1="35822" x2="30153" y2="34430"/>
                          <a14:foregroundMark x1="26405" y1="37061" x2="27697" y2="36154"/>
                          <a14:foregroundMark x1="33731" y1="53947" x2="33731" y2="53947"/>
                          <a14:foregroundMark x1="34072" y1="49781" x2="32198" y2="59430"/>
                          <a14:foregroundMark x1="19421" y1="42105" x2="19421" y2="42105"/>
                          <a14:foregroundMark x1="18910" y1="41886" x2="18398" y2="42544"/>
                          <a14:foregroundMark x1="53833" y1="35965" x2="52811" y2="52851"/>
                          <a14:foregroundMark x1="47359" y1="19079" x2="47359" y2="19079"/>
                          <a14:foregroundMark x1="51789" y1="23465" x2="54685" y2="26754"/>
                          <a14:foregroundMark x1="54174" y1="26096" x2="55707" y2="27632"/>
                          <a14:foregroundMark x1="52300" y1="23684" x2="56388" y2="27193"/>
                          <a14:foregroundMark x1="48041" y1="19518" x2="49404" y2="21053"/>
                          <a14:foregroundMark x1="48041" y1="19079" x2="48041" y2="19079"/>
                          <a14:foregroundMark x1="32878" y1="34868" x2="34242" y2="35746"/>
                          <a14:foregroundMark x1="30494" y1="33333" x2="32878" y2="34868"/>
                          <a14:foregroundMark x1="26235" y1="36404" x2="24191" y2="38377"/>
                          <a14:foregroundMark x1="25894" y1="35965" x2="24872" y2="37500"/>
                          <a14:foregroundMark x1="29925" y1="32895" x2="30324" y2="32675"/>
                          <a14:foregroundMark x1="29528" y1="33114" x2="29925" y2="32895"/>
                          <a14:foregroundMark x1="29131" y1="33333" x2="29528" y2="33114"/>
                          <a14:foregroundMark x1="31857" y1="33114" x2="32198" y2="33553"/>
                          <a14:foregroundMark x1="31687" y1="32895" x2="31857" y2="33114"/>
                          <a14:foregroundMark x1="31516" y1="32675" x2="31687" y2="32895"/>
                          <a14:foregroundMark x1="6814" y1="71053" x2="6814" y2="71053"/>
                          <a14:foregroundMark x1="92164" y1="20614" x2="92164" y2="20614"/>
                          <a14:foregroundMark x1="79557" y1="9211" x2="79557" y2="9211"/>
                          <a14:foregroundMark x1="17888" y1="52632" x2="18058" y2="57895"/>
                          <a14:foregroundMark x1="17206" y1="60088" x2="17206" y2="60088"/>
                          <a14:foregroundMark x1="16865" y1="59649" x2="16865" y2="59649"/>
                          <a14:foregroundMark x1="16865" y1="58772" x2="16865" y2="60526"/>
                          <a14:foregroundMark x1="79387" y1="8772" x2="79387" y2="8772"/>
                          <a14:foregroundMark x1="79557" y1="8553" x2="79557" y2="8553"/>
                          <a14:foregroundMark x1="32879" y1="34649" x2="32879" y2="34649"/>
                          <a14:backgroundMark x1="33731" y1="32675" x2="33731" y2="32675"/>
                          <a14:backgroundMark x1="34923" y1="33772" x2="34923" y2="33772"/>
                          <a14:backgroundMark x1="35094" y1="34868" x2="35094" y2="34868"/>
                          <a14:backgroundMark x1="5792" y1="79386" x2="13458" y2="86404"/>
                          <a14:backgroundMark x1="25383" y1="88158" x2="88586" y2="30044"/>
                          <a14:backgroundMark x1="28450" y1="32895" x2="28450" y2="32895"/>
                          <a14:backgroundMark x1="28620" y1="33114" x2="28620" y2="33114"/>
                          <a14:backgroundMark x1="28450" y1="33114" x2="28450" y2="33114"/>
                          <a14:backgroundMark x1="28450" y1="33114" x2="28450" y2="33114"/>
                          <a14:backgroundMark x1="28620" y1="33114" x2="28620" y2="33114"/>
                          <a14:backgroundMark x1="28620" y1="33114" x2="28620" y2="33114"/>
                          <a14:backgroundMark x1="28790" y1="33114" x2="28790" y2="33114"/>
                          <a14:backgroundMark x1="28790" y1="32895" x2="28790" y2="32895"/>
                          <a14:backgroundMark x1="29131" y1="32675" x2="29131" y2="32675"/>
                          <a14:backgroundMark x1="28790" y1="33114" x2="29302" y2="32675"/>
                          <a14:backgroundMark x1="17717" y1="42544" x2="17717" y2="43202"/>
                          <a14:backgroundMark x1="7496" y1="78070" x2="11414" y2="83991"/>
                          <a14:backgroundMark x1="8348" y1="78070" x2="8348" y2="78070"/>
                          <a14:backgroundMark x1="12436" y1="83772" x2="12436" y2="83772"/>
                          <a14:backgroundMark x1="8688" y1="78509" x2="8688" y2="78509"/>
                          <a14:backgroundMark x1="8518" y1="78509" x2="12095" y2="83553"/>
                          <a14:backgroundMark x1="11073" y1="81798" x2="12436" y2="83553"/>
                          <a14:backgroundMark x1="8518" y1="78289" x2="9199" y2="793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89964" y="2262840"/>
              <a:ext cx="4829983" cy="3752082"/>
            </a:xfrm>
            <a:prstGeom prst="rect">
              <a:avLst/>
            </a:prstGeom>
          </p:spPr>
        </p:pic>
        <p:sp>
          <p:nvSpPr>
            <p:cNvPr id="47" name="矢印: 右 46">
              <a:extLst>
                <a:ext uri="{FF2B5EF4-FFF2-40B4-BE49-F238E27FC236}">
                  <a16:creationId xmlns:a16="http://schemas.microsoft.com/office/drawing/2014/main" id="{849FA130-EEB1-E006-A9D7-5870C3F1F7C9}"/>
                </a:ext>
              </a:extLst>
            </p:cNvPr>
            <p:cNvSpPr/>
            <p:nvPr/>
          </p:nvSpPr>
          <p:spPr>
            <a:xfrm>
              <a:off x="5324475" y="3914775"/>
              <a:ext cx="436521" cy="42148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16E5270-FFD8-D61D-D23A-8B8833FCEDB5}"/>
                </a:ext>
              </a:extLst>
            </p:cNvPr>
            <p:cNvSpPr txBox="1"/>
            <p:nvPr/>
          </p:nvSpPr>
          <p:spPr>
            <a:xfrm>
              <a:off x="6677895" y="1845757"/>
              <a:ext cx="43749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/>
                <a:t>&lt;Staggered 3-layer DOI detector&gt;</a:t>
              </a: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5A3664E9-291E-B2E6-7C7F-5A43D377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Staggered 3-layer DOI detector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65C560C-089D-76F3-E9D7-ECFD75B62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9845" y1="72443" x2="9845" y2="72443"/>
                        <a14:foregroundMark x1="72539" y1="10021" x2="72539" y2="10021"/>
                        <a14:backgroundMark x1="34888" y1="80793" x2="87392" y2="22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8930" y="2262840"/>
            <a:ext cx="4535398" cy="3752082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18D0E41-007A-5B4F-8FEE-FB59FE4309E9}"/>
              </a:ext>
            </a:extLst>
          </p:cNvPr>
          <p:cNvCxnSpPr>
            <a:cxnSpLocks/>
          </p:cNvCxnSpPr>
          <p:nvPr/>
        </p:nvCxnSpPr>
        <p:spPr>
          <a:xfrm flipH="1" flipV="1">
            <a:off x="2105025" y="4327525"/>
            <a:ext cx="145255" cy="9216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7E8BA5-F6FA-398A-4B78-B98346CBAF84}"/>
              </a:ext>
            </a:extLst>
          </p:cNvPr>
          <p:cNvSpPr txBox="1"/>
          <p:nvPr/>
        </p:nvSpPr>
        <p:spPr>
          <a:xfrm>
            <a:off x="1235924" y="3665042"/>
            <a:ext cx="99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Pitch=</a:t>
            </a:r>
          </a:p>
          <a:p>
            <a:r>
              <a:rPr kumimoji="1" lang="en-US" altLang="ja-JP" b="1" dirty="0"/>
              <a:t>2.4 mm</a:t>
            </a:r>
            <a:endParaRPr kumimoji="1" lang="ja-JP" altLang="en-US" b="1" dirty="0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E1C788A-0DCE-5AB9-6B29-0AE2412EA16E}"/>
              </a:ext>
            </a:extLst>
          </p:cNvPr>
          <p:cNvCxnSpPr>
            <a:cxnSpLocks/>
          </p:cNvCxnSpPr>
          <p:nvPr/>
        </p:nvCxnSpPr>
        <p:spPr>
          <a:xfrm flipH="1" flipV="1">
            <a:off x="2245518" y="4232275"/>
            <a:ext cx="145255" cy="9216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C37BD50-666A-179D-D07E-6304F4A49447}"/>
              </a:ext>
            </a:extLst>
          </p:cNvPr>
          <p:cNvCxnSpPr>
            <a:cxnSpLocks/>
          </p:cNvCxnSpPr>
          <p:nvPr/>
        </p:nvCxnSpPr>
        <p:spPr>
          <a:xfrm flipV="1">
            <a:off x="2009775" y="4336256"/>
            <a:ext cx="92868" cy="83345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00676DB-1108-2B3D-CEF1-45659D6F28F2}"/>
              </a:ext>
            </a:extLst>
          </p:cNvPr>
          <p:cNvCxnSpPr>
            <a:cxnSpLocks/>
          </p:cNvCxnSpPr>
          <p:nvPr/>
        </p:nvCxnSpPr>
        <p:spPr>
          <a:xfrm flipH="1">
            <a:off x="2245518" y="4140994"/>
            <a:ext cx="98173" cy="88106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556856-2D39-D163-8B0F-07CD6729D10D}"/>
              </a:ext>
            </a:extLst>
          </p:cNvPr>
          <p:cNvSpPr txBox="1"/>
          <p:nvPr/>
        </p:nvSpPr>
        <p:spPr>
          <a:xfrm>
            <a:off x="2202859" y="3084014"/>
            <a:ext cx="83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SiPM</a:t>
            </a:r>
            <a:endParaRPr kumimoji="1" lang="en-US" altLang="ja-JP" b="1" dirty="0"/>
          </a:p>
          <a:p>
            <a:r>
              <a:rPr kumimoji="1" lang="en-US" altLang="ja-JP" b="1" dirty="0"/>
              <a:t>5×5</a:t>
            </a:r>
            <a:endParaRPr kumimoji="1" lang="ja-JP" altLang="en-US" b="1" dirty="0"/>
          </a:p>
        </p:txBody>
      </p:sp>
      <p:sp>
        <p:nvSpPr>
          <p:cNvPr id="18" name="직사각형 6">
            <a:extLst>
              <a:ext uri="{FF2B5EF4-FFF2-40B4-BE49-F238E27FC236}">
                <a16:creationId xmlns:a16="http://schemas.microsoft.com/office/drawing/2014/main" id="{0D6E2233-383D-9DD0-026A-D0C6A46F1E3F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8C1D72A3-24B4-4091-1222-B5429CE382A7}"/>
              </a:ext>
            </a:extLst>
          </p:cNvPr>
          <p:cNvCxnSpPr>
            <a:cxnSpLocks/>
          </p:cNvCxnSpPr>
          <p:nvPr/>
        </p:nvCxnSpPr>
        <p:spPr>
          <a:xfrm>
            <a:off x="2609850" y="3700463"/>
            <a:ext cx="323591" cy="1205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7954626B-0C5F-8C35-EE05-D450C03AF1A6}"/>
              </a:ext>
            </a:extLst>
          </p:cNvPr>
          <p:cNvCxnSpPr>
            <a:cxnSpLocks/>
          </p:cNvCxnSpPr>
          <p:nvPr/>
        </p:nvCxnSpPr>
        <p:spPr>
          <a:xfrm flipH="1">
            <a:off x="2581016" y="3695700"/>
            <a:ext cx="19309" cy="4158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EE31079-ADBB-0A80-84EC-B434FF0EFF75}"/>
              </a:ext>
            </a:extLst>
          </p:cNvPr>
          <p:cNvSpPr txBox="1"/>
          <p:nvPr/>
        </p:nvSpPr>
        <p:spPr>
          <a:xfrm>
            <a:off x="2009774" y="1867672"/>
            <a:ext cx="3751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/>
              <a:t>&lt;</a:t>
            </a:r>
            <a:r>
              <a:rPr kumimoji="1" lang="en-US" altLang="ja-JP" sz="2200" b="1" dirty="0" err="1"/>
              <a:t>SiPM</a:t>
            </a:r>
            <a:r>
              <a:rPr kumimoji="1" lang="en-US" altLang="ja-JP" sz="2200" b="1" dirty="0"/>
              <a:t> with front-end board&gt;</a:t>
            </a:r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B540D2F2-80EF-5FEE-5657-6D5B2A327BA3}"/>
              </a:ext>
            </a:extLst>
          </p:cNvPr>
          <p:cNvGrpSpPr/>
          <p:nvPr/>
        </p:nvGrpSpPr>
        <p:grpSpPr>
          <a:xfrm>
            <a:off x="5833260" y="3261373"/>
            <a:ext cx="1561473" cy="425131"/>
            <a:chOff x="5833260" y="3261373"/>
            <a:chExt cx="1561473" cy="42513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DBB9BFC-D1E8-5F5A-2DDC-8856B2FB249A}"/>
                </a:ext>
              </a:extLst>
            </p:cNvPr>
            <p:cNvSpPr txBox="1"/>
            <p:nvPr/>
          </p:nvSpPr>
          <p:spPr>
            <a:xfrm>
              <a:off x="5833260" y="3261373"/>
              <a:ext cx="1531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Pitch=0.8 mm</a:t>
              </a:r>
              <a:endParaRPr kumimoji="1" lang="ja-JP" altLang="en-US" b="1" dirty="0"/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58931B4E-6880-67C0-D9F9-CF6D05DFB287}"/>
                </a:ext>
              </a:extLst>
            </p:cNvPr>
            <p:cNvGrpSpPr/>
            <p:nvPr/>
          </p:nvGrpSpPr>
          <p:grpSpPr>
            <a:xfrm>
              <a:off x="7130414" y="3495198"/>
              <a:ext cx="264319" cy="191306"/>
              <a:chOff x="6981824" y="3598068"/>
              <a:chExt cx="264319" cy="191306"/>
            </a:xfrm>
          </p:grpSpPr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F45A4A36-70F8-D40B-8B45-31C332765F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77418" y="3691743"/>
                <a:ext cx="111918" cy="9763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5704A506-C046-0CD0-3560-85F1D333AD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1824" y="3698081"/>
                <a:ext cx="104774" cy="7143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49572032-5D84-A293-57DC-70349D5F44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4224" y="3598068"/>
                <a:ext cx="111919" cy="6667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624F944D-B225-F4D7-A920-FF9B187973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25043" y="3665549"/>
                <a:ext cx="111918" cy="9763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7AD72E3-73FF-48CE-C4AE-09A0451F0982}"/>
              </a:ext>
            </a:extLst>
          </p:cNvPr>
          <p:cNvGrpSpPr/>
          <p:nvPr/>
        </p:nvGrpSpPr>
        <p:grpSpPr>
          <a:xfrm>
            <a:off x="6978838" y="2700243"/>
            <a:ext cx="1474744" cy="749308"/>
            <a:chOff x="6978838" y="2700243"/>
            <a:chExt cx="1474744" cy="749308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D2DA86A-2AC2-F0D5-7568-E66CEC436014}"/>
                </a:ext>
              </a:extLst>
            </p:cNvPr>
            <p:cNvSpPr txBox="1"/>
            <p:nvPr/>
          </p:nvSpPr>
          <p:spPr>
            <a:xfrm>
              <a:off x="6978838" y="2700243"/>
              <a:ext cx="1474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LYSO 3-layer</a:t>
              </a:r>
              <a:endParaRPr kumimoji="1" lang="ja-JP" altLang="en-US" b="1" dirty="0"/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BD6BC408-C82E-AFA6-5257-1A242528A64F}"/>
                </a:ext>
              </a:extLst>
            </p:cNvPr>
            <p:cNvCxnSpPr>
              <a:cxnSpLocks/>
            </p:cNvCxnSpPr>
            <p:nvPr/>
          </p:nvCxnSpPr>
          <p:spPr>
            <a:xfrm>
              <a:off x="7748588" y="3048000"/>
              <a:ext cx="274060" cy="1881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A59A82EB-2998-C754-9CAB-7BFA81EB8B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4028" y="3052763"/>
              <a:ext cx="95510" cy="3967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E5004AD-B1F7-F25B-2250-E18029AC53F3}"/>
              </a:ext>
            </a:extLst>
          </p:cNvPr>
          <p:cNvGrpSpPr/>
          <p:nvPr/>
        </p:nvGrpSpPr>
        <p:grpSpPr>
          <a:xfrm>
            <a:off x="7664254" y="4943071"/>
            <a:ext cx="2444945" cy="1068440"/>
            <a:chOff x="7664254" y="4943071"/>
            <a:chExt cx="2444945" cy="1068440"/>
          </a:xfrm>
        </p:grpSpPr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1845C465-59BA-7D25-0C4A-FF94C4CC2D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6438" y="4943071"/>
              <a:ext cx="180282" cy="415313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9F8CBDC-F913-53B0-6D97-E4C1F626307D}"/>
                </a:ext>
              </a:extLst>
            </p:cNvPr>
            <p:cNvSpPr txBox="1"/>
            <p:nvPr/>
          </p:nvSpPr>
          <p:spPr>
            <a:xfrm>
              <a:off x="7664254" y="5365180"/>
              <a:ext cx="24449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Acrylic lightguide</a:t>
              </a:r>
            </a:p>
            <a:p>
              <a:r>
                <a:rPr kumimoji="1" lang="en-US" altLang="ja-JP" b="1" dirty="0"/>
                <a:t>(12.2×12.2×1 mm</a:t>
              </a:r>
              <a:r>
                <a:rPr kumimoji="1" lang="en-US" altLang="ja-JP" b="1" baseline="30000" dirty="0"/>
                <a:t>3</a:t>
              </a:r>
              <a:r>
                <a:rPr kumimoji="1" lang="en-US" altLang="ja-JP" b="1" dirty="0"/>
                <a:t>)</a:t>
              </a:r>
              <a:endParaRPr kumimoji="1" lang="ja-JP" altLang="en-US" b="1" dirty="0"/>
            </a:p>
          </p:txBody>
        </p:sp>
      </p:grp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3AC36E6-B21F-F806-1EEA-870CAA77BE66}"/>
              </a:ext>
            </a:extLst>
          </p:cNvPr>
          <p:cNvCxnSpPr>
            <a:cxnSpLocks/>
          </p:cNvCxnSpPr>
          <p:nvPr/>
        </p:nvCxnSpPr>
        <p:spPr>
          <a:xfrm flipV="1">
            <a:off x="1274064" y="4785360"/>
            <a:ext cx="501396" cy="43056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B8237B2-4696-3B7E-3917-1EB3053AE72B}"/>
              </a:ext>
            </a:extLst>
          </p:cNvPr>
          <p:cNvCxnSpPr>
            <a:cxnSpLocks/>
          </p:cNvCxnSpPr>
          <p:nvPr/>
        </p:nvCxnSpPr>
        <p:spPr>
          <a:xfrm flipV="1">
            <a:off x="2032000" y="5303520"/>
            <a:ext cx="495300" cy="44704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BD76342-F80D-AD8B-8176-25E2C959480E}"/>
              </a:ext>
            </a:extLst>
          </p:cNvPr>
          <p:cNvCxnSpPr>
            <a:cxnSpLocks/>
          </p:cNvCxnSpPr>
          <p:nvPr/>
        </p:nvCxnSpPr>
        <p:spPr>
          <a:xfrm>
            <a:off x="1292352" y="5224272"/>
            <a:ext cx="749808" cy="505968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8AADAD6-E8E6-4221-9538-A7A2922AF527}"/>
              </a:ext>
            </a:extLst>
          </p:cNvPr>
          <p:cNvSpPr txBox="1"/>
          <p:nvPr/>
        </p:nvSpPr>
        <p:spPr>
          <a:xfrm>
            <a:off x="998435" y="5472117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14 mm</a:t>
            </a:r>
            <a:endParaRPr kumimoji="1" lang="ja-JP" altLang="en-US" b="1" dirty="0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DDC65044-F9BC-86E2-E919-AE8E8655D9FE}"/>
              </a:ext>
            </a:extLst>
          </p:cNvPr>
          <p:cNvCxnSpPr>
            <a:cxnSpLocks/>
          </p:cNvCxnSpPr>
          <p:nvPr/>
        </p:nvCxnSpPr>
        <p:spPr>
          <a:xfrm>
            <a:off x="2592455" y="4920529"/>
            <a:ext cx="466975" cy="28691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1BD35EB3-0A35-4FAA-B1B8-8516B68814A3}"/>
              </a:ext>
            </a:extLst>
          </p:cNvPr>
          <p:cNvCxnSpPr>
            <a:cxnSpLocks/>
          </p:cNvCxnSpPr>
          <p:nvPr/>
        </p:nvCxnSpPr>
        <p:spPr>
          <a:xfrm>
            <a:off x="3179195" y="4371889"/>
            <a:ext cx="474517" cy="291551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0EE9DB6-1DC1-0B4C-98AC-807FCAE6421F}"/>
              </a:ext>
            </a:extLst>
          </p:cNvPr>
          <p:cNvSpPr txBox="1"/>
          <p:nvPr/>
        </p:nvSpPr>
        <p:spPr>
          <a:xfrm>
            <a:off x="3306996" y="4934145"/>
            <a:ext cx="112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12.5 mm</a:t>
            </a:r>
            <a:endParaRPr kumimoji="1" lang="ja-JP" altLang="en-US" b="1" dirty="0"/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51AC7430-5B19-5860-A1FD-7AA1E373382E}"/>
              </a:ext>
            </a:extLst>
          </p:cNvPr>
          <p:cNvCxnSpPr>
            <a:cxnSpLocks/>
          </p:cNvCxnSpPr>
          <p:nvPr/>
        </p:nvCxnSpPr>
        <p:spPr>
          <a:xfrm flipV="1">
            <a:off x="3066353" y="4654627"/>
            <a:ext cx="572656" cy="562025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36BD5E8E-44F2-1E22-0AE0-6222D1DAEE63}"/>
              </a:ext>
            </a:extLst>
          </p:cNvPr>
          <p:cNvGrpSpPr/>
          <p:nvPr/>
        </p:nvGrpSpPr>
        <p:grpSpPr>
          <a:xfrm>
            <a:off x="5936051" y="3699831"/>
            <a:ext cx="1098638" cy="790751"/>
            <a:chOff x="5936051" y="3699831"/>
            <a:chExt cx="1098638" cy="790751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BD758974-3E23-B4F0-DB4B-894DF2922035}"/>
                </a:ext>
              </a:extLst>
            </p:cNvPr>
            <p:cNvGrpSpPr/>
            <p:nvPr/>
          </p:nvGrpSpPr>
          <p:grpSpPr>
            <a:xfrm>
              <a:off x="6035679" y="3699831"/>
              <a:ext cx="988694" cy="338554"/>
              <a:chOff x="2724060" y="3600768"/>
              <a:chExt cx="735919" cy="338554"/>
            </a:xfrm>
          </p:grpSpPr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19D2D0CD-295F-8B15-9C09-D2EE89A0A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2908" y="3785867"/>
                <a:ext cx="137071" cy="412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2F76E42-F0DA-C1EA-DE14-FDD6F766CC5E}"/>
                  </a:ext>
                </a:extLst>
              </p:cNvPr>
              <p:cNvSpPr txBox="1"/>
              <p:nvPr/>
            </p:nvSpPr>
            <p:spPr>
              <a:xfrm>
                <a:off x="2724060" y="3600768"/>
                <a:ext cx="6428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1</a:t>
                </a:r>
                <a:r>
                  <a:rPr kumimoji="1" lang="en-US" altLang="ja-JP" sz="1600" b="1" baseline="30000" dirty="0"/>
                  <a:t>st</a:t>
                </a:r>
                <a:r>
                  <a:rPr kumimoji="1" lang="en-US" altLang="ja-JP" sz="1600" b="1" dirty="0"/>
                  <a:t> layer</a:t>
                </a:r>
                <a:endParaRPr kumimoji="1" lang="ja-JP" altLang="en-US" sz="1600" b="1" dirty="0"/>
              </a:p>
            </p:txBody>
          </p:sp>
        </p:grp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F221550D-B797-6E43-B057-D93CED34043C}"/>
                </a:ext>
              </a:extLst>
            </p:cNvPr>
            <p:cNvGrpSpPr/>
            <p:nvPr/>
          </p:nvGrpSpPr>
          <p:grpSpPr>
            <a:xfrm>
              <a:off x="5977946" y="3910303"/>
              <a:ext cx="1056743" cy="338554"/>
              <a:chOff x="2628142" y="3823504"/>
              <a:chExt cx="786571" cy="338554"/>
            </a:xfrm>
          </p:grpSpPr>
          <p:cxnSp>
            <p:nvCxnSpPr>
              <p:cNvPr id="59" name="直線矢印コネクタ 58">
                <a:extLst>
                  <a:ext uri="{FF2B5EF4-FFF2-40B4-BE49-F238E27FC236}">
                    <a16:creationId xmlns:a16="http://schemas.microsoft.com/office/drawing/2014/main" id="{4D33C260-1C24-6874-8353-62280D9344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8506" y="4010025"/>
                <a:ext cx="126207" cy="4524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16A7EA57-C240-F715-F190-25B97DE00E96}"/>
                  </a:ext>
                </a:extLst>
              </p:cNvPr>
              <p:cNvSpPr txBox="1"/>
              <p:nvPr/>
            </p:nvSpPr>
            <p:spPr>
              <a:xfrm>
                <a:off x="2628142" y="3823504"/>
                <a:ext cx="6877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2</a:t>
                </a:r>
                <a:r>
                  <a:rPr kumimoji="1" lang="en-US" altLang="ja-JP" sz="1600" b="1" baseline="30000" dirty="0"/>
                  <a:t>nd</a:t>
                </a:r>
                <a:r>
                  <a:rPr kumimoji="1" lang="en-US" altLang="ja-JP" sz="1600" b="1" dirty="0"/>
                  <a:t> layer</a:t>
                </a:r>
                <a:endParaRPr kumimoji="1" lang="ja-JP" altLang="en-US" sz="1600" b="1" dirty="0"/>
              </a:p>
            </p:txBody>
          </p: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B5BCBE02-1A20-4231-0784-1B285708C513}"/>
                </a:ext>
              </a:extLst>
            </p:cNvPr>
            <p:cNvGrpSpPr/>
            <p:nvPr/>
          </p:nvGrpSpPr>
          <p:grpSpPr>
            <a:xfrm>
              <a:off x="5936051" y="4152028"/>
              <a:ext cx="1081651" cy="338554"/>
              <a:chOff x="2612777" y="4058045"/>
              <a:chExt cx="805111" cy="338554"/>
            </a:xfrm>
          </p:grpSpPr>
          <p:cxnSp>
            <p:nvCxnSpPr>
              <p:cNvPr id="62" name="直線矢印コネクタ 61">
                <a:extLst>
                  <a:ext uri="{FF2B5EF4-FFF2-40B4-BE49-F238E27FC236}">
                    <a16:creationId xmlns:a16="http://schemas.microsoft.com/office/drawing/2014/main" id="{9FE1893D-8DB1-46ED-8349-E7FBF0DAA4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9860" y="4234177"/>
                <a:ext cx="168028" cy="1159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F1555C99-C583-B66B-0BAB-20E49F03948D}"/>
                  </a:ext>
                </a:extLst>
              </p:cNvPr>
              <p:cNvSpPr txBox="1"/>
              <p:nvPr/>
            </p:nvSpPr>
            <p:spPr>
              <a:xfrm>
                <a:off x="2612777" y="4058045"/>
                <a:ext cx="6781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3</a:t>
                </a:r>
                <a:r>
                  <a:rPr kumimoji="1" lang="en-US" altLang="ja-JP" sz="1600" b="1" baseline="30000" dirty="0"/>
                  <a:t>rd</a:t>
                </a:r>
                <a:r>
                  <a:rPr kumimoji="1" lang="en-US" altLang="ja-JP" sz="1600" b="1" dirty="0"/>
                  <a:t> layer</a:t>
                </a:r>
                <a:endParaRPr kumimoji="1" lang="ja-JP" altLang="en-US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37BA6-3A1E-D144-3E25-36E458D4F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7B84E9-2C06-4156-9DAC-F505CCD3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Crystal map (Experiment)</a:t>
            </a:r>
            <a:endParaRPr kumimoji="1" lang="ja-JP" altLang="en-US" dirty="0"/>
          </a:p>
        </p:txBody>
      </p:sp>
      <p:sp>
        <p:nvSpPr>
          <p:cNvPr id="3" name="직사각형 6">
            <a:extLst>
              <a:ext uri="{FF2B5EF4-FFF2-40B4-BE49-F238E27FC236}">
                <a16:creationId xmlns:a16="http://schemas.microsoft.com/office/drawing/2014/main" id="{50EAABEA-85E5-9092-3462-C712AD87C82D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B67462C-3247-D390-4DF7-BEB3470DC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74" cy="96097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71B4F74-D847-B1B3-EE70-B9BF46C89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1" b="89231" l="6996" r="94089">
                        <a14:foregroundMark x1="13510" y1="62462" x2="13510" y2="62462"/>
                        <a14:foregroundMark x1="8444" y1="63077" x2="8444" y2="63077"/>
                        <a14:foregroundMark x1="7117" y1="48615" x2="7117" y2="48615"/>
                        <a14:foregroundMark x1="9047" y1="55692" x2="9047" y2="55692"/>
                        <a14:foregroundMark x1="9047" y1="75077" x2="9047" y2="75077"/>
                        <a14:foregroundMark x1="9891" y1="79385" x2="9891" y2="79385"/>
                        <a14:foregroundMark x1="94089" y1="71385" x2="94089" y2="71385"/>
                        <a14:foregroundMark x1="20748" y1="81538" x2="23281" y2="81538"/>
                        <a14:foregroundMark x1="27382" y1="83385" x2="30277" y2="83077"/>
                        <a14:foregroundMark x1="30519" y1="22769" x2="30519" y2="26769"/>
                        <a14:foregroundMark x1="30519" y1="22462" x2="30639" y2="31692"/>
                        <a14:foregroundMark x1="30639" y1="28000" x2="30639" y2="30462"/>
                        <a14:foregroundMark x1="30639" y1="25846" x2="30639" y2="29231"/>
                        <a14:foregroundMark x1="30639" y1="25538" x2="30760" y2="28615"/>
                        <a14:foregroundMark x1="41255" y1="79077" x2="41255" y2="79077"/>
                        <a14:backgroundMark x1="15320" y1="88308" x2="23040" y2="88308"/>
                        <a14:backgroundMark x1="26297" y1="87692" x2="33655" y2="86462"/>
                        <a14:backgroundMark x1="39445" y1="87077" x2="43305" y2="87077"/>
                        <a14:backgroundMark x1="50422" y1="88000" x2="56212" y2="87077"/>
                        <a14:backgroundMark x1="52955" y1="87077" x2="55850" y2="86769"/>
                        <a14:backgroundMark x1="83112" y1="85231" x2="88299" y2="85846"/>
                        <a14:backgroundMark x1="81665" y1="86154" x2="85766" y2="85538"/>
                        <a14:backgroundMark x1="83474" y1="84615" x2="87214" y2="83692"/>
                        <a14:backgroundMark x1="31242" y1="20615" x2="31242" y2="20615"/>
                        <a14:backgroundMark x1="31363" y1="21538" x2="31363" y2="223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2645" y="3136082"/>
            <a:ext cx="4602146" cy="1804218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014F1F7-01EC-27DE-7ABA-7B5D844EECE6}"/>
              </a:ext>
            </a:extLst>
          </p:cNvPr>
          <p:cNvSpPr txBox="1"/>
          <p:nvPr/>
        </p:nvSpPr>
        <p:spPr>
          <a:xfrm>
            <a:off x="2975709" y="2911374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Pitch=0.8 mm</a:t>
            </a:r>
            <a:endParaRPr kumimoji="1" lang="ja-JP" altLang="en-US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AEA97D9-1ADA-E2EC-4F5D-3A2946BFF1CE}"/>
              </a:ext>
            </a:extLst>
          </p:cNvPr>
          <p:cNvSpPr txBox="1"/>
          <p:nvPr/>
        </p:nvSpPr>
        <p:spPr>
          <a:xfrm>
            <a:off x="8024567" y="1866486"/>
            <a:ext cx="183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Crystal map </a:t>
            </a:r>
            <a:endParaRPr kumimoji="1" lang="ja-JP" altLang="en-US" b="1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2BD5499-D538-D1A5-337E-D2534083D4EE}"/>
              </a:ext>
            </a:extLst>
          </p:cNvPr>
          <p:cNvGrpSpPr/>
          <p:nvPr/>
        </p:nvGrpSpPr>
        <p:grpSpPr>
          <a:xfrm>
            <a:off x="3268504" y="3242404"/>
            <a:ext cx="314326" cy="171450"/>
            <a:chOff x="2293144" y="3278980"/>
            <a:chExt cx="314326" cy="171450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F551446B-339F-9719-B220-776A0B5C60D9}"/>
                </a:ext>
              </a:extLst>
            </p:cNvPr>
            <p:cNvCxnSpPr/>
            <p:nvPr/>
          </p:nvCxnSpPr>
          <p:spPr>
            <a:xfrm flipV="1">
              <a:off x="2428875" y="3278980"/>
              <a:ext cx="0" cy="1714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0859B678-D82D-2E32-FDBF-1A645CF4FBF7}"/>
                </a:ext>
              </a:extLst>
            </p:cNvPr>
            <p:cNvCxnSpPr/>
            <p:nvPr/>
          </p:nvCxnSpPr>
          <p:spPr>
            <a:xfrm flipV="1">
              <a:off x="2469357" y="3278980"/>
              <a:ext cx="0" cy="17145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60D78CF2-164F-D9DB-9507-73D6C744C738}"/>
                </a:ext>
              </a:extLst>
            </p:cNvPr>
            <p:cNvCxnSpPr>
              <a:cxnSpLocks/>
            </p:cNvCxnSpPr>
            <p:nvPr/>
          </p:nvCxnSpPr>
          <p:spPr>
            <a:xfrm>
              <a:off x="2293144" y="3281362"/>
              <a:ext cx="13573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BA7D9483-67BA-3BD9-34A9-747C1C080C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9357" y="3278980"/>
              <a:ext cx="13811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7785FA-53D3-811E-2E7B-FC311CFFA8F5}"/>
              </a:ext>
            </a:extLst>
          </p:cNvPr>
          <p:cNvSpPr txBox="1"/>
          <p:nvPr/>
        </p:nvSpPr>
        <p:spPr>
          <a:xfrm>
            <a:off x="6861131" y="6064189"/>
            <a:ext cx="437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crystal map of a </a:t>
            </a:r>
            <a:r>
              <a:rPr kumimoji="1" lang="en-US" altLang="ja-JP" b="1" dirty="0"/>
              <a:t>3-layer LYSO crystal </a:t>
            </a:r>
            <a:r>
              <a:rPr kumimoji="1" lang="en-US" altLang="ja-JP" dirty="0"/>
              <a:t>array with </a:t>
            </a:r>
            <a:r>
              <a:rPr kumimoji="1" lang="en-US" altLang="ja-JP" b="1" dirty="0"/>
              <a:t>0.8 mm pitch </a:t>
            </a:r>
            <a:r>
              <a:rPr kumimoji="1" lang="en-US" altLang="ja-JP" dirty="0"/>
              <a:t>was well identified.</a:t>
            </a:r>
            <a:endParaRPr kumimoji="1" lang="ja-JP" altLang="en-US" dirty="0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97314C88-F0D9-E586-7190-3BBAA269555D}"/>
              </a:ext>
            </a:extLst>
          </p:cNvPr>
          <p:cNvGrpSpPr/>
          <p:nvPr/>
        </p:nvGrpSpPr>
        <p:grpSpPr>
          <a:xfrm>
            <a:off x="2220586" y="1613125"/>
            <a:ext cx="668385" cy="1389155"/>
            <a:chOff x="2232778" y="1631413"/>
            <a:chExt cx="668385" cy="1389155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C6199993-164C-A347-19E3-8CF4BF9847DC}"/>
                </a:ext>
              </a:extLst>
            </p:cNvPr>
            <p:cNvGrpSpPr/>
            <p:nvPr/>
          </p:nvGrpSpPr>
          <p:grpSpPr>
            <a:xfrm>
              <a:off x="2432781" y="2044126"/>
              <a:ext cx="311189" cy="311189"/>
              <a:chOff x="6925038" y="1873547"/>
              <a:chExt cx="311189" cy="311189"/>
            </a:xfrm>
          </p:grpSpPr>
          <p:sp>
            <p:nvSpPr>
              <p:cNvPr id="18" name="円/楕円 103">
                <a:extLst>
                  <a:ext uri="{FF2B5EF4-FFF2-40B4-BE49-F238E27FC236}">
                    <a16:creationId xmlns:a16="http://schemas.microsoft.com/office/drawing/2014/main" id="{FBA5C2C6-8B75-1938-BB40-87C3BC85AAA4}"/>
                  </a:ext>
                </a:extLst>
              </p:cNvPr>
              <p:cNvSpPr/>
              <p:nvPr/>
            </p:nvSpPr>
            <p:spPr>
              <a:xfrm>
                <a:off x="7022652" y="1873547"/>
                <a:ext cx="115961" cy="3111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19" name="円/楕円 104">
                <a:extLst>
                  <a:ext uri="{FF2B5EF4-FFF2-40B4-BE49-F238E27FC236}">
                    <a16:creationId xmlns:a16="http://schemas.microsoft.com/office/drawing/2014/main" id="{5645C168-A3CD-B8BB-2309-6D1F4CBC5ACE}"/>
                  </a:ext>
                </a:extLst>
              </p:cNvPr>
              <p:cNvSpPr/>
              <p:nvPr/>
            </p:nvSpPr>
            <p:spPr>
              <a:xfrm rot="18900000">
                <a:off x="7022652" y="1873547"/>
                <a:ext cx="115961" cy="3111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20" name="円/楕円 105">
                <a:extLst>
                  <a:ext uri="{FF2B5EF4-FFF2-40B4-BE49-F238E27FC236}">
                    <a16:creationId xmlns:a16="http://schemas.microsoft.com/office/drawing/2014/main" id="{81D2DB09-77B5-5529-70AB-DD66D7F88FDB}"/>
                  </a:ext>
                </a:extLst>
              </p:cNvPr>
              <p:cNvSpPr/>
              <p:nvPr/>
            </p:nvSpPr>
            <p:spPr>
              <a:xfrm rot="2700000">
                <a:off x="7022652" y="1873547"/>
                <a:ext cx="115961" cy="31118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  <p:sp>
            <p:nvSpPr>
              <p:cNvPr id="23" name="円/楕円 106">
                <a:extLst>
                  <a:ext uri="{FF2B5EF4-FFF2-40B4-BE49-F238E27FC236}">
                    <a16:creationId xmlns:a16="http://schemas.microsoft.com/office/drawing/2014/main" id="{9B036F62-6CEA-9389-CCFD-BD7CDD37339B}"/>
                  </a:ext>
                </a:extLst>
              </p:cNvPr>
              <p:cNvSpPr/>
              <p:nvPr/>
            </p:nvSpPr>
            <p:spPr>
              <a:xfrm>
                <a:off x="7044628" y="199313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>
                  <a:latin typeface="Calibri" panose="020F0502020204030204" pitchFamily="34" charset="0"/>
                  <a:ea typeface="メイリオ" panose="020B0604030504040204" pitchFamily="50" charset="-128"/>
                </a:endParaRPr>
              </a:p>
            </p:txBody>
          </p:sp>
        </p:grp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8AF90BAF-892B-A0D7-40F9-E0CFE54862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2040" y="2227580"/>
              <a:ext cx="228600" cy="78486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337B7D2D-EA41-8158-22C8-BB06D2DBAA42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12" y="2228088"/>
              <a:ext cx="239268" cy="77292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3959FEC0-05BA-BFD1-727F-7D45C3568534}"/>
                </a:ext>
              </a:extLst>
            </p:cNvPr>
            <p:cNvCxnSpPr>
              <a:cxnSpLocks/>
            </p:cNvCxnSpPr>
            <p:nvPr/>
          </p:nvCxnSpPr>
          <p:spPr>
            <a:xfrm>
              <a:off x="2594639" y="2234034"/>
              <a:ext cx="23593" cy="78653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EB0D1A0-37ED-2D57-299B-74E39B1C6D61}"/>
                </a:ext>
              </a:extLst>
            </p:cNvPr>
            <p:cNvSpPr txBox="1"/>
            <p:nvPr/>
          </p:nvSpPr>
          <p:spPr>
            <a:xfrm>
              <a:off x="2232778" y="1631413"/>
              <a:ext cx="668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aseline="30000" dirty="0"/>
                <a:t>22</a:t>
              </a:r>
              <a:r>
                <a:rPr kumimoji="1" lang="en-US" altLang="ja-JP" dirty="0"/>
                <a:t>Na</a:t>
              </a:r>
              <a:endParaRPr kumimoji="1" lang="ja-JP" altLang="en-US" b="1" dirty="0"/>
            </a:p>
          </p:txBody>
        </p:sp>
      </p:grpSp>
      <p:pic>
        <p:nvPicPr>
          <p:cNvPr id="44" name="図 43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5DC3094D-17B7-EC16-993F-6FFDD7358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7500" r="16658" b="11389"/>
          <a:stretch/>
        </p:blipFill>
        <p:spPr>
          <a:xfrm>
            <a:off x="6732247" y="2246050"/>
            <a:ext cx="4375829" cy="379973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ACFAFDF-7795-CA12-4D93-A6100B636096}"/>
              </a:ext>
            </a:extLst>
          </p:cNvPr>
          <p:cNvSpPr txBox="1"/>
          <p:nvPr/>
        </p:nvSpPr>
        <p:spPr>
          <a:xfrm>
            <a:off x="2317662" y="4978588"/>
            <a:ext cx="147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Front-end</a:t>
            </a:r>
            <a:endParaRPr kumimoji="1" lang="ja-JP" altLang="en-US" b="1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8E576F4-EDB3-C003-16A2-8C39684EAAA4}"/>
              </a:ext>
            </a:extLst>
          </p:cNvPr>
          <p:cNvCxnSpPr>
            <a:cxnSpLocks/>
          </p:cNvCxnSpPr>
          <p:nvPr/>
        </p:nvCxnSpPr>
        <p:spPr>
          <a:xfrm flipV="1">
            <a:off x="2824988" y="4744720"/>
            <a:ext cx="0" cy="2338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2B83EEE-0237-704D-68A3-AD11825B96B1}"/>
              </a:ext>
            </a:extLst>
          </p:cNvPr>
          <p:cNvGrpSpPr/>
          <p:nvPr/>
        </p:nvGrpSpPr>
        <p:grpSpPr>
          <a:xfrm>
            <a:off x="1204599" y="3482915"/>
            <a:ext cx="1011556" cy="338554"/>
            <a:chOff x="2817645" y="3600768"/>
            <a:chExt cx="752936" cy="338554"/>
          </a:xfrm>
          <a:solidFill>
            <a:schemeClr val="bg1">
              <a:alpha val="50000"/>
            </a:schemeClr>
          </a:solidFill>
        </p:grpSpPr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402FA2A5-4A88-70D6-27AD-22094B671043}"/>
                </a:ext>
              </a:extLst>
            </p:cNvPr>
            <p:cNvCxnSpPr>
              <a:cxnSpLocks/>
            </p:cNvCxnSpPr>
            <p:nvPr/>
          </p:nvCxnSpPr>
          <p:spPr>
            <a:xfrm>
              <a:off x="3433510" y="3820157"/>
              <a:ext cx="137071" cy="41278"/>
            </a:xfrm>
            <a:prstGeom prst="straightConnector1">
              <a:avLst/>
            </a:prstGeom>
            <a:grpFill/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AE430DC7-272F-7C6F-0011-D1217FB85D2A}"/>
                </a:ext>
              </a:extLst>
            </p:cNvPr>
            <p:cNvSpPr txBox="1"/>
            <p:nvPr/>
          </p:nvSpPr>
          <p:spPr>
            <a:xfrm>
              <a:off x="2817645" y="3600768"/>
              <a:ext cx="640441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B050"/>
                  </a:solidFill>
                </a:rPr>
                <a:t>1</a:t>
              </a:r>
              <a:r>
                <a:rPr kumimoji="1" lang="en-US" altLang="ja-JP" sz="1600" b="1" baseline="30000" dirty="0">
                  <a:solidFill>
                    <a:srgbClr val="00B050"/>
                  </a:solidFill>
                </a:rPr>
                <a:t>st</a:t>
              </a:r>
              <a:r>
                <a:rPr kumimoji="1" lang="en-US" altLang="ja-JP" sz="1600" b="1" dirty="0">
                  <a:solidFill>
                    <a:srgbClr val="00B050"/>
                  </a:solidFill>
                </a:rPr>
                <a:t> layer</a:t>
              </a:r>
              <a:endParaRPr kumimoji="1" lang="ja-JP" altLang="en-US" sz="16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EE416AD-61A9-F232-BF13-CD80C0C4C6B9}"/>
              </a:ext>
            </a:extLst>
          </p:cNvPr>
          <p:cNvGrpSpPr/>
          <p:nvPr/>
        </p:nvGrpSpPr>
        <p:grpSpPr>
          <a:xfrm>
            <a:off x="1127814" y="3817593"/>
            <a:ext cx="1087222" cy="338554"/>
            <a:chOff x="2647993" y="3933994"/>
            <a:chExt cx="809258" cy="338554"/>
          </a:xfrm>
          <a:solidFill>
            <a:schemeClr val="bg1">
              <a:alpha val="50000"/>
            </a:schemeClr>
          </a:solidFill>
        </p:grpSpPr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D2CC5EB7-B258-556C-2FFB-8597876CC071}"/>
                </a:ext>
              </a:extLst>
            </p:cNvPr>
            <p:cNvCxnSpPr>
              <a:cxnSpLocks/>
            </p:cNvCxnSpPr>
            <p:nvPr/>
          </p:nvCxnSpPr>
          <p:spPr>
            <a:xfrm>
              <a:off x="3324319" y="4149286"/>
              <a:ext cx="132932" cy="12662"/>
            </a:xfrm>
            <a:prstGeom prst="straightConnector1">
              <a:avLst/>
            </a:prstGeom>
            <a:grpFill/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7AD5998-8D06-3AC3-D371-597F6992C3DC}"/>
                </a:ext>
              </a:extLst>
            </p:cNvPr>
            <p:cNvSpPr txBox="1"/>
            <p:nvPr/>
          </p:nvSpPr>
          <p:spPr>
            <a:xfrm>
              <a:off x="2647993" y="3933994"/>
              <a:ext cx="687790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2</a:t>
              </a:r>
              <a:r>
                <a:rPr kumimoji="1" lang="en-US" altLang="ja-JP" sz="1600" b="1" baseline="30000" dirty="0">
                  <a:solidFill>
                    <a:srgbClr val="0000FF"/>
                  </a:solidFill>
                </a:rPr>
                <a:t>nd</a:t>
              </a:r>
              <a:r>
                <a:rPr kumimoji="1" lang="en-US" altLang="ja-JP" sz="1600" b="1" dirty="0">
                  <a:solidFill>
                    <a:srgbClr val="0000FF"/>
                  </a:solidFill>
                </a:rPr>
                <a:t> layer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972DA257-4626-6D8E-7510-79F107122CFA}"/>
              </a:ext>
            </a:extLst>
          </p:cNvPr>
          <p:cNvGrpSpPr/>
          <p:nvPr/>
        </p:nvGrpSpPr>
        <p:grpSpPr>
          <a:xfrm>
            <a:off x="1121466" y="4197498"/>
            <a:ext cx="1126433" cy="338554"/>
            <a:chOff x="2612777" y="4058045"/>
            <a:chExt cx="838444" cy="338554"/>
          </a:xfrm>
          <a:solidFill>
            <a:schemeClr val="bg1">
              <a:alpha val="50000"/>
            </a:schemeClr>
          </a:solidFill>
        </p:grpSpPr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430813E3-C36B-AC44-E071-89096AD88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9860" y="4165847"/>
              <a:ext cx="201361" cy="68330"/>
            </a:xfrm>
            <a:prstGeom prst="straightConnector1">
              <a:avLst/>
            </a:prstGeom>
            <a:grpFill/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07E0A908-6F3E-5698-7F28-EB18B7606197}"/>
                </a:ext>
              </a:extLst>
            </p:cNvPr>
            <p:cNvSpPr txBox="1"/>
            <p:nvPr/>
          </p:nvSpPr>
          <p:spPr>
            <a:xfrm>
              <a:off x="2612777" y="4058045"/>
              <a:ext cx="678111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FF0000"/>
                  </a:solidFill>
                </a:rPr>
                <a:t>3</a:t>
              </a:r>
              <a:r>
                <a:rPr kumimoji="1" lang="en-US" altLang="ja-JP" sz="1600" b="1" baseline="30000" dirty="0">
                  <a:solidFill>
                    <a:srgbClr val="FF0000"/>
                  </a:solidFill>
                </a:rPr>
                <a:t>rd</a:t>
              </a:r>
              <a:r>
                <a:rPr kumimoji="1" lang="en-US" altLang="ja-JP" sz="1600" b="1" dirty="0">
                  <a:solidFill>
                    <a:srgbClr val="FF0000"/>
                  </a:solidFill>
                </a:rPr>
                <a:t> layer</a:t>
              </a:r>
              <a:endParaRPr kumimoji="1" lang="ja-JP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F9F4AD6-66C7-3B8B-C888-4643B3CFF138}"/>
              </a:ext>
            </a:extLst>
          </p:cNvPr>
          <p:cNvSpPr txBox="1"/>
          <p:nvPr/>
        </p:nvSpPr>
        <p:spPr>
          <a:xfrm>
            <a:off x="1362173" y="2450602"/>
            <a:ext cx="109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511 keV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8FCC63A3-082F-521D-F309-0DA282F5ECF1}"/>
              </a:ext>
            </a:extLst>
          </p:cNvPr>
          <p:cNvGrpSpPr/>
          <p:nvPr/>
        </p:nvGrpSpPr>
        <p:grpSpPr>
          <a:xfrm>
            <a:off x="8777605" y="3970020"/>
            <a:ext cx="1035050" cy="542964"/>
            <a:chOff x="8777605" y="3970020"/>
            <a:chExt cx="1035050" cy="542964"/>
          </a:xfrm>
        </p:grpSpPr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DAD328A4-F3AF-4F39-8FEA-A1EA22563D8A}"/>
                </a:ext>
              </a:extLst>
            </p:cNvPr>
            <p:cNvSpPr/>
            <p:nvPr/>
          </p:nvSpPr>
          <p:spPr>
            <a:xfrm>
              <a:off x="8777605" y="3970020"/>
              <a:ext cx="179705" cy="179705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A570D4DA-CDDC-F8B7-6433-ECAE64AA27C9}"/>
                </a:ext>
              </a:extLst>
            </p:cNvPr>
            <p:cNvSpPr txBox="1"/>
            <p:nvPr/>
          </p:nvSpPr>
          <p:spPr>
            <a:xfrm>
              <a:off x="8952234" y="4174430"/>
              <a:ext cx="8604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B050"/>
                  </a:solidFill>
                </a:rPr>
                <a:t>1</a:t>
              </a:r>
              <a:r>
                <a:rPr kumimoji="1" lang="en-US" altLang="ja-JP" sz="1600" b="1" baseline="30000" dirty="0">
                  <a:solidFill>
                    <a:srgbClr val="00B050"/>
                  </a:solidFill>
                </a:rPr>
                <a:t>st</a:t>
              </a:r>
              <a:r>
                <a:rPr kumimoji="1" lang="en-US" altLang="ja-JP" sz="1600" b="1" dirty="0">
                  <a:solidFill>
                    <a:srgbClr val="00B050"/>
                  </a:solidFill>
                </a:rPr>
                <a:t> layer</a:t>
              </a:r>
              <a:endParaRPr kumimoji="1" lang="ja-JP" altLang="en-US" sz="16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D7B80BC8-896C-C772-7AE8-A63FC0AD1F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38260" y="4149090"/>
              <a:ext cx="108585" cy="97155"/>
            </a:xfrm>
            <a:prstGeom prst="straightConnector1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F1A43C06-C244-210C-0724-9BC25A21A4DD}"/>
              </a:ext>
            </a:extLst>
          </p:cNvPr>
          <p:cNvGrpSpPr/>
          <p:nvPr/>
        </p:nvGrpSpPr>
        <p:grpSpPr>
          <a:xfrm>
            <a:off x="7863844" y="4015740"/>
            <a:ext cx="1065526" cy="595034"/>
            <a:chOff x="7863844" y="4015740"/>
            <a:chExt cx="1065526" cy="595034"/>
          </a:xfrm>
        </p:grpSpPr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79D62985-4861-545E-7972-75886B245783}"/>
                </a:ext>
              </a:extLst>
            </p:cNvPr>
            <p:cNvSpPr/>
            <p:nvPr/>
          </p:nvSpPr>
          <p:spPr>
            <a:xfrm>
              <a:off x="8589010" y="4015740"/>
              <a:ext cx="179705" cy="17970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C1B55D8-A0B7-0DCD-6397-E1BCF58E1D1B}"/>
                </a:ext>
              </a:extLst>
            </p:cNvPr>
            <p:cNvSpPr txBox="1"/>
            <p:nvPr/>
          </p:nvSpPr>
          <p:spPr>
            <a:xfrm>
              <a:off x="7863844" y="4272220"/>
              <a:ext cx="10655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2</a:t>
              </a:r>
              <a:r>
                <a:rPr kumimoji="1" lang="en-US" altLang="ja-JP" sz="1600" b="1" baseline="30000" dirty="0">
                  <a:solidFill>
                    <a:srgbClr val="0000FF"/>
                  </a:solidFill>
                </a:rPr>
                <a:t>nd</a:t>
              </a:r>
              <a:r>
                <a:rPr kumimoji="1" lang="en-US" altLang="ja-JP" sz="1600" b="1" dirty="0">
                  <a:solidFill>
                    <a:srgbClr val="0000FF"/>
                  </a:solidFill>
                </a:rPr>
                <a:t> layer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DCB68237-BA79-545E-9041-EB1B1D088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9005" y="4170045"/>
              <a:ext cx="73660" cy="138430"/>
            </a:xfrm>
            <a:prstGeom prst="straightConnector1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421874E-A987-28F1-1F85-444072AF6840}"/>
              </a:ext>
            </a:extLst>
          </p:cNvPr>
          <p:cNvGrpSpPr/>
          <p:nvPr/>
        </p:nvGrpSpPr>
        <p:grpSpPr>
          <a:xfrm>
            <a:off x="8768080" y="3508950"/>
            <a:ext cx="1292860" cy="442655"/>
            <a:chOff x="8768080" y="3508950"/>
            <a:chExt cx="1292860" cy="442655"/>
          </a:xfrm>
        </p:grpSpPr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0ACF8E11-4EE0-3878-0CE9-270CAFAA79C4}"/>
                </a:ext>
              </a:extLst>
            </p:cNvPr>
            <p:cNvSpPr/>
            <p:nvPr/>
          </p:nvSpPr>
          <p:spPr>
            <a:xfrm>
              <a:off x="8768080" y="3771900"/>
              <a:ext cx="179705" cy="17970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DBD58919-C448-591F-46BE-633D068BBA5F}"/>
                </a:ext>
              </a:extLst>
            </p:cNvPr>
            <p:cNvSpPr txBox="1"/>
            <p:nvPr/>
          </p:nvSpPr>
          <p:spPr>
            <a:xfrm>
              <a:off x="9008114" y="3508950"/>
              <a:ext cx="10528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FF0000"/>
                  </a:solidFill>
                </a:rPr>
                <a:t>3</a:t>
              </a:r>
              <a:r>
                <a:rPr kumimoji="1" lang="en-US" altLang="ja-JP" sz="1600" b="1" baseline="30000" dirty="0">
                  <a:solidFill>
                    <a:srgbClr val="FF0000"/>
                  </a:solidFill>
                </a:rPr>
                <a:t>rd</a:t>
              </a:r>
              <a:r>
                <a:rPr kumimoji="1" lang="en-US" altLang="ja-JP" sz="1600" b="1" dirty="0">
                  <a:solidFill>
                    <a:srgbClr val="FF0000"/>
                  </a:solidFill>
                </a:rPr>
                <a:t> layer</a:t>
              </a:r>
              <a:endParaRPr kumimoji="1" lang="ja-JP" alt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3741275A-64F5-D824-57D2-46A6F331F2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0480" y="3726180"/>
              <a:ext cx="109220" cy="72390"/>
            </a:xfrm>
            <a:prstGeom prst="straightConnector1">
              <a:avLst/>
            </a:prstGeom>
            <a:solidFill>
              <a:schemeClr val="bg1">
                <a:alpha val="50000"/>
              </a:schemeClr>
            </a:solidFill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959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22C11-B696-E642-1F52-41B0C31F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SR-PET achieved 0.55 mm resolution (2022 MIC)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EA13E15-DA51-44D4-0EDB-85B0899D0839}"/>
              </a:ext>
            </a:extLst>
          </p:cNvPr>
          <p:cNvGrpSpPr/>
          <p:nvPr/>
        </p:nvGrpSpPr>
        <p:grpSpPr>
          <a:xfrm>
            <a:off x="3750756" y="3447451"/>
            <a:ext cx="2213649" cy="1534434"/>
            <a:chOff x="9529916" y="3552751"/>
            <a:chExt cx="2213649" cy="1534434"/>
          </a:xfrm>
        </p:grpSpPr>
        <p:cxnSp>
          <p:nvCxnSpPr>
            <p:cNvPr id="4" name="직선 연결선 101">
              <a:extLst>
                <a:ext uri="{FF2B5EF4-FFF2-40B4-BE49-F238E27FC236}">
                  <a16:creationId xmlns:a16="http://schemas.microsoft.com/office/drawing/2014/main" id="{793BD10A-F642-2DF2-681D-0CE5C55EB238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034" y="3552751"/>
              <a:ext cx="334491" cy="190571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102">
              <a:extLst>
                <a:ext uri="{FF2B5EF4-FFF2-40B4-BE49-F238E27FC236}">
                  <a16:creationId xmlns:a16="http://schemas.microsoft.com/office/drawing/2014/main" id="{599DAEF3-06FF-5FAC-87A4-3FD25B554C6F}"/>
                </a:ext>
              </a:extLst>
            </p:cNvPr>
            <p:cNvCxnSpPr>
              <a:cxnSpLocks/>
            </p:cNvCxnSpPr>
            <p:nvPr/>
          </p:nvCxnSpPr>
          <p:spPr>
            <a:xfrm>
              <a:off x="9529916" y="4700514"/>
              <a:ext cx="393547" cy="304871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화살표 연결선 106">
              <a:extLst>
                <a:ext uri="{FF2B5EF4-FFF2-40B4-BE49-F238E27FC236}">
                  <a16:creationId xmlns:a16="http://schemas.microsoft.com/office/drawing/2014/main" id="{45381748-BD3C-4E87-98EE-8F53654C8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3463" y="3737431"/>
              <a:ext cx="1251829" cy="126795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107">
              <a:extLst>
                <a:ext uri="{FF2B5EF4-FFF2-40B4-BE49-F238E27FC236}">
                  <a16:creationId xmlns:a16="http://schemas.microsoft.com/office/drawing/2014/main" id="{7654DEED-FF61-424B-42E9-8472AD7242E7}"/>
                </a:ext>
              </a:extLst>
            </p:cNvPr>
            <p:cNvSpPr txBox="1"/>
            <p:nvPr/>
          </p:nvSpPr>
          <p:spPr>
            <a:xfrm>
              <a:off x="10445043" y="4379299"/>
              <a:ext cx="1298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>
                  <a:solidFill>
                    <a:srgbClr val="0000FF"/>
                  </a:solidFill>
                </a:rPr>
                <a:t>Axial FOV</a:t>
              </a:r>
            </a:p>
            <a:p>
              <a:r>
                <a:rPr kumimoji="1" lang="en-US" altLang="ja-JP" sz="2000" b="1">
                  <a:solidFill>
                    <a:srgbClr val="0000FF"/>
                  </a:solidFill>
                  <a:highlight>
                    <a:srgbClr val="FFFF00"/>
                  </a:highlight>
                </a:rPr>
                <a:t>=51.5 mm</a:t>
              </a:r>
              <a:endParaRPr kumimoji="1" lang="ja-JP" altLang="en-US" sz="2000" b="1">
                <a:solidFill>
                  <a:srgbClr val="0000FF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9" name="그림 22">
            <a:extLst>
              <a:ext uri="{FF2B5EF4-FFF2-40B4-BE49-F238E27FC236}">
                <a16:creationId xmlns:a16="http://schemas.microsoft.com/office/drawing/2014/main" id="{C40AFB6E-B469-19A8-825E-E1474BB27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1" b="95223" l="2795" r="99149">
                        <a14:foregroundMark x1="8627" y1="50637" x2="8627" y2="50637"/>
                        <a14:foregroundMark x1="9235" y1="63854" x2="9235" y2="63854"/>
                        <a14:foregroundMark x1="8262" y1="54140" x2="8262" y2="64809"/>
                        <a14:foregroundMark x1="8262" y1="64809" x2="8748" y2="66879"/>
                        <a14:foregroundMark x1="9599" y1="71178" x2="13609" y2="83758"/>
                        <a14:foregroundMark x1="13609" y1="83758" x2="16646" y2="88694"/>
                        <a14:foregroundMark x1="14702" y1="83280" x2="20292" y2="89490"/>
                        <a14:foregroundMark x1="20292" y1="89490" x2="26853" y2="91401"/>
                        <a14:foregroundMark x1="26853" y1="91401" x2="29648" y2="83917"/>
                        <a14:foregroundMark x1="29648" y1="83917" x2="29526" y2="78981"/>
                        <a14:foregroundMark x1="7412" y1="44904" x2="2916" y2="50796"/>
                        <a14:foregroundMark x1="2916" y1="50796" x2="3038" y2="56688"/>
                        <a14:foregroundMark x1="20899" y1="94427" x2="25881" y2="95223"/>
                        <a14:foregroundMark x1="37424" y1="81369" x2="49332" y2="69586"/>
                        <a14:foregroundMark x1="35237" y1="84873" x2="35237" y2="84873"/>
                        <a14:foregroundMark x1="55893" y1="22293" x2="58445" y2="19904"/>
                        <a14:foregroundMark x1="57594" y1="19108" x2="58688" y2="18790"/>
                        <a14:foregroundMark x1="75942" y1="9873" x2="75942" y2="9873"/>
                        <a14:foregroundMark x1="79465" y1="7643" x2="83961" y2="4459"/>
                        <a14:foregroundMark x1="86634" y1="3503" x2="90765" y2="5892"/>
                        <a14:foregroundMark x1="87485" y1="2548" x2="89429" y2="3662"/>
                        <a14:foregroundMark x1="93074" y1="6369" x2="95018" y2="10350"/>
                        <a14:foregroundMark x1="95261" y1="14490" x2="95261" y2="18153"/>
                        <a14:foregroundMark x1="98420" y1="20064" x2="98420" y2="20064"/>
                        <a14:foregroundMark x1="98906" y1="19108" x2="98906" y2="19108"/>
                        <a14:foregroundMark x1="97205" y1="13694" x2="97205" y2="13694"/>
                        <a14:foregroundMark x1="97327" y1="13376" x2="97327" y2="13376"/>
                        <a14:foregroundMark x1="96476" y1="9873" x2="96476" y2="9873"/>
                        <a14:foregroundMark x1="91373" y1="3981" x2="91373" y2="3981"/>
                        <a14:foregroundMark x1="90401" y1="3822" x2="90401" y2="3822"/>
                        <a14:foregroundMark x1="89793" y1="3185" x2="89793" y2="3185"/>
                        <a14:foregroundMark x1="90401" y1="3981" x2="90401" y2="3981"/>
                        <a14:foregroundMark x1="90401" y1="3822" x2="91373" y2="4459"/>
                        <a14:foregroundMark x1="90036" y1="3344" x2="90036" y2="3344"/>
                        <a14:foregroundMark x1="91495" y1="3503" x2="91495" y2="3503"/>
                        <a14:foregroundMark x1="86634" y1="2070" x2="86634" y2="2070"/>
                        <a14:foregroundMark x1="83354" y1="3503" x2="83354" y2="3503"/>
                        <a14:foregroundMark x1="83354" y1="3185" x2="83354" y2="3185"/>
                        <a14:foregroundMark x1="98542" y1="21019" x2="98542" y2="21019"/>
                        <a14:foregroundMark x1="98663" y1="23408" x2="98663" y2="23408"/>
                        <a14:foregroundMark x1="98177" y1="25478" x2="98177" y2="25478"/>
                        <a14:foregroundMark x1="97934" y1="21656" x2="97934" y2="21656"/>
                        <a14:foregroundMark x1="98299" y1="22134" x2="98299" y2="22134"/>
                        <a14:foregroundMark x1="96476" y1="28822" x2="96476" y2="28822"/>
                        <a14:foregroundMark x1="97448" y1="27229" x2="97448" y2="27229"/>
                        <a14:foregroundMark x1="89550" y1="35191" x2="89550" y2="35191"/>
                        <a14:foregroundMark x1="86270" y1="38217" x2="86270" y2="38217"/>
                        <a14:foregroundMark x1="84447" y1="39331" x2="84447" y2="39331"/>
                        <a14:foregroundMark x1="82868" y1="40605" x2="82868" y2="40605"/>
                        <a14:foregroundMark x1="95383" y1="29936" x2="95383" y2="29936"/>
                        <a14:foregroundMark x1="95626" y1="29936" x2="95626" y2="29936"/>
                        <a14:foregroundMark x1="96476" y1="29459" x2="96476" y2="29459"/>
                        <a14:foregroundMark x1="96598" y1="28662" x2="96598" y2="28662"/>
                        <a14:foregroundMark x1="96841" y1="28185" x2="96841" y2="28185"/>
                        <a14:foregroundMark x1="58080" y1="64013" x2="58080" y2="64013"/>
                        <a14:foregroundMark x1="55407" y1="66242" x2="55407" y2="66242"/>
                        <a14:foregroundMark x1="54557" y1="67038" x2="54557" y2="67038"/>
                        <a14:foregroundMark x1="98906" y1="17675" x2="98906" y2="17675"/>
                        <a14:foregroundMark x1="99149" y1="20701" x2="99149" y2="20701"/>
                        <a14:foregroundMark x1="99149" y1="19108" x2="99149" y2="19108"/>
                        <a14:foregroundMark x1="93925" y1="5892" x2="93925" y2="5892"/>
                        <a14:foregroundMark x1="91738" y1="4299" x2="91738" y2="4299"/>
                        <a14:foregroundMark x1="92345" y1="5096" x2="92345" y2="5096"/>
                        <a14:foregroundMark x1="93074" y1="5414" x2="93074" y2="5414"/>
                        <a14:foregroundMark x1="90887" y1="3185" x2="90887" y2="3185"/>
                        <a14:foregroundMark x1="92710" y1="5414" x2="93560" y2="6051"/>
                        <a14:foregroundMark x1="95261" y1="7484" x2="95261" y2="7484"/>
                        <a14:backgroundMark x1="25516" y1="99841" x2="25516" y2="99841"/>
                        <a14:backgroundMark x1="25152" y1="99204" x2="25152" y2="99204"/>
                        <a14:backgroundMark x1="26731" y1="98726" x2="26731" y2="98726"/>
                        <a14:backgroundMark x1="99757" y1="23089" x2="99757" y2="23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036" y="2335269"/>
            <a:ext cx="2940167" cy="2243530"/>
          </a:xfrm>
          <a:prstGeom prst="rect">
            <a:avLst/>
          </a:prstGeom>
        </p:spPr>
      </p:pic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EAD4363A-60A5-2F9E-DEDA-5822AE6F0152}"/>
              </a:ext>
            </a:extLst>
          </p:cNvPr>
          <p:cNvGrpSpPr/>
          <p:nvPr/>
        </p:nvGrpSpPr>
        <p:grpSpPr>
          <a:xfrm>
            <a:off x="1545565" y="2570102"/>
            <a:ext cx="4401696" cy="2683790"/>
            <a:chOff x="1545565" y="2570102"/>
            <a:chExt cx="4401696" cy="2683790"/>
          </a:xfrm>
        </p:grpSpPr>
        <p:pic>
          <p:nvPicPr>
            <p:cNvPr id="10" name="그림 8">
              <a:extLst>
                <a:ext uri="{FF2B5EF4-FFF2-40B4-BE49-F238E27FC236}">
                  <a16:creationId xmlns:a16="http://schemas.microsoft.com/office/drawing/2014/main" id="{B04C1FFA-6E0B-5A37-061C-7DF78DEA8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78" b="89837" l="9457" r="95814">
                          <a14:foregroundMark x1="76899" y1="9982" x2="76899" y2="9982"/>
                          <a14:foregroundMark x1="83256" y1="4537" x2="83256" y2="4537"/>
                          <a14:foregroundMark x1="90233" y1="6352" x2="93488" y2="7985"/>
                          <a14:foregroundMark x1="95814" y1="7985" x2="95814" y2="7985"/>
                          <a14:foregroundMark x1="84961" y1="2178" x2="84961" y2="21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05620" y="2570102"/>
              <a:ext cx="3141641" cy="2683790"/>
            </a:xfrm>
            <a:prstGeom prst="rect">
              <a:avLst/>
            </a:prstGeom>
          </p:spPr>
        </p:pic>
        <p:sp>
          <p:nvSpPr>
            <p:cNvPr id="11" name="자유형: 도형 9">
              <a:extLst>
                <a:ext uri="{FF2B5EF4-FFF2-40B4-BE49-F238E27FC236}">
                  <a16:creationId xmlns:a16="http://schemas.microsoft.com/office/drawing/2014/main" id="{A804EB62-B73F-8F9B-34F9-3D97152FC102}"/>
                </a:ext>
              </a:extLst>
            </p:cNvPr>
            <p:cNvSpPr/>
            <p:nvPr/>
          </p:nvSpPr>
          <p:spPr>
            <a:xfrm>
              <a:off x="1545565" y="2983972"/>
              <a:ext cx="1123950" cy="711200"/>
            </a:xfrm>
            <a:custGeom>
              <a:avLst/>
              <a:gdLst>
                <a:gd name="connsiteX0" fmla="*/ 0 w 1123950"/>
                <a:gd name="connsiteY0" fmla="*/ 495300 h 711200"/>
                <a:gd name="connsiteX1" fmla="*/ 1003300 w 1123950"/>
                <a:gd name="connsiteY1" fmla="*/ 0 h 711200"/>
                <a:gd name="connsiteX2" fmla="*/ 1123950 w 1123950"/>
                <a:gd name="connsiteY2" fmla="*/ 177800 h 711200"/>
                <a:gd name="connsiteX3" fmla="*/ 142875 w 1123950"/>
                <a:gd name="connsiteY3" fmla="*/ 711200 h 711200"/>
                <a:gd name="connsiteX4" fmla="*/ 0 w 1123950"/>
                <a:gd name="connsiteY4" fmla="*/ 4953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3950" h="711200">
                  <a:moveTo>
                    <a:pt x="0" y="495300"/>
                  </a:moveTo>
                  <a:lnTo>
                    <a:pt x="1003300" y="0"/>
                  </a:lnTo>
                  <a:lnTo>
                    <a:pt x="1123950" y="177800"/>
                  </a:lnTo>
                  <a:lnTo>
                    <a:pt x="142875" y="711200"/>
                  </a:lnTo>
                  <a:lnTo>
                    <a:pt x="0" y="495300"/>
                  </a:lnTo>
                  <a:close/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사다리꼴 47">
              <a:extLst>
                <a:ext uri="{FF2B5EF4-FFF2-40B4-BE49-F238E27FC236}">
                  <a16:creationId xmlns:a16="http://schemas.microsoft.com/office/drawing/2014/main" id="{2B1C8993-8426-F7DD-A646-A93E1DEABAAF}"/>
                </a:ext>
              </a:extLst>
            </p:cNvPr>
            <p:cNvSpPr/>
            <p:nvPr/>
          </p:nvSpPr>
          <p:spPr>
            <a:xfrm rot="15678804">
              <a:off x="3599282" y="2041403"/>
              <a:ext cx="71397" cy="1909237"/>
            </a:xfrm>
            <a:prstGeom prst="trapezoid">
              <a:avLst>
                <a:gd name="adj" fmla="val 53509"/>
              </a:avLst>
            </a:prstGeom>
            <a:solidFill>
              <a:schemeClr val="accent1">
                <a:alpha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3" name="사다리꼴 47">
              <a:extLst>
                <a:ext uri="{FF2B5EF4-FFF2-40B4-BE49-F238E27FC236}">
                  <a16:creationId xmlns:a16="http://schemas.microsoft.com/office/drawing/2014/main" id="{4B0715D2-6006-CCA7-8D5E-94B7E5137C50}"/>
                </a:ext>
              </a:extLst>
            </p:cNvPr>
            <p:cNvSpPr/>
            <p:nvPr/>
          </p:nvSpPr>
          <p:spPr>
            <a:xfrm rot="18078137">
              <a:off x="2324447" y="3391373"/>
              <a:ext cx="148588" cy="1495577"/>
            </a:xfrm>
            <a:prstGeom prst="trapezoid">
              <a:avLst>
                <a:gd name="adj" fmla="val 53509"/>
              </a:avLst>
            </a:prstGeom>
            <a:solidFill>
              <a:schemeClr val="accent1">
                <a:alpha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4" name="TextBox 112">
            <a:extLst>
              <a:ext uri="{FF2B5EF4-FFF2-40B4-BE49-F238E27FC236}">
                <a16:creationId xmlns:a16="http://schemas.microsoft.com/office/drawing/2014/main" id="{F8CAD0A1-AEC0-34E0-482C-676200A66828}"/>
              </a:ext>
            </a:extLst>
          </p:cNvPr>
          <p:cNvSpPr txBox="1"/>
          <p:nvPr/>
        </p:nvSpPr>
        <p:spPr>
          <a:xfrm>
            <a:off x="487456" y="5371688"/>
            <a:ext cx="57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[2] Kang et al., 2023 Journal of Nuclear Medicine</a:t>
            </a:r>
            <a:endParaRPr kumimoji="1" lang="ja-JP" altLang="en-US" sz="20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34B6E55-5C0C-7EE9-8AD8-A2FB4915E61C}"/>
              </a:ext>
            </a:extLst>
          </p:cNvPr>
          <p:cNvSpPr/>
          <p:nvPr/>
        </p:nvSpPr>
        <p:spPr>
          <a:xfrm>
            <a:off x="487457" y="1847198"/>
            <a:ext cx="5491043" cy="399066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2B19AD3-8591-C150-B4FE-3721618CCC54}"/>
              </a:ext>
            </a:extLst>
          </p:cNvPr>
          <p:cNvGrpSpPr/>
          <p:nvPr/>
        </p:nvGrpSpPr>
        <p:grpSpPr>
          <a:xfrm>
            <a:off x="7074019" y="1726926"/>
            <a:ext cx="3080124" cy="2917371"/>
            <a:chOff x="4700930" y="1494697"/>
            <a:chExt cx="3080124" cy="2917371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F1B9AF9D-FEDC-06A0-8F85-3453F3E13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 flipV="1">
              <a:off x="5024244" y="2121340"/>
              <a:ext cx="2248813" cy="2113599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A350754-88C9-560B-D9B6-252E87050C89}"/>
                </a:ext>
              </a:extLst>
            </p:cNvPr>
            <p:cNvSpPr txBox="1"/>
            <p:nvPr/>
          </p:nvSpPr>
          <p:spPr>
            <a:xfrm>
              <a:off x="7073684" y="2442466"/>
              <a:ext cx="707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0.85</a:t>
              </a:r>
              <a:endParaRPr kumimoji="1" lang="ja-JP" altLang="en-US" sz="1600" b="1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83A462A-DE84-03BE-5DAF-B0808B5218D1}"/>
                </a:ext>
              </a:extLst>
            </p:cNvPr>
            <p:cNvSpPr txBox="1"/>
            <p:nvPr/>
          </p:nvSpPr>
          <p:spPr>
            <a:xfrm>
              <a:off x="5847932" y="1908832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0.8</a:t>
              </a:r>
              <a:endParaRPr kumimoji="1" lang="ja-JP" altLang="en-US" sz="1600" b="1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DB269BC-76F1-5BEA-770C-6281A9D9A530}"/>
                </a:ext>
              </a:extLst>
            </p:cNvPr>
            <p:cNvSpPr txBox="1"/>
            <p:nvPr/>
          </p:nvSpPr>
          <p:spPr>
            <a:xfrm>
              <a:off x="4764741" y="2521336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0.75</a:t>
              </a:r>
              <a:endParaRPr kumimoji="1" lang="ja-JP" altLang="en-US" sz="1600" b="1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F4405B4-5200-9389-0BD8-456FD0C34699}"/>
                </a:ext>
              </a:extLst>
            </p:cNvPr>
            <p:cNvSpPr txBox="1"/>
            <p:nvPr/>
          </p:nvSpPr>
          <p:spPr>
            <a:xfrm>
              <a:off x="4700930" y="3643885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00FF"/>
                  </a:solidFill>
                </a:rPr>
                <a:t>0.55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0BC4192-1395-B468-7804-83E9121BAD85}"/>
                </a:ext>
              </a:extLst>
            </p:cNvPr>
            <p:cNvSpPr txBox="1"/>
            <p:nvPr/>
          </p:nvSpPr>
          <p:spPr>
            <a:xfrm>
              <a:off x="5886687" y="4073514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0.5</a:t>
              </a:r>
              <a:endParaRPr kumimoji="1" lang="ja-JP" altLang="en-US" sz="1600" b="1" dirty="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6A3170A-2361-3694-E9BC-B13A3C7ED058}"/>
                </a:ext>
              </a:extLst>
            </p:cNvPr>
            <p:cNvSpPr txBox="1"/>
            <p:nvPr/>
          </p:nvSpPr>
          <p:spPr>
            <a:xfrm>
              <a:off x="6851945" y="3643885"/>
              <a:ext cx="601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0.45</a:t>
              </a:r>
              <a:endParaRPr kumimoji="1" lang="ja-JP" altLang="en-US" sz="1600" b="1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94917AB-96EB-E8DE-4FBC-BAFE7236013E}"/>
                </a:ext>
              </a:extLst>
            </p:cNvPr>
            <p:cNvSpPr txBox="1"/>
            <p:nvPr/>
          </p:nvSpPr>
          <p:spPr>
            <a:xfrm>
              <a:off x="5566029" y="1494697"/>
              <a:ext cx="17317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/>
                <a:t>PET image</a:t>
              </a:r>
              <a:endParaRPr kumimoji="1" lang="ja-JP" altLang="en-US" sz="2000" b="1" dirty="0"/>
            </a:p>
          </p:txBody>
        </p:sp>
      </p:grpSp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F294BC79-23B6-977D-C31D-ECE86766968C}"/>
              </a:ext>
            </a:extLst>
          </p:cNvPr>
          <p:cNvSpPr/>
          <p:nvPr/>
        </p:nvSpPr>
        <p:spPr>
          <a:xfrm rot="3600000" flipH="1">
            <a:off x="7586491" y="3280581"/>
            <a:ext cx="995470" cy="858164"/>
          </a:xfrm>
          <a:prstGeom prst="triangl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: 塗りつぶしなし 43">
            <a:extLst>
              <a:ext uri="{FF2B5EF4-FFF2-40B4-BE49-F238E27FC236}">
                <a16:creationId xmlns:a16="http://schemas.microsoft.com/office/drawing/2014/main" id="{FEF14F82-19E9-F313-A22A-F904AB848AD3}"/>
              </a:ext>
            </a:extLst>
          </p:cNvPr>
          <p:cNvSpPr/>
          <p:nvPr/>
        </p:nvSpPr>
        <p:spPr>
          <a:xfrm>
            <a:off x="7141023" y="3606512"/>
            <a:ext cx="312921" cy="312921"/>
          </a:xfrm>
          <a:prstGeom prst="donut">
            <a:avLst>
              <a:gd name="adj" fmla="val 1864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0E7D667F-42B6-7362-119E-2692D20274B0}"/>
              </a:ext>
            </a:extLst>
          </p:cNvPr>
          <p:cNvSpPr/>
          <p:nvPr/>
        </p:nvSpPr>
        <p:spPr>
          <a:xfrm flipH="1">
            <a:off x="8013525" y="3502831"/>
            <a:ext cx="995470" cy="858164"/>
          </a:xfrm>
          <a:prstGeom prst="triangl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직사각형 6">
            <a:extLst>
              <a:ext uri="{FF2B5EF4-FFF2-40B4-BE49-F238E27FC236}">
                <a16:creationId xmlns:a16="http://schemas.microsoft.com/office/drawing/2014/main" id="{4CA7A591-911D-A830-BDC0-4DB8A1DBFE1F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81B7B94-8264-E6E7-8DB7-3D26D743F64E}"/>
              </a:ext>
            </a:extLst>
          </p:cNvPr>
          <p:cNvSpPr txBox="1"/>
          <p:nvPr/>
        </p:nvSpPr>
        <p:spPr>
          <a:xfrm>
            <a:off x="488738" y="1872681"/>
            <a:ext cx="417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SR-PET</a:t>
            </a:r>
            <a:r>
              <a:rPr kumimoji="1" lang="en-US" altLang="ja-JP" dirty="0"/>
              <a:t> (</a:t>
            </a:r>
            <a:r>
              <a:rPr kumimoji="1" lang="en-US" altLang="ja-JP" b="1" u="sng" dirty="0"/>
              <a:t>S</a:t>
            </a:r>
            <a:r>
              <a:rPr kumimoji="1" lang="en-US" altLang="ja-JP" dirty="0"/>
              <a:t>ubmillimeter-</a:t>
            </a:r>
            <a:r>
              <a:rPr kumimoji="1" lang="en-US" altLang="ja-JP" b="1" u="sng" dirty="0"/>
              <a:t>R</a:t>
            </a:r>
            <a:r>
              <a:rPr kumimoji="1" lang="en-US" altLang="ja-JP" dirty="0"/>
              <a:t>esolution PET)</a:t>
            </a:r>
            <a:r>
              <a:rPr kumimoji="1" lang="en-US" altLang="ja-JP" baseline="30000" dirty="0"/>
              <a:t>[2]</a:t>
            </a:r>
            <a:endParaRPr kumimoji="1" lang="ja-JP" altLang="en-US" baseline="300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EDD28AB-CBC8-B4B9-9A9B-9E4C76C3531B}"/>
              </a:ext>
            </a:extLst>
          </p:cNvPr>
          <p:cNvSpPr txBox="1"/>
          <p:nvPr/>
        </p:nvSpPr>
        <p:spPr>
          <a:xfrm>
            <a:off x="5978501" y="5014012"/>
            <a:ext cx="60244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b="1" dirty="0"/>
              <a:t>SR-PET achieved the </a:t>
            </a:r>
            <a:r>
              <a:rPr kumimoji="1" lang="en-US" altLang="ja-JP" sz="2000" b="1" dirty="0">
                <a:solidFill>
                  <a:srgbClr val="0000FF"/>
                </a:solidFill>
              </a:rPr>
              <a:t>0.55 mm </a:t>
            </a:r>
            <a:r>
              <a:rPr kumimoji="1" lang="en-US" altLang="ja-JP" sz="2000" b="1" dirty="0"/>
              <a:t>resolution</a:t>
            </a:r>
            <a:endParaRPr kumimoji="1" lang="en-US" altLang="ja-JP" sz="2000" b="1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rgbClr val="FF0000"/>
                </a:solidFill>
              </a:rPr>
              <a:t>Sub-0.5 mm resolution was NOT achieved due 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FF0000"/>
                </a:solidFill>
              </a:rPr>
              <a:t>Large crystal 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solidFill>
                  <a:srgbClr val="FF0000"/>
                </a:solidFill>
              </a:rPr>
              <a:t>Unoptimized crystal layer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ja-JP" altLang="en-US" sz="2000" b="1" dirty="0"/>
          </a:p>
        </p:txBody>
      </p:sp>
      <p:sp>
        <p:nvSpPr>
          <p:cNvPr id="51" name="二等辺三角形 50">
            <a:extLst>
              <a:ext uri="{FF2B5EF4-FFF2-40B4-BE49-F238E27FC236}">
                <a16:creationId xmlns:a16="http://schemas.microsoft.com/office/drawing/2014/main" id="{92C612D9-CBAD-FA9C-72C9-F1E1709E1098}"/>
              </a:ext>
            </a:extLst>
          </p:cNvPr>
          <p:cNvSpPr/>
          <p:nvPr/>
        </p:nvSpPr>
        <p:spPr>
          <a:xfrm rot="18000000" flipH="1">
            <a:off x="8451675" y="3293281"/>
            <a:ext cx="995470" cy="858164"/>
          </a:xfrm>
          <a:prstGeom prst="triangl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乗算記号 51">
            <a:extLst>
              <a:ext uri="{FF2B5EF4-FFF2-40B4-BE49-F238E27FC236}">
                <a16:creationId xmlns:a16="http://schemas.microsoft.com/office/drawing/2014/main" id="{F677138A-EB55-4B20-FF37-3640732D0EDD}"/>
              </a:ext>
            </a:extLst>
          </p:cNvPr>
          <p:cNvSpPr/>
          <p:nvPr/>
        </p:nvSpPr>
        <p:spPr>
          <a:xfrm>
            <a:off x="9646146" y="3810110"/>
            <a:ext cx="568755" cy="568755"/>
          </a:xfrm>
          <a:prstGeom prst="mathMultiply">
            <a:avLst>
              <a:gd name="adj1" fmla="val 112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B9E49A01-11F7-1E59-EB3C-8F01B9E7E999}"/>
              </a:ext>
            </a:extLst>
          </p:cNvPr>
          <p:cNvSpPr/>
          <p:nvPr/>
        </p:nvSpPr>
        <p:spPr>
          <a:xfrm>
            <a:off x="8295521" y="4643172"/>
            <a:ext cx="334130" cy="288043"/>
          </a:xfrm>
          <a:prstGeom prst="triangl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531F5B2-962E-4285-FABB-EC7DFD525540}"/>
              </a:ext>
            </a:extLst>
          </p:cNvPr>
          <p:cNvSpPr txBox="1"/>
          <p:nvPr/>
        </p:nvSpPr>
        <p:spPr>
          <a:xfrm>
            <a:off x="696000" y="5861845"/>
            <a:ext cx="484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Crystal pitch = </a:t>
            </a:r>
            <a:r>
              <a:rPr kumimoji="1" lang="en-US" altLang="ja-JP" b="1" dirty="0">
                <a:solidFill>
                  <a:srgbClr val="0000FF"/>
                </a:solidFill>
              </a:rPr>
              <a:t>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/>
              <a:t>Crystal layer = </a:t>
            </a:r>
            <a:r>
              <a:rPr kumimoji="1" lang="en-US" altLang="ja-JP" b="1" dirty="0">
                <a:solidFill>
                  <a:srgbClr val="0000FF"/>
                </a:solidFill>
              </a:rPr>
              <a:t>4+4+7 mm </a:t>
            </a:r>
            <a:r>
              <a:rPr kumimoji="1" lang="en-US" altLang="ja-JP" b="1" dirty="0"/>
              <a:t>(1</a:t>
            </a:r>
            <a:r>
              <a:rPr kumimoji="1" lang="en-US" altLang="ja-JP" b="1" baseline="30000" dirty="0"/>
              <a:t>st</a:t>
            </a:r>
            <a:r>
              <a:rPr kumimoji="1" lang="en-US" altLang="ja-JP" b="1" dirty="0"/>
              <a:t>+2</a:t>
            </a:r>
            <a:r>
              <a:rPr kumimoji="1" lang="en-US" altLang="ja-JP" b="1" baseline="30000" dirty="0"/>
              <a:t>nd</a:t>
            </a:r>
            <a:r>
              <a:rPr kumimoji="1" lang="en-US" altLang="ja-JP" b="1" dirty="0"/>
              <a:t>+3</a:t>
            </a:r>
            <a:r>
              <a:rPr kumimoji="1" lang="en-US" altLang="ja-JP" b="1" baseline="30000" dirty="0"/>
              <a:t>rd</a:t>
            </a:r>
            <a:r>
              <a:rPr kumimoji="1" lang="en-US" altLang="ja-JP" b="1" dirty="0"/>
              <a:t>)-&gt; DOI</a:t>
            </a:r>
            <a:endParaRPr kumimoji="1" lang="ja-JP" altLang="en-US" b="1" dirty="0"/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9CD0D8E1-B22C-5C1C-60A2-CF7D67A2A557}"/>
              </a:ext>
            </a:extLst>
          </p:cNvPr>
          <p:cNvGrpSpPr/>
          <p:nvPr/>
        </p:nvGrpSpPr>
        <p:grpSpPr>
          <a:xfrm>
            <a:off x="2708462" y="3624263"/>
            <a:ext cx="691963" cy="280987"/>
            <a:chOff x="2708462" y="3624263"/>
            <a:chExt cx="691963" cy="280987"/>
          </a:xfrm>
        </p:grpSpPr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06B91107-3A1F-E4E3-96E0-A3929BBB7375}"/>
                </a:ext>
              </a:extLst>
            </p:cNvPr>
            <p:cNvCxnSpPr>
              <a:cxnSpLocks/>
            </p:cNvCxnSpPr>
            <p:nvPr/>
          </p:nvCxnSpPr>
          <p:spPr>
            <a:xfrm>
              <a:off x="3300413" y="3843338"/>
              <a:ext cx="100012" cy="619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29E6BD51-37BF-377D-3688-62940A6145B0}"/>
                </a:ext>
              </a:extLst>
            </p:cNvPr>
            <p:cNvSpPr txBox="1"/>
            <p:nvPr/>
          </p:nvSpPr>
          <p:spPr>
            <a:xfrm>
              <a:off x="2708462" y="3624263"/>
              <a:ext cx="689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/>
                <a:t>1</a:t>
              </a:r>
              <a:r>
                <a:rPr kumimoji="1" lang="en-US" altLang="ja-JP" sz="1200" b="1" baseline="30000" dirty="0"/>
                <a:t>st</a:t>
              </a:r>
              <a:r>
                <a:rPr kumimoji="1" lang="en-US" altLang="ja-JP" sz="1200" b="1" dirty="0"/>
                <a:t> layer</a:t>
              </a:r>
              <a:endParaRPr kumimoji="1" lang="ja-JP" altLang="en-US" sz="1200" b="1" dirty="0"/>
            </a:p>
          </p:txBody>
        </p:sp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FC2A2C72-45C5-C6E0-CF83-14D1C2B1189C}"/>
              </a:ext>
            </a:extLst>
          </p:cNvPr>
          <p:cNvGrpSpPr/>
          <p:nvPr/>
        </p:nvGrpSpPr>
        <p:grpSpPr>
          <a:xfrm>
            <a:off x="2628141" y="3823504"/>
            <a:ext cx="786572" cy="276999"/>
            <a:chOff x="2628141" y="3823504"/>
            <a:chExt cx="786572" cy="276999"/>
          </a:xfrm>
        </p:grpSpPr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A1C2BF48-195F-4134-1E15-BDF5F7CC84DF}"/>
                </a:ext>
              </a:extLst>
            </p:cNvPr>
            <p:cNvCxnSpPr>
              <a:cxnSpLocks/>
            </p:cNvCxnSpPr>
            <p:nvPr/>
          </p:nvCxnSpPr>
          <p:spPr>
            <a:xfrm>
              <a:off x="3288506" y="4010025"/>
              <a:ext cx="126207" cy="452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BC82996D-676B-47BC-F751-A496D333B746}"/>
                </a:ext>
              </a:extLst>
            </p:cNvPr>
            <p:cNvSpPr txBox="1"/>
            <p:nvPr/>
          </p:nvSpPr>
          <p:spPr>
            <a:xfrm>
              <a:off x="2628141" y="3823504"/>
              <a:ext cx="7397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/>
                <a:t>2</a:t>
              </a:r>
              <a:r>
                <a:rPr kumimoji="1" lang="en-US" altLang="ja-JP" sz="1200" b="1" baseline="30000" dirty="0"/>
                <a:t>nd</a:t>
              </a:r>
              <a:r>
                <a:rPr kumimoji="1" lang="en-US" altLang="ja-JP" sz="1200" b="1" dirty="0"/>
                <a:t> layer</a:t>
              </a:r>
              <a:endParaRPr kumimoji="1" lang="ja-JP" altLang="en-US" sz="1200" b="1" dirty="0"/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D80EBF1F-03CB-4321-AE66-FA777D74D081}"/>
              </a:ext>
            </a:extLst>
          </p:cNvPr>
          <p:cNvGrpSpPr/>
          <p:nvPr/>
        </p:nvGrpSpPr>
        <p:grpSpPr>
          <a:xfrm>
            <a:off x="2612777" y="4058045"/>
            <a:ext cx="805111" cy="276999"/>
            <a:chOff x="2612777" y="4058045"/>
            <a:chExt cx="805111" cy="276999"/>
          </a:xfrm>
        </p:grpSpPr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F499EF3F-C9A7-D967-2986-63613AD663FF}"/>
                </a:ext>
              </a:extLst>
            </p:cNvPr>
            <p:cNvCxnSpPr>
              <a:cxnSpLocks/>
            </p:cNvCxnSpPr>
            <p:nvPr/>
          </p:nvCxnSpPr>
          <p:spPr>
            <a:xfrm>
              <a:off x="3290888" y="4205288"/>
              <a:ext cx="127000" cy="404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5492A61B-C32C-BD95-099F-46B028D83DA3}"/>
                </a:ext>
              </a:extLst>
            </p:cNvPr>
            <p:cNvSpPr txBox="1"/>
            <p:nvPr/>
          </p:nvSpPr>
          <p:spPr>
            <a:xfrm>
              <a:off x="2612777" y="4058045"/>
              <a:ext cx="716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/>
                <a:t>3</a:t>
              </a:r>
              <a:r>
                <a:rPr kumimoji="1" lang="en-US" altLang="ja-JP" sz="1200" b="1" baseline="30000" dirty="0"/>
                <a:t>rd</a:t>
              </a:r>
              <a:r>
                <a:rPr kumimoji="1" lang="en-US" altLang="ja-JP" sz="1200" b="1" dirty="0"/>
                <a:t> layer</a:t>
              </a:r>
              <a:endParaRPr kumimoji="1" lang="ja-JP" altLang="en-US" sz="1200" b="1" dirty="0"/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414899E5-A138-8785-A599-5841CE55F4B9}"/>
              </a:ext>
            </a:extLst>
          </p:cNvPr>
          <p:cNvGrpSpPr/>
          <p:nvPr/>
        </p:nvGrpSpPr>
        <p:grpSpPr>
          <a:xfrm>
            <a:off x="3264117" y="3166356"/>
            <a:ext cx="1147359" cy="397582"/>
            <a:chOff x="3264117" y="3166356"/>
            <a:chExt cx="1147359" cy="397582"/>
          </a:xfrm>
        </p:grpSpPr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AA3A4EF9-5F61-F08A-8C9E-844D8E240547}"/>
                </a:ext>
              </a:extLst>
            </p:cNvPr>
            <p:cNvCxnSpPr>
              <a:cxnSpLocks/>
            </p:cNvCxnSpPr>
            <p:nvPr/>
          </p:nvCxnSpPr>
          <p:spPr>
            <a:xfrm>
              <a:off x="3715222" y="3476960"/>
              <a:ext cx="164809" cy="869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04A68423-7D0A-3ABB-D4EF-53A93175D0A7}"/>
                </a:ext>
              </a:extLst>
            </p:cNvPr>
            <p:cNvCxnSpPr>
              <a:cxnSpLocks/>
            </p:cNvCxnSpPr>
            <p:nvPr/>
          </p:nvCxnSpPr>
          <p:spPr>
            <a:xfrm>
              <a:off x="3755873" y="3453502"/>
              <a:ext cx="155114" cy="8186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>
              <a:extLst>
                <a:ext uri="{FF2B5EF4-FFF2-40B4-BE49-F238E27FC236}">
                  <a16:creationId xmlns:a16="http://schemas.microsoft.com/office/drawing/2014/main" id="{DE9E62A8-8EA1-202A-6661-EFE27BBD0A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1881" y="3483769"/>
              <a:ext cx="90487" cy="714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矢印コネクタ 76">
              <a:extLst>
                <a:ext uri="{FF2B5EF4-FFF2-40B4-BE49-F238E27FC236}">
                  <a16:creationId xmlns:a16="http://schemas.microsoft.com/office/drawing/2014/main" id="{D6F96860-213E-9136-8620-5B1FC2C7E9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2375" y="3381375"/>
              <a:ext cx="87472" cy="690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ECDF0731-09B2-2F2D-8353-8070D173CC15}"/>
                </a:ext>
              </a:extLst>
            </p:cNvPr>
            <p:cNvSpPr txBox="1"/>
            <p:nvPr/>
          </p:nvSpPr>
          <p:spPr>
            <a:xfrm>
              <a:off x="3264117" y="3166356"/>
              <a:ext cx="11473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/>
                <a:t>Pitch=1 mm</a:t>
              </a:r>
              <a:endParaRPr kumimoji="1" lang="ja-JP" altLang="en-US" sz="1200" b="1" dirty="0"/>
            </a:p>
          </p:txBody>
        </p:sp>
      </p:grpSp>
      <p:sp>
        <p:nvSpPr>
          <p:cNvPr id="86" name="四角形: 角を丸くする 85">
            <a:extLst>
              <a:ext uri="{FF2B5EF4-FFF2-40B4-BE49-F238E27FC236}">
                <a16:creationId xmlns:a16="http://schemas.microsoft.com/office/drawing/2014/main" id="{B2AEBB5A-167F-612B-F615-2614A506C433}"/>
              </a:ext>
            </a:extLst>
          </p:cNvPr>
          <p:cNvSpPr/>
          <p:nvPr/>
        </p:nvSpPr>
        <p:spPr>
          <a:xfrm>
            <a:off x="2483549" y="2396808"/>
            <a:ext cx="7735059" cy="13609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000" b="1" dirty="0">
                <a:solidFill>
                  <a:srgbClr val="0000FF"/>
                </a:solidFill>
              </a:rPr>
              <a:t>Goal: Design of a </a:t>
            </a:r>
            <a:r>
              <a:rPr kumimoji="1" lang="en-US" altLang="ja-JP" sz="3000" b="1" u="sng" dirty="0">
                <a:solidFill>
                  <a:srgbClr val="0000FF"/>
                </a:solidFill>
              </a:rPr>
              <a:t>Sub-0.5 mm Resolution PET </a:t>
            </a:r>
            <a:r>
              <a:rPr kumimoji="1" lang="en-US" altLang="ja-JP" sz="3000" b="1" dirty="0">
                <a:solidFill>
                  <a:srgbClr val="0000FF"/>
                </a:solidFill>
              </a:rPr>
              <a:t>with </a:t>
            </a:r>
            <a:r>
              <a:rPr kumimoji="1" lang="en-US" altLang="ja-JP" sz="3000" b="1" u="sng" dirty="0">
                <a:solidFill>
                  <a:srgbClr val="0000FF"/>
                </a:solidFill>
              </a:rPr>
              <a:t>3-layer DOI detectors</a:t>
            </a:r>
            <a:endParaRPr kumimoji="1" lang="ja-JP" altLang="en-US" sz="30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51" grpId="0" animBg="1"/>
      <p:bldP spid="52" grpId="0" animBg="1"/>
      <p:bldP spid="53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FB2D1CC-36F6-4424-8867-415CFB7FD028}"/>
              </a:ext>
            </a:extLst>
          </p:cNvPr>
          <p:cNvSpPr/>
          <p:nvPr/>
        </p:nvSpPr>
        <p:spPr>
          <a:xfrm>
            <a:off x="387927" y="498126"/>
            <a:ext cx="11416146" cy="597392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ED465E7-EE9A-4ACE-ACBA-FE971830D9BF}"/>
              </a:ext>
            </a:extLst>
          </p:cNvPr>
          <p:cNvSpPr/>
          <p:nvPr/>
        </p:nvSpPr>
        <p:spPr>
          <a:xfrm>
            <a:off x="83127" y="0"/>
            <a:ext cx="1923726" cy="120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B1E808-2F5C-484A-A970-02F5D8B3FA53}"/>
              </a:ext>
            </a:extLst>
          </p:cNvPr>
          <p:cNvSpPr txBox="1"/>
          <p:nvPr/>
        </p:nvSpPr>
        <p:spPr>
          <a:xfrm>
            <a:off x="793290" y="1430577"/>
            <a:ext cx="1288082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SPECThead</a:t>
            </a:r>
            <a:endParaRPr kumimoji="1"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1CA152-BE31-4E3F-808F-3DD3A31ECF5D}"/>
              </a:ext>
            </a:extLst>
          </p:cNvPr>
          <p:cNvSpPr txBox="1"/>
          <p:nvPr/>
        </p:nvSpPr>
        <p:spPr>
          <a:xfrm>
            <a:off x="835990" y="2204470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SPECThead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E750CF3-09AF-4B5C-934C-B6BB273DE492}"/>
              </a:ext>
            </a:extLst>
          </p:cNvPr>
          <p:cNvSpPr txBox="1"/>
          <p:nvPr/>
        </p:nvSpPr>
        <p:spPr>
          <a:xfrm>
            <a:off x="835990" y="2573802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crystal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DE29F2E-CF62-4500-8BF1-825CEE674982}"/>
              </a:ext>
            </a:extLst>
          </p:cNvPr>
          <p:cNvSpPr txBox="1"/>
          <p:nvPr/>
        </p:nvSpPr>
        <p:spPr>
          <a:xfrm>
            <a:off x="835990" y="2937133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pixel</a:t>
            </a:r>
            <a:endParaRPr kumimoji="1" lang="ja-JP" altLang="en-US" dirty="0"/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5A466F78-DDA6-4F16-953E-8C104C27A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91" y="4402063"/>
            <a:ext cx="1288081" cy="126646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783438-35D7-400D-8051-032B1AA6D59B}"/>
              </a:ext>
            </a:extLst>
          </p:cNvPr>
          <p:cNvGrpSpPr/>
          <p:nvPr/>
        </p:nvGrpSpPr>
        <p:grpSpPr>
          <a:xfrm>
            <a:off x="2336736" y="1430577"/>
            <a:ext cx="1288080" cy="4319806"/>
            <a:chOff x="2336736" y="1430577"/>
            <a:chExt cx="1288080" cy="431980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F4A2CC4-078E-4A99-BA5D-A1AD840E92D3}"/>
                </a:ext>
              </a:extLst>
            </p:cNvPr>
            <p:cNvSpPr txBox="1"/>
            <p:nvPr/>
          </p:nvSpPr>
          <p:spPr>
            <a:xfrm>
              <a:off x="2526841" y="1430577"/>
              <a:ext cx="716582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ECAT</a:t>
              </a:r>
              <a:endParaRPr kumimoji="1" lang="ja-JP" altLang="en-US" b="1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DB31AB9-ABDD-4E2B-99C2-8B19FCE6D3BB}"/>
                </a:ext>
              </a:extLst>
            </p:cNvPr>
            <p:cNvSpPr txBox="1"/>
            <p:nvPr/>
          </p:nvSpPr>
          <p:spPr>
            <a:xfrm>
              <a:off x="2472385" y="2204470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ecat</a:t>
              </a:r>
              <a:endParaRPr kumimoji="1" lang="ja-JP" altLang="en-US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E8706734-B709-419B-91C8-8AB1A1D24400}"/>
                </a:ext>
              </a:extLst>
            </p:cNvPr>
            <p:cNvSpPr txBox="1"/>
            <p:nvPr/>
          </p:nvSpPr>
          <p:spPr>
            <a:xfrm>
              <a:off x="2472385" y="2573802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block</a:t>
              </a:r>
              <a:endParaRPr kumimoji="1" lang="ja-JP" altLang="en-US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063EE877-1B82-4114-BC99-ADBBC92634B5}"/>
                </a:ext>
              </a:extLst>
            </p:cNvPr>
            <p:cNvSpPr txBox="1"/>
            <p:nvPr/>
          </p:nvSpPr>
          <p:spPr>
            <a:xfrm>
              <a:off x="2472385" y="2937133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pic>
          <p:nvPicPr>
            <p:cNvPr id="64" name="그림 18" descr="PET_Ecat_Phantom.png">
              <a:extLst>
                <a:ext uri="{FF2B5EF4-FFF2-40B4-BE49-F238E27FC236}">
                  <a16:creationId xmlns:a16="http://schemas.microsoft.com/office/drawing/2014/main" id="{1520CDBF-B4BE-433C-8140-35F72EC5A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-72" t="3295" r="52705" b="18916"/>
            <a:stretch>
              <a:fillRect/>
            </a:stretch>
          </p:blipFill>
          <p:spPr>
            <a:xfrm>
              <a:off x="2336736" y="4428241"/>
              <a:ext cx="1288080" cy="1322142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9396AE5-56A8-4BE5-B5C4-C2D8BC2EAB92}"/>
              </a:ext>
            </a:extLst>
          </p:cNvPr>
          <p:cNvGrpSpPr/>
          <p:nvPr/>
        </p:nvGrpSpPr>
        <p:grpSpPr>
          <a:xfrm>
            <a:off x="3765478" y="1429110"/>
            <a:ext cx="1602407" cy="4432497"/>
            <a:chOff x="3765478" y="1429110"/>
            <a:chExt cx="1602407" cy="443249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DF88E38-C9D1-4E0A-AACA-CDE93BF5EDF4}"/>
                </a:ext>
              </a:extLst>
            </p:cNvPr>
            <p:cNvSpPr txBox="1"/>
            <p:nvPr/>
          </p:nvSpPr>
          <p:spPr>
            <a:xfrm>
              <a:off x="3765478" y="1429110"/>
              <a:ext cx="1602407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CylindricalPET</a:t>
              </a:r>
              <a:endParaRPr kumimoji="1" lang="ja-JP" altLang="en-US" b="1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126D87F-20DF-42CF-886F-3D7495461DE4}"/>
                </a:ext>
              </a:extLst>
            </p:cNvPr>
            <p:cNvSpPr txBox="1"/>
            <p:nvPr/>
          </p:nvSpPr>
          <p:spPr>
            <a:xfrm>
              <a:off x="3861518" y="2204470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cylindricalPET</a:t>
              </a:r>
              <a:endParaRPr kumimoji="1" lang="ja-JP" altLang="en-US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FB2E732-E2AB-4455-8DF8-04C832F5B388}"/>
                </a:ext>
              </a:extLst>
            </p:cNvPr>
            <p:cNvSpPr txBox="1"/>
            <p:nvPr/>
          </p:nvSpPr>
          <p:spPr>
            <a:xfrm>
              <a:off x="3861518" y="2573802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rsector</a:t>
              </a:r>
              <a:endParaRPr kumimoji="1" lang="ja-JP" altLang="en-US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D927FB2-1B56-4887-ADC4-2B8DAC7D984C}"/>
                </a:ext>
              </a:extLst>
            </p:cNvPr>
            <p:cNvSpPr txBox="1"/>
            <p:nvPr/>
          </p:nvSpPr>
          <p:spPr>
            <a:xfrm>
              <a:off x="3861518" y="2937133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module</a:t>
              </a:r>
              <a:endParaRPr kumimoji="1" lang="ja-JP" altLang="en-US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F3462084-198A-4601-AF5A-D818D63B1C64}"/>
                </a:ext>
              </a:extLst>
            </p:cNvPr>
            <p:cNvSpPr txBox="1"/>
            <p:nvPr/>
          </p:nvSpPr>
          <p:spPr>
            <a:xfrm>
              <a:off x="3861518" y="3300464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E0D22404-A5EE-4E0C-B668-9F6C627AC521}"/>
                </a:ext>
              </a:extLst>
            </p:cNvPr>
            <p:cNvSpPr txBox="1"/>
            <p:nvPr/>
          </p:nvSpPr>
          <p:spPr>
            <a:xfrm>
              <a:off x="3861518" y="3669796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layer0</a:t>
              </a:r>
              <a:endParaRPr kumimoji="1" lang="ja-JP" altLang="en-US" dirty="0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80EB76CC-F622-4023-9D63-20B6974550DD}"/>
                </a:ext>
              </a:extLst>
            </p:cNvPr>
            <p:cNvSpPr txBox="1"/>
            <p:nvPr/>
          </p:nvSpPr>
          <p:spPr>
            <a:xfrm>
              <a:off x="3861518" y="4027126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layer1</a:t>
              </a:r>
              <a:endParaRPr kumimoji="1" lang="ja-JP" altLang="en-US" dirty="0"/>
            </a:p>
          </p:txBody>
        </p: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83A221B2-7ED8-4129-BBD3-BE99A69D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2468" y="4564797"/>
              <a:ext cx="1401790" cy="1296810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0342225-EA7C-497D-86F6-257C7C756198}"/>
              </a:ext>
            </a:extLst>
          </p:cNvPr>
          <p:cNvGrpSpPr/>
          <p:nvPr/>
        </p:nvGrpSpPr>
        <p:grpSpPr>
          <a:xfrm>
            <a:off x="10197373" y="1447009"/>
            <a:ext cx="1284502" cy="4321051"/>
            <a:chOff x="10197373" y="1447009"/>
            <a:chExt cx="1284502" cy="4321051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D125FA7-1FE4-4567-9008-FC15392818C5}"/>
                </a:ext>
              </a:extLst>
            </p:cNvPr>
            <p:cNvSpPr txBox="1"/>
            <p:nvPr/>
          </p:nvSpPr>
          <p:spPr>
            <a:xfrm>
              <a:off x="10312786" y="1447009"/>
              <a:ext cx="990600" cy="646331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Optical System</a:t>
              </a:r>
              <a:endParaRPr kumimoji="1" lang="ja-JP" altLang="en-US" b="1" dirty="0"/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0E1C319F-4B08-4AB6-AF58-A16072FE1E04}"/>
                </a:ext>
              </a:extLst>
            </p:cNvPr>
            <p:cNvSpPr txBox="1"/>
            <p:nvPr/>
          </p:nvSpPr>
          <p:spPr>
            <a:xfrm>
              <a:off x="10223105" y="2228370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B16845EA-0E9A-4640-9FC4-61B96EDA7E95}"/>
                </a:ext>
              </a:extLst>
            </p:cNvPr>
            <p:cNvSpPr txBox="1"/>
            <p:nvPr/>
          </p:nvSpPr>
          <p:spPr>
            <a:xfrm>
              <a:off x="10223105" y="2597702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15896D77-3156-4D4E-8C0E-579B2FC9A85A}"/>
                </a:ext>
              </a:extLst>
            </p:cNvPr>
            <p:cNvSpPr txBox="1"/>
            <p:nvPr/>
          </p:nvSpPr>
          <p:spPr>
            <a:xfrm>
              <a:off x="10223105" y="2961033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pixel</a:t>
              </a:r>
              <a:endParaRPr kumimoji="1" lang="ja-JP" altLang="en-US" dirty="0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89B9E946-091C-4DB6-A24C-5632D957420F}"/>
                </a:ext>
              </a:extLst>
            </p:cNvPr>
            <p:cNvSpPr/>
            <p:nvPr/>
          </p:nvSpPr>
          <p:spPr>
            <a:xfrm>
              <a:off x="10197373" y="2253146"/>
              <a:ext cx="12214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400" dirty="0" err="1"/>
                <a:t>OpticalSystem</a:t>
              </a:r>
              <a:endParaRPr kumimoji="1" lang="ja-JP" altLang="en-US" sz="1400" dirty="0"/>
            </a:p>
          </p:txBody>
        </p:sp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94E0D9F1-BF9F-43EC-835D-33ACB6852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28"/>
            <a:stretch/>
          </p:blipFill>
          <p:spPr>
            <a:xfrm>
              <a:off x="10223104" y="4569097"/>
              <a:ext cx="1258771" cy="1198963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6C30BF8-9C35-4450-9B21-B3ECD217E3A4}"/>
              </a:ext>
            </a:extLst>
          </p:cNvPr>
          <p:cNvGrpSpPr/>
          <p:nvPr/>
        </p:nvGrpSpPr>
        <p:grpSpPr>
          <a:xfrm>
            <a:off x="7227708" y="1429110"/>
            <a:ext cx="1318566" cy="4321274"/>
            <a:chOff x="7227708" y="1429110"/>
            <a:chExt cx="1318566" cy="4321274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AF0A1BC-C64C-44F2-ACCA-C8CF5019B9F4}"/>
                </a:ext>
              </a:extLst>
            </p:cNvPr>
            <p:cNvSpPr txBox="1"/>
            <p:nvPr/>
          </p:nvSpPr>
          <p:spPr>
            <a:xfrm>
              <a:off x="7336951" y="1429110"/>
              <a:ext cx="1183304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CTscanner</a:t>
              </a:r>
              <a:endParaRPr kumimoji="1" lang="ja-JP" altLang="en-US" b="1" dirty="0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6CDB0DE-4829-4F0C-ABBE-EE19A7D8B8E5}"/>
                </a:ext>
              </a:extLst>
            </p:cNvPr>
            <p:cNvSpPr txBox="1"/>
            <p:nvPr/>
          </p:nvSpPr>
          <p:spPr>
            <a:xfrm>
              <a:off x="7235358" y="2204471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CTscanner</a:t>
              </a:r>
              <a:endParaRPr kumimoji="1" lang="ja-JP" altLang="en-US" dirty="0"/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25EEAE4-428C-4783-AEB2-6AF14A7655AB}"/>
                </a:ext>
              </a:extLst>
            </p:cNvPr>
            <p:cNvSpPr txBox="1"/>
            <p:nvPr/>
          </p:nvSpPr>
          <p:spPr>
            <a:xfrm>
              <a:off x="7235358" y="2573803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module</a:t>
              </a:r>
              <a:endParaRPr kumimoji="1" lang="ja-JP" altLang="en-US" dirty="0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F324B28A-7F6B-49B5-A26A-67B29E33D071}"/>
                </a:ext>
              </a:extLst>
            </p:cNvPr>
            <p:cNvSpPr txBox="1"/>
            <p:nvPr/>
          </p:nvSpPr>
          <p:spPr>
            <a:xfrm>
              <a:off x="7235358" y="2937134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cluster</a:t>
              </a:r>
              <a:endParaRPr kumimoji="1" lang="ja-JP" altLang="en-US" dirty="0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2BDD5AF-F111-45B1-AD12-22DCC50F5A38}"/>
                </a:ext>
              </a:extLst>
            </p:cNvPr>
            <p:cNvSpPr txBox="1"/>
            <p:nvPr/>
          </p:nvSpPr>
          <p:spPr>
            <a:xfrm>
              <a:off x="7235358" y="3300465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pixel</a:t>
              </a:r>
              <a:endParaRPr kumimoji="1" lang="ja-JP" altLang="en-US" dirty="0"/>
            </a:p>
          </p:txBody>
        </p:sp>
        <p:pic>
          <p:nvPicPr>
            <p:cNvPr id="125" name="図 124">
              <a:extLst>
                <a:ext uri="{FF2B5EF4-FFF2-40B4-BE49-F238E27FC236}">
                  <a16:creationId xmlns:a16="http://schemas.microsoft.com/office/drawing/2014/main" id="{39FD9E37-416D-437A-B935-3683878F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27708" y="4341424"/>
              <a:ext cx="1318566" cy="1408960"/>
            </a:xfrm>
            <a:prstGeom prst="rect">
              <a:avLst/>
            </a:prstGeom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15B1FC4-595E-43A3-BA58-2BAB5EA2B212}"/>
              </a:ext>
            </a:extLst>
          </p:cNvPr>
          <p:cNvGrpSpPr/>
          <p:nvPr/>
        </p:nvGrpSpPr>
        <p:grpSpPr>
          <a:xfrm>
            <a:off x="5660688" y="1429110"/>
            <a:ext cx="1345205" cy="4368261"/>
            <a:chOff x="5660688" y="1429110"/>
            <a:chExt cx="1345205" cy="436826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E225152-2831-4793-B313-FCF5594816DA}"/>
                </a:ext>
              </a:extLst>
            </p:cNvPr>
            <p:cNvSpPr txBox="1"/>
            <p:nvPr/>
          </p:nvSpPr>
          <p:spPr>
            <a:xfrm>
              <a:off x="5660688" y="1429110"/>
              <a:ext cx="1288081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PETscanner</a:t>
              </a:r>
              <a:endParaRPr kumimoji="1" lang="ja-JP" altLang="en-US" b="1" dirty="0"/>
            </a:p>
          </p:txBody>
        </p: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45A96FC9-7D3D-4111-A896-26126554C56A}"/>
                </a:ext>
              </a:extLst>
            </p:cNvPr>
            <p:cNvGrpSpPr/>
            <p:nvPr/>
          </p:nvGrpSpPr>
          <p:grpSpPr>
            <a:xfrm>
              <a:off x="5717813" y="2204470"/>
              <a:ext cx="1288080" cy="2191988"/>
              <a:chOff x="7655048" y="2222369"/>
              <a:chExt cx="990600" cy="2191988"/>
            </a:xfrm>
          </p:grpSpPr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F8A961FB-8489-4162-9FB2-C4204DF6C0D0}"/>
                  </a:ext>
                </a:extLst>
              </p:cNvPr>
              <p:cNvSpPr txBox="1"/>
              <p:nvPr/>
            </p:nvSpPr>
            <p:spPr>
              <a:xfrm>
                <a:off x="7655048" y="2222369"/>
                <a:ext cx="990600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err="1"/>
                  <a:t>PETscanner</a:t>
                </a:r>
                <a:endParaRPr kumimoji="1" lang="ja-JP" altLang="en-US" dirty="0"/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8C2E2BFD-1361-4EED-88F3-D8A9A27B609F}"/>
                  </a:ext>
                </a:extLst>
              </p:cNvPr>
              <p:cNvSpPr txBox="1"/>
              <p:nvPr/>
            </p:nvSpPr>
            <p:spPr>
              <a:xfrm>
                <a:off x="7655048" y="2591701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level1</a:t>
                </a:r>
                <a:endParaRPr kumimoji="1" lang="ja-JP" altLang="en-US" dirty="0"/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28693691-5DC4-4EB9-9C0F-AF1B1404B193}"/>
                  </a:ext>
                </a:extLst>
              </p:cNvPr>
              <p:cNvSpPr txBox="1"/>
              <p:nvPr/>
            </p:nvSpPr>
            <p:spPr>
              <a:xfrm>
                <a:off x="7655048" y="2955032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level2</a:t>
                </a:r>
                <a:endParaRPr kumimoji="1" lang="ja-JP" altLang="en-US" dirty="0"/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B13CB2E-4632-4D36-B9EA-F03B279B5338}"/>
                  </a:ext>
                </a:extLst>
              </p:cNvPr>
              <p:cNvSpPr txBox="1"/>
              <p:nvPr/>
            </p:nvSpPr>
            <p:spPr>
              <a:xfrm>
                <a:off x="7655048" y="3318363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level3</a:t>
                </a:r>
                <a:endParaRPr kumimoji="1" lang="ja-JP" altLang="en-US" dirty="0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0B6B6EB9-2AB6-45AF-8141-4ADAB62FDE4B}"/>
                  </a:ext>
                </a:extLst>
              </p:cNvPr>
              <p:cNvSpPr txBox="1"/>
              <p:nvPr/>
            </p:nvSpPr>
            <p:spPr>
              <a:xfrm>
                <a:off x="7655048" y="3687695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level4</a:t>
                </a:r>
                <a:endParaRPr kumimoji="1" lang="ja-JP" altLang="en-US" dirty="0"/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6DA8FBAC-65A6-4924-82DB-F6DCA2436C23}"/>
                  </a:ext>
                </a:extLst>
              </p:cNvPr>
              <p:cNvSpPr txBox="1"/>
              <p:nvPr/>
            </p:nvSpPr>
            <p:spPr>
              <a:xfrm>
                <a:off x="7655048" y="4045025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level5</a:t>
                </a:r>
                <a:endParaRPr kumimoji="1" lang="ja-JP" altLang="en-US" dirty="0"/>
              </a:p>
            </p:txBody>
          </p:sp>
        </p:grpSp>
        <p:pic>
          <p:nvPicPr>
            <p:cNvPr id="126" name="図 125">
              <a:extLst>
                <a:ext uri="{FF2B5EF4-FFF2-40B4-BE49-F238E27FC236}">
                  <a16:creationId xmlns:a16="http://schemas.microsoft.com/office/drawing/2014/main" id="{0C66486A-DF8F-414C-8C0C-287438CF6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8" t="59827" r="66936" b="1936"/>
            <a:stretch/>
          </p:blipFill>
          <p:spPr>
            <a:xfrm>
              <a:off x="5705127" y="4472775"/>
              <a:ext cx="1286321" cy="1324596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E9D81C3-887E-42F4-9AE0-F9AFBE09FFDA}"/>
              </a:ext>
            </a:extLst>
          </p:cNvPr>
          <p:cNvGrpSpPr/>
          <p:nvPr/>
        </p:nvGrpSpPr>
        <p:grpSpPr>
          <a:xfrm>
            <a:off x="8725406" y="1429110"/>
            <a:ext cx="1318566" cy="4351607"/>
            <a:chOff x="8725406" y="1429110"/>
            <a:chExt cx="1318566" cy="4351607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A2F9F0FE-37CB-4A90-9FF5-733C5A7651CB}"/>
                </a:ext>
              </a:extLst>
            </p:cNvPr>
            <p:cNvSpPr txBox="1"/>
            <p:nvPr/>
          </p:nvSpPr>
          <p:spPr>
            <a:xfrm>
              <a:off x="8908437" y="1429110"/>
              <a:ext cx="990600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Scanner</a:t>
              </a:r>
              <a:endParaRPr kumimoji="1" lang="ja-JP" altLang="en-US" b="1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1794D8E-11C1-40C4-8A1F-364A690537B1}"/>
                </a:ext>
              </a:extLst>
            </p:cNvPr>
            <p:cNvSpPr txBox="1"/>
            <p:nvPr/>
          </p:nvSpPr>
          <p:spPr>
            <a:xfrm>
              <a:off x="8908437" y="2209004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scanner</a:t>
              </a:r>
              <a:endParaRPr kumimoji="1" lang="ja-JP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71E25FB-C3FB-4F9C-9162-46915B55EDC4}"/>
                </a:ext>
              </a:extLst>
            </p:cNvPr>
            <p:cNvSpPr txBox="1"/>
            <p:nvPr/>
          </p:nvSpPr>
          <p:spPr>
            <a:xfrm>
              <a:off x="8908437" y="2578336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level1</a:t>
              </a:r>
              <a:endParaRPr kumimoji="1" lang="ja-JP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06E53C0-D097-4C10-9AEB-18FE03901578}"/>
                </a:ext>
              </a:extLst>
            </p:cNvPr>
            <p:cNvSpPr txBox="1"/>
            <p:nvPr/>
          </p:nvSpPr>
          <p:spPr>
            <a:xfrm>
              <a:off x="8908437" y="2941667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level2</a:t>
              </a:r>
              <a:endParaRPr kumimoji="1" lang="ja-JP" altLang="en-US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9333057-9185-42D2-A27E-FA1C5584B113}"/>
                </a:ext>
              </a:extLst>
            </p:cNvPr>
            <p:cNvSpPr txBox="1"/>
            <p:nvPr/>
          </p:nvSpPr>
          <p:spPr>
            <a:xfrm>
              <a:off x="8908437" y="3304998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level3</a:t>
              </a:r>
              <a:endParaRPr kumimoji="1" lang="ja-JP" altLang="en-US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03A4F3C-F1F8-4ABC-95AF-6858E5731765}"/>
                </a:ext>
              </a:extLst>
            </p:cNvPr>
            <p:cNvSpPr txBox="1"/>
            <p:nvPr/>
          </p:nvSpPr>
          <p:spPr>
            <a:xfrm>
              <a:off x="8908437" y="3674330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level4</a:t>
              </a:r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04EDEB5-EBEC-40F1-8F38-6FED63032667}"/>
                </a:ext>
              </a:extLst>
            </p:cNvPr>
            <p:cNvSpPr txBox="1"/>
            <p:nvPr/>
          </p:nvSpPr>
          <p:spPr>
            <a:xfrm>
              <a:off x="8908437" y="4031660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level5</a:t>
              </a:r>
              <a:endParaRPr kumimoji="1" lang="ja-JP" altLang="en-US" dirty="0"/>
            </a:p>
          </p:txBody>
        </p:sp>
        <p:pic>
          <p:nvPicPr>
            <p:cNvPr id="147" name="図 146">
              <a:extLst>
                <a:ext uri="{FF2B5EF4-FFF2-40B4-BE49-F238E27FC236}">
                  <a16:creationId xmlns:a16="http://schemas.microsoft.com/office/drawing/2014/main" id="{5498E136-3633-4367-BADE-F58CE069E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25406" y="4564077"/>
              <a:ext cx="1318566" cy="1216640"/>
            </a:xfrm>
            <a:prstGeom prst="rect">
              <a:avLst/>
            </a:prstGeom>
          </p:spPr>
        </p:pic>
      </p:grpSp>
      <p:sp>
        <p:nvSpPr>
          <p:cNvPr id="60" name="ZoneTexte 4">
            <a:extLst>
              <a:ext uri="{FF2B5EF4-FFF2-40B4-BE49-F238E27FC236}">
                <a16:creationId xmlns:a16="http://schemas.microsoft.com/office/drawing/2014/main" id="{E9B44CE9-021A-4416-92CE-A8E4DA0A744E}"/>
              </a:ext>
            </a:extLst>
          </p:cNvPr>
          <p:cNvSpPr txBox="1"/>
          <p:nvPr/>
        </p:nvSpPr>
        <p:spPr>
          <a:xfrm>
            <a:off x="2006853" y="498127"/>
            <a:ext cx="436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Predefined PET systems in GATE</a:t>
            </a:r>
          </a:p>
        </p:txBody>
      </p:sp>
      <p:pic>
        <p:nvPicPr>
          <p:cNvPr id="61" name="図 60" descr="ロゴ&#10;&#10;自動的に生成された説明">
            <a:extLst>
              <a:ext uri="{FF2B5EF4-FFF2-40B4-BE49-F238E27FC236}">
                <a16:creationId xmlns:a16="http://schemas.microsoft.com/office/drawing/2014/main" id="{38747109-0576-447A-941D-37A407D668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18654"/>
            <a:ext cx="1644424" cy="841138"/>
          </a:xfrm>
          <a:prstGeom prst="rect">
            <a:avLst/>
          </a:prstGeom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316FFABC-2521-46E8-BBE2-D22C3A6FCC2A}"/>
              </a:ext>
            </a:extLst>
          </p:cNvPr>
          <p:cNvSpPr/>
          <p:nvPr/>
        </p:nvSpPr>
        <p:spPr>
          <a:xfrm>
            <a:off x="2421916" y="2916391"/>
            <a:ext cx="998178" cy="42057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0E2C5AE8-5F46-42D9-B53D-6B957379C17B}"/>
              </a:ext>
            </a:extLst>
          </p:cNvPr>
          <p:cNvSpPr/>
          <p:nvPr/>
        </p:nvSpPr>
        <p:spPr>
          <a:xfrm>
            <a:off x="7164261" y="1222243"/>
            <a:ext cx="4367832" cy="4639364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CFA5DF35-EBBF-4479-85F5-018538E610FD}"/>
              </a:ext>
            </a:extLst>
          </p:cNvPr>
          <p:cNvSpPr/>
          <p:nvPr/>
        </p:nvSpPr>
        <p:spPr>
          <a:xfrm>
            <a:off x="689139" y="1217645"/>
            <a:ext cx="1552375" cy="4639364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ZoneTexte 4">
            <a:extLst>
              <a:ext uri="{FF2B5EF4-FFF2-40B4-BE49-F238E27FC236}">
                <a16:creationId xmlns:a16="http://schemas.microsoft.com/office/drawing/2014/main" id="{52165DDC-4F81-4B92-A3FE-140CD16DA4B1}"/>
              </a:ext>
            </a:extLst>
          </p:cNvPr>
          <p:cNvSpPr txBox="1"/>
          <p:nvPr/>
        </p:nvSpPr>
        <p:spPr>
          <a:xfrm>
            <a:off x="2375993" y="596387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No DOI</a:t>
            </a:r>
          </a:p>
        </p:txBody>
      </p:sp>
      <p:sp>
        <p:nvSpPr>
          <p:cNvPr id="69" name="ZoneTexte 4">
            <a:extLst>
              <a:ext uri="{FF2B5EF4-FFF2-40B4-BE49-F238E27FC236}">
                <a16:creationId xmlns:a16="http://schemas.microsoft.com/office/drawing/2014/main" id="{B91D90BB-D5EE-4494-94DC-FBE8DE906329}"/>
              </a:ext>
            </a:extLst>
          </p:cNvPr>
          <p:cNvSpPr txBox="1"/>
          <p:nvPr/>
        </p:nvSpPr>
        <p:spPr>
          <a:xfrm>
            <a:off x="3689800" y="5958219"/>
            <a:ext cx="1616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2-layer DOI</a:t>
            </a:r>
          </a:p>
        </p:txBody>
      </p:sp>
      <p:sp>
        <p:nvSpPr>
          <p:cNvPr id="70" name="ZoneTexte 4">
            <a:extLst>
              <a:ext uri="{FF2B5EF4-FFF2-40B4-BE49-F238E27FC236}">
                <a16:creationId xmlns:a16="http://schemas.microsoft.com/office/drawing/2014/main" id="{C9CDF0EB-5956-4335-AC90-C437AA7C25ED}"/>
              </a:ext>
            </a:extLst>
          </p:cNvPr>
          <p:cNvSpPr txBox="1"/>
          <p:nvPr/>
        </p:nvSpPr>
        <p:spPr>
          <a:xfrm>
            <a:off x="5430543" y="5964689"/>
            <a:ext cx="1616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3-layer DOI</a:t>
            </a: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F1D66700-9F5B-4041-9303-D64DC21493A0}"/>
              </a:ext>
            </a:extLst>
          </p:cNvPr>
          <p:cNvSpPr/>
          <p:nvPr/>
        </p:nvSpPr>
        <p:spPr>
          <a:xfrm>
            <a:off x="3821225" y="3644900"/>
            <a:ext cx="1563576" cy="80009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8D50FB12-65A9-4B21-BF5F-16A904111A78}"/>
              </a:ext>
            </a:extLst>
          </p:cNvPr>
          <p:cNvSpPr/>
          <p:nvPr/>
        </p:nvSpPr>
        <p:spPr>
          <a:xfrm>
            <a:off x="5669075" y="2873375"/>
            <a:ext cx="1409486" cy="120030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9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8" grpId="0"/>
      <p:bldP spid="69" grpId="0"/>
      <p:bldP spid="70" grpId="0"/>
      <p:bldP spid="71" grpId="0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FB2D1CC-36F6-4424-8867-415CFB7FD028}"/>
              </a:ext>
            </a:extLst>
          </p:cNvPr>
          <p:cNvSpPr/>
          <p:nvPr/>
        </p:nvSpPr>
        <p:spPr>
          <a:xfrm>
            <a:off x="387927" y="498126"/>
            <a:ext cx="11416146" cy="597392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ED465E7-EE9A-4ACE-ACBA-FE971830D9BF}"/>
              </a:ext>
            </a:extLst>
          </p:cNvPr>
          <p:cNvSpPr/>
          <p:nvPr/>
        </p:nvSpPr>
        <p:spPr>
          <a:xfrm>
            <a:off x="83127" y="0"/>
            <a:ext cx="1923726" cy="120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B1E808-2F5C-484A-A970-02F5D8B3FA53}"/>
              </a:ext>
            </a:extLst>
          </p:cNvPr>
          <p:cNvSpPr txBox="1"/>
          <p:nvPr/>
        </p:nvSpPr>
        <p:spPr>
          <a:xfrm>
            <a:off x="793290" y="1430577"/>
            <a:ext cx="1288082" cy="3693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SPECThead</a:t>
            </a:r>
            <a:endParaRPr kumimoji="1"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1CA152-BE31-4E3F-808F-3DD3A31ECF5D}"/>
              </a:ext>
            </a:extLst>
          </p:cNvPr>
          <p:cNvSpPr txBox="1"/>
          <p:nvPr/>
        </p:nvSpPr>
        <p:spPr>
          <a:xfrm>
            <a:off x="835990" y="2204470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SPECThead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E750CF3-09AF-4B5C-934C-B6BB273DE492}"/>
              </a:ext>
            </a:extLst>
          </p:cNvPr>
          <p:cNvSpPr txBox="1"/>
          <p:nvPr/>
        </p:nvSpPr>
        <p:spPr>
          <a:xfrm>
            <a:off x="835990" y="2573802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crystal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DE29F2E-CF62-4500-8BF1-825CEE674982}"/>
              </a:ext>
            </a:extLst>
          </p:cNvPr>
          <p:cNvSpPr txBox="1"/>
          <p:nvPr/>
        </p:nvSpPr>
        <p:spPr>
          <a:xfrm>
            <a:off x="835990" y="2937133"/>
            <a:ext cx="1245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pixel</a:t>
            </a:r>
            <a:endParaRPr kumimoji="1" lang="ja-JP" altLang="en-US" dirty="0"/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5A466F78-DDA6-4F16-953E-8C104C27A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91" y="4402063"/>
            <a:ext cx="1288081" cy="126646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783438-35D7-400D-8051-032B1AA6D59B}"/>
              </a:ext>
            </a:extLst>
          </p:cNvPr>
          <p:cNvGrpSpPr/>
          <p:nvPr/>
        </p:nvGrpSpPr>
        <p:grpSpPr>
          <a:xfrm>
            <a:off x="2336736" y="1430577"/>
            <a:ext cx="1288080" cy="4319806"/>
            <a:chOff x="2336736" y="1430577"/>
            <a:chExt cx="1288080" cy="431980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F4A2CC4-078E-4A99-BA5D-A1AD840E92D3}"/>
                </a:ext>
              </a:extLst>
            </p:cNvPr>
            <p:cNvSpPr txBox="1"/>
            <p:nvPr/>
          </p:nvSpPr>
          <p:spPr>
            <a:xfrm>
              <a:off x="2526841" y="1430577"/>
              <a:ext cx="716582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ECAT</a:t>
              </a:r>
              <a:endParaRPr kumimoji="1" lang="ja-JP" altLang="en-US" b="1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DB31AB9-ABDD-4E2B-99C2-8B19FCE6D3BB}"/>
                </a:ext>
              </a:extLst>
            </p:cNvPr>
            <p:cNvSpPr txBox="1"/>
            <p:nvPr/>
          </p:nvSpPr>
          <p:spPr>
            <a:xfrm>
              <a:off x="2472385" y="2204470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ecat</a:t>
              </a:r>
              <a:endParaRPr kumimoji="1" lang="ja-JP" altLang="en-US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E8706734-B709-419B-91C8-8AB1A1D24400}"/>
                </a:ext>
              </a:extLst>
            </p:cNvPr>
            <p:cNvSpPr txBox="1"/>
            <p:nvPr/>
          </p:nvSpPr>
          <p:spPr>
            <a:xfrm>
              <a:off x="2472385" y="2573802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block</a:t>
              </a:r>
              <a:endParaRPr kumimoji="1" lang="ja-JP" altLang="en-US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063EE877-1B82-4114-BC99-ADBBC92634B5}"/>
                </a:ext>
              </a:extLst>
            </p:cNvPr>
            <p:cNvSpPr txBox="1"/>
            <p:nvPr/>
          </p:nvSpPr>
          <p:spPr>
            <a:xfrm>
              <a:off x="2472385" y="2937133"/>
              <a:ext cx="91200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pic>
          <p:nvPicPr>
            <p:cNvPr id="64" name="그림 18" descr="PET_Ecat_Phantom.png">
              <a:extLst>
                <a:ext uri="{FF2B5EF4-FFF2-40B4-BE49-F238E27FC236}">
                  <a16:creationId xmlns:a16="http://schemas.microsoft.com/office/drawing/2014/main" id="{1520CDBF-B4BE-433C-8140-35F72EC5A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-72" t="3295" r="52705" b="18916"/>
            <a:stretch>
              <a:fillRect/>
            </a:stretch>
          </p:blipFill>
          <p:spPr>
            <a:xfrm>
              <a:off x="2336736" y="4428241"/>
              <a:ext cx="1288080" cy="1322142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9396AE5-56A8-4BE5-B5C4-C2D8BC2EAB92}"/>
              </a:ext>
            </a:extLst>
          </p:cNvPr>
          <p:cNvGrpSpPr/>
          <p:nvPr/>
        </p:nvGrpSpPr>
        <p:grpSpPr>
          <a:xfrm>
            <a:off x="3765478" y="1429110"/>
            <a:ext cx="1602407" cy="4432497"/>
            <a:chOff x="3765478" y="1429110"/>
            <a:chExt cx="1602407" cy="443249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DF88E38-C9D1-4E0A-AACA-CDE93BF5EDF4}"/>
                </a:ext>
              </a:extLst>
            </p:cNvPr>
            <p:cNvSpPr txBox="1"/>
            <p:nvPr/>
          </p:nvSpPr>
          <p:spPr>
            <a:xfrm>
              <a:off x="3765478" y="1429110"/>
              <a:ext cx="1602407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CylindricalPET</a:t>
              </a:r>
              <a:endParaRPr kumimoji="1" lang="ja-JP" altLang="en-US" b="1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126D87F-20DF-42CF-886F-3D7495461DE4}"/>
                </a:ext>
              </a:extLst>
            </p:cNvPr>
            <p:cNvSpPr txBox="1"/>
            <p:nvPr/>
          </p:nvSpPr>
          <p:spPr>
            <a:xfrm>
              <a:off x="3861518" y="2204470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cylindricalPET</a:t>
              </a:r>
              <a:endParaRPr kumimoji="1" lang="ja-JP" altLang="en-US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FB2E732-E2AB-4455-8DF8-04C832F5B388}"/>
                </a:ext>
              </a:extLst>
            </p:cNvPr>
            <p:cNvSpPr txBox="1"/>
            <p:nvPr/>
          </p:nvSpPr>
          <p:spPr>
            <a:xfrm>
              <a:off x="3861518" y="2573802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rsector</a:t>
              </a:r>
              <a:endParaRPr kumimoji="1" lang="ja-JP" altLang="en-US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D927FB2-1B56-4887-ADC4-2B8DAC7D984C}"/>
                </a:ext>
              </a:extLst>
            </p:cNvPr>
            <p:cNvSpPr txBox="1"/>
            <p:nvPr/>
          </p:nvSpPr>
          <p:spPr>
            <a:xfrm>
              <a:off x="3861518" y="2937133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module</a:t>
              </a:r>
              <a:endParaRPr kumimoji="1" lang="ja-JP" altLang="en-US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F3462084-198A-4601-AF5A-D818D63B1C64}"/>
                </a:ext>
              </a:extLst>
            </p:cNvPr>
            <p:cNvSpPr txBox="1"/>
            <p:nvPr/>
          </p:nvSpPr>
          <p:spPr>
            <a:xfrm>
              <a:off x="3861518" y="3300464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E0D22404-A5EE-4E0C-B668-9F6C627AC521}"/>
                </a:ext>
              </a:extLst>
            </p:cNvPr>
            <p:cNvSpPr txBox="1"/>
            <p:nvPr/>
          </p:nvSpPr>
          <p:spPr>
            <a:xfrm>
              <a:off x="3861518" y="3669796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layer0</a:t>
              </a:r>
              <a:endParaRPr kumimoji="1" lang="ja-JP" altLang="en-US" dirty="0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80EB76CC-F622-4023-9D63-20B6974550DD}"/>
                </a:ext>
              </a:extLst>
            </p:cNvPr>
            <p:cNvSpPr txBox="1"/>
            <p:nvPr/>
          </p:nvSpPr>
          <p:spPr>
            <a:xfrm>
              <a:off x="3861518" y="4027126"/>
              <a:ext cx="147286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layer1</a:t>
              </a:r>
              <a:endParaRPr kumimoji="1" lang="ja-JP" altLang="en-US" dirty="0"/>
            </a:p>
          </p:txBody>
        </p: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83A221B2-7ED8-4129-BBD3-BE99A69D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2468" y="4564797"/>
              <a:ext cx="1401790" cy="1296810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0342225-EA7C-497D-86F6-257C7C756198}"/>
              </a:ext>
            </a:extLst>
          </p:cNvPr>
          <p:cNvGrpSpPr/>
          <p:nvPr/>
        </p:nvGrpSpPr>
        <p:grpSpPr>
          <a:xfrm>
            <a:off x="10197373" y="1447009"/>
            <a:ext cx="1284502" cy="4321051"/>
            <a:chOff x="10197373" y="1447009"/>
            <a:chExt cx="1284502" cy="4321051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D125FA7-1FE4-4567-9008-FC15392818C5}"/>
                </a:ext>
              </a:extLst>
            </p:cNvPr>
            <p:cNvSpPr txBox="1"/>
            <p:nvPr/>
          </p:nvSpPr>
          <p:spPr>
            <a:xfrm>
              <a:off x="10312786" y="1447009"/>
              <a:ext cx="990600" cy="646331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Optical System</a:t>
              </a:r>
              <a:endParaRPr kumimoji="1" lang="ja-JP" altLang="en-US" b="1" dirty="0"/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0E1C319F-4B08-4AB6-AF58-A16072FE1E04}"/>
                </a:ext>
              </a:extLst>
            </p:cNvPr>
            <p:cNvSpPr txBox="1"/>
            <p:nvPr/>
          </p:nvSpPr>
          <p:spPr>
            <a:xfrm>
              <a:off x="10223105" y="2228370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B16845EA-0E9A-4640-9FC4-61B96EDA7E95}"/>
                </a:ext>
              </a:extLst>
            </p:cNvPr>
            <p:cNvSpPr txBox="1"/>
            <p:nvPr/>
          </p:nvSpPr>
          <p:spPr>
            <a:xfrm>
              <a:off x="10223105" y="2597702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crystal</a:t>
              </a:r>
              <a:endParaRPr kumimoji="1" lang="ja-JP" altLang="en-US" dirty="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15896D77-3156-4D4E-8C0E-579B2FC9A85A}"/>
                </a:ext>
              </a:extLst>
            </p:cNvPr>
            <p:cNvSpPr txBox="1"/>
            <p:nvPr/>
          </p:nvSpPr>
          <p:spPr>
            <a:xfrm>
              <a:off x="10223105" y="2961033"/>
              <a:ext cx="11564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pixel</a:t>
              </a:r>
              <a:endParaRPr kumimoji="1" lang="ja-JP" altLang="en-US" dirty="0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89B9E946-091C-4DB6-A24C-5632D957420F}"/>
                </a:ext>
              </a:extLst>
            </p:cNvPr>
            <p:cNvSpPr/>
            <p:nvPr/>
          </p:nvSpPr>
          <p:spPr>
            <a:xfrm>
              <a:off x="10197373" y="2253146"/>
              <a:ext cx="12214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400" dirty="0" err="1"/>
                <a:t>OpticalSystem</a:t>
              </a:r>
              <a:endParaRPr kumimoji="1" lang="ja-JP" altLang="en-US" sz="1400" dirty="0"/>
            </a:p>
          </p:txBody>
        </p:sp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94E0D9F1-BF9F-43EC-835D-33ACB6852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28"/>
            <a:stretch/>
          </p:blipFill>
          <p:spPr>
            <a:xfrm>
              <a:off x="10223104" y="4569097"/>
              <a:ext cx="1258771" cy="1198963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6C30BF8-9C35-4450-9B21-B3ECD217E3A4}"/>
              </a:ext>
            </a:extLst>
          </p:cNvPr>
          <p:cNvGrpSpPr/>
          <p:nvPr/>
        </p:nvGrpSpPr>
        <p:grpSpPr>
          <a:xfrm>
            <a:off x="7227708" y="1429110"/>
            <a:ext cx="1318566" cy="4321274"/>
            <a:chOff x="7227708" y="1429110"/>
            <a:chExt cx="1318566" cy="4321274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AF0A1BC-C64C-44F2-ACCA-C8CF5019B9F4}"/>
                </a:ext>
              </a:extLst>
            </p:cNvPr>
            <p:cNvSpPr txBox="1"/>
            <p:nvPr/>
          </p:nvSpPr>
          <p:spPr>
            <a:xfrm>
              <a:off x="7336951" y="1429110"/>
              <a:ext cx="1183304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CTscanner</a:t>
              </a:r>
              <a:endParaRPr kumimoji="1" lang="ja-JP" altLang="en-US" b="1" dirty="0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6CDB0DE-4829-4F0C-ABBE-EE19A7D8B8E5}"/>
                </a:ext>
              </a:extLst>
            </p:cNvPr>
            <p:cNvSpPr txBox="1"/>
            <p:nvPr/>
          </p:nvSpPr>
          <p:spPr>
            <a:xfrm>
              <a:off x="7235358" y="2204471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err="1"/>
                <a:t>CTscanner</a:t>
              </a:r>
              <a:endParaRPr kumimoji="1" lang="ja-JP" altLang="en-US" dirty="0"/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25EEAE4-428C-4783-AEB2-6AF14A7655AB}"/>
                </a:ext>
              </a:extLst>
            </p:cNvPr>
            <p:cNvSpPr txBox="1"/>
            <p:nvPr/>
          </p:nvSpPr>
          <p:spPr>
            <a:xfrm>
              <a:off x="7235358" y="2573803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module</a:t>
              </a:r>
              <a:endParaRPr kumimoji="1" lang="ja-JP" altLang="en-US" dirty="0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F324B28A-7F6B-49B5-A26A-67B29E33D071}"/>
                </a:ext>
              </a:extLst>
            </p:cNvPr>
            <p:cNvSpPr txBox="1"/>
            <p:nvPr/>
          </p:nvSpPr>
          <p:spPr>
            <a:xfrm>
              <a:off x="7235358" y="2937134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cluster</a:t>
              </a:r>
              <a:endParaRPr kumimoji="1" lang="ja-JP" altLang="en-US" dirty="0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2BDD5AF-F111-45B1-AD12-22DCC50F5A38}"/>
                </a:ext>
              </a:extLst>
            </p:cNvPr>
            <p:cNvSpPr txBox="1"/>
            <p:nvPr/>
          </p:nvSpPr>
          <p:spPr>
            <a:xfrm>
              <a:off x="7235358" y="3300465"/>
              <a:ext cx="128808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pixel</a:t>
              </a:r>
              <a:endParaRPr kumimoji="1" lang="ja-JP" altLang="en-US" dirty="0"/>
            </a:p>
          </p:txBody>
        </p:sp>
        <p:pic>
          <p:nvPicPr>
            <p:cNvPr id="125" name="図 124">
              <a:extLst>
                <a:ext uri="{FF2B5EF4-FFF2-40B4-BE49-F238E27FC236}">
                  <a16:creationId xmlns:a16="http://schemas.microsoft.com/office/drawing/2014/main" id="{39FD9E37-416D-437A-B935-3683878F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27708" y="4341424"/>
              <a:ext cx="1318566" cy="1408960"/>
            </a:xfrm>
            <a:prstGeom prst="rect">
              <a:avLst/>
            </a:prstGeom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15B1FC4-595E-43A3-BA58-2BAB5EA2B212}"/>
              </a:ext>
            </a:extLst>
          </p:cNvPr>
          <p:cNvGrpSpPr/>
          <p:nvPr/>
        </p:nvGrpSpPr>
        <p:grpSpPr>
          <a:xfrm>
            <a:off x="5660688" y="1429110"/>
            <a:ext cx="1345205" cy="4368261"/>
            <a:chOff x="5660688" y="1429110"/>
            <a:chExt cx="1345205" cy="436826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E225152-2831-4793-B313-FCF5594816DA}"/>
                </a:ext>
              </a:extLst>
            </p:cNvPr>
            <p:cNvSpPr txBox="1"/>
            <p:nvPr/>
          </p:nvSpPr>
          <p:spPr>
            <a:xfrm>
              <a:off x="5660688" y="1429110"/>
              <a:ext cx="1288081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err="1"/>
                <a:t>PETscanner</a:t>
              </a:r>
              <a:endParaRPr kumimoji="1" lang="ja-JP" altLang="en-US" b="1" dirty="0"/>
            </a:p>
          </p:txBody>
        </p: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45A96FC9-7D3D-4111-A896-26126554C56A}"/>
                </a:ext>
              </a:extLst>
            </p:cNvPr>
            <p:cNvGrpSpPr/>
            <p:nvPr/>
          </p:nvGrpSpPr>
          <p:grpSpPr>
            <a:xfrm>
              <a:off x="5717813" y="2204470"/>
              <a:ext cx="1288080" cy="2191988"/>
              <a:chOff x="7655048" y="2222369"/>
              <a:chExt cx="990600" cy="2191988"/>
            </a:xfrm>
          </p:grpSpPr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F8A961FB-8489-4162-9FB2-C4204DF6C0D0}"/>
                  </a:ext>
                </a:extLst>
              </p:cNvPr>
              <p:cNvSpPr txBox="1"/>
              <p:nvPr/>
            </p:nvSpPr>
            <p:spPr>
              <a:xfrm>
                <a:off x="7655048" y="2222369"/>
                <a:ext cx="990600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err="1"/>
                  <a:t>PETscanner</a:t>
                </a:r>
                <a:endParaRPr kumimoji="1" lang="ja-JP" altLang="en-US" dirty="0"/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8C2E2BFD-1361-4EED-88F3-D8A9A27B609F}"/>
                  </a:ext>
                </a:extLst>
              </p:cNvPr>
              <p:cNvSpPr txBox="1"/>
              <p:nvPr/>
            </p:nvSpPr>
            <p:spPr>
              <a:xfrm>
                <a:off x="7655048" y="2591701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level1</a:t>
                </a:r>
                <a:endParaRPr kumimoji="1" lang="ja-JP" altLang="en-US" dirty="0"/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28693691-5DC4-4EB9-9C0F-AF1B1404B193}"/>
                  </a:ext>
                </a:extLst>
              </p:cNvPr>
              <p:cNvSpPr txBox="1"/>
              <p:nvPr/>
            </p:nvSpPr>
            <p:spPr>
              <a:xfrm>
                <a:off x="7655048" y="2955032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level2</a:t>
                </a:r>
                <a:endParaRPr kumimoji="1" lang="ja-JP" altLang="en-US" dirty="0"/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B13CB2E-4632-4D36-B9EA-F03B279B5338}"/>
                  </a:ext>
                </a:extLst>
              </p:cNvPr>
              <p:cNvSpPr txBox="1"/>
              <p:nvPr/>
            </p:nvSpPr>
            <p:spPr>
              <a:xfrm>
                <a:off x="7655048" y="3318363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level3</a:t>
                </a:r>
                <a:endParaRPr kumimoji="1" lang="ja-JP" altLang="en-US" dirty="0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0B6B6EB9-2AB6-45AF-8141-4ADAB62FDE4B}"/>
                  </a:ext>
                </a:extLst>
              </p:cNvPr>
              <p:cNvSpPr txBox="1"/>
              <p:nvPr/>
            </p:nvSpPr>
            <p:spPr>
              <a:xfrm>
                <a:off x="7655048" y="3687695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level4</a:t>
                </a:r>
                <a:endParaRPr kumimoji="1" lang="ja-JP" altLang="en-US" dirty="0"/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6DA8FBAC-65A6-4924-82DB-F6DCA2436C23}"/>
                  </a:ext>
                </a:extLst>
              </p:cNvPr>
              <p:cNvSpPr txBox="1"/>
              <p:nvPr/>
            </p:nvSpPr>
            <p:spPr>
              <a:xfrm>
                <a:off x="7655048" y="4045025"/>
                <a:ext cx="990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level5</a:t>
                </a:r>
                <a:endParaRPr kumimoji="1" lang="ja-JP" altLang="en-US" dirty="0"/>
              </a:p>
            </p:txBody>
          </p:sp>
        </p:grpSp>
        <p:pic>
          <p:nvPicPr>
            <p:cNvPr id="126" name="図 125">
              <a:extLst>
                <a:ext uri="{FF2B5EF4-FFF2-40B4-BE49-F238E27FC236}">
                  <a16:creationId xmlns:a16="http://schemas.microsoft.com/office/drawing/2014/main" id="{0C66486A-DF8F-414C-8C0C-287438CF6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8" t="59827" r="66936" b="1936"/>
            <a:stretch/>
          </p:blipFill>
          <p:spPr>
            <a:xfrm>
              <a:off x="5705127" y="4472775"/>
              <a:ext cx="1286321" cy="1324596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E9D81C3-887E-42F4-9AE0-F9AFBE09FFDA}"/>
              </a:ext>
            </a:extLst>
          </p:cNvPr>
          <p:cNvGrpSpPr/>
          <p:nvPr/>
        </p:nvGrpSpPr>
        <p:grpSpPr>
          <a:xfrm>
            <a:off x="8725406" y="1429110"/>
            <a:ext cx="1318566" cy="4351607"/>
            <a:chOff x="8725406" y="1429110"/>
            <a:chExt cx="1318566" cy="4351607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A2F9F0FE-37CB-4A90-9FF5-733C5A7651CB}"/>
                </a:ext>
              </a:extLst>
            </p:cNvPr>
            <p:cNvSpPr txBox="1"/>
            <p:nvPr/>
          </p:nvSpPr>
          <p:spPr>
            <a:xfrm>
              <a:off x="8908437" y="1429110"/>
              <a:ext cx="990600" cy="36933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Scanner</a:t>
              </a:r>
              <a:endParaRPr kumimoji="1" lang="ja-JP" altLang="en-US" b="1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1794D8E-11C1-40C4-8A1F-364A690537B1}"/>
                </a:ext>
              </a:extLst>
            </p:cNvPr>
            <p:cNvSpPr txBox="1"/>
            <p:nvPr/>
          </p:nvSpPr>
          <p:spPr>
            <a:xfrm>
              <a:off x="8908437" y="2209004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scanner</a:t>
              </a:r>
              <a:endParaRPr kumimoji="1" lang="ja-JP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71E25FB-C3FB-4F9C-9162-46915B55EDC4}"/>
                </a:ext>
              </a:extLst>
            </p:cNvPr>
            <p:cNvSpPr txBox="1"/>
            <p:nvPr/>
          </p:nvSpPr>
          <p:spPr>
            <a:xfrm>
              <a:off x="8908437" y="2578336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level1</a:t>
              </a:r>
              <a:endParaRPr kumimoji="1" lang="ja-JP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06E53C0-D097-4C10-9AEB-18FE03901578}"/>
                </a:ext>
              </a:extLst>
            </p:cNvPr>
            <p:cNvSpPr txBox="1"/>
            <p:nvPr/>
          </p:nvSpPr>
          <p:spPr>
            <a:xfrm>
              <a:off x="8908437" y="2941667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level2</a:t>
              </a:r>
              <a:endParaRPr kumimoji="1" lang="ja-JP" altLang="en-US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9333057-9185-42D2-A27E-FA1C5584B113}"/>
                </a:ext>
              </a:extLst>
            </p:cNvPr>
            <p:cNvSpPr txBox="1"/>
            <p:nvPr/>
          </p:nvSpPr>
          <p:spPr>
            <a:xfrm>
              <a:off x="8908437" y="3304998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level3</a:t>
              </a:r>
              <a:endParaRPr kumimoji="1" lang="ja-JP" altLang="en-US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03A4F3C-F1F8-4ABC-95AF-6858E5731765}"/>
                </a:ext>
              </a:extLst>
            </p:cNvPr>
            <p:cNvSpPr txBox="1"/>
            <p:nvPr/>
          </p:nvSpPr>
          <p:spPr>
            <a:xfrm>
              <a:off x="8908437" y="3674330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level4</a:t>
              </a:r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04EDEB5-EBEC-40F1-8F38-6FED63032667}"/>
                </a:ext>
              </a:extLst>
            </p:cNvPr>
            <p:cNvSpPr txBox="1"/>
            <p:nvPr/>
          </p:nvSpPr>
          <p:spPr>
            <a:xfrm>
              <a:off x="8908437" y="4031660"/>
              <a:ext cx="9906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level5</a:t>
              </a:r>
              <a:endParaRPr kumimoji="1" lang="ja-JP" altLang="en-US" dirty="0"/>
            </a:p>
          </p:txBody>
        </p:sp>
        <p:pic>
          <p:nvPicPr>
            <p:cNvPr id="147" name="図 146">
              <a:extLst>
                <a:ext uri="{FF2B5EF4-FFF2-40B4-BE49-F238E27FC236}">
                  <a16:creationId xmlns:a16="http://schemas.microsoft.com/office/drawing/2014/main" id="{5498E136-3633-4367-BADE-F58CE069E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25406" y="4564077"/>
              <a:ext cx="1318566" cy="1216640"/>
            </a:xfrm>
            <a:prstGeom prst="rect">
              <a:avLst/>
            </a:prstGeom>
          </p:spPr>
        </p:pic>
      </p:grpSp>
      <p:pic>
        <p:nvPicPr>
          <p:cNvPr id="61" name="図 60" descr="ロゴ&#10;&#10;自動的に生成された説明">
            <a:extLst>
              <a:ext uri="{FF2B5EF4-FFF2-40B4-BE49-F238E27FC236}">
                <a16:creationId xmlns:a16="http://schemas.microsoft.com/office/drawing/2014/main" id="{38747109-0576-447A-941D-37A407D668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18654"/>
            <a:ext cx="1644424" cy="841138"/>
          </a:xfrm>
          <a:prstGeom prst="rect">
            <a:avLst/>
          </a:prstGeom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316FFABC-2521-46E8-BBE2-D22C3A6FCC2A}"/>
              </a:ext>
            </a:extLst>
          </p:cNvPr>
          <p:cNvSpPr/>
          <p:nvPr/>
        </p:nvSpPr>
        <p:spPr>
          <a:xfrm>
            <a:off x="5579707" y="1217645"/>
            <a:ext cx="1489332" cy="463936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0E2C5AE8-5F46-42D9-B53D-6B957379C17B}"/>
              </a:ext>
            </a:extLst>
          </p:cNvPr>
          <p:cNvSpPr/>
          <p:nvPr/>
        </p:nvSpPr>
        <p:spPr>
          <a:xfrm>
            <a:off x="7164261" y="1222243"/>
            <a:ext cx="4367832" cy="4639364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CFA5DF35-EBBF-4479-85F5-018538E610FD}"/>
              </a:ext>
            </a:extLst>
          </p:cNvPr>
          <p:cNvSpPr/>
          <p:nvPr/>
        </p:nvSpPr>
        <p:spPr>
          <a:xfrm>
            <a:off x="689139" y="1217645"/>
            <a:ext cx="4827525" cy="4639364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ZoneTexte 4">
            <a:extLst>
              <a:ext uri="{FF2B5EF4-FFF2-40B4-BE49-F238E27FC236}">
                <a16:creationId xmlns:a16="http://schemas.microsoft.com/office/drawing/2014/main" id="{52165DDC-4F81-4B92-A3FE-140CD16DA4B1}"/>
              </a:ext>
            </a:extLst>
          </p:cNvPr>
          <p:cNvSpPr txBox="1"/>
          <p:nvPr/>
        </p:nvSpPr>
        <p:spPr>
          <a:xfrm>
            <a:off x="3395431" y="5958219"/>
            <a:ext cx="5417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u="sng" dirty="0">
                <a:solidFill>
                  <a:srgbClr val="0C406A"/>
                </a:solidFill>
              </a:rPr>
              <a:t>PETscanner</a:t>
            </a:r>
            <a:r>
              <a:rPr lang="fr-FR" sz="2400" b="1" dirty="0">
                <a:solidFill>
                  <a:srgbClr val="0C406A"/>
                </a:solidFill>
              </a:rPr>
              <a:t> was used for </a:t>
            </a:r>
            <a:r>
              <a:rPr lang="fr-FR" sz="2400" b="1" u="sng" dirty="0">
                <a:solidFill>
                  <a:srgbClr val="0C406A"/>
                </a:solidFill>
              </a:rPr>
              <a:t>3-layer DOI PET</a:t>
            </a:r>
          </a:p>
        </p:txBody>
      </p:sp>
      <p:sp>
        <p:nvSpPr>
          <p:cNvPr id="69" name="ZoneTexte 4">
            <a:extLst>
              <a:ext uri="{FF2B5EF4-FFF2-40B4-BE49-F238E27FC236}">
                <a16:creationId xmlns:a16="http://schemas.microsoft.com/office/drawing/2014/main" id="{1FC43A22-071C-461B-A681-2D5F64ABDF63}"/>
              </a:ext>
            </a:extLst>
          </p:cNvPr>
          <p:cNvSpPr txBox="1"/>
          <p:nvPr/>
        </p:nvSpPr>
        <p:spPr>
          <a:xfrm>
            <a:off x="2006853" y="498127"/>
            <a:ext cx="436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C406A"/>
                </a:solidFill>
              </a:rPr>
              <a:t>Predefined PET systems in GATE</a:t>
            </a:r>
          </a:p>
        </p:txBody>
      </p:sp>
    </p:spTree>
    <p:extLst>
      <p:ext uri="{BB962C8B-B14F-4D97-AF65-F5344CB8AC3E}">
        <p14:creationId xmlns:p14="http://schemas.microsoft.com/office/powerpoint/2010/main" val="1187628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936E58-C4B5-DF08-8347-2FE02F6C1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25" b="88246" l="14096" r="85904">
                        <a14:foregroundMark x1="50432" y1="48404" x2="50432" y2="48404"/>
                        <a14:foregroundMark x1="13990" y1="41135" x2="13990" y2="41135"/>
                        <a14:foregroundMark x1="47668" y1="11879" x2="47668" y2="11879"/>
                      </a14:backgroundRemoval>
                    </a14:imgEffect>
                  </a14:imgLayer>
                </a14:imgProps>
              </a:ext>
            </a:extLst>
          </a:blip>
          <a:srcRect l="5120" t="2497" r="5120" b="2227"/>
          <a:stretch/>
        </p:blipFill>
        <p:spPr>
          <a:xfrm>
            <a:off x="1091534" y="1571202"/>
            <a:ext cx="2270489" cy="234762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E84CFD-B10F-4E63-96F4-29232D2ADAAC}"/>
              </a:ext>
            </a:extLst>
          </p:cNvPr>
          <p:cNvSpPr/>
          <p:nvPr/>
        </p:nvSpPr>
        <p:spPr>
          <a:xfrm>
            <a:off x="981872" y="1331888"/>
            <a:ext cx="2363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GATE PET simulation</a:t>
            </a:r>
          </a:p>
        </p:txBody>
      </p:sp>
      <p:sp>
        <p:nvSpPr>
          <p:cNvPr id="40" name="ZoneTexte 4">
            <a:extLst>
              <a:ext uri="{FF2B5EF4-FFF2-40B4-BE49-F238E27FC236}">
                <a16:creationId xmlns:a16="http://schemas.microsoft.com/office/drawing/2014/main" id="{30006BB5-261B-469C-833F-D556D0F7D321}"/>
              </a:ext>
            </a:extLst>
          </p:cNvPr>
          <p:cNvSpPr txBox="1"/>
          <p:nvPr/>
        </p:nvSpPr>
        <p:spPr>
          <a:xfrm>
            <a:off x="2010845" y="464244"/>
            <a:ext cx="85811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b="1" dirty="0">
                <a:solidFill>
                  <a:srgbClr val="0C406A"/>
                </a:solidFill>
              </a:rPr>
              <a:t>From GATE simulation to image reconstruction</a:t>
            </a:r>
          </a:p>
        </p:txBody>
      </p:sp>
      <p:pic>
        <p:nvPicPr>
          <p:cNvPr id="50" name="Picture 21">
            <a:extLst>
              <a:ext uri="{FF2B5EF4-FFF2-40B4-BE49-F238E27FC236}">
                <a16:creationId xmlns:a16="http://schemas.microsoft.com/office/drawing/2014/main" id="{84AB9A0A-28C5-4D67-B2C3-CFCA707AE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810" y="3356220"/>
            <a:ext cx="675213" cy="69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BE7B8CC8-3A62-4FDA-8157-36C778567B48}"/>
              </a:ext>
            </a:extLst>
          </p:cNvPr>
          <p:cNvGrpSpPr/>
          <p:nvPr/>
        </p:nvGrpSpPr>
        <p:grpSpPr>
          <a:xfrm>
            <a:off x="4092348" y="3816771"/>
            <a:ext cx="1490055" cy="707581"/>
            <a:chOff x="4142362" y="2350631"/>
            <a:chExt cx="1325279" cy="629334"/>
          </a:xfrm>
        </p:grpSpPr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9EF12C05-658C-4A6A-81ED-9DDA73253204}"/>
                </a:ext>
              </a:extLst>
            </p:cNvPr>
            <p:cNvGrpSpPr/>
            <p:nvPr/>
          </p:nvGrpSpPr>
          <p:grpSpPr>
            <a:xfrm>
              <a:off x="4142362" y="2641715"/>
              <a:ext cx="1325279" cy="338250"/>
              <a:chOff x="4695458" y="2984478"/>
              <a:chExt cx="1325279" cy="338250"/>
            </a:xfrm>
          </p:grpSpPr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87D72A95-E10F-4584-8273-6688FB4B03EF}"/>
                  </a:ext>
                </a:extLst>
              </p:cNvPr>
              <p:cNvSpPr txBox="1"/>
              <p:nvPr/>
            </p:nvSpPr>
            <p:spPr>
              <a:xfrm>
                <a:off x="4695458" y="2984478"/>
                <a:ext cx="1321953" cy="328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ROOT output</a:t>
                </a: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BB18E26-1B4B-4EB3-B274-EB3612391138}"/>
                  </a:ext>
                </a:extLst>
              </p:cNvPr>
              <p:cNvSpPr/>
              <p:nvPr/>
            </p:nvSpPr>
            <p:spPr>
              <a:xfrm>
                <a:off x="4698784" y="3013762"/>
                <a:ext cx="1321953" cy="30896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右矢印 59">
              <a:extLst>
                <a:ext uri="{FF2B5EF4-FFF2-40B4-BE49-F238E27FC236}">
                  <a16:creationId xmlns:a16="http://schemas.microsoft.com/office/drawing/2014/main" id="{D5472E09-FB79-4AD2-B7EE-F1776A8BEAA7}"/>
                </a:ext>
              </a:extLst>
            </p:cNvPr>
            <p:cNvSpPr/>
            <p:nvPr/>
          </p:nvSpPr>
          <p:spPr>
            <a:xfrm rot="5400000">
              <a:off x="4652464" y="2325599"/>
              <a:ext cx="256243" cy="306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E6CEC8FF-BBBA-4280-9E3C-4113A99F66CA}"/>
              </a:ext>
            </a:extLst>
          </p:cNvPr>
          <p:cNvGrpSpPr/>
          <p:nvPr/>
        </p:nvGrpSpPr>
        <p:grpSpPr>
          <a:xfrm>
            <a:off x="3822075" y="4595825"/>
            <a:ext cx="2343187" cy="1691921"/>
            <a:chOff x="4045659" y="3581463"/>
            <a:chExt cx="2743460" cy="1980942"/>
          </a:xfrm>
        </p:grpSpPr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8EF69FA6-07BE-42D9-B1F8-E582583A583C}"/>
                </a:ext>
              </a:extLst>
            </p:cNvPr>
            <p:cNvSpPr txBox="1"/>
            <p:nvPr/>
          </p:nvSpPr>
          <p:spPr>
            <a:xfrm>
              <a:off x="4045659" y="4839717"/>
              <a:ext cx="2743460" cy="684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Custom-written code</a:t>
              </a:r>
            </a:p>
            <a:p>
              <a:r>
                <a:rPr lang="en-US" sz="1400" dirty="0"/>
                <a:t>E.W=440-560 keV</a:t>
              </a: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F144322B-5149-4F0A-9BBF-FF870E8C3D11}"/>
                </a:ext>
              </a:extLst>
            </p:cNvPr>
            <p:cNvSpPr/>
            <p:nvPr/>
          </p:nvSpPr>
          <p:spPr>
            <a:xfrm>
              <a:off x="4052682" y="3952863"/>
              <a:ext cx="2602118" cy="160954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8E3D1573-E500-4C9C-A90D-91F2C78A8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" t="22440" r="4019" b="29515"/>
            <a:stretch/>
          </p:blipFill>
          <p:spPr>
            <a:xfrm>
              <a:off x="4118866" y="4017470"/>
              <a:ext cx="2438400" cy="819149"/>
            </a:xfrm>
            <a:prstGeom prst="rect">
              <a:avLst/>
            </a:prstGeom>
          </p:spPr>
        </p:pic>
        <p:sp>
          <p:nvSpPr>
            <p:cNvPr id="88" name="右矢印 60">
              <a:extLst>
                <a:ext uri="{FF2B5EF4-FFF2-40B4-BE49-F238E27FC236}">
                  <a16:creationId xmlns:a16="http://schemas.microsoft.com/office/drawing/2014/main" id="{EEA6F256-EC91-4489-8031-BBD5FF916AEB}"/>
                </a:ext>
              </a:extLst>
            </p:cNvPr>
            <p:cNvSpPr/>
            <p:nvPr/>
          </p:nvSpPr>
          <p:spPr>
            <a:xfrm rot="5400000">
              <a:off x="5035277" y="3551280"/>
              <a:ext cx="308965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1834DFE0-AA89-47C0-838F-7109F924FBB7}"/>
              </a:ext>
            </a:extLst>
          </p:cNvPr>
          <p:cNvGrpSpPr/>
          <p:nvPr/>
        </p:nvGrpSpPr>
        <p:grpSpPr>
          <a:xfrm>
            <a:off x="6240981" y="4790942"/>
            <a:ext cx="2026211" cy="1248730"/>
            <a:chOff x="6720984" y="3941531"/>
            <a:chExt cx="2026211" cy="1248730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90D3B1EA-181C-4D1E-AF99-E1DFB11C0753}"/>
                </a:ext>
              </a:extLst>
            </p:cNvPr>
            <p:cNvGrpSpPr/>
            <p:nvPr/>
          </p:nvGrpSpPr>
          <p:grpSpPr>
            <a:xfrm>
              <a:off x="7098348" y="3941531"/>
              <a:ext cx="1648847" cy="1248730"/>
              <a:chOff x="4678513" y="3003851"/>
              <a:chExt cx="1648847" cy="1248730"/>
            </a:xfrm>
          </p:grpSpPr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CE7291BD-1BB0-47D6-8819-974BFFB729A7}"/>
                  </a:ext>
                </a:extLst>
              </p:cNvPr>
              <p:cNvSpPr txBox="1"/>
              <p:nvPr/>
            </p:nvSpPr>
            <p:spPr>
              <a:xfrm>
                <a:off x="4678513" y="3052252"/>
                <a:ext cx="164884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List-mode data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/>
                  <a:t>Block ID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/>
                  <a:t>Crystal ID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/>
                  <a:t>DOI ID</a:t>
                </a:r>
              </a:p>
            </p:txBody>
          </p:sp>
          <p:sp>
            <p:nvSpPr>
              <p:cNvPr id="93" name="正方形/長方形 92">
                <a:extLst>
                  <a:ext uri="{FF2B5EF4-FFF2-40B4-BE49-F238E27FC236}">
                    <a16:creationId xmlns:a16="http://schemas.microsoft.com/office/drawing/2014/main" id="{72C11FFC-CA38-4DD3-AD3C-AB55ADB8DDF2}"/>
                  </a:ext>
                </a:extLst>
              </p:cNvPr>
              <p:cNvSpPr/>
              <p:nvPr/>
            </p:nvSpPr>
            <p:spPr>
              <a:xfrm>
                <a:off x="4678514" y="3003851"/>
                <a:ext cx="1648846" cy="123647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右矢印 61">
              <a:extLst>
                <a:ext uri="{FF2B5EF4-FFF2-40B4-BE49-F238E27FC236}">
                  <a16:creationId xmlns:a16="http://schemas.microsoft.com/office/drawing/2014/main" id="{BCEE051D-5FD3-4DFD-9619-FB54C1D64203}"/>
                </a:ext>
              </a:extLst>
            </p:cNvPr>
            <p:cNvSpPr/>
            <p:nvPr/>
          </p:nvSpPr>
          <p:spPr>
            <a:xfrm>
              <a:off x="6720984" y="4404234"/>
              <a:ext cx="286433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4A06C80C-7306-46B8-8318-CC5FB072CCD1}"/>
              </a:ext>
            </a:extLst>
          </p:cNvPr>
          <p:cNvGrpSpPr/>
          <p:nvPr/>
        </p:nvGrpSpPr>
        <p:grpSpPr>
          <a:xfrm>
            <a:off x="7219950" y="2382385"/>
            <a:ext cx="4097774" cy="2122940"/>
            <a:chOff x="7855616" y="2463397"/>
            <a:chExt cx="4097774" cy="2122940"/>
          </a:xfrm>
        </p:grpSpPr>
        <p:sp>
          <p:nvSpPr>
            <p:cNvPr id="95" name="曲折矢印 63">
              <a:extLst>
                <a:ext uri="{FF2B5EF4-FFF2-40B4-BE49-F238E27FC236}">
                  <a16:creationId xmlns:a16="http://schemas.microsoft.com/office/drawing/2014/main" id="{C9E956E0-195C-406D-8944-1F79A31CA781}"/>
                </a:ext>
              </a:extLst>
            </p:cNvPr>
            <p:cNvSpPr/>
            <p:nvPr/>
          </p:nvSpPr>
          <p:spPr>
            <a:xfrm>
              <a:off x="7855616" y="2638469"/>
              <a:ext cx="1257119" cy="1947868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9900D02F-B3AE-4B2C-A552-DAF66EEAB48C}"/>
                </a:ext>
              </a:extLst>
            </p:cNvPr>
            <p:cNvGrpSpPr/>
            <p:nvPr/>
          </p:nvGrpSpPr>
          <p:grpSpPr>
            <a:xfrm>
              <a:off x="9204325" y="2463397"/>
              <a:ext cx="2749065" cy="909309"/>
              <a:chOff x="4149725" y="2954669"/>
              <a:chExt cx="2749065" cy="909309"/>
            </a:xfrm>
          </p:grpSpPr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BBFEFD2A-1672-478D-BB67-EF44B620D711}"/>
                  </a:ext>
                </a:extLst>
              </p:cNvPr>
              <p:cNvSpPr txBox="1"/>
              <p:nvPr/>
            </p:nvSpPr>
            <p:spPr>
              <a:xfrm>
                <a:off x="4243538" y="3034092"/>
                <a:ext cx="265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Image Reconstruction</a:t>
                </a:r>
                <a:endParaRPr lang="en-US" sz="2000" b="1" baseline="30000" dirty="0"/>
              </a:p>
              <a:p>
                <a:r>
                  <a:rPr lang="en-US" sz="2000" b="1" dirty="0"/>
                  <a:t>(In house software</a:t>
                </a:r>
                <a:r>
                  <a:rPr lang="en-US" sz="2000" b="1" baseline="30000" dirty="0"/>
                  <a:t>*</a:t>
                </a:r>
                <a:r>
                  <a:rPr lang="en-US" sz="2000" b="1" dirty="0"/>
                  <a:t>)</a:t>
                </a: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FF84B36C-F8C0-49FB-8E37-33EFAB8419FD}"/>
                  </a:ext>
                </a:extLst>
              </p:cNvPr>
              <p:cNvSpPr/>
              <p:nvPr/>
            </p:nvSpPr>
            <p:spPr>
              <a:xfrm>
                <a:off x="4149725" y="2954669"/>
                <a:ext cx="2657475" cy="90930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1" name="図 100">
            <a:extLst>
              <a:ext uri="{FF2B5EF4-FFF2-40B4-BE49-F238E27FC236}">
                <a16:creationId xmlns:a16="http://schemas.microsoft.com/office/drawing/2014/main" id="{079BB68B-31F8-43E4-A44B-C6868F909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102" y="1546964"/>
            <a:ext cx="1182028" cy="789810"/>
          </a:xfrm>
          <a:prstGeom prst="rect">
            <a:avLst/>
          </a:prstGeom>
        </p:spPr>
      </p:pic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787B0338-9284-4DD7-9BC3-074D34789C78}"/>
              </a:ext>
            </a:extLst>
          </p:cNvPr>
          <p:cNvSpPr txBox="1"/>
          <p:nvPr/>
        </p:nvSpPr>
        <p:spPr>
          <a:xfrm>
            <a:off x="7527025" y="6460644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*Developed by Dr. Hideaki Tashima (QST)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57F393D-D7FA-4CFB-90F1-4F337300FF26}"/>
              </a:ext>
            </a:extLst>
          </p:cNvPr>
          <p:cNvGrpSpPr/>
          <p:nvPr/>
        </p:nvGrpSpPr>
        <p:grpSpPr>
          <a:xfrm>
            <a:off x="2495550" y="1628292"/>
            <a:ext cx="3757675" cy="2102561"/>
            <a:chOff x="2495550" y="1628292"/>
            <a:chExt cx="3757675" cy="2102561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22835B81-E750-49B2-BA37-50CD98916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4658" y="2151337"/>
              <a:ext cx="1055762" cy="1407682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4799B20-5B42-4B30-ACCC-38D53EA9A7CA}"/>
                </a:ext>
              </a:extLst>
            </p:cNvPr>
            <p:cNvSpPr txBox="1"/>
            <p:nvPr/>
          </p:nvSpPr>
          <p:spPr>
            <a:xfrm>
              <a:off x="4766953" y="2117073"/>
              <a:ext cx="1428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b="1" dirty="0"/>
                <a:t>1</a:t>
              </a:r>
              <a:r>
                <a:rPr kumimoji="1" lang="en-US" b="1" baseline="30000" dirty="0"/>
                <a:t>st</a:t>
              </a:r>
              <a:r>
                <a:rPr kumimoji="1" lang="en-US" b="1" dirty="0"/>
                <a:t> (level2ID)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551F827-4F6C-4980-AC1E-EAFD5FB9FC13}"/>
                </a:ext>
              </a:extLst>
            </p:cNvPr>
            <p:cNvSpPr txBox="1"/>
            <p:nvPr/>
          </p:nvSpPr>
          <p:spPr>
            <a:xfrm>
              <a:off x="4766953" y="2460565"/>
              <a:ext cx="1486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b="1" dirty="0"/>
                <a:t>2</a:t>
              </a:r>
              <a:r>
                <a:rPr kumimoji="1" lang="en-US" b="1" baseline="30000" dirty="0"/>
                <a:t>nd</a:t>
              </a:r>
              <a:r>
                <a:rPr kumimoji="1" lang="en-US" b="1" dirty="0"/>
                <a:t> (level3ID)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4C359F09-0C65-4C80-9830-87E030945736}"/>
                </a:ext>
              </a:extLst>
            </p:cNvPr>
            <p:cNvSpPr txBox="1"/>
            <p:nvPr/>
          </p:nvSpPr>
          <p:spPr>
            <a:xfrm>
              <a:off x="4766953" y="2878074"/>
              <a:ext cx="1431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b="1" dirty="0"/>
                <a:t>3</a:t>
              </a:r>
              <a:r>
                <a:rPr kumimoji="1" lang="en-US" b="1" baseline="30000" dirty="0"/>
                <a:t>rd</a:t>
              </a:r>
              <a:r>
                <a:rPr kumimoji="1" lang="en-US" b="1" dirty="0"/>
                <a:t> (level4ID)</a:t>
              </a: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EFAF9B55-4A73-420E-8E08-0D5A9C3FBF29}"/>
                </a:ext>
              </a:extLst>
            </p:cNvPr>
            <p:cNvSpPr/>
            <p:nvPr/>
          </p:nvSpPr>
          <p:spPr>
            <a:xfrm>
              <a:off x="3499260" y="1812782"/>
              <a:ext cx="2722215" cy="19118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94543DD0-A259-4A7B-B35A-EABC0E8FBED5}"/>
                </a:ext>
              </a:extLst>
            </p:cNvPr>
            <p:cNvSpPr txBox="1"/>
            <p:nvPr/>
          </p:nvSpPr>
          <p:spPr>
            <a:xfrm>
              <a:off x="3890836" y="1628292"/>
              <a:ext cx="18921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sz="2000" b="1" dirty="0"/>
                <a:t>Block (level1ID)</a:t>
              </a: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E169C35D-030D-46C2-BC33-D5EC39E54169}"/>
                </a:ext>
              </a:extLst>
            </p:cNvPr>
            <p:cNvCxnSpPr/>
            <p:nvPr/>
          </p:nvCxnSpPr>
          <p:spPr>
            <a:xfrm flipH="1" flipV="1">
              <a:off x="4638496" y="2302343"/>
              <a:ext cx="163755" cy="31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BC8CA619-2C39-4208-AC20-AC0CCB61494A}"/>
                </a:ext>
              </a:extLst>
            </p:cNvPr>
            <p:cNvCxnSpPr/>
            <p:nvPr/>
          </p:nvCxnSpPr>
          <p:spPr>
            <a:xfrm flipH="1" flipV="1">
              <a:off x="4674216" y="2652386"/>
              <a:ext cx="135730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0660C15D-6328-4CB4-B6B4-20676EEC156B}"/>
                </a:ext>
              </a:extLst>
            </p:cNvPr>
            <p:cNvCxnSpPr/>
            <p:nvPr/>
          </p:nvCxnSpPr>
          <p:spPr>
            <a:xfrm flipH="1" flipV="1">
              <a:off x="4712315" y="3064342"/>
              <a:ext cx="107950" cy="15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フリーフォーム: 図形 1">
              <a:extLst>
                <a:ext uri="{FF2B5EF4-FFF2-40B4-BE49-F238E27FC236}">
                  <a16:creationId xmlns:a16="http://schemas.microsoft.com/office/drawing/2014/main" id="{F3946375-EB04-4760-9183-AC6414BBB38A}"/>
                </a:ext>
              </a:extLst>
            </p:cNvPr>
            <p:cNvSpPr/>
            <p:nvPr/>
          </p:nvSpPr>
          <p:spPr>
            <a:xfrm>
              <a:off x="2495550" y="2924175"/>
              <a:ext cx="355600" cy="339725"/>
            </a:xfrm>
            <a:custGeom>
              <a:avLst/>
              <a:gdLst>
                <a:gd name="connsiteX0" fmla="*/ 9525 w 352425"/>
                <a:gd name="connsiteY0" fmla="*/ 0 h 357188"/>
                <a:gd name="connsiteX1" fmla="*/ 0 w 352425"/>
                <a:gd name="connsiteY1" fmla="*/ 223838 h 357188"/>
                <a:gd name="connsiteX2" fmla="*/ 347663 w 352425"/>
                <a:gd name="connsiteY2" fmla="*/ 357188 h 357188"/>
                <a:gd name="connsiteX3" fmla="*/ 352425 w 352425"/>
                <a:gd name="connsiteY3" fmla="*/ 61913 h 357188"/>
                <a:gd name="connsiteX4" fmla="*/ 9525 w 352425"/>
                <a:gd name="connsiteY4" fmla="*/ 0 h 35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425" h="357188">
                  <a:moveTo>
                    <a:pt x="9525" y="0"/>
                  </a:moveTo>
                  <a:lnTo>
                    <a:pt x="0" y="223838"/>
                  </a:lnTo>
                  <a:lnTo>
                    <a:pt x="347663" y="357188"/>
                  </a:lnTo>
                  <a:cubicBezTo>
                    <a:pt x="349250" y="258763"/>
                    <a:pt x="350838" y="160338"/>
                    <a:pt x="352425" y="61913"/>
                  </a:cubicBezTo>
                  <a:lnTo>
                    <a:pt x="9525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50BD2B80-13FB-4B40-90B5-991A2EBCE0C7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2851150" y="1812783"/>
              <a:ext cx="647636" cy="11702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06E1FEC4-0D67-4ADA-A59F-95FE658085C1}"/>
                </a:ext>
              </a:extLst>
            </p:cNvPr>
            <p:cNvCxnSpPr>
              <a:cxnSpLocks/>
            </p:cNvCxnSpPr>
            <p:nvPr/>
          </p:nvCxnSpPr>
          <p:spPr>
            <a:xfrm>
              <a:off x="2854325" y="3263900"/>
              <a:ext cx="644461" cy="46695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15C2C71D-10D2-4742-B5FB-54D95FC97203}"/>
                </a:ext>
              </a:extLst>
            </p:cNvPr>
            <p:cNvSpPr/>
            <p:nvPr/>
          </p:nvSpPr>
          <p:spPr>
            <a:xfrm>
              <a:off x="2844800" y="2908300"/>
              <a:ext cx="133350" cy="352425"/>
            </a:xfrm>
            <a:custGeom>
              <a:avLst/>
              <a:gdLst>
                <a:gd name="connsiteX0" fmla="*/ 0 w 133350"/>
                <a:gd name="connsiteY0" fmla="*/ 85725 h 352425"/>
                <a:gd name="connsiteX1" fmla="*/ 130175 w 133350"/>
                <a:gd name="connsiteY1" fmla="*/ 0 h 352425"/>
                <a:gd name="connsiteX2" fmla="*/ 133350 w 133350"/>
                <a:gd name="connsiteY2" fmla="*/ 266700 h 352425"/>
                <a:gd name="connsiteX3" fmla="*/ 6350 w 133350"/>
                <a:gd name="connsiteY3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352425">
                  <a:moveTo>
                    <a:pt x="0" y="85725"/>
                  </a:moveTo>
                  <a:lnTo>
                    <a:pt x="130175" y="0"/>
                  </a:lnTo>
                  <a:cubicBezTo>
                    <a:pt x="131233" y="88900"/>
                    <a:pt x="132292" y="177800"/>
                    <a:pt x="133350" y="266700"/>
                  </a:cubicBezTo>
                  <a:lnTo>
                    <a:pt x="6350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3DAAC62-8DE5-47F4-ADB6-FBCE3817510C}"/>
                </a:ext>
              </a:extLst>
            </p:cNvPr>
            <p:cNvCxnSpPr>
              <a:cxnSpLocks/>
            </p:cNvCxnSpPr>
            <p:nvPr/>
          </p:nvCxnSpPr>
          <p:spPr>
            <a:xfrm>
              <a:off x="2857937" y="2862649"/>
              <a:ext cx="121007" cy="377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725A5DFF-2D5E-4146-9FBC-F6A82DA873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0313" y="2902744"/>
              <a:ext cx="33337" cy="190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6719999A-9D32-4189-ACA1-377F5827B219}"/>
              </a:ext>
            </a:extLst>
          </p:cNvPr>
          <p:cNvSpPr/>
          <p:nvPr/>
        </p:nvSpPr>
        <p:spPr>
          <a:xfrm>
            <a:off x="387927" y="498126"/>
            <a:ext cx="11416146" cy="597392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BEFED124-40B1-4A1F-90B4-E345D0B98A03}"/>
              </a:ext>
            </a:extLst>
          </p:cNvPr>
          <p:cNvSpPr/>
          <p:nvPr/>
        </p:nvSpPr>
        <p:spPr>
          <a:xfrm>
            <a:off x="83127" y="0"/>
            <a:ext cx="1923726" cy="120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3" name="図 52" descr="ロゴ&#10;&#10;自動的に生成された説明">
            <a:extLst>
              <a:ext uri="{FF2B5EF4-FFF2-40B4-BE49-F238E27FC236}">
                <a16:creationId xmlns:a16="http://schemas.microsoft.com/office/drawing/2014/main" id="{5E7239EA-4C1C-45EE-BF6F-AB386FE51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18654"/>
            <a:ext cx="1644424" cy="841138"/>
          </a:xfrm>
          <a:prstGeom prst="rect">
            <a:avLst/>
          </a:prstGeom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B892EE25-5350-6C3B-1F5C-FDCB4085BF18}"/>
              </a:ext>
            </a:extLst>
          </p:cNvPr>
          <p:cNvGrpSpPr/>
          <p:nvPr/>
        </p:nvGrpSpPr>
        <p:grpSpPr>
          <a:xfrm>
            <a:off x="8551459" y="3363130"/>
            <a:ext cx="2782359" cy="2924615"/>
            <a:chOff x="8551459" y="3363130"/>
            <a:chExt cx="2782359" cy="2924615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9DC29B2-E9F2-4135-864F-6C2F7E2D487A}"/>
                </a:ext>
              </a:extLst>
            </p:cNvPr>
            <p:cNvSpPr txBox="1"/>
            <p:nvPr/>
          </p:nvSpPr>
          <p:spPr>
            <a:xfrm>
              <a:off x="8551459" y="3363130"/>
              <a:ext cx="2782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b="1" dirty="0"/>
                <a:t>Reconstructed PET image</a:t>
              </a:r>
            </a:p>
          </p:txBody>
        </p: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5F24F292-B3E6-555B-579A-D80DB90F18B1}"/>
                </a:ext>
              </a:extLst>
            </p:cNvPr>
            <p:cNvGrpSpPr/>
            <p:nvPr/>
          </p:nvGrpSpPr>
          <p:grpSpPr>
            <a:xfrm>
              <a:off x="8642275" y="3667820"/>
              <a:ext cx="2617153" cy="2619925"/>
              <a:chOff x="11270547" y="3340022"/>
              <a:chExt cx="2880000" cy="2939321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F77DE12E-B1D6-68BA-E3C5-0E2A40D3E7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019" t="24019" r="24019" b="24019"/>
              <a:stretch/>
            </p:blipFill>
            <p:spPr>
              <a:xfrm>
                <a:off x="11270547" y="3399343"/>
                <a:ext cx="2880000" cy="2880000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957E762-C4C2-585C-D4E9-05CAB2DB7B6A}"/>
                  </a:ext>
                </a:extLst>
              </p:cNvPr>
              <p:cNvSpPr txBox="1"/>
              <p:nvPr/>
            </p:nvSpPr>
            <p:spPr>
              <a:xfrm>
                <a:off x="13302826" y="4233655"/>
                <a:ext cx="6014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0.85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57B9BAA-5FD3-EB1F-284D-B0CCF187D791}"/>
                  </a:ext>
                </a:extLst>
              </p:cNvPr>
              <p:cNvSpPr txBox="1"/>
              <p:nvPr/>
            </p:nvSpPr>
            <p:spPr>
              <a:xfrm>
                <a:off x="12466542" y="3806639"/>
                <a:ext cx="506705" cy="379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0.8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D0BA921-6E32-F70C-5602-7FB0FEAEDE36}"/>
                  </a:ext>
                </a:extLst>
              </p:cNvPr>
              <p:cNvSpPr txBox="1"/>
              <p:nvPr/>
            </p:nvSpPr>
            <p:spPr>
              <a:xfrm>
                <a:off x="11586067" y="4270021"/>
                <a:ext cx="6014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0.75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A13627A-A6BE-6180-27A7-EA5AE014CD7A}"/>
                  </a:ext>
                </a:extLst>
              </p:cNvPr>
              <p:cNvSpPr txBox="1"/>
              <p:nvPr/>
            </p:nvSpPr>
            <p:spPr>
              <a:xfrm>
                <a:off x="11587086" y="5074382"/>
                <a:ext cx="601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0.55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E25DBD8-7BD1-08B7-CA7E-05636371EE60}"/>
                  </a:ext>
                </a:extLst>
              </p:cNvPr>
              <p:cNvSpPr txBox="1"/>
              <p:nvPr/>
            </p:nvSpPr>
            <p:spPr>
              <a:xfrm>
                <a:off x="12489238" y="5383275"/>
                <a:ext cx="601435" cy="379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0.5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AB3FD3C-51A2-2E18-5189-3B3D89305B53}"/>
                  </a:ext>
                </a:extLst>
              </p:cNvPr>
              <p:cNvSpPr txBox="1"/>
              <p:nvPr/>
            </p:nvSpPr>
            <p:spPr>
              <a:xfrm>
                <a:off x="13273965" y="5033074"/>
                <a:ext cx="601435" cy="584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0.45 mm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A7249086-72FC-A6A4-1BE2-8319BA404EAE}"/>
                  </a:ext>
                </a:extLst>
              </p:cNvPr>
              <p:cNvSpPr/>
              <p:nvPr/>
            </p:nvSpPr>
            <p:spPr>
              <a:xfrm>
                <a:off x="12140652" y="3630482"/>
                <a:ext cx="1152000" cy="92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15F42DC6-AEF4-3918-E049-E5FD40BFE324}"/>
                  </a:ext>
                </a:extLst>
              </p:cNvPr>
              <p:cNvSpPr txBox="1"/>
              <p:nvPr/>
            </p:nvSpPr>
            <p:spPr>
              <a:xfrm>
                <a:off x="12325304" y="3340022"/>
                <a:ext cx="975380" cy="379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>
                    <a:solidFill>
                      <a:schemeClr val="bg1"/>
                    </a:solidFill>
                  </a:rPr>
                  <a:t>10 mm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78B52D-F33C-B4E6-7564-8FE361B25C68}"/>
              </a:ext>
            </a:extLst>
          </p:cNvPr>
          <p:cNvSpPr txBox="1"/>
          <p:nvPr/>
        </p:nvSpPr>
        <p:spPr>
          <a:xfrm>
            <a:off x="-3253" y="6482191"/>
            <a:ext cx="133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GATEv9.1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2847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6"/>
          <p:cNvSpPr/>
          <p:nvPr/>
        </p:nvSpPr>
        <p:spPr>
          <a:xfrm>
            <a:off x="696000" y="24973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6000" y="2584933"/>
            <a:ext cx="10515600" cy="1325563"/>
          </a:xfrm>
        </p:spPr>
        <p:txBody>
          <a:bodyPr/>
          <a:lstStyle/>
          <a:p>
            <a:r>
              <a:rPr lang="en-US" b="1" dirty="0"/>
              <a:t>Sub-0.5 mm resolution PET design</a:t>
            </a:r>
            <a:endParaRPr lang="en-US" b="1" dirty="0">
              <a:latin typeface="+mn-lt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96000" y="392608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81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661EAD-F16E-78D8-9F1F-FD050CE1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Sub-0.5 mm resolution PET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F916E3-E4E2-BCB3-2B7C-ACAB41C90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0" t="2497" r="5120" b="2227"/>
          <a:stretch/>
        </p:blipFill>
        <p:spPr>
          <a:xfrm>
            <a:off x="1929700" y="1880923"/>
            <a:ext cx="3784601" cy="3913174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B114E52-2C0E-6457-77E8-6BAF5ECE0093}"/>
              </a:ext>
            </a:extLst>
          </p:cNvPr>
          <p:cNvGrpSpPr/>
          <p:nvPr/>
        </p:nvGrpSpPr>
        <p:grpSpPr>
          <a:xfrm>
            <a:off x="2653297" y="3875080"/>
            <a:ext cx="1684020" cy="1821124"/>
            <a:chOff x="2561496" y="3875080"/>
            <a:chExt cx="1684020" cy="1821124"/>
          </a:xfrm>
        </p:grpSpPr>
        <p:cxnSp>
          <p:nvCxnSpPr>
            <p:cNvPr id="4" name="直線コネクタ 4">
              <a:extLst>
                <a:ext uri="{FF2B5EF4-FFF2-40B4-BE49-F238E27FC236}">
                  <a16:creationId xmlns:a16="http://schemas.microsoft.com/office/drawing/2014/main" id="{4773CFAE-F746-9D39-091B-B4CA5B496C19}"/>
                </a:ext>
              </a:extLst>
            </p:cNvPr>
            <p:cNvCxnSpPr>
              <a:cxnSpLocks/>
            </p:cNvCxnSpPr>
            <p:nvPr/>
          </p:nvCxnSpPr>
          <p:spPr>
            <a:xfrm>
              <a:off x="4245516" y="4383738"/>
              <a:ext cx="0" cy="1312466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矢印コネクタ 5">
              <a:extLst>
                <a:ext uri="{FF2B5EF4-FFF2-40B4-BE49-F238E27FC236}">
                  <a16:creationId xmlns:a16="http://schemas.microsoft.com/office/drawing/2014/main" id="{EDD83E5D-0BA3-CA9E-E87F-1484FBAA0D91}"/>
                </a:ext>
              </a:extLst>
            </p:cNvPr>
            <p:cNvCxnSpPr>
              <a:cxnSpLocks/>
            </p:cNvCxnSpPr>
            <p:nvPr/>
          </p:nvCxnSpPr>
          <p:spPr>
            <a:xfrm>
              <a:off x="2567846" y="5099916"/>
              <a:ext cx="1676553" cy="5962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6">
              <a:extLst>
                <a:ext uri="{FF2B5EF4-FFF2-40B4-BE49-F238E27FC236}">
                  <a16:creationId xmlns:a16="http://schemas.microsoft.com/office/drawing/2014/main" id="{906127C1-0884-3608-3B5A-CC4D2E95E7BA}"/>
                </a:ext>
              </a:extLst>
            </p:cNvPr>
            <p:cNvSpPr txBox="1"/>
            <p:nvPr/>
          </p:nvSpPr>
          <p:spPr>
            <a:xfrm>
              <a:off x="2567846" y="5323832"/>
              <a:ext cx="1266315" cy="338554"/>
            </a:xfrm>
            <a:prstGeom prst="rect">
              <a:avLst/>
            </a:prstGeom>
            <a:noFill/>
            <a:scene3d>
              <a:camera prst="orthographicFront">
                <a:rot lat="1236463" lon="2137462" rev="2149553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ID=48 mm</a:t>
              </a:r>
            </a:p>
          </p:txBody>
        </p:sp>
        <p:cxnSp>
          <p:nvCxnSpPr>
            <p:cNvPr id="7" name="直線コネクタ 7">
              <a:extLst>
                <a:ext uri="{FF2B5EF4-FFF2-40B4-BE49-F238E27FC236}">
                  <a16:creationId xmlns:a16="http://schemas.microsoft.com/office/drawing/2014/main" id="{E3BE3416-D6D3-F22F-7BA2-DECB275AD8EA}"/>
                </a:ext>
              </a:extLst>
            </p:cNvPr>
            <p:cNvCxnSpPr>
              <a:cxnSpLocks/>
            </p:cNvCxnSpPr>
            <p:nvPr/>
          </p:nvCxnSpPr>
          <p:spPr>
            <a:xfrm>
              <a:off x="2561496" y="3875080"/>
              <a:ext cx="0" cy="1224977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20F26181-E270-09B0-17A1-A5E33566D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251" y="2434729"/>
            <a:ext cx="2754277" cy="2846086"/>
          </a:xfrm>
          <a:prstGeom prst="rect">
            <a:avLst/>
          </a:prstGeom>
        </p:spPr>
      </p:pic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8D444895-8A78-DB41-4C2E-FF0F4E07B0BB}"/>
              </a:ext>
            </a:extLst>
          </p:cNvPr>
          <p:cNvGrpSpPr/>
          <p:nvPr/>
        </p:nvGrpSpPr>
        <p:grpSpPr>
          <a:xfrm>
            <a:off x="8404095" y="4920407"/>
            <a:ext cx="1188803" cy="537869"/>
            <a:chOff x="8312294" y="4920407"/>
            <a:chExt cx="1188803" cy="537869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817053D1-2298-329D-7BCA-B1C3C5536E17}"/>
                </a:ext>
              </a:extLst>
            </p:cNvPr>
            <p:cNvCxnSpPr/>
            <p:nvPr/>
          </p:nvCxnSpPr>
          <p:spPr>
            <a:xfrm>
              <a:off x="8312294" y="4920407"/>
              <a:ext cx="408507" cy="2248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F55675E6-053E-CB49-5372-28815AAAD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8066" y="5147086"/>
              <a:ext cx="259022" cy="16017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36BBF0B6-2611-BEE2-C9D5-989534595527}"/>
                </a:ext>
              </a:extLst>
            </p:cNvPr>
            <p:cNvSpPr/>
            <p:nvPr/>
          </p:nvSpPr>
          <p:spPr>
            <a:xfrm>
              <a:off x="8599504" y="5119722"/>
              <a:ext cx="9015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sz="1600" b="1" dirty="0"/>
                <a:t>2</a:t>
              </a:r>
              <a:r>
                <a:rPr kumimoji="1" lang="en-US" sz="1600" b="1" baseline="30000" dirty="0"/>
                <a:t>nd</a:t>
              </a:r>
              <a:r>
                <a:rPr kumimoji="1" lang="en-US" sz="1600" b="1" dirty="0"/>
                <a:t> layer</a:t>
              </a:r>
              <a:endParaRPr lang="en-US" sz="1600" b="1" dirty="0"/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72C49476-ECDF-A364-D023-A348B8580BF5}"/>
              </a:ext>
            </a:extLst>
          </p:cNvPr>
          <p:cNvGrpSpPr/>
          <p:nvPr/>
        </p:nvGrpSpPr>
        <p:grpSpPr>
          <a:xfrm>
            <a:off x="7660605" y="5026688"/>
            <a:ext cx="1506477" cy="673750"/>
            <a:chOff x="7568804" y="5026688"/>
            <a:chExt cx="1506477" cy="673750"/>
          </a:xfrm>
        </p:grpSpPr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BDAC22F0-688A-4176-7C53-708F4297BD04}"/>
                </a:ext>
              </a:extLst>
            </p:cNvPr>
            <p:cNvCxnSpPr>
              <a:cxnSpLocks/>
            </p:cNvCxnSpPr>
            <p:nvPr/>
          </p:nvCxnSpPr>
          <p:spPr>
            <a:xfrm>
              <a:off x="7965831" y="5026688"/>
              <a:ext cx="498941" cy="27463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00851CDD-7DBD-1772-7FFA-E69218F2FBB7}"/>
                </a:ext>
              </a:extLst>
            </p:cNvPr>
            <p:cNvCxnSpPr/>
            <p:nvPr/>
          </p:nvCxnSpPr>
          <p:spPr>
            <a:xfrm>
              <a:off x="7568804" y="5151231"/>
              <a:ext cx="621857" cy="34229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A9C03727-ED2F-4976-F197-93A23E32F2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8718" y="5304064"/>
              <a:ext cx="277598" cy="17165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1DFC910A-A636-217F-7945-472AEAA7CC75}"/>
                </a:ext>
              </a:extLst>
            </p:cNvPr>
            <p:cNvSpPr/>
            <p:nvPr/>
          </p:nvSpPr>
          <p:spPr>
            <a:xfrm>
              <a:off x="8220110" y="5361884"/>
              <a:ext cx="8551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sz="1600" b="1" dirty="0"/>
                <a:t>1</a:t>
              </a:r>
              <a:r>
                <a:rPr kumimoji="1" lang="en-US" sz="1600" b="1" baseline="30000" dirty="0"/>
                <a:t>st</a:t>
              </a:r>
              <a:r>
                <a:rPr kumimoji="1" lang="en-US" sz="1600" b="1" dirty="0"/>
                <a:t> layer</a:t>
              </a:r>
              <a:endParaRPr lang="en-US" sz="1600" b="1" dirty="0"/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36B7FDE4-6B79-0F8B-89DA-51A5242FEE85}"/>
              </a:ext>
            </a:extLst>
          </p:cNvPr>
          <p:cNvGrpSpPr/>
          <p:nvPr/>
        </p:nvGrpSpPr>
        <p:grpSpPr>
          <a:xfrm>
            <a:off x="8820141" y="4646686"/>
            <a:ext cx="1148799" cy="561734"/>
            <a:chOff x="8728340" y="4646686"/>
            <a:chExt cx="1148799" cy="561734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BF07D0C9-FE8D-5D99-6C8D-B13353839668}"/>
                </a:ext>
              </a:extLst>
            </p:cNvPr>
            <p:cNvCxnSpPr/>
            <p:nvPr/>
          </p:nvCxnSpPr>
          <p:spPr>
            <a:xfrm>
              <a:off x="8859527" y="4646686"/>
              <a:ext cx="361500" cy="19898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F4B0112E-D276-9BD1-545D-BB53FA1D4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8340" y="4843290"/>
              <a:ext cx="478741" cy="29604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3726B2A9-7431-A0B5-E04F-6E1E47C3041E}"/>
                </a:ext>
              </a:extLst>
            </p:cNvPr>
            <p:cNvSpPr/>
            <p:nvPr/>
          </p:nvSpPr>
          <p:spPr>
            <a:xfrm>
              <a:off x="9002861" y="4869866"/>
              <a:ext cx="8742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sz="1600" b="1" dirty="0"/>
                <a:t>3</a:t>
              </a:r>
              <a:r>
                <a:rPr kumimoji="1" lang="en-US" sz="1600" b="1" baseline="30000" dirty="0"/>
                <a:t>rd</a:t>
              </a:r>
              <a:r>
                <a:rPr kumimoji="1" lang="en-US" sz="1600" b="1" dirty="0"/>
                <a:t> layer</a:t>
              </a:r>
              <a:endParaRPr lang="en-US" sz="1600" b="1" dirty="0"/>
            </a:p>
          </p:txBody>
        </p:sp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06584F51-44F9-7632-B532-FB8FB6DF8687}"/>
              </a:ext>
            </a:extLst>
          </p:cNvPr>
          <p:cNvGrpSpPr/>
          <p:nvPr/>
        </p:nvGrpSpPr>
        <p:grpSpPr>
          <a:xfrm>
            <a:off x="7309340" y="2080356"/>
            <a:ext cx="1974085" cy="441023"/>
            <a:chOff x="7217539" y="2080356"/>
            <a:chExt cx="1974085" cy="441023"/>
          </a:xfrm>
        </p:grpSpPr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8A17E7F2-71DA-DF68-E556-D38E019E6AF8}"/>
                </a:ext>
              </a:extLst>
            </p:cNvPr>
            <p:cNvCxnSpPr>
              <a:cxnSpLocks/>
            </p:cNvCxnSpPr>
            <p:nvPr/>
          </p:nvCxnSpPr>
          <p:spPr>
            <a:xfrm>
              <a:off x="7897645" y="2413000"/>
              <a:ext cx="41165" cy="10837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682F590-A496-94E0-C3E7-DBC7A041FDA7}"/>
                </a:ext>
              </a:extLst>
            </p:cNvPr>
            <p:cNvSpPr txBox="1"/>
            <p:nvPr/>
          </p:nvSpPr>
          <p:spPr>
            <a:xfrm>
              <a:off x="7217539" y="2080356"/>
              <a:ext cx="19740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FF0000"/>
                  </a:solidFill>
                </a:rPr>
                <a:t>SiPM</a:t>
              </a:r>
              <a:r>
                <a:rPr lang="en-US" sz="1600" b="1" dirty="0">
                  <a:solidFill>
                    <a:srgbClr val="FF0000"/>
                  </a:solidFill>
                </a:rPr>
                <a:t> (5 × 5 array)</a:t>
              </a:r>
            </a:p>
          </p:txBody>
        </p:sp>
      </p:grpSp>
      <p:sp>
        <p:nvSpPr>
          <p:cNvPr id="31" name="テキスト ボックス 6">
            <a:extLst>
              <a:ext uri="{FF2B5EF4-FFF2-40B4-BE49-F238E27FC236}">
                <a16:creationId xmlns:a16="http://schemas.microsoft.com/office/drawing/2014/main" id="{10EF08B7-181B-9509-9914-69BAA478AE90}"/>
              </a:ext>
            </a:extLst>
          </p:cNvPr>
          <p:cNvSpPr txBox="1"/>
          <p:nvPr/>
        </p:nvSpPr>
        <p:spPr>
          <a:xfrm>
            <a:off x="3219110" y="3269395"/>
            <a:ext cx="1001611" cy="338554"/>
          </a:xfrm>
          <a:prstGeom prst="rect">
            <a:avLst/>
          </a:prstGeom>
          <a:noFill/>
          <a:scene3d>
            <a:camera prst="orthographicFront">
              <a:rot lat="1236463" lon="2137462" rev="2149553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Phantom</a:t>
            </a:r>
          </a:p>
        </p:txBody>
      </p:sp>
      <p:cxnSp>
        <p:nvCxnSpPr>
          <p:cNvPr id="32" name="直線矢印コネクタ 5">
            <a:extLst>
              <a:ext uri="{FF2B5EF4-FFF2-40B4-BE49-F238E27FC236}">
                <a16:creationId xmlns:a16="http://schemas.microsoft.com/office/drawing/2014/main" id="{0CA1C256-5C33-5A18-4DBD-1DE3A414228F}"/>
              </a:ext>
            </a:extLst>
          </p:cNvPr>
          <p:cNvCxnSpPr>
            <a:cxnSpLocks/>
          </p:cNvCxnSpPr>
          <p:nvPr/>
        </p:nvCxnSpPr>
        <p:spPr>
          <a:xfrm flipH="1">
            <a:off x="3643715" y="3543300"/>
            <a:ext cx="37256" cy="109777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0F6F633-5496-C027-EA8A-E2D62DD1576F}"/>
              </a:ext>
            </a:extLst>
          </p:cNvPr>
          <p:cNvSpPr txBox="1"/>
          <p:nvPr/>
        </p:nvSpPr>
        <p:spPr>
          <a:xfrm>
            <a:off x="1931809" y="1479416"/>
            <a:ext cx="255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&lt;3D view of the PET&gt;</a:t>
            </a:r>
            <a:endParaRPr kumimoji="1" lang="ja-JP" altLang="en-US" sz="20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4FB91E6-F44A-087F-68ED-356039226CB2}"/>
              </a:ext>
            </a:extLst>
          </p:cNvPr>
          <p:cNvSpPr txBox="1"/>
          <p:nvPr/>
        </p:nvSpPr>
        <p:spPr>
          <a:xfrm>
            <a:off x="6120356" y="1479416"/>
            <a:ext cx="389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&lt;Staggered 3-layer DOI detector&gt;</a:t>
            </a:r>
            <a:endParaRPr kumimoji="1" lang="ja-JP" altLang="en-US" sz="2000" b="1" dirty="0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3F027E51-F76D-DADE-249E-3491BE8ABC03}"/>
              </a:ext>
            </a:extLst>
          </p:cNvPr>
          <p:cNvGrpSpPr/>
          <p:nvPr/>
        </p:nvGrpSpPr>
        <p:grpSpPr>
          <a:xfrm>
            <a:off x="4217546" y="2748589"/>
            <a:ext cx="2358975" cy="3213064"/>
            <a:chOff x="4125745" y="2748589"/>
            <a:chExt cx="2358975" cy="3213064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662AD478-C0ED-B4AD-B06A-D2E99D25A6E0}"/>
                </a:ext>
              </a:extLst>
            </p:cNvPr>
            <p:cNvGrpSpPr/>
            <p:nvPr/>
          </p:nvGrpSpPr>
          <p:grpSpPr>
            <a:xfrm>
              <a:off x="4125745" y="3517900"/>
              <a:ext cx="736600" cy="606425"/>
              <a:chOff x="4125745" y="3517900"/>
              <a:chExt cx="736600" cy="606425"/>
            </a:xfrm>
          </p:grpSpPr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6C105351-94B4-A3E6-03D0-85EEE7F97874}"/>
                  </a:ext>
                </a:extLst>
              </p:cNvPr>
              <p:cNvSpPr/>
              <p:nvPr/>
            </p:nvSpPr>
            <p:spPr>
              <a:xfrm>
                <a:off x="4436895" y="3517900"/>
                <a:ext cx="425450" cy="603250"/>
              </a:xfrm>
              <a:custGeom>
                <a:avLst/>
                <a:gdLst>
                  <a:gd name="connsiteX0" fmla="*/ 0 w 425450"/>
                  <a:gd name="connsiteY0" fmla="*/ 209550 h 603250"/>
                  <a:gd name="connsiteX1" fmla="*/ 292100 w 425450"/>
                  <a:gd name="connsiteY1" fmla="*/ 0 h 603250"/>
                  <a:gd name="connsiteX2" fmla="*/ 425450 w 425450"/>
                  <a:gd name="connsiteY2" fmla="*/ 412750 h 603250"/>
                  <a:gd name="connsiteX3" fmla="*/ 152400 w 425450"/>
                  <a:gd name="connsiteY3" fmla="*/ 603250 h 603250"/>
                  <a:gd name="connsiteX4" fmla="*/ 0 w 425450"/>
                  <a:gd name="connsiteY4" fmla="*/ 20955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50" h="603250">
                    <a:moveTo>
                      <a:pt x="0" y="209550"/>
                    </a:moveTo>
                    <a:lnTo>
                      <a:pt x="292100" y="0"/>
                    </a:lnTo>
                    <a:lnTo>
                      <a:pt x="425450" y="412750"/>
                    </a:lnTo>
                    <a:lnTo>
                      <a:pt x="152400" y="603250"/>
                    </a:lnTo>
                    <a:lnTo>
                      <a:pt x="0" y="209550"/>
                    </a:lnTo>
                    <a:close/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フリーフォーム: 図形 33">
                <a:extLst>
                  <a:ext uri="{FF2B5EF4-FFF2-40B4-BE49-F238E27FC236}">
                    <a16:creationId xmlns:a16="http://schemas.microsoft.com/office/drawing/2014/main" id="{CB71964C-3CA9-82CD-E40E-697527DC979F}"/>
                  </a:ext>
                </a:extLst>
              </p:cNvPr>
              <p:cNvSpPr/>
              <p:nvPr/>
            </p:nvSpPr>
            <p:spPr>
              <a:xfrm>
                <a:off x="4125745" y="3517900"/>
                <a:ext cx="593725" cy="247650"/>
              </a:xfrm>
              <a:custGeom>
                <a:avLst/>
                <a:gdLst>
                  <a:gd name="connsiteX0" fmla="*/ 0 w 584200"/>
                  <a:gd name="connsiteY0" fmla="*/ 254000 h 254000"/>
                  <a:gd name="connsiteX1" fmla="*/ 193675 w 584200"/>
                  <a:gd name="connsiteY1" fmla="*/ 98425 h 254000"/>
                  <a:gd name="connsiteX2" fmla="*/ 584200 w 584200"/>
                  <a:gd name="connsiteY2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4200" h="254000">
                    <a:moveTo>
                      <a:pt x="0" y="254000"/>
                    </a:moveTo>
                    <a:lnTo>
                      <a:pt x="193675" y="98425"/>
                    </a:lnTo>
                    <a:lnTo>
                      <a:pt x="584200" y="0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7F4B4DBD-CE4B-7B45-4599-64E7750BB871}"/>
                  </a:ext>
                </a:extLst>
              </p:cNvPr>
              <p:cNvSpPr/>
              <p:nvPr/>
            </p:nvSpPr>
            <p:spPr>
              <a:xfrm>
                <a:off x="4128920" y="3724275"/>
                <a:ext cx="457200" cy="400050"/>
              </a:xfrm>
              <a:custGeom>
                <a:avLst/>
                <a:gdLst>
                  <a:gd name="connsiteX0" fmla="*/ 304800 w 457200"/>
                  <a:gd name="connsiteY0" fmla="*/ 0 h 400050"/>
                  <a:gd name="connsiteX1" fmla="*/ 0 w 457200"/>
                  <a:gd name="connsiteY1" fmla="*/ 47625 h 400050"/>
                  <a:gd name="connsiteX2" fmla="*/ 107950 w 457200"/>
                  <a:gd name="connsiteY2" fmla="*/ 396875 h 400050"/>
                  <a:gd name="connsiteX3" fmla="*/ 457200 w 457200"/>
                  <a:gd name="connsiteY3" fmla="*/ 40005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400050">
                    <a:moveTo>
                      <a:pt x="304800" y="0"/>
                    </a:moveTo>
                    <a:lnTo>
                      <a:pt x="0" y="47625"/>
                    </a:lnTo>
                    <a:lnTo>
                      <a:pt x="107950" y="396875"/>
                    </a:lnTo>
                    <a:lnTo>
                      <a:pt x="457200" y="400050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二等辺三角形 37">
              <a:extLst>
                <a:ext uri="{FF2B5EF4-FFF2-40B4-BE49-F238E27FC236}">
                  <a16:creationId xmlns:a16="http://schemas.microsoft.com/office/drawing/2014/main" id="{C5DCFB32-00AE-88FD-8984-5919BD0CA7CF}"/>
                </a:ext>
              </a:extLst>
            </p:cNvPr>
            <p:cNvSpPr/>
            <p:nvPr/>
          </p:nvSpPr>
          <p:spPr>
            <a:xfrm rot="18900000">
              <a:off x="5252270" y="3740585"/>
              <a:ext cx="181751" cy="2221068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二等辺三角形 38">
              <a:extLst>
                <a:ext uri="{FF2B5EF4-FFF2-40B4-BE49-F238E27FC236}">
                  <a16:creationId xmlns:a16="http://schemas.microsoft.com/office/drawing/2014/main" id="{48F814CD-7DD6-807A-53A2-6B8E2EF2A8AA}"/>
                </a:ext>
              </a:extLst>
            </p:cNvPr>
            <p:cNvSpPr/>
            <p:nvPr/>
          </p:nvSpPr>
          <p:spPr>
            <a:xfrm rot="13683668">
              <a:off x="5445988" y="1897181"/>
              <a:ext cx="187323" cy="1890140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D93FDFB7-0C83-22EA-E512-682DBF5EAD41}"/>
              </a:ext>
            </a:extLst>
          </p:cNvPr>
          <p:cNvGrpSpPr/>
          <p:nvPr/>
        </p:nvGrpSpPr>
        <p:grpSpPr>
          <a:xfrm>
            <a:off x="6851687" y="2602094"/>
            <a:ext cx="794591" cy="356164"/>
            <a:chOff x="6759886" y="2602094"/>
            <a:chExt cx="794591" cy="356164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76EEB521-B053-A503-DE2E-9818ACE8D6C8}"/>
                </a:ext>
              </a:extLst>
            </p:cNvPr>
            <p:cNvSpPr txBox="1"/>
            <p:nvPr/>
          </p:nvSpPr>
          <p:spPr>
            <a:xfrm>
              <a:off x="6759886" y="2602094"/>
              <a:ext cx="759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600" b="1" dirty="0"/>
                <a:t>14×14</a:t>
              </a:r>
            </a:p>
          </p:txBody>
        </p: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D0DE7479-0460-9406-B6DC-3C06553510FD}"/>
                </a:ext>
              </a:extLst>
            </p:cNvPr>
            <p:cNvCxnSpPr>
              <a:cxnSpLocks/>
            </p:cNvCxnSpPr>
            <p:nvPr/>
          </p:nvCxnSpPr>
          <p:spPr>
            <a:xfrm>
              <a:off x="7407902" y="2857499"/>
              <a:ext cx="146575" cy="1007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D1B71C10-07C7-679C-0871-A48640FF4473}"/>
              </a:ext>
            </a:extLst>
          </p:cNvPr>
          <p:cNvGrpSpPr/>
          <p:nvPr/>
        </p:nvGrpSpPr>
        <p:grpSpPr>
          <a:xfrm>
            <a:off x="6394645" y="2881969"/>
            <a:ext cx="972054" cy="390614"/>
            <a:chOff x="6302844" y="2881969"/>
            <a:chExt cx="972054" cy="390614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039336FC-47AE-9DE6-3AD2-3CFEEB0D3026}"/>
                </a:ext>
              </a:extLst>
            </p:cNvPr>
            <p:cNvSpPr txBox="1"/>
            <p:nvPr/>
          </p:nvSpPr>
          <p:spPr>
            <a:xfrm>
              <a:off x="6302844" y="2881969"/>
              <a:ext cx="972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13×13</a:t>
              </a:r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E7810A89-5CCE-7439-9C40-95D1C49385C9}"/>
                </a:ext>
              </a:extLst>
            </p:cNvPr>
            <p:cNvCxnSpPr>
              <a:cxnSpLocks/>
            </p:cNvCxnSpPr>
            <p:nvPr/>
          </p:nvCxnSpPr>
          <p:spPr>
            <a:xfrm>
              <a:off x="7029283" y="3171824"/>
              <a:ext cx="146575" cy="1007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E248F585-5E74-6D65-7AA9-395F01335D93}"/>
              </a:ext>
            </a:extLst>
          </p:cNvPr>
          <p:cNvGrpSpPr/>
          <p:nvPr/>
        </p:nvGrpSpPr>
        <p:grpSpPr>
          <a:xfrm>
            <a:off x="6073017" y="3150506"/>
            <a:ext cx="923179" cy="338554"/>
            <a:chOff x="5981216" y="3150506"/>
            <a:chExt cx="923179" cy="338554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C82CA64-7234-7DEE-B378-3F3E1A5FFC07}"/>
                </a:ext>
              </a:extLst>
            </p:cNvPr>
            <p:cNvSpPr txBox="1"/>
            <p:nvPr/>
          </p:nvSpPr>
          <p:spPr>
            <a:xfrm>
              <a:off x="5981216" y="3150506"/>
              <a:ext cx="898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/>
                <a:t>13×12</a:t>
              </a:r>
            </a:p>
          </p:txBody>
        </p: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BBCCC5EB-3873-CA87-65AC-2F8B5B961F90}"/>
                </a:ext>
              </a:extLst>
            </p:cNvPr>
            <p:cNvCxnSpPr>
              <a:cxnSpLocks/>
            </p:cNvCxnSpPr>
            <p:nvPr/>
          </p:nvCxnSpPr>
          <p:spPr>
            <a:xfrm>
              <a:off x="6757820" y="3381374"/>
              <a:ext cx="146575" cy="1007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68D34544-993B-1DFA-342C-7D08B2BA2AC8}"/>
              </a:ext>
            </a:extLst>
          </p:cNvPr>
          <p:cNvGrpSpPr/>
          <p:nvPr/>
        </p:nvGrpSpPr>
        <p:grpSpPr>
          <a:xfrm>
            <a:off x="6817871" y="4705117"/>
            <a:ext cx="399911" cy="464506"/>
            <a:chOff x="6726070" y="4705117"/>
            <a:chExt cx="399911" cy="464506"/>
          </a:xfrm>
        </p:grpSpPr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ED0D202B-6E01-196C-CE81-A50ED9360197}"/>
                </a:ext>
              </a:extLst>
            </p:cNvPr>
            <p:cNvCxnSpPr>
              <a:cxnSpLocks/>
            </p:cNvCxnSpPr>
            <p:nvPr/>
          </p:nvCxnSpPr>
          <p:spPr>
            <a:xfrm>
              <a:off x="6885685" y="4705117"/>
              <a:ext cx="0" cy="30728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60B4772E-6781-7793-BE54-79321C8DDC73}"/>
                </a:ext>
              </a:extLst>
            </p:cNvPr>
            <p:cNvCxnSpPr>
              <a:cxnSpLocks/>
            </p:cNvCxnSpPr>
            <p:nvPr/>
          </p:nvCxnSpPr>
          <p:spPr>
            <a:xfrm>
              <a:off x="6961885" y="4755123"/>
              <a:ext cx="0" cy="30728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816B52DC-3BAA-6603-5D46-E157AC01334E}"/>
                </a:ext>
              </a:extLst>
            </p:cNvPr>
            <p:cNvCxnSpPr>
              <a:cxnSpLocks/>
            </p:cNvCxnSpPr>
            <p:nvPr/>
          </p:nvCxnSpPr>
          <p:spPr>
            <a:xfrm>
              <a:off x="6726070" y="4899024"/>
              <a:ext cx="146575" cy="1007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6033641B-8A13-99F6-B5B1-A36FEDA6D5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5514" y="5059314"/>
              <a:ext cx="160467" cy="1103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0B12ABC1-F86E-0FF4-AB90-F00717867516}"/>
              </a:ext>
            </a:extLst>
          </p:cNvPr>
          <p:cNvSpPr/>
          <p:nvPr/>
        </p:nvSpPr>
        <p:spPr>
          <a:xfrm>
            <a:off x="6259691" y="5137157"/>
            <a:ext cx="1362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/>
              <a:t>Crystal pitch</a:t>
            </a:r>
          </a:p>
          <a:p>
            <a:r>
              <a:rPr kumimoji="1" lang="en-US" altLang="ja-JP" b="1" dirty="0"/>
              <a:t>=</a:t>
            </a:r>
            <a:r>
              <a:rPr kumimoji="1" lang="en-US" altLang="ja-JP" b="1" dirty="0">
                <a:solidFill>
                  <a:srgbClr val="0000FF"/>
                </a:solidFill>
              </a:rPr>
              <a:t>0.8 mm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1D98193-79C7-001A-CE1E-CA67883F81C6}"/>
              </a:ext>
            </a:extLst>
          </p:cNvPr>
          <p:cNvGrpSpPr/>
          <p:nvPr/>
        </p:nvGrpSpPr>
        <p:grpSpPr>
          <a:xfrm>
            <a:off x="5959015" y="3760335"/>
            <a:ext cx="916531" cy="646331"/>
            <a:chOff x="5867214" y="3760335"/>
            <a:chExt cx="916531" cy="646331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A9677643-55D2-B085-D6BE-3BCAEB8750CC}"/>
                </a:ext>
              </a:extLst>
            </p:cNvPr>
            <p:cNvSpPr/>
            <p:nvPr/>
          </p:nvSpPr>
          <p:spPr>
            <a:xfrm>
              <a:off x="5867214" y="3760335"/>
              <a:ext cx="6943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ja-JP" b="1" dirty="0"/>
                <a:t>LYSO array</a:t>
              </a:r>
              <a:endParaRPr lang="en-US" b="1" dirty="0"/>
            </a:p>
          </p:txBody>
        </p: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4FF7E920-DFA9-A0EF-886A-8B4F9368B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4295" y="3850433"/>
              <a:ext cx="289450" cy="738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C2A5DA96-ADC7-C7DC-D587-FA5A1C443EC8}"/>
              </a:ext>
            </a:extLst>
          </p:cNvPr>
          <p:cNvGrpSpPr/>
          <p:nvPr/>
        </p:nvGrpSpPr>
        <p:grpSpPr>
          <a:xfrm>
            <a:off x="8415827" y="2428494"/>
            <a:ext cx="867597" cy="768730"/>
            <a:chOff x="8324026" y="2428494"/>
            <a:chExt cx="867597" cy="768730"/>
          </a:xfrm>
        </p:grpSpPr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0C6A34C1-CE3A-DCB3-8ED7-1E41CB4F2A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8260" y="2727262"/>
              <a:ext cx="0" cy="31947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9FF8EE7E-B013-FFE2-02A1-195A90617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1148" y="2868481"/>
              <a:ext cx="0" cy="32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DA2A41C3-5E5B-B588-0868-534E585B31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2186" y="2727262"/>
              <a:ext cx="236509" cy="14452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9C16B08B-F467-3978-3865-76F7ADBEAD16}"/>
                </a:ext>
              </a:extLst>
            </p:cNvPr>
            <p:cNvSpPr txBox="1"/>
            <p:nvPr/>
          </p:nvSpPr>
          <p:spPr>
            <a:xfrm>
              <a:off x="8324026" y="2428494"/>
              <a:ext cx="86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2.4 mm</a:t>
              </a: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F0B7988E-2985-EB78-F3FE-8D6B8CEDE151}"/>
              </a:ext>
            </a:extLst>
          </p:cNvPr>
          <p:cNvGrpSpPr/>
          <p:nvPr/>
        </p:nvGrpSpPr>
        <p:grpSpPr>
          <a:xfrm>
            <a:off x="4521788" y="4064749"/>
            <a:ext cx="1122697" cy="1582277"/>
            <a:chOff x="4429987" y="4064749"/>
            <a:chExt cx="1122697" cy="1582277"/>
          </a:xfrm>
        </p:grpSpPr>
        <p:cxnSp>
          <p:nvCxnSpPr>
            <p:cNvPr id="11" name="直線コネクタ 4">
              <a:extLst>
                <a:ext uri="{FF2B5EF4-FFF2-40B4-BE49-F238E27FC236}">
                  <a16:creationId xmlns:a16="http://schemas.microsoft.com/office/drawing/2014/main" id="{D7A2C78D-10AF-ABAB-A48D-061130A93BFD}"/>
                </a:ext>
              </a:extLst>
            </p:cNvPr>
            <p:cNvCxnSpPr>
              <a:cxnSpLocks/>
            </p:cNvCxnSpPr>
            <p:nvPr/>
          </p:nvCxnSpPr>
          <p:spPr>
            <a:xfrm>
              <a:off x="4612229" y="4481631"/>
              <a:ext cx="0" cy="106191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4">
              <a:extLst>
                <a:ext uri="{FF2B5EF4-FFF2-40B4-BE49-F238E27FC236}">
                  <a16:creationId xmlns:a16="http://schemas.microsoft.com/office/drawing/2014/main" id="{EA864F26-EE7A-34B4-985E-F42A1FB00F22}"/>
                </a:ext>
              </a:extLst>
            </p:cNvPr>
            <p:cNvCxnSpPr>
              <a:cxnSpLocks/>
            </p:cNvCxnSpPr>
            <p:nvPr/>
          </p:nvCxnSpPr>
          <p:spPr>
            <a:xfrm>
              <a:off x="5189444" y="4064749"/>
              <a:ext cx="0" cy="1099257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5">
              <a:extLst>
                <a:ext uri="{FF2B5EF4-FFF2-40B4-BE49-F238E27FC236}">
                  <a16:creationId xmlns:a16="http://schemas.microsoft.com/office/drawing/2014/main" id="{9D14C4D0-D3E0-CA92-B02B-9C953E3F7C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3295" y="5156009"/>
              <a:ext cx="568156" cy="390141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03B387F-11D6-DA0F-67D3-2EE4C17EAA00}"/>
                </a:ext>
              </a:extLst>
            </p:cNvPr>
            <p:cNvSpPr txBox="1"/>
            <p:nvPr/>
          </p:nvSpPr>
          <p:spPr>
            <a:xfrm>
              <a:off x="4429987" y="5277694"/>
              <a:ext cx="1122697" cy="369332"/>
            </a:xfrm>
            <a:prstGeom prst="rect">
              <a:avLst/>
            </a:prstGeom>
            <a:noFill/>
            <a:scene3d>
              <a:camera prst="orthographicFront">
                <a:rot lat="2377476" lon="18897129" rev="21568929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23.4 mm</a:t>
              </a:r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19CC7FCB-8E9D-7AE2-9E76-32D4ED00E9F0}"/>
              </a:ext>
            </a:extLst>
          </p:cNvPr>
          <p:cNvGrpSpPr/>
          <p:nvPr/>
        </p:nvGrpSpPr>
        <p:grpSpPr>
          <a:xfrm>
            <a:off x="6466377" y="2307844"/>
            <a:ext cx="1338651" cy="371014"/>
            <a:chOff x="6374576" y="2307844"/>
            <a:chExt cx="1338651" cy="371014"/>
          </a:xfrm>
        </p:grpSpPr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D5FF72BF-3CDD-8C9E-8805-BD49033B0A7B}"/>
                </a:ext>
              </a:extLst>
            </p:cNvPr>
            <p:cNvCxnSpPr>
              <a:cxnSpLocks/>
            </p:cNvCxnSpPr>
            <p:nvPr/>
          </p:nvCxnSpPr>
          <p:spPr>
            <a:xfrm>
              <a:off x="7459495" y="2552700"/>
              <a:ext cx="253732" cy="126158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56F4E16-DFEF-BFB1-8D5C-78F0CF01CB0E}"/>
                </a:ext>
              </a:extLst>
            </p:cNvPr>
            <p:cNvSpPr txBox="1"/>
            <p:nvPr/>
          </p:nvSpPr>
          <p:spPr>
            <a:xfrm>
              <a:off x="6374576" y="2307844"/>
              <a:ext cx="11166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Lightguide</a:t>
              </a:r>
            </a:p>
          </p:txBody>
        </p:sp>
      </p:grpSp>
      <p:sp>
        <p:nvSpPr>
          <p:cNvPr id="65" name="직사각형 6">
            <a:extLst>
              <a:ext uri="{FF2B5EF4-FFF2-40B4-BE49-F238E27FC236}">
                <a16:creationId xmlns:a16="http://schemas.microsoft.com/office/drawing/2014/main" id="{2D8AD4CA-CB74-B6B7-6201-66557710275D}"/>
              </a:ext>
            </a:extLst>
          </p:cNvPr>
          <p:cNvSpPr/>
          <p:nvPr/>
        </p:nvSpPr>
        <p:spPr>
          <a:xfrm>
            <a:off x="696000" y="1214636"/>
            <a:ext cx="10800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4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6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17788</TotalTime>
  <Words>3541</Words>
  <Application>Microsoft Office PowerPoint</Application>
  <PresentationFormat>ワイド画面</PresentationFormat>
  <Paragraphs>785</Paragraphs>
  <Slides>33</Slides>
  <Notes>32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1" baseType="lpstr">
      <vt:lpstr>맑은 고딕</vt:lpstr>
      <vt:lpstr>メイリオ</vt:lpstr>
      <vt:lpstr>Arial</vt:lpstr>
      <vt:lpstr>Calibri</vt:lpstr>
      <vt:lpstr>Cambria Math</vt:lpstr>
      <vt:lpstr>Tahoma</vt:lpstr>
      <vt:lpstr>Wingdings</vt:lpstr>
      <vt:lpstr>Office テーマ</vt:lpstr>
      <vt:lpstr>Design of a sub-0.5 mm resolution PET using GATE  with staggered 3-layer DOI detectors</vt:lpstr>
      <vt:lpstr>Outline</vt:lpstr>
      <vt:lpstr>Factors affecting the PET resolution</vt:lpstr>
      <vt:lpstr>SR-PET achieved 0.55 mm resolution (2022 MIC)</vt:lpstr>
      <vt:lpstr>PowerPoint プレゼンテーション</vt:lpstr>
      <vt:lpstr>PowerPoint プレゼンテーション</vt:lpstr>
      <vt:lpstr>PowerPoint プレゼンテーション</vt:lpstr>
      <vt:lpstr>Sub-0.5 mm resolution PET design</vt:lpstr>
      <vt:lpstr>Sub-0.5 mm resolution PET</vt:lpstr>
      <vt:lpstr>Crystal layer designs</vt:lpstr>
      <vt:lpstr>Spatial resolution</vt:lpstr>
      <vt:lpstr>Spatial resolution with the NEMA 22Na sources</vt:lpstr>
      <vt:lpstr>Spatial resolution (FBP) </vt:lpstr>
      <vt:lpstr>Resolution phantom imaging</vt:lpstr>
      <vt:lpstr>Resolution phantom imaging</vt:lpstr>
      <vt:lpstr>Normalization by rotating a 68Ge source</vt:lpstr>
      <vt:lpstr>Resolution Phantom (OSEM)</vt:lpstr>
      <vt:lpstr>PET system development</vt:lpstr>
      <vt:lpstr>Half-millimeter Resolution PET (HR-PET)[2]</vt:lpstr>
      <vt:lpstr>Resolution phantom (Experiment[2] vs. Simulation)</vt:lpstr>
      <vt:lpstr>Conclusions</vt:lpstr>
      <vt:lpstr>Future works</vt:lpstr>
      <vt:lpstr>Thank you for your kind attention!</vt:lpstr>
      <vt:lpstr>Progress of the PET development</vt:lpstr>
      <vt:lpstr>PowerPoint プレゼンテーション</vt:lpstr>
      <vt:lpstr>Design of the HR-PET</vt:lpstr>
      <vt:lpstr>PowerPoint プレゼンテーション</vt:lpstr>
      <vt:lpstr>Resolution phantom (FBP)</vt:lpstr>
      <vt:lpstr>Preclinical PET for translational research</vt:lpstr>
      <vt:lpstr>PET resolution prediction and validation </vt:lpstr>
      <vt:lpstr>Front-end electronics</vt:lpstr>
      <vt:lpstr>Staggered 3-layer DOI detector</vt:lpstr>
      <vt:lpstr>Crystal map (Experiment)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Kang Han Gyu</dc:creator>
  <cp:lastModifiedBy>Hangyu Kang</cp:lastModifiedBy>
  <cp:revision>270</cp:revision>
  <cp:lastPrinted>2018-06-29T04:17:22Z</cp:lastPrinted>
  <dcterms:created xsi:type="dcterms:W3CDTF">2018-06-28T06:18:55Z</dcterms:created>
  <dcterms:modified xsi:type="dcterms:W3CDTF">2025-11-05T23:42:32Z</dcterms:modified>
</cp:coreProperties>
</file>