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10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07.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17" r:id="rId4"/>
    <p:sldMasterId id="2147484079" r:id="rId5"/>
    <p:sldMasterId id="2147483988" r:id="rId6"/>
    <p:sldMasterId id="2147484051" r:id="rId7"/>
  </p:sldMasterIdLst>
  <p:notesMasterIdLst>
    <p:notesMasterId r:id="rId38"/>
  </p:notesMasterIdLst>
  <p:handoutMasterIdLst>
    <p:handoutMasterId r:id="rId39"/>
  </p:handoutMasterIdLst>
  <p:sldIdLst>
    <p:sldId id="292" r:id="rId8"/>
    <p:sldId id="20622" r:id="rId9"/>
    <p:sldId id="20624" r:id="rId10"/>
    <p:sldId id="20616" r:id="rId11"/>
    <p:sldId id="20621" r:id="rId12"/>
    <p:sldId id="20617" r:id="rId13"/>
    <p:sldId id="20618" r:id="rId14"/>
    <p:sldId id="20619" r:id="rId15"/>
    <p:sldId id="20626" r:id="rId16"/>
    <p:sldId id="20623" r:id="rId17"/>
    <p:sldId id="334" r:id="rId18"/>
    <p:sldId id="335" r:id="rId19"/>
    <p:sldId id="331" r:id="rId20"/>
    <p:sldId id="326" r:id="rId21"/>
    <p:sldId id="329" r:id="rId22"/>
    <p:sldId id="20627" r:id="rId23"/>
    <p:sldId id="20628" r:id="rId24"/>
    <p:sldId id="321" r:id="rId25"/>
    <p:sldId id="20629" r:id="rId26"/>
    <p:sldId id="325" r:id="rId27"/>
    <p:sldId id="327" r:id="rId28"/>
    <p:sldId id="320" r:id="rId29"/>
    <p:sldId id="20631" r:id="rId30"/>
    <p:sldId id="20632" r:id="rId31"/>
    <p:sldId id="20633" r:id="rId32"/>
    <p:sldId id="20630" r:id="rId33"/>
    <p:sldId id="20634" r:id="rId34"/>
    <p:sldId id="20635" r:id="rId35"/>
    <p:sldId id="20636" r:id="rId36"/>
    <p:sldId id="319" r:id="rId37"/>
  </p:sldIdLst>
  <p:sldSz cx="12192000" cy="6858000"/>
  <p:notesSz cx="6797675" cy="9872663"/>
  <p:custDataLst>
    <p:tags r:id="rId4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3846">
          <p15:clr>
            <a:srgbClr val="A4A3A4"/>
          </p15:clr>
        </p15:guide>
        <p15:guide id="3" pos="3841">
          <p15:clr>
            <a:srgbClr val="A4A3A4"/>
          </p15:clr>
        </p15:guide>
      </p15:sldGuideLst>
    </p:ext>
    <p:ext uri="{2D200454-40CA-4A62-9FC3-DE9A4176ACB9}">
      <p15:notesGuideLst xmlns:p15="http://schemas.microsoft.com/office/powerpoint/2012/main">
        <p15:guide id="1" orient="horz" pos="3111">
          <p15:clr>
            <a:srgbClr val="A4A3A4"/>
          </p15:clr>
        </p15:guide>
        <p15:guide id="2" pos="214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AA874"/>
    <a:srgbClr val="FDC400"/>
    <a:srgbClr val="F0F3F4"/>
    <a:srgbClr val="BBC7CD"/>
    <a:srgbClr val="40545E"/>
    <a:srgbClr val="6D80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3A586C-1265-4CC3-8EDA-C5C041A0E4CE}" v="147" dt="2025-11-05T00:31:16.666"/>
    <p1510:client id="{BD9306B6-D6B1-5045-8771-D67B3B54FBA5}" v="158" dt="2025-11-05T08:57:25.951"/>
  </p1510:revLst>
</p1510:revInfo>
</file>

<file path=ppt/tableStyles.xml><?xml version="1.0" encoding="utf-8"?>
<a:tblStyleLst xmlns:a="http://schemas.openxmlformats.org/drawingml/2006/main" def="{5C22544A-7EE6-4342-B048-85BDC9FD1C3A}">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1"/>
  </p:normalViewPr>
  <p:slideViewPr>
    <p:cSldViewPr snapToGrid="0">
      <p:cViewPr varScale="1">
        <p:scale>
          <a:sx n="116" d="100"/>
          <a:sy n="116" d="100"/>
        </p:scale>
        <p:origin x="608" y="176"/>
      </p:cViewPr>
      <p:guideLst>
        <p:guide orient="horz"/>
        <p:guide pos="3846"/>
        <p:guide pos="3841"/>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11"/>
        <p:guide pos="214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handoutMaster" Target="handoutMasters/handout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tags" Target="tags/tag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5"/>
            <a:ext cx="2944958" cy="49418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1098" y="5"/>
            <a:ext cx="2944958" cy="494185"/>
          </a:xfrm>
          <a:prstGeom prst="rect">
            <a:avLst/>
          </a:prstGeom>
        </p:spPr>
        <p:txBody>
          <a:bodyPr vert="horz" lIns="91440" tIns="45720" rIns="91440" bIns="45720" rtlCol="0"/>
          <a:lstStyle>
            <a:lvl1pPr algn="r">
              <a:defRPr sz="1200"/>
            </a:lvl1pPr>
          </a:lstStyle>
          <a:p>
            <a:fld id="{09D5016E-98E3-41D9-B2E0-A496D39D7F61}" type="datetimeFigureOut">
              <a:rPr lang="de-DE" smtClean="0"/>
              <a:t>05.11.25</a:t>
            </a:fld>
            <a:endParaRPr lang="de-DE"/>
          </a:p>
        </p:txBody>
      </p:sp>
      <p:sp>
        <p:nvSpPr>
          <p:cNvPr id="4" name="Fußzeilenplatzhalter 3"/>
          <p:cNvSpPr>
            <a:spLocks noGrp="1"/>
          </p:cNvSpPr>
          <p:nvPr>
            <p:ph type="ftr" sz="quarter" idx="2"/>
          </p:nvPr>
        </p:nvSpPr>
        <p:spPr>
          <a:xfrm>
            <a:off x="0" y="9376902"/>
            <a:ext cx="2944958" cy="494184"/>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1098" y="9376902"/>
            <a:ext cx="2944958" cy="494184"/>
          </a:xfrm>
          <a:prstGeom prst="rect">
            <a:avLst/>
          </a:prstGeom>
        </p:spPr>
        <p:txBody>
          <a:bodyPr vert="horz" lIns="91440" tIns="45720" rIns="91440" bIns="45720" rtlCol="0" anchor="b"/>
          <a:lstStyle>
            <a:lvl1pPr algn="r">
              <a:defRPr sz="1200"/>
            </a:lvl1pPr>
          </a:lstStyle>
          <a:p>
            <a:fld id="{7F233441-80E3-4D54-83C7-53297C2F5DCE}" type="slidenum">
              <a:rPr lang="de-DE" smtClean="0"/>
              <a:t>‹#›</a:t>
            </a:fld>
            <a:endParaRPr lang="de-DE"/>
          </a:p>
        </p:txBody>
      </p:sp>
    </p:spTree>
    <p:extLst>
      <p:ext uri="{BB962C8B-B14F-4D97-AF65-F5344CB8AC3E}">
        <p14:creationId xmlns:p14="http://schemas.microsoft.com/office/powerpoint/2010/main" val="2154250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7"/>
            <a:ext cx="2945659" cy="495347"/>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6" y="7"/>
            <a:ext cx="2945659" cy="495347"/>
          </a:xfrm>
          <a:prstGeom prst="rect">
            <a:avLst/>
          </a:prstGeom>
        </p:spPr>
        <p:txBody>
          <a:bodyPr vert="horz" lIns="91440" tIns="45720" rIns="91440" bIns="45720" rtlCol="0"/>
          <a:lstStyle>
            <a:lvl1pPr algn="r">
              <a:defRPr sz="1200"/>
            </a:lvl1pPr>
          </a:lstStyle>
          <a:p>
            <a:fld id="{6484449D-0884-41A7-8399-E0831D5065FD}" type="datetimeFigureOut">
              <a:rPr lang="de-DE" smtClean="0"/>
              <a:t>05.11.25</a:t>
            </a:fld>
            <a:endParaRPr lang="de-DE"/>
          </a:p>
        </p:txBody>
      </p:sp>
      <p:sp>
        <p:nvSpPr>
          <p:cNvPr id="4" name="Folienbildplatzhalter 3"/>
          <p:cNvSpPr>
            <a:spLocks noGrp="1" noRot="1" noChangeAspect="1"/>
          </p:cNvSpPr>
          <p:nvPr>
            <p:ph type="sldImg" idx="2"/>
          </p:nvPr>
        </p:nvSpPr>
        <p:spPr>
          <a:xfrm>
            <a:off x="439738" y="1235075"/>
            <a:ext cx="5918200" cy="3328988"/>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51226"/>
            <a:ext cx="5438140" cy="3887361"/>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2" y="9377318"/>
            <a:ext cx="2945659" cy="495346"/>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6" y="9377318"/>
            <a:ext cx="2945659" cy="495346"/>
          </a:xfrm>
          <a:prstGeom prst="rect">
            <a:avLst/>
          </a:prstGeom>
        </p:spPr>
        <p:txBody>
          <a:bodyPr vert="horz" lIns="91440" tIns="45720" rIns="91440" bIns="45720" rtlCol="0" anchor="b"/>
          <a:lstStyle>
            <a:lvl1pPr algn="r">
              <a:defRPr sz="1200"/>
            </a:lvl1pPr>
          </a:lstStyle>
          <a:p>
            <a:fld id="{AA1C1EF6-FAE0-4CF0-85E5-87ACDD61BB73}" type="slidenum">
              <a:rPr lang="de-DE" smtClean="0"/>
              <a:t>‹#›</a:t>
            </a:fld>
            <a:endParaRPr lang="de-DE"/>
          </a:p>
        </p:txBody>
      </p:sp>
    </p:spTree>
    <p:extLst>
      <p:ext uri="{BB962C8B-B14F-4D97-AF65-F5344CB8AC3E}">
        <p14:creationId xmlns:p14="http://schemas.microsoft.com/office/powerpoint/2010/main" val="1857188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zh-CN"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1C1EF6-FAE0-4CF0-85E5-87ACDD61BB73}" type="slidenum">
              <a:rPr lang="de-DE" smtClean="0"/>
              <a:t>2</a:t>
            </a:fld>
            <a:endParaRPr lang="de-DE"/>
          </a:p>
        </p:txBody>
      </p:sp>
    </p:spTree>
    <p:extLst>
      <p:ext uri="{BB962C8B-B14F-4D97-AF65-F5344CB8AC3E}">
        <p14:creationId xmlns:p14="http://schemas.microsoft.com/office/powerpoint/2010/main" val="1818113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zh-CN" alt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1C1EF6-FAE0-4CF0-85E5-87ACDD61BB73}" type="slidenum">
              <a:rPr lang="de-DE" smtClean="0"/>
              <a:t>4</a:t>
            </a:fld>
            <a:endParaRPr lang="de-DE"/>
          </a:p>
        </p:txBody>
      </p:sp>
    </p:spTree>
    <p:extLst>
      <p:ext uri="{BB962C8B-B14F-4D97-AF65-F5344CB8AC3E}">
        <p14:creationId xmlns:p14="http://schemas.microsoft.com/office/powerpoint/2010/main" val="683952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4842E-24F5-4FA2-B2D8-0CB41F99BFA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6688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4842E-24F5-4FA2-B2D8-0CB41F99BFA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7666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0324D-230A-DD42-40D9-BF4019F20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8E24C5-E249-03ED-A9A3-53F57AF11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12E024-CD24-A3A3-311B-E94337EE08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75D8CC6-E0C1-505E-A129-02DE0612EC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4842E-24F5-4FA2-B2D8-0CB41F99BFA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43025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4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42.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49.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50.xml"/><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5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59.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60.xml"/><Relationship Id="rId4"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62.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6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ags" Target="../tags/tag65.xml"/><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ags" Target="../tags/tag67.xml"/><Relationship Id="rId4"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ags" Target="../tags/tag68.xml"/><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ags" Target="../tags/tag69.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ags" Target="../tags/tag70.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73.xml"/><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3.xml"/><Relationship Id="rId1" Type="http://schemas.openxmlformats.org/officeDocument/2006/relationships/tags" Target="../tags/tag81.xml"/><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3.xml"/><Relationship Id="rId1" Type="http://schemas.openxmlformats.org/officeDocument/2006/relationships/tags" Target="../tags/tag8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3.xml"/><Relationship Id="rId1" Type="http://schemas.openxmlformats.org/officeDocument/2006/relationships/tags" Target="../tags/tag83.xml"/><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88.xml"/><Relationship Id="rId4"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90.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91.xml"/><Relationship Id="rId4" Type="http://schemas.openxmlformats.org/officeDocument/2006/relationships/image" Target="../media/image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ags" Target="../tags/tag92.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ags" Target="../tags/tag93.xml"/><Relationship Id="rId4"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ags" Target="../tags/tag94.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ags" Target="../tags/tag9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ags" Target="../tags/tag9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ags" Target="../tags/tag99.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ags" Target="../tags/tag10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ags" Target="../tags/tag102.xml"/><Relationship Id="rId4"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ags" Target="../tags/tag103.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A_Titelfolie">
    <p:spTree>
      <p:nvGrpSpPr>
        <p:cNvPr id="1" name=""/>
        <p:cNvGrpSpPr/>
        <p:nvPr/>
      </p:nvGrpSpPr>
      <p:grpSpPr>
        <a:xfrm>
          <a:off x="0" y="0"/>
          <a:ext cx="0" cy="0"/>
          <a:chOff x="0" y="0"/>
          <a:chExt cx="0" cy="0"/>
        </a:xfrm>
      </p:grpSpPr>
      <p:sp>
        <p:nvSpPr>
          <p:cNvPr id="7" name="Bildplatzhalter 4">
            <a:extLst>
              <a:ext uri="{FF2B5EF4-FFF2-40B4-BE49-F238E27FC236}">
                <a16:creationId xmlns:a16="http://schemas.microsoft.com/office/drawing/2014/main" id="{133CB9ED-10C2-42DF-ACFE-F2631931FC72}"/>
              </a:ext>
            </a:extLst>
          </p:cNvPr>
          <p:cNvSpPr>
            <a:spLocks noGrp="1"/>
          </p:cNvSpPr>
          <p:nvPr>
            <p:ph type="pic" sz="quarter" idx="15"/>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en-US"/>
              <a:t>Click icon to add picture</a:t>
            </a:r>
            <a:endParaRPr lang="de-DE"/>
          </a:p>
        </p:txBody>
      </p:sp>
      <p:sp>
        <p:nvSpPr>
          <p:cNvPr id="11" name="Textplatzhalter 20">
            <a:extLst>
              <a:ext uri="{FF2B5EF4-FFF2-40B4-BE49-F238E27FC236}">
                <a16:creationId xmlns:a16="http://schemas.microsoft.com/office/drawing/2014/main" id="{74009045-0863-4A08-B8A7-A58D9B8DE4D8}"/>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pic>
        <p:nvPicPr>
          <p:cNvPr id="6" name="Grafik 5">
            <a:extLst>
              <a:ext uri="{FF2B5EF4-FFF2-40B4-BE49-F238E27FC236}">
                <a16:creationId xmlns:a16="http://schemas.microsoft.com/office/drawing/2014/main" id="{4C730483-2B34-4721-B9F2-3531CA9963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9" name="Textplatzhalter 2">
            <a:extLst>
              <a:ext uri="{FF2B5EF4-FFF2-40B4-BE49-F238E27FC236}">
                <a16:creationId xmlns:a16="http://schemas.microsoft.com/office/drawing/2014/main" id="{ABD9B4F6-0A80-4E53-B003-F3EEFD5245E4}"/>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2" name="Textfeld 11">
            <a:extLst>
              <a:ext uri="{FF2B5EF4-FFF2-40B4-BE49-F238E27FC236}">
                <a16:creationId xmlns:a16="http://schemas.microsoft.com/office/drawing/2014/main" id="{C7088600-3710-4E1C-9249-7EB4D606D66F}"/>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5" name="Datumsplatzhalter 4"/>
          <p:cNvSpPr>
            <a:spLocks noGrp="1"/>
          </p:cNvSpPr>
          <p:nvPr>
            <p:ph type="dt" sz="half" idx="18"/>
          </p:nvPr>
        </p:nvSpPr>
        <p:spPr>
          <a:xfrm>
            <a:off x="381600" y="6339600"/>
            <a:ext cx="2743200" cy="133200"/>
          </a:xfrm>
        </p:spPr>
        <p:txBody>
          <a:bodyPr lIns="0" tIns="0" rIns="0" bIns="0"/>
          <a:lstStyle>
            <a:lvl1pPr>
              <a:defRPr lang="de-DE" sz="1200" kern="1200" smtClean="0">
                <a:solidFill>
                  <a:schemeClr val="tx1"/>
                </a:solidFill>
                <a:latin typeface="+mn-lt"/>
                <a:ea typeface="+mn-ea"/>
                <a:cs typeface="+mn-cs"/>
              </a:defRPr>
            </a:lvl1pPr>
          </a:lstStyle>
          <a:p>
            <a:fld id="{24468E97-E013-415F-8470-FD18F0D8E580}" type="datetime1">
              <a:rPr lang="de-DE" smtClean="0"/>
              <a:t>05.11.25</a:t>
            </a:fld>
            <a:endParaRPr lang="de-DE"/>
          </a:p>
        </p:txBody>
      </p:sp>
    </p:spTree>
    <p:custDataLst>
      <p:tags r:id="rId1"/>
    </p:custDataLst>
    <p:extLst>
      <p:ext uri="{BB962C8B-B14F-4D97-AF65-F5344CB8AC3E}">
        <p14:creationId xmlns:p14="http://schemas.microsoft.com/office/powerpoint/2010/main" val="2118040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2_A_Inhaltsfolie Text">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D6BD21-D5E2-4157-A93E-B2D07F20C010}"/>
              </a:ext>
            </a:extLst>
          </p:cNvPr>
          <p:cNvSpPr/>
          <p:nvPr userDrawn="1"/>
        </p:nvSpPr>
        <p:spPr>
          <a:xfrm>
            <a:off x="0" y="1524000"/>
            <a:ext cx="12192000" cy="4572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8" y="1874838"/>
            <a:ext cx="11401425" cy="4221162"/>
          </a:xfrm>
          <a:prstGeom prst="rect">
            <a:avLst/>
          </a:prstGeom>
        </p:spPr>
        <p:txBody>
          <a:bodyPr/>
          <a:lstStyle>
            <a:lvl1pPr marL="450000" indent="-450000">
              <a:lnSpc>
                <a:spcPct val="100000"/>
              </a:lnSpc>
              <a:spcBef>
                <a:spcPts val="1000"/>
              </a:spcBef>
              <a:buClr>
                <a:schemeClr val="tx1"/>
              </a:buClr>
              <a:buFont typeface="+mj-lt"/>
              <a:buAutoNum type="arabicPeriod"/>
              <a:defRPr sz="2400">
                <a:solidFill>
                  <a:schemeClr val="tx1"/>
                </a:solidFill>
              </a:defRPr>
            </a:lvl1pPr>
            <a:lvl2pPr marL="630000" indent="-180000">
              <a:lnSpc>
                <a:spcPct val="100000"/>
              </a:lnSpc>
              <a:spcBef>
                <a:spcPts val="1000"/>
              </a:spcBef>
              <a:buClr>
                <a:schemeClr val="tx2"/>
              </a:buClr>
              <a:buFont typeface="Calibri" panose="020F0502020204030204" pitchFamily="34" charset="0"/>
              <a:buChar char="&gt;"/>
              <a:defRPr sz="1800">
                <a:solidFill>
                  <a:schemeClr val="tx1"/>
                </a:solidFill>
              </a:defRPr>
            </a:lvl2pPr>
            <a:lvl3pPr marL="81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800">
                <a:solidFill>
                  <a:schemeClr val="tx1"/>
                </a:solidFill>
              </a:defRPr>
            </a:lvl3pPr>
            <a:lvl4pPr marL="99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4pPr>
            <a:lvl5pPr marL="1170000" indent="-180000">
              <a:lnSpc>
                <a:spcPct val="100000"/>
              </a:lnSpc>
              <a:spcBef>
                <a:spcPts val="0"/>
              </a:spcBef>
              <a:buClr>
                <a:schemeClr val="tx2"/>
              </a:buClr>
              <a:buFont typeface="Calibri" panose="020F0502020204030204" pitchFamily="34" charset="0"/>
              <a:buChar char="&gt;"/>
              <a:defRPr>
                <a:solidFill>
                  <a:schemeClr val="tx1"/>
                </a:solidFill>
              </a:defRPr>
            </a:lvl5pPr>
            <a:lvl6pPr>
              <a:defRPr/>
            </a:lvl6pPr>
            <a:lvl9pPr marL="1851325" indent="0">
              <a:buNone/>
              <a:defRPr/>
            </a:lvl9pPr>
          </a:lstStyle>
          <a:p>
            <a:pPr lvl="0"/>
            <a:r>
              <a:rPr lang="de-DE"/>
              <a:t>Ebene eins</a:t>
            </a:r>
          </a:p>
          <a:p>
            <a:pPr lvl="1"/>
            <a:r>
              <a:rPr lang="de-DE"/>
              <a:t>Ebene zwei</a:t>
            </a:r>
          </a:p>
          <a:p>
            <a:pPr lvl="2"/>
            <a:r>
              <a:rPr lang="de-DE"/>
              <a:t>Ebene drei</a:t>
            </a:r>
          </a:p>
          <a:p>
            <a:pPr lvl="3"/>
            <a:r>
              <a:rPr lang="de-DE"/>
              <a:t>Ebene vier</a:t>
            </a:r>
          </a:p>
          <a:p>
            <a:pPr lvl="4"/>
            <a:r>
              <a:rPr lang="de-DE"/>
              <a:t>Ebene fünf</a:t>
            </a:r>
          </a:p>
        </p:txBody>
      </p:sp>
      <p:sp>
        <p:nvSpPr>
          <p:cNvPr id="11" name="Textplatzhalter 9">
            <a:extLst>
              <a:ext uri="{FF2B5EF4-FFF2-40B4-BE49-F238E27FC236}">
                <a16:creationId xmlns:a16="http://schemas.microsoft.com/office/drawing/2014/main" id="{B084776E-E0D1-42A2-B10D-50EC7A27EFA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7" name="Grafik 6">
            <a:extLst>
              <a:ext uri="{FF2B5EF4-FFF2-40B4-BE49-F238E27FC236}">
                <a16:creationId xmlns:a16="http://schemas.microsoft.com/office/drawing/2014/main" id="{6A81A0E8-629B-4654-A962-6B04BC170E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9" name="Slide Number Placeholder 5">
            <a:extLst>
              <a:ext uri="{FF2B5EF4-FFF2-40B4-BE49-F238E27FC236}">
                <a16:creationId xmlns:a16="http://schemas.microsoft.com/office/drawing/2014/main" id="{6FB63F4A-ECB3-4023-918D-4DE0CBE189E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10" name="Titel 9">
            <a:extLst>
              <a:ext uri="{FF2B5EF4-FFF2-40B4-BE49-F238E27FC236}">
                <a16:creationId xmlns:a16="http://schemas.microsoft.com/office/drawing/2014/main" id="{3285C95A-DA55-4D6D-9B84-C012C294FEF1}"/>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DE"/>
          </a:p>
        </p:txBody>
      </p:sp>
      <p:sp>
        <p:nvSpPr>
          <p:cNvPr id="13" name="Fußzeilenplatzhalter 3">
            <a:extLst>
              <a:ext uri="{FF2B5EF4-FFF2-40B4-BE49-F238E27FC236}">
                <a16:creationId xmlns:a16="http://schemas.microsoft.com/office/drawing/2014/main" id="{A454BC8A-1626-4DE6-967F-7E16B3EE2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12207315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05_A_Text-/ Media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D6BD21-D5E2-4157-A93E-B2D07F20C010}"/>
              </a:ext>
            </a:extLst>
          </p:cNvPr>
          <p:cNvSpPr/>
          <p:nvPr userDrawn="1"/>
        </p:nvSpPr>
        <p:spPr>
          <a:xfrm>
            <a:off x="0" y="0"/>
            <a:ext cx="12192000" cy="609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7F32C1D6-F2DF-4D86-92A6-0B52096689A0}"/>
              </a:ext>
            </a:extLst>
          </p:cNvPr>
          <p:cNvSpPr>
            <a:spLocks noGrp="1"/>
          </p:cNvSpPr>
          <p:nvPr>
            <p:ph type="title" hasCustomPrompt="1"/>
          </p:nvPr>
        </p:nvSpPr>
        <p:spPr>
          <a:xfrm>
            <a:off x="382587" y="398121"/>
            <a:ext cx="5522913" cy="2025589"/>
          </a:xfrm>
          <a:prstGeom prst="rect">
            <a:avLst/>
          </a:prstGeom>
        </p:spPr>
        <p:txBody>
          <a:bodyPr lIns="0" tIns="0" rIns="0" bIns="0"/>
          <a:lstStyle>
            <a:lvl1pPr>
              <a:defRPr sz="3600">
                <a:solidFill>
                  <a:schemeClr val="bg1"/>
                </a:solidFill>
              </a:defRPr>
            </a:lvl1pPr>
          </a:lstStyle>
          <a:p>
            <a:r>
              <a:rPr lang="de-DE"/>
              <a:t>Titel der Folie 36 </a:t>
            </a:r>
            <a:r>
              <a:rPr lang="de-DE" err="1"/>
              <a:t>pt</a:t>
            </a:r>
            <a:r>
              <a:rPr lang="de-DE"/>
              <a:t> – werden im Lateinischen </a:t>
            </a:r>
            <a:br>
              <a:rPr lang="de-DE"/>
            </a:br>
            <a:r>
              <a:rPr lang="de-DE"/>
              <a:t>nur Satzanfänge groß geschrieben</a:t>
            </a:r>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9"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bg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err="1"/>
              <a:t>Subline</a:t>
            </a:r>
            <a:r>
              <a:rPr lang="de-DE"/>
              <a:t> 24 </a:t>
            </a:r>
            <a:r>
              <a:rPr lang="de-DE" err="1"/>
              <a:t>pt</a:t>
            </a:r>
            <a:r>
              <a:rPr lang="de-DE"/>
              <a:t> – als Blindtext</a:t>
            </a:r>
          </a:p>
        </p:txBody>
      </p:sp>
      <p:sp>
        <p:nvSpPr>
          <p:cNvPr id="9" name="Textplatzhalter 4">
            <a:extLst>
              <a:ext uri="{FF2B5EF4-FFF2-40B4-BE49-F238E27FC236}">
                <a16:creationId xmlns:a16="http://schemas.microsoft.com/office/drawing/2014/main" id="{90402E51-F9BC-46DD-9BC9-70C103489127}"/>
              </a:ext>
            </a:extLst>
          </p:cNvPr>
          <p:cNvSpPr>
            <a:spLocks noGrp="1"/>
          </p:cNvSpPr>
          <p:nvPr>
            <p:ph type="body" sz="quarter" idx="14" hasCustomPrompt="1"/>
          </p:nvPr>
        </p:nvSpPr>
        <p:spPr>
          <a:xfrm>
            <a:off x="382587"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a:t>Shorttext 24 </a:t>
            </a:r>
            <a:r>
              <a:rPr lang="de-DE" err="1"/>
              <a:t>pt</a:t>
            </a:r>
            <a:r>
              <a:rPr lang="de-DE"/>
              <a:t> – in Ihm finden sich eine Reihe realer lateinischer Wörter. Auch dieser Blindtext ist unverständlich gehalten, imitiert jedoch den Rhythmus der meisten europäischen Sprachen in lateinischer Schrift. </a:t>
            </a:r>
          </a:p>
        </p:txBody>
      </p:sp>
      <p:sp>
        <p:nvSpPr>
          <p:cNvPr id="10" name="Textplatzhalter 9">
            <a:extLst>
              <a:ext uri="{FF2B5EF4-FFF2-40B4-BE49-F238E27FC236}">
                <a16:creationId xmlns:a16="http://schemas.microsoft.com/office/drawing/2014/main" id="{BAA72B1C-AB5F-435E-A7FF-0C269900CBE7}"/>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2" name="Grafik 11">
            <a:extLst>
              <a:ext uri="{FF2B5EF4-FFF2-40B4-BE49-F238E27FC236}">
                <a16:creationId xmlns:a16="http://schemas.microsoft.com/office/drawing/2014/main" id="{8B7C962E-DA3A-451F-922D-7EB8949158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a16="http://schemas.microsoft.com/office/drawing/2014/main" id="{18FDC9A0-837E-431A-B23D-A5C1590169E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11" name="Inhaltsplatzhalter 4">
            <a:extLst>
              <a:ext uri="{FF2B5EF4-FFF2-40B4-BE49-F238E27FC236}">
                <a16:creationId xmlns:a16="http://schemas.microsoft.com/office/drawing/2014/main" id="{5C1F938E-DC1A-407E-B2D4-9D26C05FF972}"/>
              </a:ext>
            </a:extLst>
          </p:cNvPr>
          <p:cNvSpPr>
            <a:spLocks noGrp="1"/>
          </p:cNvSpPr>
          <p:nvPr>
            <p:ph sz="quarter" idx="16" hasCustomPrompt="1"/>
          </p:nvPr>
        </p:nvSpPr>
        <p:spPr>
          <a:xfrm>
            <a:off x="6454589" y="398122"/>
            <a:ext cx="5329424" cy="5331039"/>
          </a:xfrm>
          <a:prstGeom prst="rect">
            <a:avLst/>
          </a:prstGeom>
        </p:spPr>
        <p:txBody>
          <a:bodyPr/>
          <a:lstStyle>
            <a:lvl1pPr marL="360000" indent="-360000">
              <a:lnSpc>
                <a:spcPct val="100000"/>
              </a:lnSpc>
              <a:buFont typeface="+mj-lt"/>
              <a:buAutoNum type="arabicPeriod"/>
              <a:defRPr sz="2400">
                <a:solidFill>
                  <a:schemeClr val="bg1"/>
                </a:solidFill>
              </a:defRPr>
            </a:lvl1pPr>
            <a:lvl2pPr marL="540000" indent="-180000">
              <a:lnSpc>
                <a:spcPct val="100000"/>
              </a:lnSpc>
              <a:spcBef>
                <a:spcPts val="1000"/>
              </a:spcBef>
              <a:buClr>
                <a:schemeClr val="tx2"/>
              </a:buClr>
              <a:buFont typeface="Calibri" panose="020F0502020204030204" pitchFamily="34" charset="0"/>
              <a:buChar char="&gt;"/>
              <a:defRPr>
                <a:solidFill>
                  <a:schemeClr val="bg1"/>
                </a:solidFill>
              </a:defRPr>
            </a:lvl2pPr>
            <a:lvl3pPr marL="720000" indent="-180000">
              <a:lnSpc>
                <a:spcPct val="100000"/>
              </a:lnSpc>
              <a:spcBef>
                <a:spcPts val="0"/>
              </a:spcBef>
              <a:buClr>
                <a:schemeClr val="tx2"/>
              </a:buClr>
              <a:buFont typeface="Calibri" panose="020F0502020204030204" pitchFamily="34" charset="0"/>
              <a:buChar char="&gt;"/>
              <a:defRPr>
                <a:solidFill>
                  <a:schemeClr val="bg1"/>
                </a:solidFill>
              </a:defRPr>
            </a:lvl3pPr>
            <a:lvl4pPr marL="90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bg1"/>
                </a:solidFill>
              </a:defRPr>
            </a:lvl4pPr>
            <a:lvl5pPr marL="1080000" indent="-180000">
              <a:lnSpc>
                <a:spcPct val="100000"/>
              </a:lnSpc>
              <a:spcBef>
                <a:spcPts val="0"/>
              </a:spcBef>
              <a:buClr>
                <a:schemeClr val="tx2"/>
              </a:buClr>
              <a:buFont typeface="Calibri" pitchFamily="34" charset="0"/>
              <a:buChar char="&gt;"/>
              <a:defRPr>
                <a:solidFill>
                  <a:schemeClr val="bg1"/>
                </a:solidFill>
              </a:defRPr>
            </a:lvl5pPr>
            <a:lvl9pPr marL="2025950" marR="0"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9pPr>
          </a:lstStyle>
          <a:p>
            <a:pPr lvl="0"/>
            <a:r>
              <a:rPr lang="de-DE"/>
              <a:t>Ebene eins</a:t>
            </a:r>
          </a:p>
          <a:p>
            <a:pPr lvl="1"/>
            <a:r>
              <a:rPr lang="de-DE"/>
              <a:t>Ebene zwei</a:t>
            </a:r>
          </a:p>
          <a:p>
            <a:pPr lvl="2"/>
            <a:r>
              <a:rPr lang="de-DE"/>
              <a:t>Ebene drei</a:t>
            </a:r>
          </a:p>
          <a:p>
            <a:pPr lvl="3"/>
            <a:r>
              <a:rPr lang="de-DE"/>
              <a:t>Ebene vier</a:t>
            </a:r>
          </a:p>
          <a:p>
            <a:pPr lvl="4"/>
            <a:r>
              <a:rPr lang="de-DE"/>
              <a:t>Ebene fünf</a:t>
            </a:r>
          </a:p>
        </p:txBody>
      </p:sp>
      <p:sp>
        <p:nvSpPr>
          <p:cNvPr id="14" name="Fußzeilenplatzhalter 3">
            <a:extLst>
              <a:ext uri="{FF2B5EF4-FFF2-40B4-BE49-F238E27FC236}">
                <a16:creationId xmlns:a16="http://schemas.microsoft.com/office/drawing/2014/main" id="{E39A43DA-C3D9-4ACF-AC78-975408E861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3695415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05_B_Text-/ Media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D6BD21-D5E2-4157-A93E-B2D07F20C010}"/>
              </a:ext>
            </a:extLst>
          </p:cNvPr>
          <p:cNvSpPr/>
          <p:nvPr userDrawn="1"/>
        </p:nvSpPr>
        <p:spPr>
          <a:xfrm>
            <a:off x="0" y="0"/>
            <a:ext cx="12192000" cy="609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7F32C1D6-F2DF-4D86-92A6-0B52096689A0}"/>
              </a:ext>
            </a:extLst>
          </p:cNvPr>
          <p:cNvSpPr>
            <a:spLocks noGrp="1"/>
          </p:cNvSpPr>
          <p:nvPr>
            <p:ph type="title" hasCustomPrompt="1"/>
          </p:nvPr>
        </p:nvSpPr>
        <p:spPr>
          <a:xfrm>
            <a:off x="6299104" y="398121"/>
            <a:ext cx="5522913" cy="2025589"/>
          </a:xfrm>
          <a:prstGeom prst="rect">
            <a:avLst/>
          </a:prstGeom>
        </p:spPr>
        <p:txBody>
          <a:bodyPr lIns="0" tIns="0" rIns="0" bIns="0"/>
          <a:lstStyle>
            <a:lvl1pPr>
              <a:defRPr sz="3600">
                <a:solidFill>
                  <a:schemeClr val="bg1"/>
                </a:solidFill>
              </a:defRPr>
            </a:lvl1pPr>
          </a:lstStyle>
          <a:p>
            <a:r>
              <a:rPr lang="de-DE"/>
              <a:t>Titel der Folie 36 </a:t>
            </a:r>
            <a:r>
              <a:rPr lang="de-DE" err="1"/>
              <a:t>pt</a:t>
            </a:r>
            <a:r>
              <a:rPr lang="de-DE"/>
              <a:t> – werden im Lateinischen </a:t>
            </a:r>
            <a:br>
              <a:rPr lang="de-DE"/>
            </a:br>
            <a:r>
              <a:rPr lang="de-DE"/>
              <a:t>nur Satzanfänge groß geschrieben</a:t>
            </a:r>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6299106"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bg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err="1"/>
              <a:t>Subline</a:t>
            </a:r>
            <a:r>
              <a:rPr lang="de-DE"/>
              <a:t> 24 </a:t>
            </a:r>
            <a:r>
              <a:rPr lang="de-DE" err="1"/>
              <a:t>pt</a:t>
            </a:r>
            <a:r>
              <a:rPr lang="de-DE"/>
              <a:t> – als Blindtext</a:t>
            </a:r>
          </a:p>
        </p:txBody>
      </p:sp>
      <p:sp>
        <p:nvSpPr>
          <p:cNvPr id="7" name="Textplatzhalter 4">
            <a:extLst>
              <a:ext uri="{FF2B5EF4-FFF2-40B4-BE49-F238E27FC236}">
                <a16:creationId xmlns:a16="http://schemas.microsoft.com/office/drawing/2014/main" id="{CDAB43C7-5E5E-4B24-8D04-1AA253384938}"/>
              </a:ext>
            </a:extLst>
          </p:cNvPr>
          <p:cNvSpPr>
            <a:spLocks noGrp="1"/>
          </p:cNvSpPr>
          <p:nvPr>
            <p:ph type="body" sz="quarter" idx="14" hasCustomPrompt="1"/>
          </p:nvPr>
        </p:nvSpPr>
        <p:spPr>
          <a:xfrm>
            <a:off x="6299106"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a:t>Shorttext 24 </a:t>
            </a:r>
            <a:r>
              <a:rPr lang="de-DE" err="1"/>
              <a:t>pt</a:t>
            </a:r>
            <a:r>
              <a:rPr lang="de-DE"/>
              <a:t> – in Ihm finden sich eine Reihe realer lateinischer Wörter. Auch dieser Blindtext ist unverständlich gehalten, imitiert jedoch den Rhythmus der meisten europäischen Sprachen in lateinischer Schrift. </a:t>
            </a:r>
          </a:p>
        </p:txBody>
      </p:sp>
      <p:sp>
        <p:nvSpPr>
          <p:cNvPr id="10" name="Textplatzhalter 9">
            <a:extLst>
              <a:ext uri="{FF2B5EF4-FFF2-40B4-BE49-F238E27FC236}">
                <a16:creationId xmlns:a16="http://schemas.microsoft.com/office/drawing/2014/main" id="{1A685B60-350D-431C-A3DD-F4E9B029D55F}"/>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3" name="Grafik 12">
            <a:extLst>
              <a:ext uri="{FF2B5EF4-FFF2-40B4-BE49-F238E27FC236}">
                <a16:creationId xmlns:a16="http://schemas.microsoft.com/office/drawing/2014/main" id="{996885AE-C084-4272-AF18-4417A27783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4" name="Slide Number Placeholder 5">
            <a:extLst>
              <a:ext uri="{FF2B5EF4-FFF2-40B4-BE49-F238E27FC236}">
                <a16:creationId xmlns:a16="http://schemas.microsoft.com/office/drawing/2014/main" id="{DA157F9F-F0A8-4370-8F80-A6EB2C538C5E}"/>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15" name="Inhaltsplatzhalter 4">
            <a:extLst>
              <a:ext uri="{FF2B5EF4-FFF2-40B4-BE49-F238E27FC236}">
                <a16:creationId xmlns:a16="http://schemas.microsoft.com/office/drawing/2014/main" id="{7BCCF730-AABB-40F8-9074-A15CDCDB3C73}"/>
              </a:ext>
            </a:extLst>
          </p:cNvPr>
          <p:cNvSpPr>
            <a:spLocks noGrp="1"/>
          </p:cNvSpPr>
          <p:nvPr>
            <p:ph sz="quarter" idx="17" hasCustomPrompt="1"/>
          </p:nvPr>
        </p:nvSpPr>
        <p:spPr>
          <a:xfrm>
            <a:off x="395917" y="398122"/>
            <a:ext cx="5329424" cy="5331039"/>
          </a:xfrm>
          <a:prstGeom prst="rect">
            <a:avLst/>
          </a:prstGeom>
        </p:spPr>
        <p:txBody>
          <a:bodyPr/>
          <a:lstStyle>
            <a:lvl1pPr marL="360000" indent="-360000">
              <a:lnSpc>
                <a:spcPct val="100000"/>
              </a:lnSpc>
              <a:buFont typeface="+mj-lt"/>
              <a:buAutoNum type="arabicPeriod"/>
              <a:defRPr sz="2400">
                <a:solidFill>
                  <a:schemeClr val="bg1"/>
                </a:solidFill>
              </a:defRPr>
            </a:lvl1pPr>
            <a:lvl2pPr marL="540000" indent="-180000">
              <a:lnSpc>
                <a:spcPct val="100000"/>
              </a:lnSpc>
              <a:spcBef>
                <a:spcPts val="1000"/>
              </a:spcBef>
              <a:buClr>
                <a:schemeClr val="tx2"/>
              </a:buClr>
              <a:buFont typeface="Calibri" panose="020F0502020204030204" pitchFamily="34" charset="0"/>
              <a:buChar char="&gt;"/>
              <a:defRPr>
                <a:solidFill>
                  <a:schemeClr val="bg1"/>
                </a:solidFill>
              </a:defRPr>
            </a:lvl2pPr>
            <a:lvl3pPr marL="720000" indent="-180000">
              <a:lnSpc>
                <a:spcPct val="100000"/>
              </a:lnSpc>
              <a:spcBef>
                <a:spcPts val="0"/>
              </a:spcBef>
              <a:buClr>
                <a:schemeClr val="tx2"/>
              </a:buClr>
              <a:buFont typeface="Calibri" panose="020F0502020204030204" pitchFamily="34" charset="0"/>
              <a:buChar char="&gt;"/>
              <a:defRPr>
                <a:solidFill>
                  <a:schemeClr val="bg1"/>
                </a:solidFill>
              </a:defRPr>
            </a:lvl3pPr>
            <a:lvl4pPr marL="90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bg1"/>
                </a:solidFill>
              </a:defRPr>
            </a:lvl4pPr>
            <a:lvl5pPr marL="1080000" indent="-180000">
              <a:lnSpc>
                <a:spcPct val="100000"/>
              </a:lnSpc>
              <a:spcBef>
                <a:spcPts val="0"/>
              </a:spcBef>
              <a:buClr>
                <a:schemeClr val="tx2"/>
              </a:buClr>
              <a:buFont typeface="Calibri" pitchFamily="34" charset="0"/>
              <a:buChar char="&gt;"/>
              <a:defRPr>
                <a:solidFill>
                  <a:schemeClr val="bg1"/>
                </a:solidFill>
              </a:defRPr>
            </a:lvl5pPr>
            <a:lvl9pPr marL="2025950" marR="0"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9pPr>
          </a:lstStyle>
          <a:p>
            <a:pPr lvl="0"/>
            <a:r>
              <a:rPr lang="de-DE"/>
              <a:t>Ebene eins</a:t>
            </a:r>
          </a:p>
          <a:p>
            <a:pPr lvl="1"/>
            <a:r>
              <a:rPr lang="de-DE"/>
              <a:t>Ebene zwei</a:t>
            </a:r>
          </a:p>
          <a:p>
            <a:pPr lvl="2"/>
            <a:r>
              <a:rPr lang="de-DE"/>
              <a:t>Ebene drei</a:t>
            </a:r>
          </a:p>
          <a:p>
            <a:pPr lvl="3"/>
            <a:r>
              <a:rPr lang="de-DE"/>
              <a:t>Ebene vier</a:t>
            </a:r>
          </a:p>
          <a:p>
            <a:pPr lvl="4"/>
            <a:r>
              <a:rPr lang="de-DE"/>
              <a:t>Ebene fünf</a:t>
            </a:r>
          </a:p>
        </p:txBody>
      </p:sp>
      <p:sp>
        <p:nvSpPr>
          <p:cNvPr id="11" name="Fußzeilenplatzhalter 3">
            <a:extLst>
              <a:ext uri="{FF2B5EF4-FFF2-40B4-BE49-F238E27FC236}">
                <a16:creationId xmlns:a16="http://schemas.microsoft.com/office/drawing/2014/main" id="{EAE38565-8B34-4F2F-8557-25B4D2D09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1829754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2_B_Inhaltsfolie Text">
    <p:spTree>
      <p:nvGrpSpPr>
        <p:cNvPr id="1" name=""/>
        <p:cNvGrpSpPr/>
        <p:nvPr/>
      </p:nvGrpSpPr>
      <p:grpSpPr>
        <a:xfrm>
          <a:off x="0" y="0"/>
          <a:ext cx="0" cy="0"/>
          <a:chOff x="0" y="0"/>
          <a:chExt cx="0" cy="0"/>
        </a:xfrm>
      </p:grpSpPr>
      <p:sp>
        <p:nvSpPr>
          <p:cNvPr id="8" name="Textplatzhalter 5">
            <a:extLst>
              <a:ext uri="{FF2B5EF4-FFF2-40B4-BE49-F238E27FC236}">
                <a16:creationId xmlns:a16="http://schemas.microsoft.com/office/drawing/2014/main" id="{B98405CD-C11F-4911-B115-242C9863FBA0}"/>
              </a:ext>
            </a:extLst>
          </p:cNvPr>
          <p:cNvSpPr>
            <a:spLocks noGrp="1"/>
          </p:cNvSpPr>
          <p:nvPr>
            <p:ph type="body" sz="quarter" idx="10" hasCustomPrompt="1"/>
          </p:nvPr>
        </p:nvSpPr>
        <p:spPr>
          <a:xfrm>
            <a:off x="382588" y="1874838"/>
            <a:ext cx="11401425" cy="4221162"/>
          </a:xfrm>
          <a:prstGeom prst="rect">
            <a:avLst/>
          </a:prstGeom>
        </p:spPr>
        <p:txBody>
          <a:bodyPr/>
          <a:lstStyle>
            <a:lvl1pPr marL="450000" indent="-450000">
              <a:lnSpc>
                <a:spcPct val="100000"/>
              </a:lnSpc>
              <a:spcBef>
                <a:spcPts val="1000"/>
              </a:spcBef>
              <a:buClr>
                <a:schemeClr val="tx1"/>
              </a:buClr>
              <a:buFont typeface="+mj-lt"/>
              <a:buAutoNum type="arabicPeriod"/>
              <a:defRPr sz="2400">
                <a:solidFill>
                  <a:schemeClr val="tx1"/>
                </a:solidFill>
              </a:defRPr>
            </a:lvl1pPr>
            <a:lvl2pPr marL="630000" indent="-180000">
              <a:lnSpc>
                <a:spcPct val="100000"/>
              </a:lnSpc>
              <a:spcBef>
                <a:spcPts val="1000"/>
              </a:spcBef>
              <a:buClr>
                <a:schemeClr val="tx2"/>
              </a:buClr>
              <a:buFont typeface="Calibri" panose="020F0502020204030204" pitchFamily="34" charset="0"/>
              <a:buChar char="&gt;"/>
              <a:defRPr sz="1800">
                <a:solidFill>
                  <a:schemeClr val="tx1"/>
                </a:solidFill>
              </a:defRPr>
            </a:lvl2pPr>
            <a:lvl3pPr marL="81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800">
                <a:solidFill>
                  <a:schemeClr val="tx1"/>
                </a:solidFill>
              </a:defRPr>
            </a:lvl3pPr>
            <a:lvl4pPr marL="99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4pPr>
            <a:lvl5pPr marL="1170000" indent="-180000">
              <a:lnSpc>
                <a:spcPct val="100000"/>
              </a:lnSpc>
              <a:spcBef>
                <a:spcPts val="0"/>
              </a:spcBef>
              <a:buClr>
                <a:schemeClr val="tx2"/>
              </a:buClr>
              <a:buFont typeface="Calibri" panose="020F0502020204030204" pitchFamily="34" charset="0"/>
              <a:buChar char="&gt;"/>
              <a:defRPr>
                <a:solidFill>
                  <a:schemeClr val="tx1"/>
                </a:solidFill>
              </a:defRPr>
            </a:lvl5pPr>
            <a:lvl6pPr>
              <a:defRPr/>
            </a:lvl6pPr>
            <a:lvl9pPr marL="1851325" indent="0">
              <a:buNone/>
              <a:defRPr/>
            </a:lvl9pPr>
          </a:lstStyle>
          <a:p>
            <a:pPr lvl="0"/>
            <a:r>
              <a:rPr lang="de-DE"/>
              <a:t>Ebene eins</a:t>
            </a:r>
          </a:p>
          <a:p>
            <a:pPr lvl="1"/>
            <a:r>
              <a:rPr lang="de-DE"/>
              <a:t>Ebene zwei</a:t>
            </a:r>
          </a:p>
          <a:p>
            <a:pPr lvl="2"/>
            <a:r>
              <a:rPr lang="de-DE"/>
              <a:t>Ebene drei</a:t>
            </a:r>
          </a:p>
          <a:p>
            <a:pPr lvl="3"/>
            <a:r>
              <a:rPr lang="de-DE"/>
              <a:t>Ebene vier</a:t>
            </a:r>
          </a:p>
          <a:p>
            <a:pPr lvl="4"/>
            <a:r>
              <a:rPr lang="de-DE"/>
              <a:t>Ebene fünf</a:t>
            </a:r>
          </a:p>
        </p:txBody>
      </p:sp>
      <p:sp>
        <p:nvSpPr>
          <p:cNvPr id="7" name="Textplatzhalter 9">
            <a:extLst>
              <a:ext uri="{FF2B5EF4-FFF2-40B4-BE49-F238E27FC236}">
                <a16:creationId xmlns:a16="http://schemas.microsoft.com/office/drawing/2014/main" id="{DBC741C7-E600-4187-8AAD-36EBDD05CD6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0" name="Grafik 9">
            <a:extLst>
              <a:ext uri="{FF2B5EF4-FFF2-40B4-BE49-F238E27FC236}">
                <a16:creationId xmlns:a16="http://schemas.microsoft.com/office/drawing/2014/main" id="{0AD35751-6505-4007-B0D2-01722B58E3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2" name="Slide Number Placeholder 5">
            <a:extLst>
              <a:ext uri="{FF2B5EF4-FFF2-40B4-BE49-F238E27FC236}">
                <a16:creationId xmlns:a16="http://schemas.microsoft.com/office/drawing/2014/main" id="{4CDF2460-9F3D-4B12-B58B-5DADF007FDAE}"/>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2" name="Titel 1">
            <a:extLst>
              <a:ext uri="{FF2B5EF4-FFF2-40B4-BE49-F238E27FC236}">
                <a16:creationId xmlns:a16="http://schemas.microsoft.com/office/drawing/2014/main" id="{CEF66153-AABB-41B2-A56D-D33EBA69FA4A}"/>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DE"/>
          </a:p>
        </p:txBody>
      </p:sp>
      <p:sp>
        <p:nvSpPr>
          <p:cNvPr id="13" name="Fußzeilenplatzhalter 3">
            <a:extLst>
              <a:ext uri="{FF2B5EF4-FFF2-40B4-BE49-F238E27FC236}">
                <a16:creationId xmlns:a16="http://schemas.microsoft.com/office/drawing/2014/main" id="{D442BE24-4C2D-4791-8BE1-E3211FB8C5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1572485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2_C_Inhaltsfolie 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A28E3D62-BFD6-43CC-9187-223000645BF0}"/>
              </a:ext>
            </a:extLst>
          </p:cNvPr>
          <p:cNvSpPr/>
          <p:nvPr userDrawn="1"/>
        </p:nvSpPr>
        <p:spPr>
          <a:xfrm>
            <a:off x="0" y="1524000"/>
            <a:ext cx="12192000" cy="45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9">
            <a:extLst>
              <a:ext uri="{FF2B5EF4-FFF2-40B4-BE49-F238E27FC236}">
                <a16:creationId xmlns:a16="http://schemas.microsoft.com/office/drawing/2014/main" id="{DBC741C7-E600-4187-8AAD-36EBDD05CD6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0" name="Grafik 9">
            <a:extLst>
              <a:ext uri="{FF2B5EF4-FFF2-40B4-BE49-F238E27FC236}">
                <a16:creationId xmlns:a16="http://schemas.microsoft.com/office/drawing/2014/main" id="{0AD35751-6505-4007-B0D2-01722B58E3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2" name="Slide Number Placeholder 5">
            <a:extLst>
              <a:ext uri="{FF2B5EF4-FFF2-40B4-BE49-F238E27FC236}">
                <a16:creationId xmlns:a16="http://schemas.microsoft.com/office/drawing/2014/main" id="{4CDF2460-9F3D-4B12-B58B-5DADF007FDAE}"/>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15" name="Textplatzhalter 5">
            <a:extLst>
              <a:ext uri="{FF2B5EF4-FFF2-40B4-BE49-F238E27FC236}">
                <a16:creationId xmlns:a16="http://schemas.microsoft.com/office/drawing/2014/main" id="{EBAA1DE2-8CB1-4466-97C5-A1B05D62D37C}"/>
              </a:ext>
            </a:extLst>
          </p:cNvPr>
          <p:cNvSpPr>
            <a:spLocks noGrp="1"/>
          </p:cNvSpPr>
          <p:nvPr>
            <p:ph type="body" sz="quarter" idx="10" hasCustomPrompt="1"/>
          </p:nvPr>
        </p:nvSpPr>
        <p:spPr>
          <a:xfrm>
            <a:off x="382588" y="1874838"/>
            <a:ext cx="11401425" cy="4221162"/>
          </a:xfrm>
          <a:prstGeom prst="rect">
            <a:avLst/>
          </a:prstGeom>
        </p:spPr>
        <p:txBody>
          <a:bodyPr/>
          <a:lstStyle>
            <a:lvl1pPr marL="450000" indent="-450000">
              <a:lnSpc>
                <a:spcPct val="100000"/>
              </a:lnSpc>
              <a:spcBef>
                <a:spcPts val="1000"/>
              </a:spcBef>
              <a:buClr>
                <a:schemeClr val="tx1"/>
              </a:buClr>
              <a:buFont typeface="+mj-lt"/>
              <a:buAutoNum type="arabicPeriod"/>
              <a:defRPr sz="2400">
                <a:solidFill>
                  <a:schemeClr val="tx1"/>
                </a:solidFill>
              </a:defRPr>
            </a:lvl1pPr>
            <a:lvl2pPr marL="630000" indent="-180000">
              <a:lnSpc>
                <a:spcPct val="100000"/>
              </a:lnSpc>
              <a:spcBef>
                <a:spcPts val="1000"/>
              </a:spcBef>
              <a:buClr>
                <a:schemeClr val="tx1"/>
              </a:buClr>
              <a:buFont typeface="Calibri" panose="020F0502020204030204" pitchFamily="34" charset="0"/>
              <a:buChar char="&gt;"/>
              <a:defRPr sz="1800">
                <a:solidFill>
                  <a:schemeClr val="tx1"/>
                </a:solidFill>
              </a:defRPr>
            </a:lvl2pPr>
            <a:lvl3pPr marL="810000" marR="0" indent="-180000" algn="l" defTabSz="914400" rtl="0" eaLnBrk="1" fontAlgn="auto" latinLnBrk="0" hangingPunct="1">
              <a:lnSpc>
                <a:spcPct val="100000"/>
              </a:lnSpc>
              <a:spcBef>
                <a:spcPts val="0"/>
              </a:spcBef>
              <a:spcAft>
                <a:spcPts val="0"/>
              </a:spcAft>
              <a:buClr>
                <a:schemeClr val="tx1"/>
              </a:buClr>
              <a:buSzTx/>
              <a:buFont typeface="Calibri" panose="020F0502020204030204" pitchFamily="34" charset="0"/>
              <a:buChar char="&gt;"/>
              <a:tabLst/>
              <a:defRPr sz="1800">
                <a:solidFill>
                  <a:schemeClr val="tx1"/>
                </a:solidFill>
              </a:defRPr>
            </a:lvl3pPr>
            <a:lvl4pPr marL="990000" marR="0" indent="-180000" algn="l" defTabSz="914400" rtl="0" eaLnBrk="1" fontAlgn="auto" latinLnBrk="0" hangingPunct="1">
              <a:lnSpc>
                <a:spcPct val="100000"/>
              </a:lnSpc>
              <a:spcBef>
                <a:spcPts val="0"/>
              </a:spcBef>
              <a:spcAft>
                <a:spcPts val="0"/>
              </a:spcAft>
              <a:buClr>
                <a:schemeClr val="tx1"/>
              </a:buClr>
              <a:buSzTx/>
              <a:buFont typeface="Calibri" panose="020F0502020204030204" pitchFamily="34" charset="0"/>
              <a:buChar char="&gt;"/>
              <a:tabLst/>
              <a:defRPr>
                <a:solidFill>
                  <a:schemeClr val="tx1"/>
                </a:solidFill>
              </a:defRPr>
            </a:lvl4pPr>
            <a:lvl5pPr marL="1170000" indent="-180000">
              <a:lnSpc>
                <a:spcPct val="100000"/>
              </a:lnSpc>
              <a:spcBef>
                <a:spcPts val="0"/>
              </a:spcBef>
              <a:buClr>
                <a:schemeClr val="tx1"/>
              </a:buClr>
              <a:buFont typeface="Calibri" panose="020F0502020204030204" pitchFamily="34" charset="0"/>
              <a:buChar char="&gt;"/>
              <a:defRPr>
                <a:solidFill>
                  <a:schemeClr val="tx1"/>
                </a:solidFill>
              </a:defRPr>
            </a:lvl5pPr>
            <a:lvl6pPr>
              <a:defRPr/>
            </a:lvl6pPr>
            <a:lvl9pPr marL="1851325" indent="0">
              <a:buClr>
                <a:schemeClr val="tx1"/>
              </a:buClr>
              <a:buNone/>
              <a:defRPr>
                <a:solidFill>
                  <a:schemeClr val="tx1"/>
                </a:solidFill>
              </a:defRPr>
            </a:lvl9pPr>
          </a:lstStyle>
          <a:p>
            <a:pPr lvl="0"/>
            <a:r>
              <a:rPr lang="de-DE"/>
              <a:t>Ebene eins</a:t>
            </a:r>
          </a:p>
          <a:p>
            <a:pPr lvl="1"/>
            <a:r>
              <a:rPr lang="de-DE"/>
              <a:t>Ebene zwei</a:t>
            </a:r>
          </a:p>
          <a:p>
            <a:pPr lvl="2"/>
            <a:r>
              <a:rPr lang="de-DE"/>
              <a:t>Ebene drei</a:t>
            </a:r>
          </a:p>
          <a:p>
            <a:pPr lvl="3"/>
            <a:r>
              <a:rPr lang="de-DE"/>
              <a:t>Ebene vier</a:t>
            </a:r>
          </a:p>
          <a:p>
            <a:pPr lvl="4"/>
            <a:r>
              <a:rPr lang="de-DE"/>
              <a:t>Ebene fünf</a:t>
            </a:r>
          </a:p>
        </p:txBody>
      </p:sp>
      <p:sp>
        <p:nvSpPr>
          <p:cNvPr id="2" name="Titel 1">
            <a:extLst>
              <a:ext uri="{FF2B5EF4-FFF2-40B4-BE49-F238E27FC236}">
                <a16:creationId xmlns:a16="http://schemas.microsoft.com/office/drawing/2014/main" id="{43650ED6-9C8F-4F85-AAE3-44FF8DB09CE6}"/>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DE"/>
          </a:p>
        </p:txBody>
      </p:sp>
      <p:sp>
        <p:nvSpPr>
          <p:cNvPr id="13" name="Fußzeilenplatzhalter 3">
            <a:extLst>
              <a:ext uri="{FF2B5EF4-FFF2-40B4-BE49-F238E27FC236}">
                <a16:creationId xmlns:a16="http://schemas.microsoft.com/office/drawing/2014/main" id="{01D3388C-9B04-4C38-89F8-B812D64BBC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3622207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2_G_Mediafolie">
    <p:spTree>
      <p:nvGrpSpPr>
        <p:cNvPr id="1" name=""/>
        <p:cNvGrpSpPr/>
        <p:nvPr/>
      </p:nvGrpSpPr>
      <p:grpSpPr>
        <a:xfrm>
          <a:off x="0" y="0"/>
          <a:ext cx="0" cy="0"/>
          <a:chOff x="0" y="0"/>
          <a:chExt cx="0" cy="0"/>
        </a:xfrm>
      </p:grpSpPr>
      <p:sp>
        <p:nvSpPr>
          <p:cNvPr id="7" name="Textplatzhalter 9">
            <a:extLst>
              <a:ext uri="{FF2B5EF4-FFF2-40B4-BE49-F238E27FC236}">
                <a16:creationId xmlns:a16="http://schemas.microsoft.com/office/drawing/2014/main" id="{DBC741C7-E600-4187-8AAD-36EBDD05CD6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0" name="Grafik 9">
            <a:extLst>
              <a:ext uri="{FF2B5EF4-FFF2-40B4-BE49-F238E27FC236}">
                <a16:creationId xmlns:a16="http://schemas.microsoft.com/office/drawing/2014/main" id="{0AD35751-6505-4007-B0D2-01722B58E3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2" name="Slide Number Placeholder 5">
            <a:extLst>
              <a:ext uri="{FF2B5EF4-FFF2-40B4-BE49-F238E27FC236}">
                <a16:creationId xmlns:a16="http://schemas.microsoft.com/office/drawing/2014/main" id="{4CDF2460-9F3D-4B12-B58B-5DADF007FDAE}"/>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2" name="Titel 1">
            <a:extLst>
              <a:ext uri="{FF2B5EF4-FFF2-40B4-BE49-F238E27FC236}">
                <a16:creationId xmlns:a16="http://schemas.microsoft.com/office/drawing/2014/main" id="{CEF66153-AABB-41B2-A56D-D33EBA69FA4A}"/>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DE"/>
          </a:p>
        </p:txBody>
      </p:sp>
      <p:sp>
        <p:nvSpPr>
          <p:cNvPr id="13" name="Fußzeilenplatzhalter 3">
            <a:extLst>
              <a:ext uri="{FF2B5EF4-FFF2-40B4-BE49-F238E27FC236}">
                <a16:creationId xmlns:a16="http://schemas.microsoft.com/office/drawing/2014/main" id="{D442BE24-4C2D-4791-8BE1-E3211FB8C5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
        <p:nvSpPr>
          <p:cNvPr id="9" name="Inhaltsplatzhalter 3"/>
          <p:cNvSpPr>
            <a:spLocks noGrp="1"/>
          </p:cNvSpPr>
          <p:nvPr>
            <p:ph sz="quarter" idx="14"/>
          </p:nvPr>
        </p:nvSpPr>
        <p:spPr>
          <a:xfrm>
            <a:off x="382588" y="1879600"/>
            <a:ext cx="11415712" cy="4229100"/>
          </a:xfrm>
          <a:prstGeom prst="rect">
            <a:avLst/>
          </a:prstGeom>
        </p:spPr>
        <p:txBody>
          <a:bodyPr/>
          <a:lstStyle>
            <a:lvl1pPr>
              <a:defRPr>
                <a:solidFill>
                  <a:schemeClr val="tx1"/>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8806803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3_A_Text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D6BD21-D5E2-4157-A93E-B2D07F20C010}"/>
              </a:ext>
            </a:extLst>
          </p:cNvPr>
          <p:cNvSpPr/>
          <p:nvPr userDrawn="1"/>
        </p:nvSpPr>
        <p:spPr>
          <a:xfrm>
            <a:off x="0" y="1524000"/>
            <a:ext cx="12192000" cy="4572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a:t>Shorttext 24 </a:t>
            </a:r>
            <a:r>
              <a:rPr lang="de-DE" err="1"/>
              <a:t>pt</a:t>
            </a:r>
            <a:r>
              <a:rPr lang="de-DE"/>
              <a:t> – als bekanntester Blindtext gilt der Text „</a:t>
            </a:r>
            <a:r>
              <a:rPr lang="de-DE" err="1"/>
              <a:t>Lorem</a:t>
            </a:r>
            <a:r>
              <a:rPr lang="de-DE"/>
              <a:t> </a:t>
            </a:r>
            <a:r>
              <a:rPr lang="de-DE" err="1"/>
              <a:t>ipsum</a:t>
            </a:r>
            <a:r>
              <a:rPr lang="de-DE"/>
              <a:t>“, der seinen Ursprung im 16. Jahrhundert haben soll. </a:t>
            </a:r>
            <a:r>
              <a:rPr lang="de-DE" err="1"/>
              <a:t>Lorem</a:t>
            </a:r>
            <a:r>
              <a:rPr lang="de-DE"/>
              <a:t> </a:t>
            </a:r>
            <a:r>
              <a:rPr lang="de-DE" err="1"/>
              <a:t>ipsum</a:t>
            </a:r>
            <a:r>
              <a:rPr lang="de-DE"/>
              <a:t> ist in einer pseudo-lateinischen Sprache verfasst, die ungefähr dem „natürlichen“ Latein entspricht. </a:t>
            </a:r>
          </a:p>
        </p:txBody>
      </p:sp>
      <p:sp>
        <p:nvSpPr>
          <p:cNvPr id="9" name="Textplatzhalter 4">
            <a:extLst>
              <a:ext uri="{FF2B5EF4-FFF2-40B4-BE49-F238E27FC236}">
                <a16:creationId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err="1"/>
              <a:t>Longtext</a:t>
            </a:r>
            <a:r>
              <a:rPr lang="de-DE"/>
              <a:t> 33 </a:t>
            </a:r>
            <a:r>
              <a:rPr lang="de-DE" err="1"/>
              <a:t>px</a:t>
            </a:r>
            <a:r>
              <a:rPr lang="de-DE"/>
              <a:t> – in Ihm finden sich eine Reihe realer lateinischer Wörter. Auch dieser Blindtext ist unverständlich gehalten, imitiert jedoch den Rhythmus der meisten europäischen Sprachen in lateinischer Schrift. </a:t>
            </a:r>
          </a:p>
          <a:p>
            <a:pPr lvl="0"/>
            <a:endParaRPr lang="de-DE"/>
          </a:p>
          <a:p>
            <a:pPr lvl="0"/>
            <a:r>
              <a:rPr lang="de-DE"/>
              <a:t>Der Vorteil des lateinischen Ursprungs und der relativen Sinnlosigkeit von </a:t>
            </a:r>
            <a:r>
              <a:rPr lang="de-DE" err="1"/>
              <a:t>Lorem</a:t>
            </a:r>
            <a:r>
              <a:rPr lang="de-DE"/>
              <a:t> </a:t>
            </a:r>
            <a:r>
              <a:rPr lang="de-DE" err="1"/>
              <a:t>ipsum</a:t>
            </a:r>
            <a:r>
              <a:rPr lang="de-DE"/>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err="1"/>
              <a:t>Lorem</a:t>
            </a:r>
            <a:r>
              <a:rPr lang="de-DE"/>
              <a:t> </a:t>
            </a:r>
            <a:r>
              <a:rPr lang="de-DE" err="1"/>
              <a:t>ipsum</a:t>
            </a:r>
            <a:r>
              <a:rPr lang="de-DE"/>
              <a:t> die generelle Substantivgroßschreibung der deutschen Sprache nicht abbilden kann. Als visueller Platzhalter für deutschsprachige Texte ist </a:t>
            </a:r>
            <a:r>
              <a:rPr lang="de-DE" err="1"/>
              <a:t>Lorem</a:t>
            </a:r>
            <a:r>
              <a:rPr lang="de-DE"/>
              <a:t> </a:t>
            </a:r>
            <a:r>
              <a:rPr lang="de-DE" err="1"/>
              <a:t>ipsum</a:t>
            </a:r>
            <a:r>
              <a:rPr lang="de-DE"/>
              <a:t> demzufolge nur begrenzt geeignet. Sollen Blindtexte dazu dienen, die Eigenheiten der Schriftarten zu vergleichen,.</a:t>
            </a:r>
          </a:p>
          <a:p>
            <a:pPr lvl="0"/>
            <a:endParaRPr lang="de-DE"/>
          </a:p>
          <a:p>
            <a:pPr lvl="0"/>
            <a:endParaRPr lang="de-DE"/>
          </a:p>
        </p:txBody>
      </p:sp>
      <p:sp>
        <p:nvSpPr>
          <p:cNvPr id="8" name="Textplatzhalter 9">
            <a:extLst>
              <a:ext uri="{FF2B5EF4-FFF2-40B4-BE49-F238E27FC236}">
                <a16:creationId xmlns:a16="http://schemas.microsoft.com/office/drawing/2014/main" id="{AD9ACAA2-D23F-4E03-A97C-B85D4FEB93EC}"/>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0" name="Grafik 9">
            <a:extLst>
              <a:ext uri="{FF2B5EF4-FFF2-40B4-BE49-F238E27FC236}">
                <a16:creationId xmlns:a16="http://schemas.microsoft.com/office/drawing/2014/main" id="{F9C934DD-9BA9-4ACD-BF17-69D9FEC066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1" name="Slide Number Placeholder 5">
            <a:extLst>
              <a:ext uri="{FF2B5EF4-FFF2-40B4-BE49-F238E27FC236}">
                <a16:creationId xmlns:a16="http://schemas.microsoft.com/office/drawing/2014/main" id="{A621A0A2-416F-4016-A020-179B3ED6DB91}"/>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2" name="Titel 1">
            <a:extLst>
              <a:ext uri="{FF2B5EF4-FFF2-40B4-BE49-F238E27FC236}">
                <a16:creationId xmlns:a16="http://schemas.microsoft.com/office/drawing/2014/main" id="{2A09F5B6-C5FD-46DA-BBE6-00800941D74F}"/>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DE"/>
          </a:p>
        </p:txBody>
      </p:sp>
      <p:sp>
        <p:nvSpPr>
          <p:cNvPr id="14" name="Fußzeilenplatzhalter 3">
            <a:extLst>
              <a:ext uri="{FF2B5EF4-FFF2-40B4-BE49-F238E27FC236}">
                <a16:creationId xmlns:a16="http://schemas.microsoft.com/office/drawing/2014/main" id="{D5F67BDF-4904-4F3B-B532-8453AEE10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3968742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3_B_Textfolie">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a:t>Shorttext 24 </a:t>
            </a:r>
            <a:r>
              <a:rPr lang="de-DE" err="1"/>
              <a:t>pt</a:t>
            </a:r>
            <a:r>
              <a:rPr lang="de-DE"/>
              <a:t> – als bekanntester Blindtext gilt der Text „</a:t>
            </a:r>
            <a:r>
              <a:rPr lang="de-DE" err="1"/>
              <a:t>Lorem</a:t>
            </a:r>
            <a:r>
              <a:rPr lang="de-DE"/>
              <a:t> </a:t>
            </a:r>
            <a:r>
              <a:rPr lang="de-DE" err="1"/>
              <a:t>ipsum</a:t>
            </a:r>
            <a:r>
              <a:rPr lang="de-DE"/>
              <a:t>“, der seinen Ursprung im 16. Jahrhundert haben soll. </a:t>
            </a:r>
            <a:r>
              <a:rPr lang="de-DE" err="1"/>
              <a:t>Lorem</a:t>
            </a:r>
            <a:r>
              <a:rPr lang="de-DE"/>
              <a:t> </a:t>
            </a:r>
            <a:r>
              <a:rPr lang="de-DE" err="1"/>
              <a:t>ipsum</a:t>
            </a:r>
            <a:r>
              <a:rPr lang="de-DE"/>
              <a:t> ist in einer pseudo-lateinischen Sprache verfasst, die ungefähr dem „natürlichen“ Latein entspricht. </a:t>
            </a:r>
          </a:p>
        </p:txBody>
      </p:sp>
      <p:sp>
        <p:nvSpPr>
          <p:cNvPr id="9" name="Textplatzhalter 4">
            <a:extLst>
              <a:ext uri="{FF2B5EF4-FFF2-40B4-BE49-F238E27FC236}">
                <a16:creationId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err="1"/>
              <a:t>Longtext</a:t>
            </a:r>
            <a:r>
              <a:rPr lang="de-DE"/>
              <a:t> 33 </a:t>
            </a:r>
            <a:r>
              <a:rPr lang="de-DE" err="1"/>
              <a:t>px</a:t>
            </a:r>
            <a:r>
              <a:rPr lang="de-DE"/>
              <a:t> – in Ihm finden sich eine Reihe realer lateinischer Wörter. Auch dieser Blindtext ist unverständlich gehalten, imitiert jedoch den Rhythmus der meisten europäischen Sprachen in lateinischer Schrift. </a:t>
            </a:r>
          </a:p>
          <a:p>
            <a:pPr lvl="0"/>
            <a:endParaRPr lang="de-DE"/>
          </a:p>
          <a:p>
            <a:pPr lvl="0"/>
            <a:r>
              <a:rPr lang="de-DE"/>
              <a:t>Der Vorteil des lateinischen Ursprungs und der relativen Sinnlosigkeit von </a:t>
            </a:r>
            <a:r>
              <a:rPr lang="de-DE" err="1"/>
              <a:t>Lorem</a:t>
            </a:r>
            <a:r>
              <a:rPr lang="de-DE"/>
              <a:t> </a:t>
            </a:r>
            <a:r>
              <a:rPr lang="de-DE" err="1"/>
              <a:t>ipsum</a:t>
            </a:r>
            <a:r>
              <a:rPr lang="de-DE"/>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err="1"/>
              <a:t>Lorem</a:t>
            </a:r>
            <a:r>
              <a:rPr lang="de-DE"/>
              <a:t> </a:t>
            </a:r>
            <a:r>
              <a:rPr lang="de-DE" err="1"/>
              <a:t>ipsum</a:t>
            </a:r>
            <a:r>
              <a:rPr lang="de-DE"/>
              <a:t> die generelle Substantivgroßschreibung der deutschen Sprache nicht abbilden kann. Als visueller Platzhalter für deutschsprachige Texte ist </a:t>
            </a:r>
            <a:r>
              <a:rPr lang="de-DE" err="1"/>
              <a:t>Lorem</a:t>
            </a:r>
            <a:r>
              <a:rPr lang="de-DE"/>
              <a:t> </a:t>
            </a:r>
            <a:r>
              <a:rPr lang="de-DE" err="1"/>
              <a:t>ipsum</a:t>
            </a:r>
            <a:r>
              <a:rPr lang="de-DE"/>
              <a:t> demzufolge nur begrenzt geeignet. Sollen Blindtexte dazu dienen, die Eigenheiten der Schriftarten zu vergleichen,.</a:t>
            </a:r>
          </a:p>
          <a:p>
            <a:pPr lvl="0"/>
            <a:endParaRPr lang="de-DE"/>
          </a:p>
          <a:p>
            <a:pPr lvl="0"/>
            <a:endParaRPr lang="de-DE"/>
          </a:p>
        </p:txBody>
      </p:sp>
      <p:sp>
        <p:nvSpPr>
          <p:cNvPr id="10" name="Textplatzhalter 9">
            <a:extLst>
              <a:ext uri="{FF2B5EF4-FFF2-40B4-BE49-F238E27FC236}">
                <a16:creationId xmlns:a16="http://schemas.microsoft.com/office/drawing/2014/main" id="{CF53131A-7C4C-44AA-9B47-57EDBD8A7816}"/>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2" name="Grafik 11">
            <a:extLst>
              <a:ext uri="{FF2B5EF4-FFF2-40B4-BE49-F238E27FC236}">
                <a16:creationId xmlns:a16="http://schemas.microsoft.com/office/drawing/2014/main" id="{63480EA8-7DA9-44C6-B404-8EC76F41DA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a16="http://schemas.microsoft.com/office/drawing/2014/main" id="{3BFF4653-D8FA-4D39-A73F-2819F93265DD}"/>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2" name="Titel 1">
            <a:extLst>
              <a:ext uri="{FF2B5EF4-FFF2-40B4-BE49-F238E27FC236}">
                <a16:creationId xmlns:a16="http://schemas.microsoft.com/office/drawing/2014/main" id="{1B8B9B5D-BEC6-46E2-BC5B-0B022643FCE0}"/>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DE"/>
          </a:p>
        </p:txBody>
      </p:sp>
      <p:sp>
        <p:nvSpPr>
          <p:cNvPr id="11" name="Fußzeilenplatzhalter 3">
            <a:extLst>
              <a:ext uri="{FF2B5EF4-FFF2-40B4-BE49-F238E27FC236}">
                <a16:creationId xmlns:a16="http://schemas.microsoft.com/office/drawing/2014/main" id="{345819C1-9F86-47B5-BB00-11B4F87384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3227092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3_C_Text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DE1644E2-5D46-47A1-96B3-9347BF4903EC}"/>
              </a:ext>
            </a:extLst>
          </p:cNvPr>
          <p:cNvSpPr/>
          <p:nvPr userDrawn="1"/>
        </p:nvSpPr>
        <p:spPr>
          <a:xfrm>
            <a:off x="-12701" y="1524000"/>
            <a:ext cx="12192000" cy="45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a:t>Shorttext 24 </a:t>
            </a:r>
            <a:r>
              <a:rPr lang="de-DE" err="1"/>
              <a:t>pt</a:t>
            </a:r>
            <a:r>
              <a:rPr lang="de-DE"/>
              <a:t> – als bekanntester Blindtext gilt der Text „</a:t>
            </a:r>
            <a:r>
              <a:rPr lang="de-DE" err="1"/>
              <a:t>Lorem</a:t>
            </a:r>
            <a:r>
              <a:rPr lang="de-DE"/>
              <a:t> </a:t>
            </a:r>
            <a:r>
              <a:rPr lang="de-DE" err="1"/>
              <a:t>ipsum</a:t>
            </a:r>
            <a:r>
              <a:rPr lang="de-DE"/>
              <a:t>“, der seinen Ursprung im 16. Jahrhundert haben soll. </a:t>
            </a:r>
            <a:r>
              <a:rPr lang="de-DE" err="1"/>
              <a:t>Lorem</a:t>
            </a:r>
            <a:r>
              <a:rPr lang="de-DE"/>
              <a:t> </a:t>
            </a:r>
            <a:r>
              <a:rPr lang="de-DE" err="1"/>
              <a:t>ipsum</a:t>
            </a:r>
            <a:r>
              <a:rPr lang="de-DE"/>
              <a:t> ist in einer pseudo-lateinischen Sprache verfasst, die ungefähr dem „natürlichen“ Latein entspricht. </a:t>
            </a:r>
          </a:p>
        </p:txBody>
      </p:sp>
      <p:sp>
        <p:nvSpPr>
          <p:cNvPr id="9" name="Textplatzhalter 4">
            <a:extLst>
              <a:ext uri="{FF2B5EF4-FFF2-40B4-BE49-F238E27FC236}">
                <a16:creationId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err="1"/>
              <a:t>Longtext</a:t>
            </a:r>
            <a:r>
              <a:rPr lang="de-DE"/>
              <a:t> 33 </a:t>
            </a:r>
            <a:r>
              <a:rPr lang="de-DE" err="1"/>
              <a:t>px</a:t>
            </a:r>
            <a:r>
              <a:rPr lang="de-DE"/>
              <a:t> – in Ihm finden sich eine Reihe realer lateinischer Wörter. Auch dieser Blindtext ist unverständlich gehalten, imitiert jedoch den Rhythmus der meisten europäischen Sprachen in lateinischer Schrift. </a:t>
            </a:r>
          </a:p>
          <a:p>
            <a:pPr lvl="0"/>
            <a:endParaRPr lang="de-DE"/>
          </a:p>
          <a:p>
            <a:pPr lvl="0"/>
            <a:r>
              <a:rPr lang="de-DE"/>
              <a:t>Der Vorteil des lateinischen Ursprungs und der relativen Sinnlosigkeit von </a:t>
            </a:r>
            <a:r>
              <a:rPr lang="de-DE" err="1"/>
              <a:t>Lorem</a:t>
            </a:r>
            <a:r>
              <a:rPr lang="de-DE"/>
              <a:t> </a:t>
            </a:r>
            <a:r>
              <a:rPr lang="de-DE" err="1"/>
              <a:t>ipsum</a:t>
            </a:r>
            <a:r>
              <a:rPr lang="de-DE"/>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err="1"/>
              <a:t>Lorem</a:t>
            </a:r>
            <a:r>
              <a:rPr lang="de-DE"/>
              <a:t> </a:t>
            </a:r>
            <a:r>
              <a:rPr lang="de-DE" err="1"/>
              <a:t>ipsum</a:t>
            </a:r>
            <a:r>
              <a:rPr lang="de-DE"/>
              <a:t> die generelle Substantivgroßschreibung der deutschen Sprache nicht abbilden kann. Als visueller Platzhalter für deutschsprachige Texte ist </a:t>
            </a:r>
            <a:r>
              <a:rPr lang="de-DE" err="1"/>
              <a:t>Lorem</a:t>
            </a:r>
            <a:r>
              <a:rPr lang="de-DE"/>
              <a:t> </a:t>
            </a:r>
            <a:r>
              <a:rPr lang="de-DE" err="1"/>
              <a:t>ipsum</a:t>
            </a:r>
            <a:r>
              <a:rPr lang="de-DE"/>
              <a:t> demzufolge nur begrenzt geeignet. Sollen Blindtexte dazu dienen, die Eigenheiten der Schriftarten zu vergleichen,.</a:t>
            </a:r>
          </a:p>
          <a:p>
            <a:pPr lvl="0"/>
            <a:endParaRPr lang="de-DE"/>
          </a:p>
          <a:p>
            <a:pPr lvl="0"/>
            <a:endParaRPr lang="de-DE"/>
          </a:p>
        </p:txBody>
      </p:sp>
      <p:sp>
        <p:nvSpPr>
          <p:cNvPr id="10" name="Textplatzhalter 9">
            <a:extLst>
              <a:ext uri="{FF2B5EF4-FFF2-40B4-BE49-F238E27FC236}">
                <a16:creationId xmlns:a16="http://schemas.microsoft.com/office/drawing/2014/main" id="{CF53131A-7C4C-44AA-9B47-57EDBD8A7816}"/>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2" name="Grafik 11">
            <a:extLst>
              <a:ext uri="{FF2B5EF4-FFF2-40B4-BE49-F238E27FC236}">
                <a16:creationId xmlns:a16="http://schemas.microsoft.com/office/drawing/2014/main" id="{63480EA8-7DA9-44C6-B404-8EC76F41DA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a16="http://schemas.microsoft.com/office/drawing/2014/main" id="{3BFF4653-D8FA-4D39-A73F-2819F93265DD}"/>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2" name="Titel 1">
            <a:extLst>
              <a:ext uri="{FF2B5EF4-FFF2-40B4-BE49-F238E27FC236}">
                <a16:creationId xmlns:a16="http://schemas.microsoft.com/office/drawing/2014/main" id="{CA4D8116-E896-4100-9227-A47177218674}"/>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DE"/>
          </a:p>
        </p:txBody>
      </p:sp>
      <p:sp>
        <p:nvSpPr>
          <p:cNvPr id="11" name="Fußzeilenplatzhalter 3">
            <a:extLst>
              <a:ext uri="{FF2B5EF4-FFF2-40B4-BE49-F238E27FC236}">
                <a16:creationId xmlns:a16="http://schemas.microsoft.com/office/drawing/2014/main" id="{FFE8C758-3BF2-4209-85D2-AE4C8433D7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4698561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4_A_Text-/ Bildfolie">
    <p:spTree>
      <p:nvGrpSpPr>
        <p:cNvPr id="1" name=""/>
        <p:cNvGrpSpPr/>
        <p:nvPr/>
      </p:nvGrpSpPr>
      <p:grpSpPr>
        <a:xfrm>
          <a:off x="0" y="0"/>
          <a:ext cx="0" cy="0"/>
          <a:chOff x="0" y="0"/>
          <a:chExt cx="0" cy="0"/>
        </a:xfrm>
      </p:grpSpPr>
      <p:sp>
        <p:nvSpPr>
          <p:cNvPr id="10" name="Bildplatzhalter 4">
            <a:extLst>
              <a:ext uri="{FF2B5EF4-FFF2-40B4-BE49-F238E27FC236}">
                <a16:creationId xmlns:a16="http://schemas.microsoft.com/office/drawing/2014/main" id="{1F6AA92C-44AB-42CC-BBEC-9D0DE5039364}"/>
              </a:ext>
            </a:extLst>
          </p:cNvPr>
          <p:cNvSpPr>
            <a:spLocks noGrp="1"/>
          </p:cNvSpPr>
          <p:nvPr>
            <p:ph type="pic" sz="quarter" idx="16"/>
          </p:nvPr>
        </p:nvSpPr>
        <p:spPr>
          <a:xfrm>
            <a:off x="1" y="0"/>
            <a:ext cx="12192000" cy="6096000"/>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en-US"/>
              <a:t>Click icon to add picture</a:t>
            </a:r>
            <a:endParaRPr lang="de-DE"/>
          </a:p>
        </p:txBody>
      </p:sp>
      <p:sp>
        <p:nvSpPr>
          <p:cNvPr id="7" name="Textplatzhalter 20">
            <a:extLst>
              <a:ext uri="{FF2B5EF4-FFF2-40B4-BE49-F238E27FC236}">
                <a16:creationId xmlns:a16="http://schemas.microsoft.com/office/drawing/2014/main" id="{2B2367C0-1AEF-4135-8057-FD1D58C8E744}"/>
              </a:ext>
            </a:extLst>
          </p:cNvPr>
          <p:cNvSpPr>
            <a:spLocks noGrp="1"/>
          </p:cNvSpPr>
          <p:nvPr>
            <p:ph type="body" sz="quarter" idx="13" hasCustomPrompt="1"/>
          </p:nvPr>
        </p:nvSpPr>
        <p:spPr>
          <a:xfrm>
            <a:off x="0" y="267415"/>
            <a:ext cx="3404212" cy="494585"/>
          </a:xfrm>
          <a:prstGeom prst="rect">
            <a:avLst/>
          </a:prstGeom>
          <a:solidFill>
            <a:schemeClr val="tx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Bildbeschriftung einer Bilderfolie</a:t>
            </a:r>
          </a:p>
        </p:txBody>
      </p:sp>
      <p:sp>
        <p:nvSpPr>
          <p:cNvPr id="6" name="Textplatzhalter 9">
            <a:extLst>
              <a:ext uri="{FF2B5EF4-FFF2-40B4-BE49-F238E27FC236}">
                <a16:creationId xmlns:a16="http://schemas.microsoft.com/office/drawing/2014/main" id="{BF5369CD-966F-4C99-B33C-F1FF18BBE729}"/>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9" name="Grafik 8">
            <a:extLst>
              <a:ext uri="{FF2B5EF4-FFF2-40B4-BE49-F238E27FC236}">
                <a16:creationId xmlns:a16="http://schemas.microsoft.com/office/drawing/2014/main" id="{5FEF8E17-D11A-4DCE-9C36-B9F344D2AB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1" name="Slide Number Placeholder 5">
            <a:extLst>
              <a:ext uri="{FF2B5EF4-FFF2-40B4-BE49-F238E27FC236}">
                <a16:creationId xmlns:a16="http://schemas.microsoft.com/office/drawing/2014/main" id="{C773BBFF-195F-412C-ADB7-CCB444A07D2D}"/>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8" name="Fußzeilenplatzhalter 3">
            <a:extLst>
              <a:ext uri="{FF2B5EF4-FFF2-40B4-BE49-F238E27FC236}">
                <a16:creationId xmlns:a16="http://schemas.microsoft.com/office/drawing/2014/main" id="{4A1E77FA-5C36-4217-B81D-15C3B49720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623096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4_B_Text-/ Bild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D6BD21-D5E2-4157-A93E-B2D07F20C010}"/>
              </a:ext>
            </a:extLst>
          </p:cNvPr>
          <p:cNvSpPr/>
          <p:nvPr userDrawn="1"/>
        </p:nvSpPr>
        <p:spPr>
          <a:xfrm>
            <a:off x="0" y="0"/>
            <a:ext cx="62865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7F32C1D6-F2DF-4D86-92A6-0B52096689A0}"/>
              </a:ext>
            </a:extLst>
          </p:cNvPr>
          <p:cNvSpPr>
            <a:spLocks noGrp="1"/>
          </p:cNvSpPr>
          <p:nvPr>
            <p:ph type="title" hasCustomPrompt="1"/>
          </p:nvPr>
        </p:nvSpPr>
        <p:spPr>
          <a:xfrm>
            <a:off x="382587" y="398121"/>
            <a:ext cx="5522913" cy="2025589"/>
          </a:xfrm>
          <a:prstGeom prst="rect">
            <a:avLst/>
          </a:prstGeom>
        </p:spPr>
        <p:txBody>
          <a:bodyPr lIns="0" tIns="0" rIns="0" bIns="0"/>
          <a:lstStyle>
            <a:lvl1pPr>
              <a:defRPr sz="3600">
                <a:solidFill>
                  <a:schemeClr val="tx1"/>
                </a:solidFill>
              </a:defRPr>
            </a:lvl1pPr>
          </a:lstStyle>
          <a:p>
            <a:r>
              <a:rPr lang="de-DE"/>
              <a:t>Titel der Folie 36 </a:t>
            </a:r>
            <a:r>
              <a:rPr lang="de-DE" err="1"/>
              <a:t>pt</a:t>
            </a:r>
            <a:r>
              <a:rPr lang="de-DE"/>
              <a:t> – werden im Lateinischen </a:t>
            </a:r>
            <a:br>
              <a:rPr lang="de-DE"/>
            </a:br>
            <a:r>
              <a:rPr lang="de-DE"/>
              <a:t>nur Satzanfänge groß geschrieben</a:t>
            </a:r>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9"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err="1"/>
              <a:t>Subline</a:t>
            </a:r>
            <a:r>
              <a:rPr lang="de-DE"/>
              <a:t> 24 </a:t>
            </a:r>
            <a:r>
              <a:rPr lang="de-DE" err="1"/>
              <a:t>pt</a:t>
            </a:r>
            <a:r>
              <a:rPr lang="de-DE"/>
              <a:t> – als Blindtext</a:t>
            </a:r>
          </a:p>
        </p:txBody>
      </p:sp>
      <p:sp>
        <p:nvSpPr>
          <p:cNvPr id="9" name="Textplatzhalter 4">
            <a:extLst>
              <a:ext uri="{FF2B5EF4-FFF2-40B4-BE49-F238E27FC236}">
                <a16:creationId xmlns:a16="http://schemas.microsoft.com/office/drawing/2014/main" id="{90402E51-F9BC-46DD-9BC9-70C103489127}"/>
              </a:ext>
            </a:extLst>
          </p:cNvPr>
          <p:cNvSpPr>
            <a:spLocks noGrp="1"/>
          </p:cNvSpPr>
          <p:nvPr>
            <p:ph type="body" sz="quarter" idx="14" hasCustomPrompt="1"/>
          </p:nvPr>
        </p:nvSpPr>
        <p:spPr>
          <a:xfrm>
            <a:off x="382587"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a:t>Shorttext 24 </a:t>
            </a:r>
            <a:r>
              <a:rPr lang="de-DE" err="1"/>
              <a:t>pt</a:t>
            </a:r>
            <a:r>
              <a:rPr lang="de-DE"/>
              <a:t> – in Ihm finden sich eine Reihe realer lateinischer Wörter. Auch dieser Blindtext ist unverständlich gehalten, imitiert jedoch den Rhythmus der meisten europäischen Sprachen in lateinischer Schrift. </a:t>
            </a:r>
          </a:p>
        </p:txBody>
      </p:sp>
      <p:sp>
        <p:nvSpPr>
          <p:cNvPr id="5" name="Bildplatzhalter 4">
            <a:extLst>
              <a:ext uri="{FF2B5EF4-FFF2-40B4-BE49-F238E27FC236}">
                <a16:creationId xmlns:a16="http://schemas.microsoft.com/office/drawing/2014/main" id="{F6D836F4-6161-4CFA-8573-82395BBAF41A}"/>
              </a:ext>
            </a:extLst>
          </p:cNvPr>
          <p:cNvSpPr>
            <a:spLocks noGrp="1"/>
          </p:cNvSpPr>
          <p:nvPr>
            <p:ph type="pic" sz="quarter" idx="15"/>
          </p:nvPr>
        </p:nvSpPr>
        <p:spPr>
          <a:xfrm>
            <a:off x="6286501" y="0"/>
            <a:ext cx="5905499" cy="60960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a:noFill/>
              </a:defRPr>
            </a:lvl1pPr>
          </a:lstStyle>
          <a:p>
            <a:r>
              <a:rPr lang="en-US"/>
              <a:t>Click icon to add picture</a:t>
            </a:r>
            <a:endParaRPr lang="de-DE"/>
          </a:p>
        </p:txBody>
      </p:sp>
      <p:sp>
        <p:nvSpPr>
          <p:cNvPr id="10" name="Textplatzhalter 9">
            <a:extLst>
              <a:ext uri="{FF2B5EF4-FFF2-40B4-BE49-F238E27FC236}">
                <a16:creationId xmlns:a16="http://schemas.microsoft.com/office/drawing/2014/main" id="{D50C9E12-04B8-4347-8BFC-170C4F9C1848}"/>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2" name="Grafik 11">
            <a:extLst>
              <a:ext uri="{FF2B5EF4-FFF2-40B4-BE49-F238E27FC236}">
                <a16:creationId xmlns:a16="http://schemas.microsoft.com/office/drawing/2014/main" id="{80DF0B66-0964-496C-A0EA-AF0F8F5EBC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a16="http://schemas.microsoft.com/office/drawing/2014/main" id="{FC35E8B0-3054-4837-B64E-060C4750EBB3}"/>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14" name="Fußzeilenplatzhalter 3">
            <a:extLst>
              <a:ext uri="{FF2B5EF4-FFF2-40B4-BE49-F238E27FC236}">
                <a16:creationId xmlns:a16="http://schemas.microsoft.com/office/drawing/2014/main" id="{41E47A71-CD9F-41A6-BA19-2DD2447A44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30055552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4_C_Text-/ Bild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D6BD21-D5E2-4157-A93E-B2D07F20C010}"/>
              </a:ext>
            </a:extLst>
          </p:cNvPr>
          <p:cNvSpPr/>
          <p:nvPr userDrawn="1"/>
        </p:nvSpPr>
        <p:spPr>
          <a:xfrm>
            <a:off x="5905500" y="0"/>
            <a:ext cx="62865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7F32C1D6-F2DF-4D86-92A6-0B52096689A0}"/>
              </a:ext>
            </a:extLst>
          </p:cNvPr>
          <p:cNvSpPr>
            <a:spLocks noGrp="1"/>
          </p:cNvSpPr>
          <p:nvPr>
            <p:ph type="title" hasCustomPrompt="1"/>
          </p:nvPr>
        </p:nvSpPr>
        <p:spPr>
          <a:xfrm>
            <a:off x="6299104" y="398121"/>
            <a:ext cx="5522913" cy="2025589"/>
          </a:xfrm>
          <a:prstGeom prst="rect">
            <a:avLst/>
          </a:prstGeom>
        </p:spPr>
        <p:txBody>
          <a:bodyPr lIns="0" tIns="0" rIns="0" bIns="0"/>
          <a:lstStyle>
            <a:lvl1pPr>
              <a:defRPr sz="3600">
                <a:solidFill>
                  <a:schemeClr val="tx1"/>
                </a:solidFill>
              </a:defRPr>
            </a:lvl1pPr>
          </a:lstStyle>
          <a:p>
            <a:r>
              <a:rPr lang="de-DE"/>
              <a:t>Titel der Folie 36 </a:t>
            </a:r>
            <a:r>
              <a:rPr lang="de-DE" err="1"/>
              <a:t>pt</a:t>
            </a:r>
            <a:r>
              <a:rPr lang="de-DE"/>
              <a:t> – werden im Lateinischen </a:t>
            </a:r>
            <a:br>
              <a:rPr lang="de-DE"/>
            </a:br>
            <a:r>
              <a:rPr lang="de-DE"/>
              <a:t>nur Satzanfänge groß geschrieben</a:t>
            </a:r>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6299106"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err="1"/>
              <a:t>Subline</a:t>
            </a:r>
            <a:r>
              <a:rPr lang="de-DE"/>
              <a:t> 24 </a:t>
            </a:r>
            <a:r>
              <a:rPr lang="de-DE" err="1"/>
              <a:t>pt</a:t>
            </a:r>
            <a:r>
              <a:rPr lang="de-DE"/>
              <a:t> – als Blindtext</a:t>
            </a:r>
          </a:p>
        </p:txBody>
      </p:sp>
      <p:sp>
        <p:nvSpPr>
          <p:cNvPr id="7" name="Textplatzhalter 4">
            <a:extLst>
              <a:ext uri="{FF2B5EF4-FFF2-40B4-BE49-F238E27FC236}">
                <a16:creationId xmlns:a16="http://schemas.microsoft.com/office/drawing/2014/main" id="{CDAB43C7-5E5E-4B24-8D04-1AA253384938}"/>
              </a:ext>
            </a:extLst>
          </p:cNvPr>
          <p:cNvSpPr>
            <a:spLocks noGrp="1"/>
          </p:cNvSpPr>
          <p:nvPr>
            <p:ph type="body" sz="quarter" idx="14" hasCustomPrompt="1"/>
          </p:nvPr>
        </p:nvSpPr>
        <p:spPr>
          <a:xfrm>
            <a:off x="6299106"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a:t>Shorttext 24 </a:t>
            </a:r>
            <a:r>
              <a:rPr lang="de-DE" err="1"/>
              <a:t>pt</a:t>
            </a:r>
            <a:r>
              <a:rPr lang="de-DE"/>
              <a:t> – in Ihm finden sich eine Reihe realer lateinischer Wörter. Auch dieser Blindtext ist unverständlich gehalten, imitiert jedoch den Rhythmus der meisten europäischen Sprachen in lateinischer Schrift. </a:t>
            </a:r>
          </a:p>
        </p:txBody>
      </p:sp>
      <p:sp>
        <p:nvSpPr>
          <p:cNvPr id="9" name="Bildplatzhalter 4">
            <a:extLst>
              <a:ext uri="{FF2B5EF4-FFF2-40B4-BE49-F238E27FC236}">
                <a16:creationId xmlns:a16="http://schemas.microsoft.com/office/drawing/2014/main" id="{173ED96D-479E-4FE9-BF97-17236252FAC3}"/>
              </a:ext>
            </a:extLst>
          </p:cNvPr>
          <p:cNvSpPr>
            <a:spLocks noGrp="1"/>
          </p:cNvSpPr>
          <p:nvPr>
            <p:ph type="pic" sz="quarter" idx="16"/>
          </p:nvPr>
        </p:nvSpPr>
        <p:spPr>
          <a:xfrm>
            <a:off x="-1" y="0"/>
            <a:ext cx="5905499" cy="60960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a:noFill/>
              </a:defRPr>
            </a:lvl1pPr>
          </a:lstStyle>
          <a:p>
            <a:r>
              <a:rPr lang="en-US"/>
              <a:t>Click icon to add picture</a:t>
            </a:r>
            <a:endParaRPr lang="de-DE"/>
          </a:p>
        </p:txBody>
      </p:sp>
      <p:sp>
        <p:nvSpPr>
          <p:cNvPr id="10" name="Textplatzhalter 9">
            <a:extLst>
              <a:ext uri="{FF2B5EF4-FFF2-40B4-BE49-F238E27FC236}">
                <a16:creationId xmlns:a16="http://schemas.microsoft.com/office/drawing/2014/main" id="{BEC9B845-4013-4719-9DA7-17BA85EFCD42}"/>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2" name="Grafik 11">
            <a:extLst>
              <a:ext uri="{FF2B5EF4-FFF2-40B4-BE49-F238E27FC236}">
                <a16:creationId xmlns:a16="http://schemas.microsoft.com/office/drawing/2014/main" id="{AF423406-31DE-42CA-AC50-4226F99B7D6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a16="http://schemas.microsoft.com/office/drawing/2014/main" id="{8C815401-8BB8-4674-AE74-FC6A890E95BF}"/>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11" name="Fußzeilenplatzhalter 3">
            <a:extLst>
              <a:ext uri="{FF2B5EF4-FFF2-40B4-BE49-F238E27FC236}">
                <a16:creationId xmlns:a16="http://schemas.microsoft.com/office/drawing/2014/main" id="{5B0CF818-5A3E-4996-829A-4845F9B669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1542593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Xa_Agendafolie">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8" y="1874838"/>
            <a:ext cx="11401425" cy="4221162"/>
          </a:xfrm>
          <a:prstGeom prst="rect">
            <a:avLst/>
          </a:prstGeom>
        </p:spPr>
        <p:txBody>
          <a:bodyPr/>
          <a:lstStyle>
            <a:lvl1pPr marL="450000" indent="-450000">
              <a:lnSpc>
                <a:spcPct val="100000"/>
              </a:lnSpc>
              <a:spcBef>
                <a:spcPts val="1000"/>
              </a:spcBef>
              <a:buClr>
                <a:schemeClr val="tx1"/>
              </a:buClr>
              <a:buFont typeface="+mj-lt"/>
              <a:buAutoNum type="arabicPeriod"/>
              <a:defRPr sz="2400">
                <a:solidFill>
                  <a:schemeClr val="tx1"/>
                </a:solidFill>
              </a:defRPr>
            </a:lvl1pPr>
            <a:lvl2pPr marL="630000" indent="-180000">
              <a:lnSpc>
                <a:spcPct val="100000"/>
              </a:lnSpc>
              <a:spcBef>
                <a:spcPts val="1000"/>
              </a:spcBef>
              <a:buClr>
                <a:schemeClr val="tx2"/>
              </a:buClr>
              <a:buFont typeface="Calibri" panose="020F0502020204030204" pitchFamily="34" charset="0"/>
              <a:buChar char="&gt;"/>
              <a:defRPr sz="1800">
                <a:solidFill>
                  <a:schemeClr val="tx1"/>
                </a:solidFill>
              </a:defRPr>
            </a:lvl2pPr>
            <a:lvl3pPr marL="81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800">
                <a:solidFill>
                  <a:schemeClr val="tx1"/>
                </a:solidFill>
              </a:defRPr>
            </a:lvl3pPr>
            <a:lvl4pPr marL="99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4pPr>
            <a:lvl5pPr marL="1170000" indent="-180000">
              <a:lnSpc>
                <a:spcPct val="100000"/>
              </a:lnSpc>
              <a:spcBef>
                <a:spcPts val="0"/>
              </a:spcBef>
              <a:buClr>
                <a:schemeClr val="tx2"/>
              </a:buClr>
              <a:buFont typeface="Calibri" panose="020F0502020204030204" pitchFamily="34" charset="0"/>
              <a:buChar char="&gt;"/>
              <a:defRPr>
                <a:solidFill>
                  <a:schemeClr val="tx1"/>
                </a:solidFill>
              </a:defRPr>
            </a:lvl5pPr>
            <a:lvl6pPr>
              <a:defRPr/>
            </a:lvl6pPr>
            <a:lvl9pPr marL="1851325" indent="0">
              <a:buNone/>
              <a:defRPr/>
            </a:lvl9pPr>
          </a:lstStyle>
          <a:p>
            <a:pPr lvl="0"/>
            <a:r>
              <a:rPr lang="de-DE"/>
              <a:t>Ebene eins</a:t>
            </a:r>
          </a:p>
          <a:p>
            <a:pPr lvl="1"/>
            <a:r>
              <a:rPr lang="de-DE"/>
              <a:t>Ebene zwei</a:t>
            </a:r>
          </a:p>
          <a:p>
            <a:pPr lvl="2"/>
            <a:r>
              <a:rPr lang="de-DE"/>
              <a:t>Ebene drei</a:t>
            </a:r>
          </a:p>
          <a:p>
            <a:pPr lvl="3"/>
            <a:r>
              <a:rPr lang="de-DE"/>
              <a:t>Ebene vier</a:t>
            </a:r>
          </a:p>
          <a:p>
            <a:pPr lvl="4"/>
            <a:r>
              <a:rPr lang="de-DE"/>
              <a:t>Ebene fünf</a:t>
            </a:r>
          </a:p>
        </p:txBody>
      </p:sp>
      <p:sp>
        <p:nvSpPr>
          <p:cNvPr id="11" name="Textplatzhalter 9">
            <a:extLst>
              <a:ext uri="{FF2B5EF4-FFF2-40B4-BE49-F238E27FC236}">
                <a16:creationId xmlns:a16="http://schemas.microsoft.com/office/drawing/2014/main" id="{B084776E-E0D1-42A2-B10D-50EC7A27EFA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lang="de-DE" sz="1600" b="1" dirty="0">
                <a:solidFill>
                  <a:schemeClr val="tx2"/>
                </a:solidFill>
              </a:defRPr>
            </a:lvl1pPr>
          </a:lstStyle>
          <a:p>
            <a:pPr lvl="0"/>
            <a:r>
              <a:rPr lang="de-DE"/>
              <a:t>Titel oder Kapitel</a:t>
            </a:r>
          </a:p>
        </p:txBody>
      </p:sp>
      <p:pic>
        <p:nvPicPr>
          <p:cNvPr id="7" name="Grafik 6">
            <a:extLst>
              <a:ext uri="{FF2B5EF4-FFF2-40B4-BE49-F238E27FC236}">
                <a16:creationId xmlns:a16="http://schemas.microsoft.com/office/drawing/2014/main" id="{6A81A0E8-629B-4654-A962-6B04BC170E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0" name="Titel 9">
            <a:extLst>
              <a:ext uri="{FF2B5EF4-FFF2-40B4-BE49-F238E27FC236}">
                <a16:creationId xmlns:a16="http://schemas.microsoft.com/office/drawing/2014/main" id="{3285C95A-DA55-4D6D-9B84-C012C294FEF1}"/>
              </a:ext>
            </a:extLst>
          </p:cNvPr>
          <p:cNvSpPr>
            <a:spLocks noGrp="1"/>
          </p:cNvSpPr>
          <p:nvPr>
            <p:ph type="title" hasCustomPrompt="1"/>
          </p:nvPr>
        </p:nvSpPr>
        <p:spPr/>
        <p:txBody>
          <a:bodyPr/>
          <a:lstStyle>
            <a:lvl1pPr>
              <a:defRPr>
                <a:solidFill>
                  <a:schemeClr val="tx2"/>
                </a:solidFill>
              </a:defRPr>
            </a:lvl1pPr>
          </a:lstStyle>
          <a:p>
            <a:r>
              <a:rPr lang="de-DE"/>
              <a:t>Inhalt</a:t>
            </a:r>
          </a:p>
        </p:txBody>
      </p:sp>
      <p:sp>
        <p:nvSpPr>
          <p:cNvPr id="12" name="Fußzeilenplatzhalter 11"/>
          <p:cNvSpPr>
            <a:spLocks noGrp="1"/>
          </p:cNvSpPr>
          <p:nvPr>
            <p:ph type="ftr" sz="quarter" idx="14"/>
          </p:nvPr>
        </p:nvSpPr>
        <p:spPr/>
        <p:txBody>
          <a:bodyPr/>
          <a:lstStyle>
            <a:lvl1pPr>
              <a:defRPr lang="de-DE" sz="1200" kern="1200">
                <a:solidFill>
                  <a:schemeClr val="tx2"/>
                </a:solidFill>
                <a:latin typeface="+mn-lt"/>
                <a:ea typeface="+mn-ea"/>
                <a:cs typeface="+mn-cs"/>
              </a:defRPr>
            </a:lvl1pPr>
          </a:lstStyle>
          <a:p>
            <a:endParaRPr lang="de-DE"/>
          </a:p>
        </p:txBody>
      </p:sp>
      <p:sp>
        <p:nvSpPr>
          <p:cNvPr id="15" name="Foliennummernplatzhalter 14"/>
          <p:cNvSpPr>
            <a:spLocks noGrp="1"/>
          </p:cNvSpPr>
          <p:nvPr>
            <p:ph type="sldNum" sz="quarter" idx="15"/>
          </p:nvPr>
        </p:nvSpPr>
        <p:spPr/>
        <p:txBody>
          <a:bodyPr/>
          <a:lstStyle/>
          <a:p>
            <a:pPr algn="ctr"/>
            <a:fld id="{DA3D6B9D-FDB9-409D-A747-E73B4DE87BD0}" type="slidenum">
              <a:rPr lang="de-DE" smtClean="0"/>
              <a:pPr algn="ctr"/>
              <a:t>‹#›</a:t>
            </a:fld>
            <a:endParaRPr lang="de-DE"/>
          </a:p>
        </p:txBody>
      </p:sp>
    </p:spTree>
    <p:custDataLst>
      <p:tags r:id="rId1"/>
    </p:custDataLst>
    <p:extLst>
      <p:ext uri="{BB962C8B-B14F-4D97-AF65-F5344CB8AC3E}">
        <p14:creationId xmlns:p14="http://schemas.microsoft.com/office/powerpoint/2010/main" val="552032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5_A_Text-/ Media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D6BD21-D5E2-4157-A93E-B2D07F20C010}"/>
              </a:ext>
            </a:extLst>
          </p:cNvPr>
          <p:cNvSpPr/>
          <p:nvPr userDrawn="1"/>
        </p:nvSpPr>
        <p:spPr>
          <a:xfrm>
            <a:off x="0" y="0"/>
            <a:ext cx="62865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7F32C1D6-F2DF-4D86-92A6-0B52096689A0}"/>
              </a:ext>
            </a:extLst>
          </p:cNvPr>
          <p:cNvSpPr>
            <a:spLocks noGrp="1"/>
          </p:cNvSpPr>
          <p:nvPr>
            <p:ph type="title" hasCustomPrompt="1"/>
          </p:nvPr>
        </p:nvSpPr>
        <p:spPr>
          <a:xfrm>
            <a:off x="382587" y="398121"/>
            <a:ext cx="5522913" cy="2025589"/>
          </a:xfrm>
          <a:prstGeom prst="rect">
            <a:avLst/>
          </a:prstGeom>
        </p:spPr>
        <p:txBody>
          <a:bodyPr lIns="0" tIns="0" rIns="0" bIns="0"/>
          <a:lstStyle>
            <a:lvl1pPr>
              <a:defRPr sz="3600">
                <a:solidFill>
                  <a:schemeClr val="tx1"/>
                </a:solidFill>
              </a:defRPr>
            </a:lvl1pPr>
          </a:lstStyle>
          <a:p>
            <a:r>
              <a:rPr lang="de-DE"/>
              <a:t>Titel der Folie 36 </a:t>
            </a:r>
            <a:r>
              <a:rPr lang="de-DE" err="1"/>
              <a:t>pt</a:t>
            </a:r>
            <a:r>
              <a:rPr lang="de-DE"/>
              <a:t> – werden im Lateinischen </a:t>
            </a:r>
            <a:br>
              <a:rPr lang="de-DE"/>
            </a:br>
            <a:r>
              <a:rPr lang="de-DE"/>
              <a:t>nur Satzanfänge groß geschrieben</a:t>
            </a:r>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9"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err="1"/>
              <a:t>Subline</a:t>
            </a:r>
            <a:r>
              <a:rPr lang="de-DE"/>
              <a:t> 24 </a:t>
            </a:r>
            <a:r>
              <a:rPr lang="de-DE" err="1"/>
              <a:t>pt</a:t>
            </a:r>
            <a:r>
              <a:rPr lang="de-DE"/>
              <a:t> – als Blindtext</a:t>
            </a:r>
          </a:p>
        </p:txBody>
      </p:sp>
      <p:sp>
        <p:nvSpPr>
          <p:cNvPr id="9" name="Textplatzhalter 4">
            <a:extLst>
              <a:ext uri="{FF2B5EF4-FFF2-40B4-BE49-F238E27FC236}">
                <a16:creationId xmlns:a16="http://schemas.microsoft.com/office/drawing/2014/main" id="{90402E51-F9BC-46DD-9BC9-70C103489127}"/>
              </a:ext>
            </a:extLst>
          </p:cNvPr>
          <p:cNvSpPr>
            <a:spLocks noGrp="1"/>
          </p:cNvSpPr>
          <p:nvPr>
            <p:ph type="body" sz="quarter" idx="14" hasCustomPrompt="1"/>
          </p:nvPr>
        </p:nvSpPr>
        <p:spPr>
          <a:xfrm>
            <a:off x="382587"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a:t>Shorttext 24 </a:t>
            </a:r>
            <a:r>
              <a:rPr lang="de-DE" err="1"/>
              <a:t>pt</a:t>
            </a:r>
            <a:r>
              <a:rPr lang="de-DE"/>
              <a:t> – in Ihm finden sich eine Reihe realer lateinischer Wörter. Auch dieser Blindtext ist unverständlich gehalten, imitiert jedoch den Rhythmus der meisten europäischen Sprachen in lateinischer Schrift. </a:t>
            </a:r>
          </a:p>
        </p:txBody>
      </p:sp>
      <p:sp>
        <p:nvSpPr>
          <p:cNvPr id="10" name="Textplatzhalter 9">
            <a:extLst>
              <a:ext uri="{FF2B5EF4-FFF2-40B4-BE49-F238E27FC236}">
                <a16:creationId xmlns:a16="http://schemas.microsoft.com/office/drawing/2014/main" id="{BAA72B1C-AB5F-435E-A7FF-0C269900CBE7}"/>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2" name="Grafik 11">
            <a:extLst>
              <a:ext uri="{FF2B5EF4-FFF2-40B4-BE49-F238E27FC236}">
                <a16:creationId xmlns:a16="http://schemas.microsoft.com/office/drawing/2014/main" id="{8B7C962E-DA3A-451F-922D-7EB8949158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a16="http://schemas.microsoft.com/office/drawing/2014/main" id="{18FDC9A0-837E-431A-B23D-A5C1590169E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11" name="Inhaltsplatzhalter 4">
            <a:extLst>
              <a:ext uri="{FF2B5EF4-FFF2-40B4-BE49-F238E27FC236}">
                <a16:creationId xmlns:a16="http://schemas.microsoft.com/office/drawing/2014/main" id="{5C1F938E-DC1A-407E-B2D4-9D26C05FF972}"/>
              </a:ext>
            </a:extLst>
          </p:cNvPr>
          <p:cNvSpPr>
            <a:spLocks noGrp="1"/>
          </p:cNvSpPr>
          <p:nvPr>
            <p:ph sz="quarter" idx="16" hasCustomPrompt="1"/>
          </p:nvPr>
        </p:nvSpPr>
        <p:spPr>
          <a:xfrm>
            <a:off x="6454589" y="398122"/>
            <a:ext cx="5329424" cy="5331039"/>
          </a:xfrm>
          <a:prstGeom prst="rect">
            <a:avLst/>
          </a:prstGeom>
        </p:spPr>
        <p:txBody>
          <a:bodyPr/>
          <a:lstStyle>
            <a:lvl1pPr marL="360000" indent="-360000">
              <a:lnSpc>
                <a:spcPct val="100000"/>
              </a:lnSpc>
              <a:buFont typeface="+mj-lt"/>
              <a:buAutoNum type="arabicPeriod"/>
              <a:defRPr sz="2400">
                <a:solidFill>
                  <a:schemeClr val="tx1"/>
                </a:solidFill>
              </a:defRPr>
            </a:lvl1pPr>
            <a:lvl2pPr marL="540000" indent="-180000">
              <a:lnSpc>
                <a:spcPct val="100000"/>
              </a:lnSpc>
              <a:spcBef>
                <a:spcPts val="1000"/>
              </a:spcBef>
              <a:buClr>
                <a:schemeClr val="tx2"/>
              </a:buClr>
              <a:buFont typeface="Calibri" panose="020F0502020204030204" pitchFamily="34" charset="0"/>
              <a:buChar char="&gt;"/>
              <a:defRPr>
                <a:solidFill>
                  <a:schemeClr val="tx1"/>
                </a:solidFill>
              </a:defRPr>
            </a:lvl2pPr>
            <a:lvl3pPr marL="720000" indent="-180000">
              <a:lnSpc>
                <a:spcPct val="100000"/>
              </a:lnSpc>
              <a:spcBef>
                <a:spcPts val="0"/>
              </a:spcBef>
              <a:buClr>
                <a:schemeClr val="tx2"/>
              </a:buClr>
              <a:buFont typeface="Calibri" panose="020F0502020204030204" pitchFamily="34" charset="0"/>
              <a:buChar char="&gt;"/>
              <a:defRPr>
                <a:solidFill>
                  <a:schemeClr val="tx1"/>
                </a:solidFill>
              </a:defRPr>
            </a:lvl3pPr>
            <a:lvl4pPr marL="90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4pPr>
            <a:lvl5pPr marL="1080000" indent="-180000">
              <a:lnSpc>
                <a:spcPct val="100000"/>
              </a:lnSpc>
              <a:spcBef>
                <a:spcPts val="0"/>
              </a:spcBef>
              <a:buClr>
                <a:schemeClr val="tx2"/>
              </a:buClr>
              <a:buFont typeface="Calibri" pitchFamily="34" charset="0"/>
              <a:buChar char="&gt;"/>
              <a:defRPr>
                <a:solidFill>
                  <a:schemeClr val="tx1"/>
                </a:solidFill>
              </a:defRPr>
            </a:lvl5pPr>
            <a:lvl9pPr marL="2025950" marR="0"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9pPr>
          </a:lstStyle>
          <a:p>
            <a:pPr lvl="0"/>
            <a:r>
              <a:rPr lang="de-DE"/>
              <a:t>Ebene eins</a:t>
            </a:r>
          </a:p>
          <a:p>
            <a:pPr lvl="1"/>
            <a:r>
              <a:rPr lang="de-DE"/>
              <a:t>Ebene zwei</a:t>
            </a:r>
          </a:p>
          <a:p>
            <a:pPr lvl="2"/>
            <a:r>
              <a:rPr lang="de-DE"/>
              <a:t>Ebene drei</a:t>
            </a:r>
          </a:p>
          <a:p>
            <a:pPr lvl="3"/>
            <a:r>
              <a:rPr lang="de-DE"/>
              <a:t>Ebene vier</a:t>
            </a:r>
          </a:p>
          <a:p>
            <a:pPr lvl="4"/>
            <a:r>
              <a:rPr lang="de-DE"/>
              <a:t>Eben fünf</a:t>
            </a:r>
          </a:p>
        </p:txBody>
      </p:sp>
      <p:sp>
        <p:nvSpPr>
          <p:cNvPr id="14" name="Fußzeilenplatzhalter 3">
            <a:extLst>
              <a:ext uri="{FF2B5EF4-FFF2-40B4-BE49-F238E27FC236}">
                <a16:creationId xmlns:a16="http://schemas.microsoft.com/office/drawing/2014/main" id="{E39A43DA-C3D9-4ACF-AC78-975408E861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3086892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5_B_Text-/ Media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D6BD21-D5E2-4157-A93E-B2D07F20C010}"/>
              </a:ext>
            </a:extLst>
          </p:cNvPr>
          <p:cNvSpPr/>
          <p:nvPr userDrawn="1"/>
        </p:nvSpPr>
        <p:spPr>
          <a:xfrm>
            <a:off x="5905500" y="0"/>
            <a:ext cx="62865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7F32C1D6-F2DF-4D86-92A6-0B52096689A0}"/>
              </a:ext>
            </a:extLst>
          </p:cNvPr>
          <p:cNvSpPr>
            <a:spLocks noGrp="1"/>
          </p:cNvSpPr>
          <p:nvPr>
            <p:ph type="title" hasCustomPrompt="1"/>
          </p:nvPr>
        </p:nvSpPr>
        <p:spPr>
          <a:xfrm>
            <a:off x="6299104" y="398121"/>
            <a:ext cx="5522913" cy="2025589"/>
          </a:xfrm>
          <a:prstGeom prst="rect">
            <a:avLst/>
          </a:prstGeom>
        </p:spPr>
        <p:txBody>
          <a:bodyPr lIns="0" tIns="0" rIns="0" bIns="0"/>
          <a:lstStyle>
            <a:lvl1pPr>
              <a:defRPr sz="3600">
                <a:solidFill>
                  <a:schemeClr val="tx1"/>
                </a:solidFill>
              </a:defRPr>
            </a:lvl1pPr>
          </a:lstStyle>
          <a:p>
            <a:r>
              <a:rPr lang="de-DE"/>
              <a:t>Titel der Folie 36 </a:t>
            </a:r>
            <a:r>
              <a:rPr lang="de-DE" err="1"/>
              <a:t>pt</a:t>
            </a:r>
            <a:r>
              <a:rPr lang="de-DE"/>
              <a:t> – werden im Lateinischen </a:t>
            </a:r>
            <a:br>
              <a:rPr lang="de-DE"/>
            </a:br>
            <a:r>
              <a:rPr lang="de-DE"/>
              <a:t>nur Satzanfänge groß geschrieben</a:t>
            </a:r>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6299106"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err="1"/>
              <a:t>Subline</a:t>
            </a:r>
            <a:r>
              <a:rPr lang="de-DE"/>
              <a:t> 24 </a:t>
            </a:r>
            <a:r>
              <a:rPr lang="de-DE" err="1"/>
              <a:t>pt</a:t>
            </a:r>
            <a:r>
              <a:rPr lang="de-DE"/>
              <a:t> – als Blindtext</a:t>
            </a:r>
          </a:p>
        </p:txBody>
      </p:sp>
      <p:sp>
        <p:nvSpPr>
          <p:cNvPr id="7" name="Textplatzhalter 4">
            <a:extLst>
              <a:ext uri="{FF2B5EF4-FFF2-40B4-BE49-F238E27FC236}">
                <a16:creationId xmlns:a16="http://schemas.microsoft.com/office/drawing/2014/main" id="{CDAB43C7-5E5E-4B24-8D04-1AA253384938}"/>
              </a:ext>
            </a:extLst>
          </p:cNvPr>
          <p:cNvSpPr>
            <a:spLocks noGrp="1"/>
          </p:cNvSpPr>
          <p:nvPr>
            <p:ph type="body" sz="quarter" idx="14" hasCustomPrompt="1"/>
          </p:nvPr>
        </p:nvSpPr>
        <p:spPr>
          <a:xfrm>
            <a:off x="6299106"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a:t>Shorttext 24 </a:t>
            </a:r>
            <a:r>
              <a:rPr lang="de-DE" err="1"/>
              <a:t>pt</a:t>
            </a:r>
            <a:r>
              <a:rPr lang="de-DE"/>
              <a:t> – in Ihm finden sich eine Reihe realer lateinischer Wörter. Auch dieser Blindtext ist unverständlich gehalten, imitiert jedoch den Rhythmus der meisten europäischen Sprachen in lateinischer Schrift. </a:t>
            </a:r>
          </a:p>
        </p:txBody>
      </p:sp>
      <p:sp>
        <p:nvSpPr>
          <p:cNvPr id="10" name="Textplatzhalter 9">
            <a:extLst>
              <a:ext uri="{FF2B5EF4-FFF2-40B4-BE49-F238E27FC236}">
                <a16:creationId xmlns:a16="http://schemas.microsoft.com/office/drawing/2014/main" id="{1A685B60-350D-431C-A3DD-F4E9B029D55F}"/>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3" name="Grafik 12">
            <a:extLst>
              <a:ext uri="{FF2B5EF4-FFF2-40B4-BE49-F238E27FC236}">
                <a16:creationId xmlns:a16="http://schemas.microsoft.com/office/drawing/2014/main" id="{996885AE-C084-4272-AF18-4417A27783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4" name="Slide Number Placeholder 5">
            <a:extLst>
              <a:ext uri="{FF2B5EF4-FFF2-40B4-BE49-F238E27FC236}">
                <a16:creationId xmlns:a16="http://schemas.microsoft.com/office/drawing/2014/main" id="{DA157F9F-F0A8-4370-8F80-A6EB2C538C5E}"/>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15" name="Inhaltsplatzhalter 4">
            <a:extLst>
              <a:ext uri="{FF2B5EF4-FFF2-40B4-BE49-F238E27FC236}">
                <a16:creationId xmlns:a16="http://schemas.microsoft.com/office/drawing/2014/main" id="{7BCCF730-AABB-40F8-9074-A15CDCDB3C73}"/>
              </a:ext>
            </a:extLst>
          </p:cNvPr>
          <p:cNvSpPr>
            <a:spLocks noGrp="1"/>
          </p:cNvSpPr>
          <p:nvPr>
            <p:ph sz="quarter" idx="17" hasCustomPrompt="1"/>
          </p:nvPr>
        </p:nvSpPr>
        <p:spPr>
          <a:xfrm>
            <a:off x="395917" y="398122"/>
            <a:ext cx="5329424" cy="5331039"/>
          </a:xfrm>
          <a:prstGeom prst="rect">
            <a:avLst/>
          </a:prstGeom>
        </p:spPr>
        <p:txBody>
          <a:bodyPr/>
          <a:lstStyle>
            <a:lvl1pPr marL="360000" indent="-360000">
              <a:lnSpc>
                <a:spcPct val="100000"/>
              </a:lnSpc>
              <a:buFont typeface="+mj-lt"/>
              <a:buAutoNum type="arabicPeriod"/>
              <a:defRPr sz="2400">
                <a:solidFill>
                  <a:schemeClr val="tx1"/>
                </a:solidFill>
              </a:defRPr>
            </a:lvl1pPr>
            <a:lvl2pPr marL="540000" indent="-180000">
              <a:lnSpc>
                <a:spcPct val="100000"/>
              </a:lnSpc>
              <a:spcBef>
                <a:spcPts val="1000"/>
              </a:spcBef>
              <a:buClr>
                <a:schemeClr val="tx2"/>
              </a:buClr>
              <a:buFont typeface="Calibri" panose="020F0502020204030204" pitchFamily="34" charset="0"/>
              <a:buChar char="&gt;"/>
              <a:defRPr>
                <a:solidFill>
                  <a:schemeClr val="tx1"/>
                </a:solidFill>
              </a:defRPr>
            </a:lvl2pPr>
            <a:lvl3pPr marL="720000" indent="-180000">
              <a:lnSpc>
                <a:spcPct val="100000"/>
              </a:lnSpc>
              <a:spcBef>
                <a:spcPts val="0"/>
              </a:spcBef>
              <a:buClr>
                <a:schemeClr val="tx2"/>
              </a:buClr>
              <a:buFont typeface="Calibri" panose="020F0502020204030204" pitchFamily="34" charset="0"/>
              <a:buChar char="&gt;"/>
              <a:defRPr>
                <a:solidFill>
                  <a:schemeClr val="tx1"/>
                </a:solidFill>
              </a:defRPr>
            </a:lvl3pPr>
            <a:lvl4pPr marL="90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baseline="0">
                <a:solidFill>
                  <a:schemeClr val="tx1"/>
                </a:solidFill>
              </a:defRPr>
            </a:lvl4pPr>
            <a:lvl5pPr marL="1080000" indent="-180000">
              <a:lnSpc>
                <a:spcPct val="100000"/>
              </a:lnSpc>
              <a:spcBef>
                <a:spcPts val="0"/>
              </a:spcBef>
              <a:buClr>
                <a:schemeClr val="tx2"/>
              </a:buClr>
              <a:buFont typeface="Calibri" pitchFamily="34" charset="0"/>
              <a:buChar char="&gt;"/>
              <a:defRPr>
                <a:solidFill>
                  <a:schemeClr val="tx1"/>
                </a:solidFill>
              </a:defRPr>
            </a:lvl5pPr>
            <a:lvl9pPr marL="2025950" marR="0"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9pPr>
          </a:lstStyle>
          <a:p>
            <a:pPr lvl="0"/>
            <a:r>
              <a:rPr lang="de-DE"/>
              <a:t>Ebene eins</a:t>
            </a:r>
          </a:p>
          <a:p>
            <a:pPr lvl="1"/>
            <a:r>
              <a:rPr lang="de-DE"/>
              <a:t>Ebene zwei</a:t>
            </a:r>
          </a:p>
          <a:p>
            <a:pPr lvl="2"/>
            <a:r>
              <a:rPr lang="de-DE"/>
              <a:t>Ebene drei</a:t>
            </a:r>
          </a:p>
          <a:p>
            <a:pPr lvl="3"/>
            <a:r>
              <a:rPr lang="de-DE"/>
              <a:t>Ebene vier</a:t>
            </a:r>
          </a:p>
          <a:p>
            <a:pPr lvl="4"/>
            <a:r>
              <a:rPr lang="de-DE"/>
              <a:t>Ebene fünf</a:t>
            </a:r>
          </a:p>
        </p:txBody>
      </p:sp>
      <p:sp>
        <p:nvSpPr>
          <p:cNvPr id="11" name="Fußzeilenplatzhalter 3">
            <a:extLst>
              <a:ext uri="{FF2B5EF4-FFF2-40B4-BE49-F238E27FC236}">
                <a16:creationId xmlns:a16="http://schemas.microsoft.com/office/drawing/2014/main" id="{EAE38565-8B34-4F2F-8557-25B4D2D09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3828533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6_A_Kapiteltrenner">
    <p:spTree>
      <p:nvGrpSpPr>
        <p:cNvPr id="1" name=""/>
        <p:cNvGrpSpPr/>
        <p:nvPr/>
      </p:nvGrpSpPr>
      <p:grpSpPr>
        <a:xfrm>
          <a:off x="0" y="0"/>
          <a:ext cx="0" cy="0"/>
          <a:chOff x="0" y="0"/>
          <a:chExt cx="0" cy="0"/>
        </a:xfrm>
      </p:grpSpPr>
      <p:sp>
        <p:nvSpPr>
          <p:cNvPr id="13" name="Textplatzhalter 9">
            <a:extLst>
              <a:ext uri="{FF2B5EF4-FFF2-40B4-BE49-F238E27FC236}">
                <a16:creationId xmlns:a16="http://schemas.microsoft.com/office/drawing/2014/main" id="{34433B3D-BE54-4C7C-9636-5F44B669EC62}"/>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7" name="Grafik 6">
            <a:extLst>
              <a:ext uri="{FF2B5EF4-FFF2-40B4-BE49-F238E27FC236}">
                <a16:creationId xmlns:a16="http://schemas.microsoft.com/office/drawing/2014/main" id="{34CCB33C-D395-4996-ADAB-DF8106DED7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8" name="Slide Number Placeholder 5">
            <a:extLst>
              <a:ext uri="{FF2B5EF4-FFF2-40B4-BE49-F238E27FC236}">
                <a16:creationId xmlns:a16="http://schemas.microsoft.com/office/drawing/2014/main" id="{22C60430-D896-4881-90EC-55F19F011E4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9" name="Textplatzhalter 20">
            <a:extLst>
              <a:ext uri="{FF2B5EF4-FFF2-40B4-BE49-F238E27FC236}">
                <a16:creationId xmlns:a16="http://schemas.microsoft.com/office/drawing/2014/main" id="{E85E29A6-CCA1-42C1-BA72-BB4547217D1A}"/>
              </a:ext>
            </a:extLst>
          </p:cNvPr>
          <p:cNvSpPr>
            <a:spLocks noGrp="1"/>
          </p:cNvSpPr>
          <p:nvPr>
            <p:ph type="body" sz="quarter" idx="18" hasCustomPrompt="1"/>
          </p:nvPr>
        </p:nvSpPr>
        <p:spPr>
          <a:xfrm>
            <a:off x="0" y="890926"/>
            <a:ext cx="5905500" cy="1684450"/>
          </a:xfrm>
          <a:prstGeom prst="rect">
            <a:avLst/>
          </a:prstGeom>
          <a:solidFill>
            <a:schemeClr val="tx2"/>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sp>
        <p:nvSpPr>
          <p:cNvPr id="10" name="Textplatzhalter 20">
            <a:extLst>
              <a:ext uri="{FF2B5EF4-FFF2-40B4-BE49-F238E27FC236}">
                <a16:creationId xmlns:a16="http://schemas.microsoft.com/office/drawing/2014/main" id="{6161856D-60E4-4D28-81C6-DF4CC967261F}"/>
              </a:ext>
            </a:extLst>
          </p:cNvPr>
          <p:cNvSpPr>
            <a:spLocks noGrp="1"/>
          </p:cNvSpPr>
          <p:nvPr>
            <p:ph type="body" sz="quarter" idx="20" hasCustomPrompt="1"/>
          </p:nvPr>
        </p:nvSpPr>
        <p:spPr>
          <a:xfrm>
            <a:off x="-1" y="4192974"/>
            <a:ext cx="4422304" cy="721700"/>
          </a:xfrm>
          <a:prstGeom prst="rect">
            <a:avLst/>
          </a:prstGeom>
          <a:solidFill>
            <a:schemeClr val="tx2"/>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Untertitel der Folie 48 </a:t>
            </a:r>
            <a:r>
              <a:rPr lang="de-DE" err="1"/>
              <a:t>pt</a:t>
            </a:r>
            <a:endParaRPr lang="de-DE"/>
          </a:p>
        </p:txBody>
      </p:sp>
      <p:sp>
        <p:nvSpPr>
          <p:cNvPr id="12" name="Fußzeilenplatzhalter 3">
            <a:extLst>
              <a:ext uri="{FF2B5EF4-FFF2-40B4-BE49-F238E27FC236}">
                <a16:creationId xmlns:a16="http://schemas.microsoft.com/office/drawing/2014/main" id="{105616A1-DA68-444F-BD40-10E653D2F4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4810861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6_B_Kapiteltrenner">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1CE6B80B-97D6-4615-9F28-90A93E9D88DB}"/>
              </a:ext>
            </a:extLst>
          </p:cNvPr>
          <p:cNvSpPr/>
          <p:nvPr userDrawn="1"/>
        </p:nvSpPr>
        <p:spPr>
          <a:xfrm>
            <a:off x="1" y="0"/>
            <a:ext cx="12192000" cy="6730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4">
            <a:extLst>
              <a:ext uri="{FF2B5EF4-FFF2-40B4-BE49-F238E27FC236}">
                <a16:creationId xmlns:a16="http://schemas.microsoft.com/office/drawing/2014/main" id="{00F514EB-99C2-49D8-BE98-F9FF5B38231C}"/>
              </a:ext>
            </a:extLst>
          </p:cNvPr>
          <p:cNvSpPr>
            <a:spLocks noGrp="1"/>
          </p:cNvSpPr>
          <p:nvPr>
            <p:ph type="body" sz="quarter" idx="14" hasCustomPrompt="1"/>
          </p:nvPr>
        </p:nvSpPr>
        <p:spPr>
          <a:xfrm>
            <a:off x="382587" y="3155743"/>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err="1"/>
              <a:t>Subline</a:t>
            </a:r>
            <a:r>
              <a:rPr lang="de-DE"/>
              <a:t> 24 </a:t>
            </a:r>
            <a:r>
              <a:rPr lang="de-DE" err="1"/>
              <a:t>pt</a:t>
            </a:r>
            <a:r>
              <a:rPr lang="de-DE"/>
              <a:t> – als bekanntester Blindtext gilt der Text „</a:t>
            </a:r>
            <a:r>
              <a:rPr lang="de-DE" err="1"/>
              <a:t>Lorem</a:t>
            </a:r>
            <a:r>
              <a:rPr lang="de-DE"/>
              <a:t> </a:t>
            </a:r>
            <a:r>
              <a:rPr lang="de-DE" err="1"/>
              <a:t>ipsum</a:t>
            </a:r>
            <a:r>
              <a:rPr lang="de-DE"/>
              <a:t>“, der seinen Ursprung im 16. Jahrhundert haben soll. </a:t>
            </a:r>
            <a:r>
              <a:rPr lang="de-DE" err="1"/>
              <a:t>Lorem</a:t>
            </a:r>
            <a:r>
              <a:rPr lang="de-DE"/>
              <a:t> </a:t>
            </a:r>
            <a:r>
              <a:rPr lang="de-DE" err="1"/>
              <a:t>ipsum</a:t>
            </a:r>
            <a:r>
              <a:rPr lang="de-DE"/>
              <a:t> ist in einer pseudo-lateinischen Sprache verfasst, die ungefähr dem „natürlichen“ Latein entspricht. In Ihm finden sich eine Reihe realer lateinischer Wörter.</a:t>
            </a:r>
          </a:p>
        </p:txBody>
      </p:sp>
      <p:sp>
        <p:nvSpPr>
          <p:cNvPr id="13" name="Textplatzhalter 9">
            <a:extLst>
              <a:ext uri="{FF2B5EF4-FFF2-40B4-BE49-F238E27FC236}">
                <a16:creationId xmlns:a16="http://schemas.microsoft.com/office/drawing/2014/main" id="{15493618-76B5-4550-B0AD-33D23BF0C6AA}"/>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1"/>
                </a:solidFill>
              </a:defRPr>
            </a:lvl1pPr>
            <a:lvl5pPr>
              <a:defRPr/>
            </a:lvl5pPr>
          </a:lstStyle>
          <a:p>
            <a:pPr lvl="0"/>
            <a:r>
              <a:rPr lang="de-DE"/>
              <a:t>Titel oder Kapitel</a:t>
            </a:r>
          </a:p>
        </p:txBody>
      </p:sp>
      <p:pic>
        <p:nvPicPr>
          <p:cNvPr id="8" name="Grafik 7">
            <a:extLst>
              <a:ext uri="{FF2B5EF4-FFF2-40B4-BE49-F238E27FC236}">
                <a16:creationId xmlns:a16="http://schemas.microsoft.com/office/drawing/2014/main" id="{2332AC31-532F-40E4-A5E4-49D3E3C3EB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9" name="Slide Number Placeholder 5">
            <a:extLst>
              <a:ext uri="{FF2B5EF4-FFF2-40B4-BE49-F238E27FC236}">
                <a16:creationId xmlns:a16="http://schemas.microsoft.com/office/drawing/2014/main" id="{2C4C2BAC-EB86-4670-A8A5-5D648E398ED2}"/>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1"/>
                </a:solidFill>
                <a:latin typeface="+mn-lt"/>
              </a:defRPr>
            </a:lvl1pPr>
          </a:lstStyle>
          <a:p>
            <a:fld id="{4FAB73BC-B049-4115-A692-8D63A059BFB8}" type="slidenum">
              <a:rPr lang="en-US" smtClean="0"/>
              <a:pPr/>
              <a:t>‹#›</a:t>
            </a:fld>
            <a:endParaRPr lang="en-US"/>
          </a:p>
        </p:txBody>
      </p:sp>
      <p:sp>
        <p:nvSpPr>
          <p:cNvPr id="10" name="Textplatzhalter 20">
            <a:extLst>
              <a:ext uri="{FF2B5EF4-FFF2-40B4-BE49-F238E27FC236}">
                <a16:creationId xmlns:a16="http://schemas.microsoft.com/office/drawing/2014/main" id="{00FE83CA-69D1-43B7-BE0C-83D6E1B2B4B2}"/>
              </a:ext>
            </a:extLst>
          </p:cNvPr>
          <p:cNvSpPr>
            <a:spLocks noGrp="1"/>
          </p:cNvSpPr>
          <p:nvPr>
            <p:ph type="body" sz="quarter" idx="18" hasCustomPrompt="1"/>
          </p:nvPr>
        </p:nvSpPr>
        <p:spPr>
          <a:xfrm>
            <a:off x="0" y="890926"/>
            <a:ext cx="5905500" cy="1684450"/>
          </a:xfrm>
          <a:prstGeom prst="rect">
            <a:avLst/>
          </a:prstGeom>
          <a:no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sp>
        <p:nvSpPr>
          <p:cNvPr id="12" name="Fußzeilenplatzhalter 3">
            <a:extLst>
              <a:ext uri="{FF2B5EF4-FFF2-40B4-BE49-F238E27FC236}">
                <a16:creationId xmlns:a16="http://schemas.microsoft.com/office/drawing/2014/main" id="{AAE65EED-4ECC-4069-9685-2F2C63A8AF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de-DE"/>
          </a:p>
        </p:txBody>
      </p:sp>
    </p:spTree>
    <p:custDataLst>
      <p:tags r:id="rId1"/>
    </p:custDataLst>
    <p:extLst>
      <p:ext uri="{BB962C8B-B14F-4D97-AF65-F5344CB8AC3E}">
        <p14:creationId xmlns:p14="http://schemas.microsoft.com/office/powerpoint/2010/main" val="2495108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6_C_Kapiteltrenner">
    <p:spTree>
      <p:nvGrpSpPr>
        <p:cNvPr id="1" name=""/>
        <p:cNvGrpSpPr/>
        <p:nvPr/>
      </p:nvGrpSpPr>
      <p:grpSpPr>
        <a:xfrm>
          <a:off x="0" y="0"/>
          <a:ext cx="0" cy="0"/>
          <a:chOff x="0" y="0"/>
          <a:chExt cx="0" cy="0"/>
        </a:xfrm>
      </p:grpSpPr>
      <p:sp>
        <p:nvSpPr>
          <p:cNvPr id="7" name="Textplatzhalter 4">
            <a:extLst>
              <a:ext uri="{FF2B5EF4-FFF2-40B4-BE49-F238E27FC236}">
                <a16:creationId xmlns:a16="http://schemas.microsoft.com/office/drawing/2014/main" id="{00F514EB-99C2-49D8-BE98-F9FF5B38231C}"/>
              </a:ext>
            </a:extLst>
          </p:cNvPr>
          <p:cNvSpPr>
            <a:spLocks noGrp="1"/>
          </p:cNvSpPr>
          <p:nvPr>
            <p:ph type="body" sz="quarter" idx="14" hasCustomPrompt="1"/>
          </p:nvPr>
        </p:nvSpPr>
        <p:spPr>
          <a:xfrm>
            <a:off x="382587" y="3155743"/>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err="1"/>
              <a:t>Subline</a:t>
            </a:r>
            <a:r>
              <a:rPr lang="de-DE"/>
              <a:t> 24 </a:t>
            </a:r>
            <a:r>
              <a:rPr lang="de-DE" err="1"/>
              <a:t>pt</a:t>
            </a:r>
            <a:r>
              <a:rPr lang="de-DE"/>
              <a:t> – als bekanntester Blindtext gilt der Text „</a:t>
            </a:r>
            <a:r>
              <a:rPr lang="de-DE" err="1"/>
              <a:t>Lorem</a:t>
            </a:r>
            <a:r>
              <a:rPr lang="de-DE"/>
              <a:t> </a:t>
            </a:r>
            <a:r>
              <a:rPr lang="de-DE" err="1"/>
              <a:t>ipsum</a:t>
            </a:r>
            <a:r>
              <a:rPr lang="de-DE"/>
              <a:t>“, der seinen Ursprung im 16. Jahrhundert haben soll. </a:t>
            </a:r>
            <a:r>
              <a:rPr lang="de-DE" err="1"/>
              <a:t>Lorem</a:t>
            </a:r>
            <a:r>
              <a:rPr lang="de-DE"/>
              <a:t> </a:t>
            </a:r>
            <a:r>
              <a:rPr lang="de-DE" err="1"/>
              <a:t>ipsum</a:t>
            </a:r>
            <a:r>
              <a:rPr lang="de-DE"/>
              <a:t> ist in einer pseudo-lateinischen Sprache verfasst, die ungefähr dem „natürlichen“ Latein entspricht. In Ihm finden sich eine Reihe realer lateinischer Wörter.</a:t>
            </a:r>
          </a:p>
        </p:txBody>
      </p:sp>
      <p:sp>
        <p:nvSpPr>
          <p:cNvPr id="5" name="Bildplatzhalter 4">
            <a:extLst>
              <a:ext uri="{FF2B5EF4-FFF2-40B4-BE49-F238E27FC236}">
                <a16:creationId xmlns:a16="http://schemas.microsoft.com/office/drawing/2014/main" id="{90E7B514-C5BD-4DBF-A1C1-6A6DE08E3D74}"/>
              </a:ext>
            </a:extLst>
          </p:cNvPr>
          <p:cNvSpPr>
            <a:spLocks noGrp="1"/>
          </p:cNvSpPr>
          <p:nvPr>
            <p:ph type="pic" sz="quarter" idx="15"/>
          </p:nvPr>
        </p:nvSpPr>
        <p:spPr>
          <a:xfrm>
            <a:off x="0" y="0"/>
            <a:ext cx="12192000" cy="3044825"/>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en-US"/>
              <a:t>Click icon to add picture</a:t>
            </a:r>
            <a:endParaRPr lang="de-DE"/>
          </a:p>
        </p:txBody>
      </p:sp>
      <p:sp>
        <p:nvSpPr>
          <p:cNvPr id="14" name="Textplatzhalter 9">
            <a:extLst>
              <a:ext uri="{FF2B5EF4-FFF2-40B4-BE49-F238E27FC236}">
                <a16:creationId xmlns:a16="http://schemas.microsoft.com/office/drawing/2014/main" id="{BD7A949F-15D7-4EEA-AB94-F22213C641E9}"/>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9" name="Grafik 8">
            <a:extLst>
              <a:ext uri="{FF2B5EF4-FFF2-40B4-BE49-F238E27FC236}">
                <a16:creationId xmlns:a16="http://schemas.microsoft.com/office/drawing/2014/main" id="{F0308BB0-9753-45FA-9712-B1A0B0031F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0" name="Slide Number Placeholder 5">
            <a:extLst>
              <a:ext uri="{FF2B5EF4-FFF2-40B4-BE49-F238E27FC236}">
                <a16:creationId xmlns:a16="http://schemas.microsoft.com/office/drawing/2014/main" id="{968DFC62-C7E4-411E-ACD4-8BB589E426E3}"/>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11" name="Textplatzhalter 20">
            <a:extLst>
              <a:ext uri="{FF2B5EF4-FFF2-40B4-BE49-F238E27FC236}">
                <a16:creationId xmlns:a16="http://schemas.microsoft.com/office/drawing/2014/main" id="{97303098-0CE6-4499-AC50-95874CD4F98C}"/>
              </a:ext>
            </a:extLst>
          </p:cNvPr>
          <p:cNvSpPr>
            <a:spLocks noGrp="1"/>
          </p:cNvSpPr>
          <p:nvPr>
            <p:ph type="body" sz="quarter" idx="17"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sp>
        <p:nvSpPr>
          <p:cNvPr id="13" name="Fußzeilenplatzhalter 3">
            <a:extLst>
              <a:ext uri="{FF2B5EF4-FFF2-40B4-BE49-F238E27FC236}">
                <a16:creationId xmlns:a16="http://schemas.microsoft.com/office/drawing/2014/main" id="{0F9B4075-86CF-4E57-AB9E-AD941205DA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24994876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7_B_Abschlussfolie+Klinik">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20">
            <a:extLst>
              <a:ext uri="{FF2B5EF4-FFF2-40B4-BE49-F238E27FC236}">
                <a16:creationId xmlns:a16="http://schemas.microsoft.com/office/drawing/2014/main" id="{17BD471E-9E0D-45D0-A628-324513DD874C}"/>
              </a:ext>
            </a:extLst>
          </p:cNvPr>
          <p:cNvSpPr>
            <a:spLocks noGrp="1"/>
          </p:cNvSpPr>
          <p:nvPr>
            <p:ph type="body" sz="quarter" idx="11" hasCustomPrompt="1"/>
          </p:nvPr>
        </p:nvSpPr>
        <p:spPr>
          <a:xfrm>
            <a:off x="0" y="772941"/>
            <a:ext cx="4146550" cy="878985"/>
          </a:xfrm>
          <a:prstGeom prst="rect">
            <a:avLst/>
          </a:prstGeom>
          <a:solidFill>
            <a:schemeClr val="tx2"/>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Klinik 16 </a:t>
            </a:r>
            <a:r>
              <a:rPr lang="de-DE" err="1"/>
              <a:t>pt</a:t>
            </a:r>
            <a:endParaRPr lang="de-DE"/>
          </a:p>
        </p:txBody>
      </p:sp>
      <p:sp>
        <p:nvSpPr>
          <p:cNvPr id="10" name="Textplatzhalter 22">
            <a:extLst>
              <a:ext uri="{FF2B5EF4-FFF2-40B4-BE49-F238E27FC236}">
                <a16:creationId xmlns:a16="http://schemas.microsoft.com/office/drawing/2014/main" id="{FF496063-7E74-47E9-845A-CB233795930B}"/>
              </a:ext>
            </a:extLst>
          </p:cNvPr>
          <p:cNvSpPr>
            <a:spLocks noGrp="1"/>
          </p:cNvSpPr>
          <p:nvPr>
            <p:ph type="body" sz="quarter" idx="12" hasCustomPrompt="1"/>
          </p:nvPr>
        </p:nvSpPr>
        <p:spPr>
          <a:xfrm>
            <a:off x="308576" y="1131643"/>
            <a:ext cx="2832980" cy="392357"/>
          </a:xfrm>
          <a:prstGeom prst="rect">
            <a:avLst/>
          </a:prstGeom>
        </p:spPr>
        <p:txBody>
          <a:bodyPr/>
          <a:lstStyle>
            <a:lvl1pPr>
              <a:lnSpc>
                <a:spcPct val="100000"/>
              </a:lnSpc>
              <a:defRPr sz="1200">
                <a:solidFill>
                  <a:schemeClr val="bg1"/>
                </a:solidFill>
              </a:defRPr>
            </a:lvl1pPr>
          </a:lstStyle>
          <a:p>
            <a:pPr lvl="0"/>
            <a:r>
              <a:rPr lang="de-DE"/>
              <a:t>Abteilung 12 </a:t>
            </a:r>
            <a:r>
              <a:rPr lang="de-DE" err="1"/>
              <a:t>pt</a:t>
            </a:r>
            <a:r>
              <a:rPr lang="de-DE"/>
              <a:t> Zeile eins und </a:t>
            </a:r>
          </a:p>
          <a:p>
            <a:pPr lvl="0"/>
            <a:r>
              <a:rPr lang="de-DE"/>
              <a:t>Abteilung Zeile zwei</a:t>
            </a:r>
          </a:p>
        </p:txBody>
      </p:sp>
      <p:pic>
        <p:nvPicPr>
          <p:cNvPr id="13" name="Grafik 12">
            <a:extLst>
              <a:ext uri="{FF2B5EF4-FFF2-40B4-BE49-F238E27FC236}">
                <a16:creationId xmlns:a16="http://schemas.microsoft.com/office/drawing/2014/main" id="{9C347F67-28E8-452B-B14F-59D8F6714A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5" name="Textfeld 14">
            <a:extLst>
              <a:ext uri="{FF2B5EF4-FFF2-40B4-BE49-F238E27FC236}">
                <a16:creationId xmlns:a16="http://schemas.microsoft.com/office/drawing/2014/main" id="{07A3EDFE-1A92-482A-AB6F-34EF1533E98C}"/>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7" name="Textplatzhalter 2">
            <a:extLst>
              <a:ext uri="{FF2B5EF4-FFF2-40B4-BE49-F238E27FC236}">
                <a16:creationId xmlns:a16="http://schemas.microsoft.com/office/drawing/2014/main" id="{02D77699-85FF-4D9D-992F-7181C41EB2D9}"/>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1" name="Datumsplatzhalter 4">
            <a:extLst>
              <a:ext uri="{FF2B5EF4-FFF2-40B4-BE49-F238E27FC236}">
                <a16:creationId xmlns:a16="http://schemas.microsoft.com/office/drawing/2014/main" id="{88D7C376-DA93-46E2-A0B3-1193C8937B01}"/>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46E43FCD-C8C3-478E-9D26-10D95FD5CA3C}" type="datetime1">
              <a:rPr lang="de-DE" smtClean="0"/>
              <a:t>05.11.25</a:t>
            </a:fld>
            <a:endParaRPr lang="de-DE"/>
          </a:p>
        </p:txBody>
      </p:sp>
      <p:sp>
        <p:nvSpPr>
          <p:cNvPr id="14" name="Textplatzhalter 20">
            <a:extLst>
              <a:ext uri="{FF2B5EF4-FFF2-40B4-BE49-F238E27FC236}">
                <a16:creationId xmlns:a16="http://schemas.microsoft.com/office/drawing/2014/main" id="{47A32FAA-3970-469E-92B6-E20416895495}"/>
              </a:ext>
            </a:extLst>
          </p:cNvPr>
          <p:cNvSpPr>
            <a:spLocks noGrp="1"/>
          </p:cNvSpPr>
          <p:nvPr>
            <p:ph type="body" sz="quarter" idx="16" hasCustomPrompt="1"/>
          </p:nvPr>
        </p:nvSpPr>
        <p:spPr>
          <a:xfrm>
            <a:off x="0" y="2869950"/>
            <a:ext cx="5905500" cy="1684450"/>
          </a:xfrm>
          <a:prstGeom prst="rect">
            <a:avLst/>
          </a:prstGeom>
          <a:solidFill>
            <a:schemeClr val="tx2"/>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Vielen Dank für Ihre Aufmerksamkeit</a:t>
            </a:r>
          </a:p>
        </p:txBody>
      </p:sp>
    </p:spTree>
    <p:custDataLst>
      <p:tags r:id="rId1"/>
    </p:custDataLst>
    <p:extLst>
      <p:ext uri="{BB962C8B-B14F-4D97-AF65-F5344CB8AC3E}">
        <p14:creationId xmlns:p14="http://schemas.microsoft.com/office/powerpoint/2010/main" val="6417553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7_C_Abschlussfolie_Uni">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28F88D0D-1E5B-42F0-9B21-C8FCAB32AB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8" name="Grafik 7">
            <a:extLst>
              <a:ext uri="{FF2B5EF4-FFF2-40B4-BE49-F238E27FC236}">
                <a16:creationId xmlns:a16="http://schemas.microsoft.com/office/drawing/2014/main" id="{3E21FC74-EAF9-498E-93F3-1CC985B78E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9" name="Textfeld 8">
            <a:extLst>
              <a:ext uri="{FF2B5EF4-FFF2-40B4-BE49-F238E27FC236}">
                <a16:creationId xmlns:a16="http://schemas.microsoft.com/office/drawing/2014/main" id="{8C6F329D-8F15-4C3F-AB7B-D977A216B441}"/>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0" name="Textplatzhalter 2">
            <a:extLst>
              <a:ext uri="{FF2B5EF4-FFF2-40B4-BE49-F238E27FC236}">
                <a16:creationId xmlns:a16="http://schemas.microsoft.com/office/drawing/2014/main" id="{94A3BB7E-1986-4568-9B62-551B964BE05F}"/>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2" name="Datumsplatzhalter 4">
            <a:extLst>
              <a:ext uri="{FF2B5EF4-FFF2-40B4-BE49-F238E27FC236}">
                <a16:creationId xmlns:a16="http://schemas.microsoft.com/office/drawing/2014/main" id="{376981BA-59F8-40B6-8165-CB330DFDF882}"/>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4040649E-0B9D-4AEA-A6C2-71B4C98DA9BD}" type="datetime1">
              <a:rPr lang="de-DE" smtClean="0"/>
              <a:t>05.11.25</a:t>
            </a:fld>
            <a:endParaRPr lang="de-DE"/>
          </a:p>
        </p:txBody>
      </p:sp>
      <p:sp>
        <p:nvSpPr>
          <p:cNvPr id="15" name="Textplatzhalter 20">
            <a:extLst>
              <a:ext uri="{FF2B5EF4-FFF2-40B4-BE49-F238E27FC236}">
                <a16:creationId xmlns:a16="http://schemas.microsoft.com/office/drawing/2014/main" id="{289FD7EF-AFF8-4BF1-970D-BFA77BD64ACE}"/>
              </a:ext>
            </a:extLst>
          </p:cNvPr>
          <p:cNvSpPr>
            <a:spLocks noGrp="1"/>
          </p:cNvSpPr>
          <p:nvPr>
            <p:ph type="body" sz="quarter" idx="16" hasCustomPrompt="1"/>
          </p:nvPr>
        </p:nvSpPr>
        <p:spPr>
          <a:xfrm>
            <a:off x="0" y="760413"/>
            <a:ext cx="5905500" cy="1684450"/>
          </a:xfrm>
          <a:prstGeom prst="rect">
            <a:avLst/>
          </a:prstGeom>
          <a:solidFill>
            <a:schemeClr val="tx2"/>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Vielen Dank für Ihre Aufmerksamkeit</a:t>
            </a:r>
          </a:p>
        </p:txBody>
      </p:sp>
    </p:spTree>
    <p:custDataLst>
      <p:tags r:id="rId1"/>
    </p:custDataLst>
    <p:extLst>
      <p:ext uri="{BB962C8B-B14F-4D97-AF65-F5344CB8AC3E}">
        <p14:creationId xmlns:p14="http://schemas.microsoft.com/office/powerpoint/2010/main" val="133457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7_D_Abschlussfolie">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0B33E42-F47D-4B88-B179-AB82BE32AA81}"/>
              </a:ext>
            </a:extLst>
          </p:cNvPr>
          <p:cNvSpPr>
            <a:spLocks noGrp="1"/>
          </p:cNvSpPr>
          <p:nvPr>
            <p:ph type="pic" sz="quarter" idx="15"/>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en-US"/>
              <a:t>Click icon to add picture</a:t>
            </a:r>
            <a:endParaRPr lang="de-DE"/>
          </a:p>
        </p:txBody>
      </p:sp>
      <p:sp>
        <p:nvSpPr>
          <p:cNvPr id="6" name="Rechteck 5">
            <a:extLst>
              <a:ext uri="{FF2B5EF4-FFF2-40B4-BE49-F238E27FC236}">
                <a16:creationId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ABB80445-EF63-4EA2-9304-2DC655773D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9" name="Textfeld 8">
            <a:extLst>
              <a:ext uri="{FF2B5EF4-FFF2-40B4-BE49-F238E27FC236}">
                <a16:creationId xmlns:a16="http://schemas.microsoft.com/office/drawing/2014/main" id="{D032DD18-CA35-45A4-87E6-6B9F03467229}"/>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4" name="Textplatzhalter 2">
            <a:extLst>
              <a:ext uri="{FF2B5EF4-FFF2-40B4-BE49-F238E27FC236}">
                <a16:creationId xmlns:a16="http://schemas.microsoft.com/office/drawing/2014/main" id="{8FBB46C7-7E44-483B-927C-9B9B48D70CE0}"/>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0" name="Datumsplatzhalter 4">
            <a:extLst>
              <a:ext uri="{FF2B5EF4-FFF2-40B4-BE49-F238E27FC236}">
                <a16:creationId xmlns:a16="http://schemas.microsoft.com/office/drawing/2014/main" id="{1E074862-B054-4DEB-A302-C2A795170D84}"/>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1541B99F-AFEB-4FE2-8BD9-4BE3841B4A26}" type="datetime1">
              <a:rPr lang="de-DE" smtClean="0"/>
              <a:t>05.11.25</a:t>
            </a:fld>
            <a:endParaRPr lang="de-DE"/>
          </a:p>
        </p:txBody>
      </p:sp>
      <p:sp>
        <p:nvSpPr>
          <p:cNvPr id="18" name="Textplatzhalter 20">
            <a:extLst>
              <a:ext uri="{FF2B5EF4-FFF2-40B4-BE49-F238E27FC236}">
                <a16:creationId xmlns:a16="http://schemas.microsoft.com/office/drawing/2014/main" id="{E4E8A490-E9CC-47D6-8047-7C94F8AACB06}"/>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Vielen Dank für Ihre Aufmerksamkeit</a:t>
            </a:r>
          </a:p>
        </p:txBody>
      </p:sp>
    </p:spTree>
    <p:custDataLst>
      <p:tags r:id="rId1"/>
    </p:custDataLst>
    <p:extLst>
      <p:ext uri="{BB962C8B-B14F-4D97-AF65-F5344CB8AC3E}">
        <p14:creationId xmlns:p14="http://schemas.microsoft.com/office/powerpoint/2010/main" val="4277429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7_E_Abschlussfolie+Klinik">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0B33E42-F47D-4B88-B179-AB82BE32AA81}"/>
              </a:ext>
            </a:extLst>
          </p:cNvPr>
          <p:cNvSpPr>
            <a:spLocks noGrp="1"/>
          </p:cNvSpPr>
          <p:nvPr>
            <p:ph type="pic" sz="quarter" idx="15"/>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en-US"/>
              <a:t>Click icon to add picture</a:t>
            </a:r>
            <a:endParaRPr lang="de-DE"/>
          </a:p>
        </p:txBody>
      </p:sp>
      <p:sp>
        <p:nvSpPr>
          <p:cNvPr id="6" name="Rechteck 5">
            <a:extLst>
              <a:ext uri="{FF2B5EF4-FFF2-40B4-BE49-F238E27FC236}">
                <a16:creationId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platzhalter 20">
            <a:extLst>
              <a:ext uri="{FF2B5EF4-FFF2-40B4-BE49-F238E27FC236}">
                <a16:creationId xmlns:a16="http://schemas.microsoft.com/office/drawing/2014/main" id="{DF20A068-46E1-4AC1-AAD6-76015C8DBCAF}"/>
              </a:ext>
            </a:extLst>
          </p:cNvPr>
          <p:cNvSpPr>
            <a:spLocks noGrp="1"/>
          </p:cNvSpPr>
          <p:nvPr>
            <p:ph type="body" sz="quarter" idx="11" hasCustomPrompt="1"/>
          </p:nvPr>
        </p:nvSpPr>
        <p:spPr>
          <a:xfrm>
            <a:off x="0" y="772941"/>
            <a:ext cx="4146550" cy="878985"/>
          </a:xfrm>
          <a:prstGeom prst="rect">
            <a:avLst/>
          </a:prstGeom>
          <a:solidFill>
            <a:schemeClr val="tx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Klinik 16 </a:t>
            </a:r>
            <a:r>
              <a:rPr lang="de-DE" err="1"/>
              <a:t>pt</a:t>
            </a:r>
            <a:endParaRPr lang="de-DE"/>
          </a:p>
        </p:txBody>
      </p:sp>
      <p:sp>
        <p:nvSpPr>
          <p:cNvPr id="9" name="Textplatzhalter 22">
            <a:extLst>
              <a:ext uri="{FF2B5EF4-FFF2-40B4-BE49-F238E27FC236}">
                <a16:creationId xmlns:a16="http://schemas.microsoft.com/office/drawing/2014/main" id="{CAFC5343-BC57-4B8F-851D-4D5C95044E52}"/>
              </a:ext>
            </a:extLst>
          </p:cNvPr>
          <p:cNvSpPr>
            <a:spLocks noGrp="1"/>
          </p:cNvSpPr>
          <p:nvPr>
            <p:ph type="body" sz="quarter" idx="12" hasCustomPrompt="1"/>
          </p:nvPr>
        </p:nvSpPr>
        <p:spPr>
          <a:xfrm>
            <a:off x="308576" y="1131643"/>
            <a:ext cx="2832980" cy="392357"/>
          </a:xfrm>
          <a:prstGeom prst="rect">
            <a:avLst/>
          </a:prstGeom>
        </p:spPr>
        <p:txBody>
          <a:bodyPr/>
          <a:lstStyle>
            <a:lvl1pPr>
              <a:lnSpc>
                <a:spcPct val="100000"/>
              </a:lnSpc>
              <a:defRPr sz="1200">
                <a:solidFill>
                  <a:schemeClr val="bg1"/>
                </a:solidFill>
              </a:defRPr>
            </a:lvl1pPr>
          </a:lstStyle>
          <a:p>
            <a:pPr lvl="0"/>
            <a:r>
              <a:rPr lang="de-DE"/>
              <a:t>Abteilung 12 </a:t>
            </a:r>
            <a:r>
              <a:rPr lang="de-DE" err="1"/>
              <a:t>pt</a:t>
            </a:r>
            <a:r>
              <a:rPr lang="de-DE"/>
              <a:t> Zeile eins und </a:t>
            </a:r>
          </a:p>
          <a:p>
            <a:pPr lvl="0"/>
            <a:r>
              <a:rPr lang="de-DE"/>
              <a:t>Abteilung Zeile zwei</a:t>
            </a:r>
          </a:p>
        </p:txBody>
      </p:sp>
      <p:pic>
        <p:nvPicPr>
          <p:cNvPr id="16" name="Grafik 15">
            <a:extLst>
              <a:ext uri="{FF2B5EF4-FFF2-40B4-BE49-F238E27FC236}">
                <a16:creationId xmlns:a16="http://schemas.microsoft.com/office/drawing/2014/main" id="{ABB80445-EF63-4EA2-9304-2DC655773D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4" name="Textfeld 13">
            <a:extLst>
              <a:ext uri="{FF2B5EF4-FFF2-40B4-BE49-F238E27FC236}">
                <a16:creationId xmlns:a16="http://schemas.microsoft.com/office/drawing/2014/main" id="{7030088E-0D63-4E73-BE33-94ECF9E71515}"/>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5" name="Textplatzhalter 2">
            <a:extLst>
              <a:ext uri="{FF2B5EF4-FFF2-40B4-BE49-F238E27FC236}">
                <a16:creationId xmlns:a16="http://schemas.microsoft.com/office/drawing/2014/main" id="{E7D8047E-ED9E-441F-955D-DA830B05254C}"/>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2" name="Datumsplatzhalter 4">
            <a:extLst>
              <a:ext uri="{FF2B5EF4-FFF2-40B4-BE49-F238E27FC236}">
                <a16:creationId xmlns:a16="http://schemas.microsoft.com/office/drawing/2014/main" id="{CF880D21-4636-419B-99D5-4074D892269B}"/>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CF32C4AC-9D4A-4FBF-BB50-131D1BCF4507}" type="datetime1">
              <a:rPr lang="de-DE" smtClean="0"/>
              <a:t>05.11.25</a:t>
            </a:fld>
            <a:endParaRPr lang="de-DE"/>
          </a:p>
        </p:txBody>
      </p:sp>
      <p:sp>
        <p:nvSpPr>
          <p:cNvPr id="20" name="Textplatzhalter 20">
            <a:extLst>
              <a:ext uri="{FF2B5EF4-FFF2-40B4-BE49-F238E27FC236}">
                <a16:creationId xmlns:a16="http://schemas.microsoft.com/office/drawing/2014/main" id="{86511089-1155-4EF3-AD1A-51DD6909DCC2}"/>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Vielen Dank für Ihre Aufmerksamkeit</a:t>
            </a:r>
          </a:p>
        </p:txBody>
      </p:sp>
    </p:spTree>
    <p:custDataLst>
      <p:tags r:id="rId1"/>
    </p:custDataLst>
    <p:extLst>
      <p:ext uri="{BB962C8B-B14F-4D97-AF65-F5344CB8AC3E}">
        <p14:creationId xmlns:p14="http://schemas.microsoft.com/office/powerpoint/2010/main" val="697276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7_F_Abschlussfolie_Uni">
    <p:spTree>
      <p:nvGrpSpPr>
        <p:cNvPr id="1" name=""/>
        <p:cNvGrpSpPr/>
        <p:nvPr/>
      </p:nvGrpSpPr>
      <p:grpSpPr>
        <a:xfrm>
          <a:off x="0" y="0"/>
          <a:ext cx="0" cy="0"/>
          <a:chOff x="0" y="0"/>
          <a:chExt cx="0" cy="0"/>
        </a:xfrm>
      </p:grpSpPr>
      <p:sp>
        <p:nvSpPr>
          <p:cNvPr id="12" name="Bildplatzhalter 4">
            <a:extLst>
              <a:ext uri="{FF2B5EF4-FFF2-40B4-BE49-F238E27FC236}">
                <a16:creationId xmlns:a16="http://schemas.microsoft.com/office/drawing/2014/main" id="{91A01666-79AF-4986-8ECB-916D4CCCCBA9}"/>
              </a:ext>
            </a:extLst>
          </p:cNvPr>
          <p:cNvSpPr>
            <a:spLocks noGrp="1"/>
          </p:cNvSpPr>
          <p:nvPr>
            <p:ph type="pic" sz="quarter" idx="15"/>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en-US"/>
              <a:t>Click icon to add picture</a:t>
            </a:r>
            <a:endParaRPr lang="de-DE"/>
          </a:p>
        </p:txBody>
      </p:sp>
      <p:sp>
        <p:nvSpPr>
          <p:cNvPr id="6" name="Rechteck 5">
            <a:extLst>
              <a:ext uri="{FF2B5EF4-FFF2-40B4-BE49-F238E27FC236}">
                <a16:creationId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711C9463-078D-47C4-B5AB-F390374E99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9" name="Grafik 8">
            <a:extLst>
              <a:ext uri="{FF2B5EF4-FFF2-40B4-BE49-F238E27FC236}">
                <a16:creationId xmlns:a16="http://schemas.microsoft.com/office/drawing/2014/main" id="{D457EE91-F604-4EF5-876C-3F81CE395FF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1" name="Textfeld 10">
            <a:extLst>
              <a:ext uri="{FF2B5EF4-FFF2-40B4-BE49-F238E27FC236}">
                <a16:creationId xmlns:a16="http://schemas.microsoft.com/office/drawing/2014/main" id="{616846E1-2366-4500-9C05-8937701930E2}"/>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3" name="Textplatzhalter 2">
            <a:extLst>
              <a:ext uri="{FF2B5EF4-FFF2-40B4-BE49-F238E27FC236}">
                <a16:creationId xmlns:a16="http://schemas.microsoft.com/office/drawing/2014/main" id="{922FCCFF-0322-42A6-8185-26B72D11C76D}"/>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8" name="Datumsplatzhalter 4">
            <a:extLst>
              <a:ext uri="{FF2B5EF4-FFF2-40B4-BE49-F238E27FC236}">
                <a16:creationId xmlns:a16="http://schemas.microsoft.com/office/drawing/2014/main" id="{57D5BB5E-A25A-47F4-AE7D-C653C7112D29}"/>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5B9A0855-0531-45D8-8A0D-8DA5D02863FF}" type="datetime1">
              <a:rPr lang="de-DE" smtClean="0"/>
              <a:t>05.11.25</a:t>
            </a:fld>
            <a:endParaRPr lang="de-DE"/>
          </a:p>
        </p:txBody>
      </p:sp>
      <p:sp>
        <p:nvSpPr>
          <p:cNvPr id="19" name="Textplatzhalter 20">
            <a:extLst>
              <a:ext uri="{FF2B5EF4-FFF2-40B4-BE49-F238E27FC236}">
                <a16:creationId xmlns:a16="http://schemas.microsoft.com/office/drawing/2014/main" id="{740E56E0-B96D-49EE-ACE8-CBB923F9777D}"/>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Vielen Dank für Ihre Aufmerksamkeit</a:t>
            </a:r>
          </a:p>
        </p:txBody>
      </p:sp>
    </p:spTree>
    <p:custDataLst>
      <p:tags r:id="rId1"/>
    </p:custDataLst>
    <p:extLst>
      <p:ext uri="{BB962C8B-B14F-4D97-AF65-F5344CB8AC3E}">
        <p14:creationId xmlns:p14="http://schemas.microsoft.com/office/powerpoint/2010/main" val="1871723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1_B_Titelfolie+Subtitle">
    <p:spTree>
      <p:nvGrpSpPr>
        <p:cNvPr id="1" name=""/>
        <p:cNvGrpSpPr/>
        <p:nvPr/>
      </p:nvGrpSpPr>
      <p:grpSpPr>
        <a:xfrm>
          <a:off x="0" y="0"/>
          <a:ext cx="0" cy="0"/>
          <a:chOff x="0" y="0"/>
          <a:chExt cx="0" cy="0"/>
        </a:xfrm>
      </p:grpSpPr>
      <p:sp>
        <p:nvSpPr>
          <p:cNvPr id="7" name="Bildplatzhalter 4">
            <a:extLst>
              <a:ext uri="{FF2B5EF4-FFF2-40B4-BE49-F238E27FC236}">
                <a16:creationId xmlns:a16="http://schemas.microsoft.com/office/drawing/2014/main" id="{133CB9ED-10C2-42DF-ACFE-F2631931FC72}"/>
              </a:ext>
            </a:extLst>
          </p:cNvPr>
          <p:cNvSpPr>
            <a:spLocks noGrp="1"/>
          </p:cNvSpPr>
          <p:nvPr>
            <p:ph type="pic" sz="quarter" idx="15"/>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en-US"/>
              <a:t>Click icon to add picture</a:t>
            </a:r>
            <a:endParaRPr lang="de-DE"/>
          </a:p>
        </p:txBody>
      </p:sp>
      <p:sp>
        <p:nvSpPr>
          <p:cNvPr id="9" name="Textplatzhalter 20">
            <a:extLst>
              <a:ext uri="{FF2B5EF4-FFF2-40B4-BE49-F238E27FC236}">
                <a16:creationId xmlns:a16="http://schemas.microsoft.com/office/drawing/2014/main" id="{A6DCCFED-9091-4D1B-805F-5CCBF794A24C}"/>
              </a:ext>
            </a:extLst>
          </p:cNvPr>
          <p:cNvSpPr>
            <a:spLocks noGrp="1"/>
          </p:cNvSpPr>
          <p:nvPr>
            <p:ph type="body" sz="quarter" idx="19"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sp>
        <p:nvSpPr>
          <p:cNvPr id="10" name="Textplatzhalter 20">
            <a:extLst>
              <a:ext uri="{FF2B5EF4-FFF2-40B4-BE49-F238E27FC236}">
                <a16:creationId xmlns:a16="http://schemas.microsoft.com/office/drawing/2014/main" id="{DD9A0171-655A-4D08-9D7C-469A45CB4C12}"/>
              </a:ext>
            </a:extLst>
          </p:cNvPr>
          <p:cNvSpPr>
            <a:spLocks noGrp="1"/>
          </p:cNvSpPr>
          <p:nvPr>
            <p:ph type="body" sz="quarter" idx="20" hasCustomPrompt="1"/>
          </p:nvPr>
        </p:nvSpPr>
        <p:spPr>
          <a:xfrm>
            <a:off x="-1" y="4192974"/>
            <a:ext cx="4422304" cy="721700"/>
          </a:xfrm>
          <a:prstGeom prst="rect">
            <a:avLst/>
          </a:prstGeom>
          <a:solidFill>
            <a:schemeClr val="tx2">
              <a:alpha val="70000"/>
            </a:schemeClr>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Untertitel der Folie 28 </a:t>
            </a:r>
            <a:r>
              <a:rPr lang="de-DE" err="1"/>
              <a:t>pt</a:t>
            </a:r>
            <a:endParaRPr lang="de-DE"/>
          </a:p>
        </p:txBody>
      </p:sp>
      <p:pic>
        <p:nvPicPr>
          <p:cNvPr id="8" name="Grafik 7">
            <a:extLst>
              <a:ext uri="{FF2B5EF4-FFF2-40B4-BE49-F238E27FC236}">
                <a16:creationId xmlns:a16="http://schemas.microsoft.com/office/drawing/2014/main" id="{61008544-2A6F-4879-A959-1311E495AA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2" name="Textplatzhalter 2">
            <a:extLst>
              <a:ext uri="{FF2B5EF4-FFF2-40B4-BE49-F238E27FC236}">
                <a16:creationId xmlns:a16="http://schemas.microsoft.com/office/drawing/2014/main" id="{2F7151A9-DD8C-4125-B986-FDEB3E3D6548}"/>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5" name="Textfeld 14">
            <a:extLst>
              <a:ext uri="{FF2B5EF4-FFF2-40B4-BE49-F238E27FC236}">
                <a16:creationId xmlns:a16="http://schemas.microsoft.com/office/drawing/2014/main" id="{D9A00520-3C1A-449B-850B-8E50C9C00D14}"/>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4" name="Datumsplatzhalter 4">
            <a:extLst>
              <a:ext uri="{FF2B5EF4-FFF2-40B4-BE49-F238E27FC236}">
                <a16:creationId xmlns:a16="http://schemas.microsoft.com/office/drawing/2014/main" id="{B1C84A37-2B96-4955-8024-C14EA46254BF}"/>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B57F2C73-C65D-471C-AF7D-7B8EE055A608}" type="datetime1">
              <a:rPr lang="de-DE" smtClean="0"/>
              <a:t>05.11.25</a:t>
            </a:fld>
            <a:endParaRPr lang="de-DE"/>
          </a:p>
        </p:txBody>
      </p:sp>
    </p:spTree>
    <p:custDataLst>
      <p:tags r:id="rId1"/>
    </p:custDataLst>
    <p:extLst>
      <p:ext uri="{BB962C8B-B14F-4D97-AF65-F5344CB8AC3E}">
        <p14:creationId xmlns:p14="http://schemas.microsoft.com/office/powerpoint/2010/main" val="2379976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Agenda- / Inhaltsfolien_v02">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7F32C1D6-F2DF-4D86-92A6-0B52096689A0}"/>
              </a:ext>
            </a:extLst>
          </p:cNvPr>
          <p:cNvSpPr>
            <a:spLocks noGrp="1"/>
          </p:cNvSpPr>
          <p:nvPr>
            <p:ph type="title" hasCustomPrompt="1"/>
          </p:nvPr>
        </p:nvSpPr>
        <p:spPr>
          <a:xfrm>
            <a:off x="382587" y="398123"/>
            <a:ext cx="11401425" cy="867970"/>
          </a:xfrm>
          <a:prstGeom prst="rect">
            <a:avLst/>
          </a:prstGeom>
        </p:spPr>
        <p:txBody>
          <a:bodyPr lIns="0" tIns="0" rIns="0" bIns="0"/>
          <a:lstStyle>
            <a:lvl1pPr>
              <a:defRPr sz="3200">
                <a:solidFill>
                  <a:schemeClr val="bg2"/>
                </a:solidFill>
              </a:defRPr>
            </a:lvl1pPr>
          </a:lstStyle>
          <a:p>
            <a:r>
              <a:rPr lang="de-DE"/>
              <a:t>Titel der Folie 36 </a:t>
            </a:r>
            <a:r>
              <a:rPr lang="de-DE" err="1"/>
              <a:t>pt</a:t>
            </a:r>
            <a:r>
              <a:rPr lang="de-DE"/>
              <a:t> – werden im Lateinischen nur </a:t>
            </a:r>
            <a:br>
              <a:rPr lang="de-DE"/>
            </a:br>
            <a:r>
              <a:rPr lang="de-DE"/>
              <a:t>Satzanfänge groß geschrieben</a:t>
            </a:r>
          </a:p>
        </p:txBody>
      </p:sp>
    </p:spTree>
    <p:extLst>
      <p:ext uri="{BB962C8B-B14F-4D97-AF65-F5344CB8AC3E}">
        <p14:creationId xmlns:p14="http://schemas.microsoft.com/office/powerpoint/2010/main" val="291238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1_A_Titelfolie">
    <p:spTree>
      <p:nvGrpSpPr>
        <p:cNvPr id="1" name=""/>
        <p:cNvGrpSpPr/>
        <p:nvPr/>
      </p:nvGrpSpPr>
      <p:grpSpPr>
        <a:xfrm>
          <a:off x="0" y="0"/>
          <a:ext cx="0" cy="0"/>
          <a:chOff x="0" y="0"/>
          <a:chExt cx="0" cy="0"/>
        </a:xfrm>
      </p:grpSpPr>
      <p:sp>
        <p:nvSpPr>
          <p:cNvPr id="7" name="Bildplatzhalter 4">
            <a:extLst>
              <a:ext uri="{FF2B5EF4-FFF2-40B4-BE49-F238E27FC236}">
                <a16:creationId xmlns:a16="http://schemas.microsoft.com/office/drawing/2014/main" id="{133CB9ED-10C2-42DF-ACFE-F2631931FC72}"/>
              </a:ext>
            </a:extLst>
          </p:cNvPr>
          <p:cNvSpPr>
            <a:spLocks noGrp="1"/>
          </p:cNvSpPr>
          <p:nvPr>
            <p:ph type="pic" sz="quarter" idx="15"/>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p>
        </p:txBody>
      </p:sp>
      <p:sp>
        <p:nvSpPr>
          <p:cNvPr id="11" name="Textplatzhalter 20">
            <a:extLst>
              <a:ext uri="{FF2B5EF4-FFF2-40B4-BE49-F238E27FC236}">
                <a16:creationId xmlns:a16="http://schemas.microsoft.com/office/drawing/2014/main" id="{74009045-0863-4A08-B8A7-A58D9B8DE4D8}"/>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pic>
        <p:nvPicPr>
          <p:cNvPr id="6" name="Grafik 5">
            <a:extLst>
              <a:ext uri="{FF2B5EF4-FFF2-40B4-BE49-F238E27FC236}">
                <a16:creationId xmlns:a16="http://schemas.microsoft.com/office/drawing/2014/main" id="{4C730483-2B34-4721-B9F2-3531CA9963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9" name="Textplatzhalter 2">
            <a:extLst>
              <a:ext uri="{FF2B5EF4-FFF2-40B4-BE49-F238E27FC236}">
                <a16:creationId xmlns:a16="http://schemas.microsoft.com/office/drawing/2014/main" id="{ABD9B4F6-0A80-4E53-B003-F3EEFD5245E4}"/>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2" name="Textfeld 11">
            <a:extLst>
              <a:ext uri="{FF2B5EF4-FFF2-40B4-BE49-F238E27FC236}">
                <a16:creationId xmlns:a16="http://schemas.microsoft.com/office/drawing/2014/main" id="{C7088600-3710-4E1C-9249-7EB4D606D66F}"/>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8" name="Datumsplatzhalter 4">
            <a:extLst>
              <a:ext uri="{FF2B5EF4-FFF2-40B4-BE49-F238E27FC236}">
                <a16:creationId xmlns:a16="http://schemas.microsoft.com/office/drawing/2014/main" id="{223EF35B-39BC-4A18-9586-1697A622046E}"/>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F9F97F2F-3FCE-40A8-B250-A4BE8016DD61}" type="datetime1">
              <a:rPr lang="de-DE" smtClean="0"/>
              <a:t>05.11.25</a:t>
            </a:fld>
            <a:endParaRPr lang="de-DE"/>
          </a:p>
        </p:txBody>
      </p:sp>
    </p:spTree>
    <p:custDataLst>
      <p:tags r:id="rId1"/>
    </p:custDataLst>
    <p:extLst>
      <p:ext uri="{BB962C8B-B14F-4D97-AF65-F5344CB8AC3E}">
        <p14:creationId xmlns:p14="http://schemas.microsoft.com/office/powerpoint/2010/main" val="3296395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1_X_Agendafolie">
    <p:spTree>
      <p:nvGrpSpPr>
        <p:cNvPr id="1" name=""/>
        <p:cNvGrpSpPr/>
        <p:nvPr/>
      </p:nvGrpSpPr>
      <p:grpSpPr>
        <a:xfrm>
          <a:off x="0" y="0"/>
          <a:ext cx="0" cy="0"/>
          <a:chOff x="0" y="0"/>
          <a:chExt cx="0" cy="0"/>
        </a:xfrm>
      </p:grpSpPr>
      <p:sp>
        <p:nvSpPr>
          <p:cNvPr id="8" name="Textplatzhalter 5">
            <a:extLst>
              <a:ext uri="{FF2B5EF4-FFF2-40B4-BE49-F238E27FC236}">
                <a16:creationId xmlns:a16="http://schemas.microsoft.com/office/drawing/2014/main" id="{B98405CD-C11F-4911-B115-242C9863FBA0}"/>
              </a:ext>
            </a:extLst>
          </p:cNvPr>
          <p:cNvSpPr>
            <a:spLocks noGrp="1"/>
          </p:cNvSpPr>
          <p:nvPr>
            <p:ph type="body" sz="quarter" idx="10" hasCustomPrompt="1"/>
          </p:nvPr>
        </p:nvSpPr>
        <p:spPr>
          <a:xfrm>
            <a:off x="396876" y="1874838"/>
            <a:ext cx="11401425" cy="4221162"/>
          </a:xfrm>
          <a:prstGeom prst="rect">
            <a:avLst/>
          </a:prstGeom>
        </p:spPr>
        <p:txBody>
          <a:bodyPr/>
          <a:lstStyle>
            <a:lvl1pPr marL="450000" indent="-450000">
              <a:lnSpc>
                <a:spcPct val="100000"/>
              </a:lnSpc>
              <a:spcBef>
                <a:spcPts val="1000"/>
              </a:spcBef>
              <a:buClr>
                <a:schemeClr val="tx1"/>
              </a:buClr>
              <a:buFont typeface="+mj-lt"/>
              <a:buAutoNum type="arabicPeriod"/>
              <a:defRPr sz="2400">
                <a:solidFill>
                  <a:schemeClr val="tx1"/>
                </a:solidFill>
              </a:defRPr>
            </a:lvl1pPr>
            <a:lvl2pPr marL="630000" indent="-180000">
              <a:lnSpc>
                <a:spcPct val="100000"/>
              </a:lnSpc>
              <a:spcBef>
                <a:spcPts val="1000"/>
              </a:spcBef>
              <a:buClr>
                <a:schemeClr val="tx2"/>
              </a:buClr>
              <a:buFont typeface="Calibri" panose="020F0502020204030204" pitchFamily="34" charset="0"/>
              <a:buChar char="&gt;"/>
              <a:defRPr sz="1800">
                <a:solidFill>
                  <a:schemeClr val="tx1"/>
                </a:solidFill>
              </a:defRPr>
            </a:lvl2pPr>
            <a:lvl3pPr marL="81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800" baseline="0">
                <a:solidFill>
                  <a:schemeClr val="tx1"/>
                </a:solidFill>
              </a:defRPr>
            </a:lvl3pPr>
            <a:lvl4pPr marL="99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4pPr>
            <a:lvl5pPr marL="1170000" indent="-180000">
              <a:lnSpc>
                <a:spcPct val="100000"/>
              </a:lnSpc>
              <a:spcBef>
                <a:spcPts val="0"/>
              </a:spcBef>
              <a:buClr>
                <a:schemeClr val="tx2"/>
              </a:buClr>
              <a:buFont typeface="Calibri" panose="020F0502020204030204" pitchFamily="34" charset="0"/>
              <a:buChar char="&gt;"/>
              <a:defRPr>
                <a:solidFill>
                  <a:schemeClr val="tx1"/>
                </a:solidFill>
              </a:defRPr>
            </a:lvl5pPr>
            <a:lvl6pPr>
              <a:defRPr/>
            </a:lvl6pPr>
            <a:lvl9pPr marL="1851325" indent="0">
              <a:buNone/>
              <a:defRPr/>
            </a:lvl9pPr>
          </a:lstStyle>
          <a:p>
            <a:pPr lvl="0"/>
            <a:r>
              <a:rPr lang="de-DE"/>
              <a:t>Ebene eins</a:t>
            </a:r>
          </a:p>
          <a:p>
            <a:pPr lvl="1"/>
            <a:r>
              <a:rPr lang="de-DE"/>
              <a:t>Ebene zwei</a:t>
            </a:r>
          </a:p>
          <a:p>
            <a:pPr lvl="2"/>
            <a:r>
              <a:rPr lang="de-DE"/>
              <a:t>Ebene drei</a:t>
            </a:r>
          </a:p>
          <a:p>
            <a:pPr lvl="3"/>
            <a:r>
              <a:rPr lang="de-DE"/>
              <a:t>Ebene vier</a:t>
            </a:r>
          </a:p>
          <a:p>
            <a:pPr lvl="4"/>
            <a:r>
              <a:rPr lang="de-DE"/>
              <a:t>Ebene fünf</a:t>
            </a:r>
          </a:p>
        </p:txBody>
      </p:sp>
      <p:sp>
        <p:nvSpPr>
          <p:cNvPr id="7" name="Textplatzhalter 9">
            <a:extLst>
              <a:ext uri="{FF2B5EF4-FFF2-40B4-BE49-F238E27FC236}">
                <a16:creationId xmlns:a16="http://schemas.microsoft.com/office/drawing/2014/main" id="{DBC741C7-E600-4187-8AAD-36EBDD05CD6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0" name="Grafik 9">
            <a:extLst>
              <a:ext uri="{FF2B5EF4-FFF2-40B4-BE49-F238E27FC236}">
                <a16:creationId xmlns:a16="http://schemas.microsoft.com/office/drawing/2014/main" id="{0AD35751-6505-4007-B0D2-01722B58E3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2" name="Slide Number Placeholder 5">
            <a:extLst>
              <a:ext uri="{FF2B5EF4-FFF2-40B4-BE49-F238E27FC236}">
                <a16:creationId xmlns:a16="http://schemas.microsoft.com/office/drawing/2014/main" id="{4CDF2460-9F3D-4B12-B58B-5DADF007FDAE}"/>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9" name="Rechteck 8">
            <a:extLst>
              <a:ext uri="{FF2B5EF4-FFF2-40B4-BE49-F238E27FC236}">
                <a16:creationId xmlns:a16="http://schemas.microsoft.com/office/drawing/2014/main" id="{A28E3D62-BFD6-43CC-9187-223000645BF0}"/>
              </a:ext>
            </a:extLst>
          </p:cNvPr>
          <p:cNvSpPr/>
          <p:nvPr userDrawn="1"/>
        </p:nvSpPr>
        <p:spPr>
          <a:xfrm>
            <a:off x="0" y="-3175"/>
            <a:ext cx="12192000" cy="1523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EF66153-AABB-41B2-A56D-D33EBA69FA4A}"/>
              </a:ext>
            </a:extLst>
          </p:cNvPr>
          <p:cNvSpPr>
            <a:spLocks noGrp="1"/>
          </p:cNvSpPr>
          <p:nvPr>
            <p:ph type="title" hasCustomPrompt="1"/>
          </p:nvPr>
        </p:nvSpPr>
        <p:spPr/>
        <p:txBody>
          <a:bodyPr/>
          <a:lstStyle>
            <a:lvl1pPr>
              <a:defRPr/>
            </a:lvl1pPr>
          </a:lstStyle>
          <a:p>
            <a:r>
              <a:rPr lang="de-DE"/>
              <a:t>Inhalt</a:t>
            </a:r>
          </a:p>
        </p:txBody>
      </p:sp>
      <p:sp>
        <p:nvSpPr>
          <p:cNvPr id="13" name="Fußzeilenplatzhalter 3">
            <a:extLst>
              <a:ext uri="{FF2B5EF4-FFF2-40B4-BE49-F238E27FC236}">
                <a16:creationId xmlns:a16="http://schemas.microsoft.com/office/drawing/2014/main" id="{D442BE24-4C2D-4791-8BE1-E3211FB8C5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1571925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2_A_Inhaltsfolie Text">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D6BD21-D5E2-4157-A93E-B2D07F20C010}"/>
              </a:ext>
            </a:extLst>
          </p:cNvPr>
          <p:cNvSpPr/>
          <p:nvPr userDrawn="1"/>
        </p:nvSpPr>
        <p:spPr>
          <a:xfrm>
            <a:off x="0" y="0"/>
            <a:ext cx="12192000" cy="6096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8" y="1874838"/>
            <a:ext cx="11401425" cy="4221162"/>
          </a:xfrm>
          <a:prstGeom prst="rect">
            <a:avLst/>
          </a:prstGeom>
        </p:spPr>
        <p:txBody>
          <a:bodyPr/>
          <a:lstStyle>
            <a:lvl1pPr marL="450000" indent="-450000">
              <a:lnSpc>
                <a:spcPct val="100000"/>
              </a:lnSpc>
              <a:spcBef>
                <a:spcPts val="1000"/>
              </a:spcBef>
              <a:buClr>
                <a:schemeClr val="tx1"/>
              </a:buClr>
              <a:buFont typeface="+mj-lt"/>
              <a:buAutoNum type="arabicPeriod"/>
              <a:defRPr sz="2400">
                <a:solidFill>
                  <a:schemeClr val="tx1"/>
                </a:solidFill>
              </a:defRPr>
            </a:lvl1pPr>
            <a:lvl2pPr marL="630000" indent="-180000">
              <a:lnSpc>
                <a:spcPct val="100000"/>
              </a:lnSpc>
              <a:spcBef>
                <a:spcPts val="1000"/>
              </a:spcBef>
              <a:buClr>
                <a:schemeClr val="tx2"/>
              </a:buClr>
              <a:buFont typeface="Calibri" panose="020F0502020204030204" pitchFamily="34" charset="0"/>
              <a:buChar char="&gt;"/>
              <a:defRPr sz="1800">
                <a:solidFill>
                  <a:schemeClr val="tx1"/>
                </a:solidFill>
              </a:defRPr>
            </a:lvl2pPr>
            <a:lvl3pPr marL="81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800">
                <a:solidFill>
                  <a:schemeClr val="tx1"/>
                </a:solidFill>
              </a:defRPr>
            </a:lvl3pPr>
            <a:lvl4pPr marL="99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4pPr>
            <a:lvl5pPr marL="1170000" indent="-180000">
              <a:lnSpc>
                <a:spcPct val="100000"/>
              </a:lnSpc>
              <a:spcBef>
                <a:spcPts val="0"/>
              </a:spcBef>
              <a:buClr>
                <a:schemeClr val="tx2"/>
              </a:buClr>
              <a:buFont typeface="Calibri" panose="020F0502020204030204" pitchFamily="34" charset="0"/>
              <a:buChar char="&gt;"/>
              <a:defRPr>
                <a:solidFill>
                  <a:schemeClr val="tx1"/>
                </a:solidFill>
              </a:defRPr>
            </a:lvl5pPr>
            <a:lvl6pPr>
              <a:defRPr/>
            </a:lvl6pPr>
            <a:lvl9pPr marL="1851325" indent="0">
              <a:buNone/>
              <a:defRPr/>
            </a:lvl9pPr>
          </a:lstStyle>
          <a:p>
            <a:pPr lvl="0"/>
            <a:r>
              <a:rPr lang="de-DE"/>
              <a:t>Ebene eins</a:t>
            </a:r>
          </a:p>
          <a:p>
            <a:pPr lvl="1"/>
            <a:r>
              <a:rPr lang="de-DE"/>
              <a:t>Ebene zwei</a:t>
            </a:r>
          </a:p>
          <a:p>
            <a:pPr lvl="2"/>
            <a:r>
              <a:rPr lang="de-DE"/>
              <a:t>Ebene drei</a:t>
            </a:r>
          </a:p>
          <a:p>
            <a:pPr lvl="3"/>
            <a:r>
              <a:rPr lang="de-DE"/>
              <a:t>Ebene vier</a:t>
            </a:r>
          </a:p>
          <a:p>
            <a:pPr lvl="4"/>
            <a:r>
              <a:rPr lang="de-DE"/>
              <a:t>Ebene fünf</a:t>
            </a:r>
          </a:p>
        </p:txBody>
      </p:sp>
      <p:sp>
        <p:nvSpPr>
          <p:cNvPr id="11" name="Textplatzhalter 9">
            <a:extLst>
              <a:ext uri="{FF2B5EF4-FFF2-40B4-BE49-F238E27FC236}">
                <a16:creationId xmlns:a16="http://schemas.microsoft.com/office/drawing/2014/main" id="{B084776E-E0D1-42A2-B10D-50EC7A27EFA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7" name="Grafik 6">
            <a:extLst>
              <a:ext uri="{FF2B5EF4-FFF2-40B4-BE49-F238E27FC236}">
                <a16:creationId xmlns:a16="http://schemas.microsoft.com/office/drawing/2014/main" id="{6A81A0E8-629B-4654-A962-6B04BC170E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9" name="Slide Number Placeholder 5">
            <a:extLst>
              <a:ext uri="{FF2B5EF4-FFF2-40B4-BE49-F238E27FC236}">
                <a16:creationId xmlns:a16="http://schemas.microsoft.com/office/drawing/2014/main" id="{6FB63F4A-ECB3-4023-918D-4DE0CBE189E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8" name="Rechteck 7">
            <a:extLst>
              <a:ext uri="{FF2B5EF4-FFF2-40B4-BE49-F238E27FC236}">
                <a16:creationId xmlns:a16="http://schemas.microsoft.com/office/drawing/2014/main" id="{C9A13AB9-7068-41D5-BD58-2E459F96AF66}"/>
              </a:ext>
            </a:extLst>
          </p:cNvPr>
          <p:cNvSpPr/>
          <p:nvPr userDrawn="1"/>
        </p:nvSpPr>
        <p:spPr>
          <a:xfrm>
            <a:off x="0" y="-3175"/>
            <a:ext cx="12192000" cy="1523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el 9">
            <a:extLst>
              <a:ext uri="{FF2B5EF4-FFF2-40B4-BE49-F238E27FC236}">
                <a16:creationId xmlns:a16="http://schemas.microsoft.com/office/drawing/2014/main" id="{3285C95A-DA55-4D6D-9B84-C012C294FEF1}"/>
              </a:ext>
            </a:extLst>
          </p:cNvPr>
          <p:cNvSpPr>
            <a:spLocks noGrp="1"/>
          </p:cNvSpPr>
          <p:nvPr>
            <p:ph type="title"/>
          </p:nvPr>
        </p:nvSpPr>
        <p:spPr/>
        <p:txBody>
          <a:bodyPr/>
          <a:lstStyle/>
          <a:p>
            <a:r>
              <a:rPr lang="de-DE"/>
              <a:t>Titelmasterformat durch Klicken bearbeiten</a:t>
            </a:r>
          </a:p>
        </p:txBody>
      </p:sp>
      <p:sp>
        <p:nvSpPr>
          <p:cNvPr id="13" name="Fußzeilenplatzhalter 3">
            <a:extLst>
              <a:ext uri="{FF2B5EF4-FFF2-40B4-BE49-F238E27FC236}">
                <a16:creationId xmlns:a16="http://schemas.microsoft.com/office/drawing/2014/main" id="{A454BC8A-1626-4DE6-967F-7E16B3EE2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17310995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2_B_Inhaltsfolie Text">
    <p:spTree>
      <p:nvGrpSpPr>
        <p:cNvPr id="1" name=""/>
        <p:cNvGrpSpPr/>
        <p:nvPr/>
      </p:nvGrpSpPr>
      <p:grpSpPr>
        <a:xfrm>
          <a:off x="0" y="0"/>
          <a:ext cx="0" cy="0"/>
          <a:chOff x="0" y="0"/>
          <a:chExt cx="0" cy="0"/>
        </a:xfrm>
      </p:grpSpPr>
      <p:sp>
        <p:nvSpPr>
          <p:cNvPr id="8" name="Textplatzhalter 5">
            <a:extLst>
              <a:ext uri="{FF2B5EF4-FFF2-40B4-BE49-F238E27FC236}">
                <a16:creationId xmlns:a16="http://schemas.microsoft.com/office/drawing/2014/main" id="{B98405CD-C11F-4911-B115-242C9863FBA0}"/>
              </a:ext>
            </a:extLst>
          </p:cNvPr>
          <p:cNvSpPr>
            <a:spLocks noGrp="1"/>
          </p:cNvSpPr>
          <p:nvPr>
            <p:ph type="body" sz="quarter" idx="10" hasCustomPrompt="1"/>
          </p:nvPr>
        </p:nvSpPr>
        <p:spPr>
          <a:xfrm>
            <a:off x="382588" y="1874838"/>
            <a:ext cx="11401425" cy="4221162"/>
          </a:xfrm>
          <a:prstGeom prst="rect">
            <a:avLst/>
          </a:prstGeom>
        </p:spPr>
        <p:txBody>
          <a:bodyPr/>
          <a:lstStyle>
            <a:lvl1pPr marL="450000" indent="-450000">
              <a:lnSpc>
                <a:spcPct val="100000"/>
              </a:lnSpc>
              <a:spcBef>
                <a:spcPts val="1000"/>
              </a:spcBef>
              <a:buClr>
                <a:schemeClr val="tx1"/>
              </a:buClr>
              <a:buFont typeface="+mj-lt"/>
              <a:buAutoNum type="arabicPeriod"/>
              <a:defRPr sz="2400">
                <a:solidFill>
                  <a:schemeClr val="tx1"/>
                </a:solidFill>
              </a:defRPr>
            </a:lvl1pPr>
            <a:lvl2pPr marL="630000" indent="-180000">
              <a:lnSpc>
                <a:spcPct val="100000"/>
              </a:lnSpc>
              <a:spcBef>
                <a:spcPts val="1000"/>
              </a:spcBef>
              <a:buClr>
                <a:schemeClr val="tx2"/>
              </a:buClr>
              <a:buFont typeface="Calibri" panose="020F0502020204030204" pitchFamily="34" charset="0"/>
              <a:buChar char="&gt;"/>
              <a:defRPr sz="1800">
                <a:solidFill>
                  <a:schemeClr val="tx1"/>
                </a:solidFill>
              </a:defRPr>
            </a:lvl2pPr>
            <a:lvl3pPr marL="81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800">
                <a:solidFill>
                  <a:schemeClr val="tx1"/>
                </a:solidFill>
              </a:defRPr>
            </a:lvl3pPr>
            <a:lvl4pPr marL="99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4pPr>
            <a:lvl5pPr marL="1170000" indent="-180000">
              <a:lnSpc>
                <a:spcPct val="100000"/>
              </a:lnSpc>
              <a:spcBef>
                <a:spcPts val="0"/>
              </a:spcBef>
              <a:buClr>
                <a:schemeClr val="tx2"/>
              </a:buClr>
              <a:buFont typeface="Calibri" panose="020F0502020204030204" pitchFamily="34" charset="0"/>
              <a:buChar char="&gt;"/>
              <a:defRPr>
                <a:solidFill>
                  <a:schemeClr val="tx1"/>
                </a:solidFill>
              </a:defRPr>
            </a:lvl5pPr>
            <a:lvl6pPr>
              <a:defRPr/>
            </a:lvl6pPr>
            <a:lvl9pPr marL="1851325" indent="0">
              <a:buNone/>
              <a:defRPr/>
            </a:lvl9pPr>
          </a:lstStyle>
          <a:p>
            <a:pPr lvl="0"/>
            <a:r>
              <a:rPr lang="de-DE"/>
              <a:t>Ebene eins</a:t>
            </a:r>
          </a:p>
          <a:p>
            <a:pPr lvl="1"/>
            <a:r>
              <a:rPr lang="de-DE"/>
              <a:t>Ebene zwei</a:t>
            </a:r>
          </a:p>
          <a:p>
            <a:pPr lvl="2"/>
            <a:r>
              <a:rPr lang="de-DE"/>
              <a:t>Ebene drei</a:t>
            </a:r>
          </a:p>
          <a:p>
            <a:pPr lvl="3"/>
            <a:r>
              <a:rPr lang="de-DE"/>
              <a:t>Ebene vier</a:t>
            </a:r>
          </a:p>
          <a:p>
            <a:pPr lvl="4"/>
            <a:r>
              <a:rPr lang="de-DE"/>
              <a:t>Ebene fünf</a:t>
            </a:r>
          </a:p>
        </p:txBody>
      </p:sp>
      <p:sp>
        <p:nvSpPr>
          <p:cNvPr id="7" name="Textplatzhalter 9">
            <a:extLst>
              <a:ext uri="{FF2B5EF4-FFF2-40B4-BE49-F238E27FC236}">
                <a16:creationId xmlns:a16="http://schemas.microsoft.com/office/drawing/2014/main" id="{DBC741C7-E600-4187-8AAD-36EBDD05CD6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0" name="Grafik 9">
            <a:extLst>
              <a:ext uri="{FF2B5EF4-FFF2-40B4-BE49-F238E27FC236}">
                <a16:creationId xmlns:a16="http://schemas.microsoft.com/office/drawing/2014/main" id="{0AD35751-6505-4007-B0D2-01722B58E3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2" name="Slide Number Placeholder 5">
            <a:extLst>
              <a:ext uri="{FF2B5EF4-FFF2-40B4-BE49-F238E27FC236}">
                <a16:creationId xmlns:a16="http://schemas.microsoft.com/office/drawing/2014/main" id="{4CDF2460-9F3D-4B12-B58B-5DADF007FDAE}"/>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9" name="Rechteck 8">
            <a:extLst>
              <a:ext uri="{FF2B5EF4-FFF2-40B4-BE49-F238E27FC236}">
                <a16:creationId xmlns:a16="http://schemas.microsoft.com/office/drawing/2014/main" id="{A28E3D62-BFD6-43CC-9187-223000645BF0}"/>
              </a:ext>
            </a:extLst>
          </p:cNvPr>
          <p:cNvSpPr/>
          <p:nvPr userDrawn="1"/>
        </p:nvSpPr>
        <p:spPr>
          <a:xfrm>
            <a:off x="0" y="-3175"/>
            <a:ext cx="12192000" cy="1523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EF66153-AABB-41B2-A56D-D33EBA69FA4A}"/>
              </a:ext>
            </a:extLst>
          </p:cNvPr>
          <p:cNvSpPr>
            <a:spLocks noGrp="1"/>
          </p:cNvSpPr>
          <p:nvPr>
            <p:ph type="title"/>
          </p:nvPr>
        </p:nvSpPr>
        <p:spPr/>
        <p:txBody>
          <a:bodyPr/>
          <a:lstStyle/>
          <a:p>
            <a:r>
              <a:rPr lang="de-DE"/>
              <a:t>Titelmasterformat durch Klicken bearbeiten</a:t>
            </a:r>
          </a:p>
        </p:txBody>
      </p:sp>
      <p:sp>
        <p:nvSpPr>
          <p:cNvPr id="13" name="Fußzeilenplatzhalter 3">
            <a:extLst>
              <a:ext uri="{FF2B5EF4-FFF2-40B4-BE49-F238E27FC236}">
                <a16:creationId xmlns:a16="http://schemas.microsoft.com/office/drawing/2014/main" id="{D442BE24-4C2D-4791-8BE1-E3211FB8C5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2913984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2_C_Inhaltsfolie 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A28E3D62-BFD6-43CC-9187-223000645BF0}"/>
              </a:ext>
            </a:extLst>
          </p:cNvPr>
          <p:cNvSpPr/>
          <p:nvPr userDrawn="1"/>
        </p:nvSpPr>
        <p:spPr>
          <a:xfrm>
            <a:off x="0" y="-3175"/>
            <a:ext cx="12192000" cy="60991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9">
            <a:extLst>
              <a:ext uri="{FF2B5EF4-FFF2-40B4-BE49-F238E27FC236}">
                <a16:creationId xmlns:a16="http://schemas.microsoft.com/office/drawing/2014/main" id="{DBC741C7-E600-4187-8AAD-36EBDD05CD6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0" name="Grafik 9">
            <a:extLst>
              <a:ext uri="{FF2B5EF4-FFF2-40B4-BE49-F238E27FC236}">
                <a16:creationId xmlns:a16="http://schemas.microsoft.com/office/drawing/2014/main" id="{0AD35751-6505-4007-B0D2-01722B58E3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2" name="Slide Number Placeholder 5">
            <a:extLst>
              <a:ext uri="{FF2B5EF4-FFF2-40B4-BE49-F238E27FC236}">
                <a16:creationId xmlns:a16="http://schemas.microsoft.com/office/drawing/2014/main" id="{4CDF2460-9F3D-4B12-B58B-5DADF007FDAE}"/>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15" name="Textplatzhalter 5">
            <a:extLst>
              <a:ext uri="{FF2B5EF4-FFF2-40B4-BE49-F238E27FC236}">
                <a16:creationId xmlns:a16="http://schemas.microsoft.com/office/drawing/2014/main" id="{EBAA1DE2-8CB1-4466-97C5-A1B05D62D37C}"/>
              </a:ext>
            </a:extLst>
          </p:cNvPr>
          <p:cNvSpPr>
            <a:spLocks noGrp="1"/>
          </p:cNvSpPr>
          <p:nvPr>
            <p:ph type="body" sz="quarter" idx="10" hasCustomPrompt="1"/>
          </p:nvPr>
        </p:nvSpPr>
        <p:spPr>
          <a:xfrm>
            <a:off x="382588" y="1874838"/>
            <a:ext cx="11401425" cy="4221162"/>
          </a:xfrm>
          <a:prstGeom prst="rect">
            <a:avLst/>
          </a:prstGeom>
        </p:spPr>
        <p:txBody>
          <a:bodyPr/>
          <a:lstStyle>
            <a:lvl1pPr marL="450000" indent="-450000">
              <a:lnSpc>
                <a:spcPct val="100000"/>
              </a:lnSpc>
              <a:spcBef>
                <a:spcPts val="1000"/>
              </a:spcBef>
              <a:buClr>
                <a:schemeClr val="bg1"/>
              </a:buClr>
              <a:buFont typeface="+mj-lt"/>
              <a:buAutoNum type="arabicPeriod"/>
              <a:defRPr sz="2400">
                <a:solidFill>
                  <a:schemeClr val="bg1"/>
                </a:solidFill>
              </a:defRPr>
            </a:lvl1pPr>
            <a:lvl2pPr marL="630000" indent="-180000">
              <a:lnSpc>
                <a:spcPct val="100000"/>
              </a:lnSpc>
              <a:spcBef>
                <a:spcPts val="1000"/>
              </a:spcBef>
              <a:buClr>
                <a:schemeClr val="bg1"/>
              </a:buClr>
              <a:buFont typeface="Calibri" panose="020F0502020204030204" pitchFamily="34" charset="0"/>
              <a:buChar char="&gt;"/>
              <a:defRPr sz="1800">
                <a:solidFill>
                  <a:schemeClr val="bg1"/>
                </a:solidFill>
              </a:defRPr>
            </a:lvl2pPr>
            <a:lvl3pPr marL="810000" marR="0" indent="-180000" algn="l" defTabSz="914400" rtl="0" eaLnBrk="1" fontAlgn="auto" latinLnBrk="0" hangingPunct="1">
              <a:lnSpc>
                <a:spcPct val="100000"/>
              </a:lnSpc>
              <a:spcBef>
                <a:spcPts val="0"/>
              </a:spcBef>
              <a:spcAft>
                <a:spcPts val="0"/>
              </a:spcAft>
              <a:buClr>
                <a:schemeClr val="bg1"/>
              </a:buClr>
              <a:buSzTx/>
              <a:buFont typeface="Calibri" panose="020F0502020204030204" pitchFamily="34" charset="0"/>
              <a:buChar char="&gt;"/>
              <a:tabLst/>
              <a:defRPr sz="1800">
                <a:solidFill>
                  <a:schemeClr val="bg1"/>
                </a:solidFill>
              </a:defRPr>
            </a:lvl3pPr>
            <a:lvl4pPr marL="990000" marR="0" indent="-180000" algn="l" defTabSz="914400" rtl="0" eaLnBrk="1" fontAlgn="auto" latinLnBrk="0" hangingPunct="1">
              <a:lnSpc>
                <a:spcPct val="100000"/>
              </a:lnSpc>
              <a:spcBef>
                <a:spcPts val="0"/>
              </a:spcBef>
              <a:spcAft>
                <a:spcPts val="0"/>
              </a:spcAft>
              <a:buClr>
                <a:schemeClr val="bg1"/>
              </a:buClr>
              <a:buSzTx/>
              <a:buFont typeface="Calibri" panose="020F0502020204030204" pitchFamily="34" charset="0"/>
              <a:buChar char="&gt;"/>
              <a:tabLst/>
              <a:defRPr>
                <a:solidFill>
                  <a:schemeClr val="bg1"/>
                </a:solidFill>
              </a:defRPr>
            </a:lvl4pPr>
            <a:lvl5pPr marL="1170000" indent="-180000">
              <a:lnSpc>
                <a:spcPct val="100000"/>
              </a:lnSpc>
              <a:spcBef>
                <a:spcPts val="0"/>
              </a:spcBef>
              <a:buClr>
                <a:schemeClr val="bg1"/>
              </a:buClr>
              <a:buFont typeface="Calibri" panose="020F0502020204030204" pitchFamily="34" charset="0"/>
              <a:buChar char="&gt;"/>
              <a:defRPr>
                <a:solidFill>
                  <a:schemeClr val="bg1"/>
                </a:solidFill>
              </a:defRPr>
            </a:lvl5pPr>
            <a:lvl6pPr>
              <a:defRPr/>
            </a:lvl6pPr>
            <a:lvl9pPr marL="1851325" indent="0">
              <a:buClr>
                <a:schemeClr val="bg1"/>
              </a:buClr>
              <a:buNone/>
              <a:defRPr>
                <a:solidFill>
                  <a:schemeClr val="bg1"/>
                </a:solidFill>
              </a:defRPr>
            </a:lvl9pPr>
          </a:lstStyle>
          <a:p>
            <a:pPr lvl="0"/>
            <a:r>
              <a:rPr lang="de-DE"/>
              <a:t>Ebene eins</a:t>
            </a:r>
          </a:p>
          <a:p>
            <a:pPr lvl="1"/>
            <a:r>
              <a:rPr lang="de-DE"/>
              <a:t>Ebene zwei</a:t>
            </a:r>
          </a:p>
          <a:p>
            <a:pPr lvl="2"/>
            <a:r>
              <a:rPr lang="de-DE"/>
              <a:t>Ebene drei</a:t>
            </a:r>
          </a:p>
          <a:p>
            <a:pPr lvl="3"/>
            <a:r>
              <a:rPr lang="de-DE"/>
              <a:t>Ebene vier</a:t>
            </a:r>
          </a:p>
          <a:p>
            <a:pPr lvl="4"/>
            <a:r>
              <a:rPr lang="de-DE"/>
              <a:t>Eben fünf</a:t>
            </a:r>
          </a:p>
        </p:txBody>
      </p:sp>
      <p:sp>
        <p:nvSpPr>
          <p:cNvPr id="2" name="Titel 1">
            <a:extLst>
              <a:ext uri="{FF2B5EF4-FFF2-40B4-BE49-F238E27FC236}">
                <a16:creationId xmlns:a16="http://schemas.microsoft.com/office/drawing/2014/main" id="{43650ED6-9C8F-4F85-AAE3-44FF8DB09CE6}"/>
              </a:ext>
            </a:extLst>
          </p:cNvPr>
          <p:cNvSpPr>
            <a:spLocks noGrp="1"/>
          </p:cNvSpPr>
          <p:nvPr>
            <p:ph type="title"/>
          </p:nvPr>
        </p:nvSpPr>
        <p:spPr/>
        <p:txBody>
          <a:bodyPr/>
          <a:lstStyle/>
          <a:p>
            <a:r>
              <a:rPr lang="de-DE"/>
              <a:t>Titelmasterformat durch Klicken bearbeiten</a:t>
            </a:r>
          </a:p>
        </p:txBody>
      </p:sp>
      <p:sp>
        <p:nvSpPr>
          <p:cNvPr id="13" name="Fußzeilenplatzhalter 3">
            <a:extLst>
              <a:ext uri="{FF2B5EF4-FFF2-40B4-BE49-F238E27FC236}">
                <a16:creationId xmlns:a16="http://schemas.microsoft.com/office/drawing/2014/main" id="{01D3388C-9B04-4C38-89F8-B812D64BBC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2501125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2_D_Mediafolie">
    <p:spTree>
      <p:nvGrpSpPr>
        <p:cNvPr id="1" name=""/>
        <p:cNvGrpSpPr/>
        <p:nvPr/>
      </p:nvGrpSpPr>
      <p:grpSpPr>
        <a:xfrm>
          <a:off x="0" y="0"/>
          <a:ext cx="0" cy="0"/>
          <a:chOff x="0" y="0"/>
          <a:chExt cx="0" cy="0"/>
        </a:xfrm>
      </p:grpSpPr>
      <p:sp>
        <p:nvSpPr>
          <p:cNvPr id="7" name="Textplatzhalter 9">
            <a:extLst>
              <a:ext uri="{FF2B5EF4-FFF2-40B4-BE49-F238E27FC236}">
                <a16:creationId xmlns:a16="http://schemas.microsoft.com/office/drawing/2014/main" id="{DBC741C7-E600-4187-8AAD-36EBDD05CD6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0" name="Grafik 9">
            <a:extLst>
              <a:ext uri="{FF2B5EF4-FFF2-40B4-BE49-F238E27FC236}">
                <a16:creationId xmlns:a16="http://schemas.microsoft.com/office/drawing/2014/main" id="{0AD35751-6505-4007-B0D2-01722B58E3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2" name="Slide Number Placeholder 5">
            <a:extLst>
              <a:ext uri="{FF2B5EF4-FFF2-40B4-BE49-F238E27FC236}">
                <a16:creationId xmlns:a16="http://schemas.microsoft.com/office/drawing/2014/main" id="{4CDF2460-9F3D-4B12-B58B-5DADF007FDAE}"/>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9" name="Rechteck 8">
            <a:extLst>
              <a:ext uri="{FF2B5EF4-FFF2-40B4-BE49-F238E27FC236}">
                <a16:creationId xmlns:a16="http://schemas.microsoft.com/office/drawing/2014/main" id="{A28E3D62-BFD6-43CC-9187-223000645BF0}"/>
              </a:ext>
            </a:extLst>
          </p:cNvPr>
          <p:cNvSpPr/>
          <p:nvPr userDrawn="1"/>
        </p:nvSpPr>
        <p:spPr>
          <a:xfrm>
            <a:off x="0" y="-3175"/>
            <a:ext cx="12192000" cy="1523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EF66153-AABB-41B2-A56D-D33EBA69FA4A}"/>
              </a:ext>
            </a:extLst>
          </p:cNvPr>
          <p:cNvSpPr>
            <a:spLocks noGrp="1"/>
          </p:cNvSpPr>
          <p:nvPr>
            <p:ph type="title"/>
          </p:nvPr>
        </p:nvSpPr>
        <p:spPr/>
        <p:txBody>
          <a:bodyPr/>
          <a:lstStyle/>
          <a:p>
            <a:r>
              <a:rPr lang="de-DE"/>
              <a:t>Titelmasterformat durch Klicken bearbeiten</a:t>
            </a:r>
          </a:p>
        </p:txBody>
      </p:sp>
      <p:sp>
        <p:nvSpPr>
          <p:cNvPr id="13" name="Fußzeilenplatzhalter 3">
            <a:extLst>
              <a:ext uri="{FF2B5EF4-FFF2-40B4-BE49-F238E27FC236}">
                <a16:creationId xmlns:a16="http://schemas.microsoft.com/office/drawing/2014/main" id="{D442BE24-4C2D-4791-8BE1-E3211FB8C5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
        <p:nvSpPr>
          <p:cNvPr id="14" name="Inhaltsplatzhalter 3"/>
          <p:cNvSpPr>
            <a:spLocks noGrp="1"/>
          </p:cNvSpPr>
          <p:nvPr>
            <p:ph sz="quarter" idx="14"/>
          </p:nvPr>
        </p:nvSpPr>
        <p:spPr>
          <a:xfrm>
            <a:off x="382588" y="1879600"/>
            <a:ext cx="11415712" cy="4229100"/>
          </a:xfrm>
          <a:prstGeom prst="rect">
            <a:avLst/>
          </a:prstGeom>
        </p:spPr>
        <p:txBody>
          <a:bodyPr/>
          <a:lstStyle>
            <a:lvl1pPr>
              <a:defRPr>
                <a:solidFill>
                  <a:schemeClr val="tx1"/>
                </a:solidFill>
              </a:defRPr>
            </a:lvl1pPr>
          </a:lstStyle>
          <a:p>
            <a:pPr lvl="0"/>
            <a:endParaRPr lang="de-DE"/>
          </a:p>
        </p:txBody>
      </p:sp>
    </p:spTree>
    <p:custDataLst>
      <p:tags r:id="rId1"/>
    </p:custDataLst>
    <p:extLst>
      <p:ext uri="{BB962C8B-B14F-4D97-AF65-F5344CB8AC3E}">
        <p14:creationId xmlns:p14="http://schemas.microsoft.com/office/powerpoint/2010/main" val="1139071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1_B_Titelfolie+Subtitle">
    <p:spTree>
      <p:nvGrpSpPr>
        <p:cNvPr id="1" name=""/>
        <p:cNvGrpSpPr/>
        <p:nvPr/>
      </p:nvGrpSpPr>
      <p:grpSpPr>
        <a:xfrm>
          <a:off x="0" y="0"/>
          <a:ext cx="0" cy="0"/>
          <a:chOff x="0" y="0"/>
          <a:chExt cx="0" cy="0"/>
        </a:xfrm>
      </p:grpSpPr>
      <p:sp>
        <p:nvSpPr>
          <p:cNvPr id="7" name="Bildplatzhalter 4">
            <a:extLst>
              <a:ext uri="{FF2B5EF4-FFF2-40B4-BE49-F238E27FC236}">
                <a16:creationId xmlns:a16="http://schemas.microsoft.com/office/drawing/2014/main" id="{133CB9ED-10C2-42DF-ACFE-F2631931FC72}"/>
              </a:ext>
            </a:extLst>
          </p:cNvPr>
          <p:cNvSpPr>
            <a:spLocks noGrp="1"/>
          </p:cNvSpPr>
          <p:nvPr>
            <p:ph type="pic" sz="quarter" idx="15"/>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p>
        </p:txBody>
      </p:sp>
      <p:sp>
        <p:nvSpPr>
          <p:cNvPr id="9" name="Textplatzhalter 20">
            <a:extLst>
              <a:ext uri="{FF2B5EF4-FFF2-40B4-BE49-F238E27FC236}">
                <a16:creationId xmlns:a16="http://schemas.microsoft.com/office/drawing/2014/main" id="{A6DCCFED-9091-4D1B-805F-5CCBF794A24C}"/>
              </a:ext>
            </a:extLst>
          </p:cNvPr>
          <p:cNvSpPr>
            <a:spLocks noGrp="1"/>
          </p:cNvSpPr>
          <p:nvPr>
            <p:ph type="body" sz="quarter" idx="19"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sp>
        <p:nvSpPr>
          <p:cNvPr id="10" name="Textplatzhalter 20">
            <a:extLst>
              <a:ext uri="{FF2B5EF4-FFF2-40B4-BE49-F238E27FC236}">
                <a16:creationId xmlns:a16="http://schemas.microsoft.com/office/drawing/2014/main" id="{DD9A0171-655A-4D08-9D7C-469A45CB4C12}"/>
              </a:ext>
            </a:extLst>
          </p:cNvPr>
          <p:cNvSpPr>
            <a:spLocks noGrp="1"/>
          </p:cNvSpPr>
          <p:nvPr>
            <p:ph type="body" sz="quarter" idx="20" hasCustomPrompt="1"/>
          </p:nvPr>
        </p:nvSpPr>
        <p:spPr>
          <a:xfrm>
            <a:off x="-1" y="4192974"/>
            <a:ext cx="4422304" cy="721700"/>
          </a:xfrm>
          <a:prstGeom prst="rect">
            <a:avLst/>
          </a:prstGeom>
          <a:solidFill>
            <a:schemeClr val="tx2">
              <a:alpha val="70000"/>
            </a:schemeClr>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Untertitel der Folie 28 </a:t>
            </a:r>
            <a:r>
              <a:rPr lang="de-DE" err="1"/>
              <a:t>pt</a:t>
            </a:r>
            <a:endParaRPr lang="de-DE"/>
          </a:p>
        </p:txBody>
      </p:sp>
      <p:pic>
        <p:nvPicPr>
          <p:cNvPr id="8" name="Grafik 7">
            <a:extLst>
              <a:ext uri="{FF2B5EF4-FFF2-40B4-BE49-F238E27FC236}">
                <a16:creationId xmlns:a16="http://schemas.microsoft.com/office/drawing/2014/main" id="{61008544-2A6F-4879-A959-1311E495AA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2" name="Textplatzhalter 2">
            <a:extLst>
              <a:ext uri="{FF2B5EF4-FFF2-40B4-BE49-F238E27FC236}">
                <a16:creationId xmlns:a16="http://schemas.microsoft.com/office/drawing/2014/main" id="{2F7151A9-DD8C-4125-B986-FDEB3E3D6548}"/>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5" name="Textfeld 14">
            <a:extLst>
              <a:ext uri="{FF2B5EF4-FFF2-40B4-BE49-F238E27FC236}">
                <a16:creationId xmlns:a16="http://schemas.microsoft.com/office/drawing/2014/main" id="{D9A00520-3C1A-449B-850B-8E50C9C00D14}"/>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4" name="Datumsplatzhalter 4">
            <a:extLst>
              <a:ext uri="{FF2B5EF4-FFF2-40B4-BE49-F238E27FC236}">
                <a16:creationId xmlns:a16="http://schemas.microsoft.com/office/drawing/2014/main" id="{B1C84A37-2B96-4955-8024-C14EA46254BF}"/>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624179CC-A568-45E6-8EFE-4955F32A943E}" type="datetime1">
              <a:rPr lang="de-DE" smtClean="0"/>
              <a:t>05.11.25</a:t>
            </a:fld>
            <a:endParaRPr lang="de-DE"/>
          </a:p>
        </p:txBody>
      </p:sp>
    </p:spTree>
    <p:custDataLst>
      <p:tags r:id="rId1"/>
    </p:custDataLst>
    <p:extLst>
      <p:ext uri="{BB962C8B-B14F-4D97-AF65-F5344CB8AC3E}">
        <p14:creationId xmlns:p14="http://schemas.microsoft.com/office/powerpoint/2010/main" val="35975330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1_C_Titelfolie+Klinik">
    <p:spTree>
      <p:nvGrpSpPr>
        <p:cNvPr id="1" name=""/>
        <p:cNvGrpSpPr/>
        <p:nvPr/>
      </p:nvGrpSpPr>
      <p:grpSpPr>
        <a:xfrm>
          <a:off x="0" y="0"/>
          <a:ext cx="0" cy="0"/>
          <a:chOff x="0" y="0"/>
          <a:chExt cx="0" cy="0"/>
        </a:xfrm>
      </p:grpSpPr>
      <p:sp>
        <p:nvSpPr>
          <p:cNvPr id="12" name="Bildplatzhalter 4">
            <a:extLst>
              <a:ext uri="{FF2B5EF4-FFF2-40B4-BE49-F238E27FC236}">
                <a16:creationId xmlns:a16="http://schemas.microsoft.com/office/drawing/2014/main" id="{31FA9A08-6FB4-46CB-AB36-E706897E59AE}"/>
              </a:ext>
            </a:extLst>
          </p:cNvPr>
          <p:cNvSpPr>
            <a:spLocks noGrp="1"/>
          </p:cNvSpPr>
          <p:nvPr>
            <p:ph type="pic" sz="quarter" idx="19"/>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p>
        </p:txBody>
      </p:sp>
      <p:sp>
        <p:nvSpPr>
          <p:cNvPr id="21" name="Textplatzhalter 20">
            <a:extLst>
              <a:ext uri="{FF2B5EF4-FFF2-40B4-BE49-F238E27FC236}">
                <a16:creationId xmlns:a16="http://schemas.microsoft.com/office/drawing/2014/main" id="{A70F8A35-55AD-4F6E-BAC5-60EB0492DC36}"/>
              </a:ext>
            </a:extLst>
          </p:cNvPr>
          <p:cNvSpPr>
            <a:spLocks noGrp="1"/>
          </p:cNvSpPr>
          <p:nvPr>
            <p:ph type="body" sz="quarter" idx="11" hasCustomPrompt="1"/>
          </p:nvPr>
        </p:nvSpPr>
        <p:spPr>
          <a:xfrm>
            <a:off x="0" y="254000"/>
            <a:ext cx="4146550" cy="878985"/>
          </a:xfrm>
          <a:prstGeom prst="rect">
            <a:avLst/>
          </a:prstGeom>
          <a:solidFill>
            <a:schemeClr val="tx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Klinik 16 </a:t>
            </a:r>
            <a:r>
              <a:rPr lang="de-DE" err="1"/>
              <a:t>pt</a:t>
            </a:r>
            <a:endParaRPr lang="de-DE"/>
          </a:p>
        </p:txBody>
      </p:sp>
      <p:sp>
        <p:nvSpPr>
          <p:cNvPr id="23" name="Textplatzhalter 22">
            <a:extLst>
              <a:ext uri="{FF2B5EF4-FFF2-40B4-BE49-F238E27FC236}">
                <a16:creationId xmlns:a16="http://schemas.microsoft.com/office/drawing/2014/main" id="{0C8ACEE7-0796-4BFC-91BA-A139B03CC14F}"/>
              </a:ext>
            </a:extLst>
          </p:cNvPr>
          <p:cNvSpPr>
            <a:spLocks noGrp="1"/>
          </p:cNvSpPr>
          <p:nvPr>
            <p:ph type="body" sz="quarter" idx="12" hasCustomPrompt="1"/>
          </p:nvPr>
        </p:nvSpPr>
        <p:spPr>
          <a:xfrm>
            <a:off x="308576" y="612702"/>
            <a:ext cx="2832980" cy="392357"/>
          </a:xfrm>
          <a:prstGeom prst="rect">
            <a:avLst/>
          </a:prstGeom>
        </p:spPr>
        <p:txBody>
          <a:bodyPr/>
          <a:lstStyle>
            <a:lvl1pPr>
              <a:lnSpc>
                <a:spcPct val="100000"/>
              </a:lnSpc>
              <a:defRPr sz="1200">
                <a:solidFill>
                  <a:schemeClr val="bg1"/>
                </a:solidFill>
              </a:defRPr>
            </a:lvl1pPr>
          </a:lstStyle>
          <a:p>
            <a:pPr lvl="0"/>
            <a:r>
              <a:rPr lang="de-DE"/>
              <a:t>Abteilung 12 </a:t>
            </a:r>
            <a:r>
              <a:rPr lang="de-DE" err="1"/>
              <a:t>pt</a:t>
            </a:r>
            <a:r>
              <a:rPr lang="de-DE"/>
              <a:t> Zeile eins und </a:t>
            </a:r>
          </a:p>
          <a:p>
            <a:pPr lvl="0"/>
            <a:r>
              <a:rPr lang="de-DE"/>
              <a:t>Abteilung Zeile zwei</a:t>
            </a:r>
          </a:p>
        </p:txBody>
      </p:sp>
      <p:sp>
        <p:nvSpPr>
          <p:cNvPr id="10" name="Textplatzhalter 20">
            <a:extLst>
              <a:ext uri="{FF2B5EF4-FFF2-40B4-BE49-F238E27FC236}">
                <a16:creationId xmlns:a16="http://schemas.microsoft.com/office/drawing/2014/main" id="{8C6D237F-02FF-4FA8-8C3F-915EBF1D54AA}"/>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pic>
        <p:nvPicPr>
          <p:cNvPr id="11" name="Grafik 10">
            <a:extLst>
              <a:ext uri="{FF2B5EF4-FFF2-40B4-BE49-F238E27FC236}">
                <a16:creationId xmlns:a16="http://schemas.microsoft.com/office/drawing/2014/main" id="{86CB2586-C734-48E0-91CE-5B37407D4DE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4" name="Textplatzhalter 2">
            <a:extLst>
              <a:ext uri="{FF2B5EF4-FFF2-40B4-BE49-F238E27FC236}">
                <a16:creationId xmlns:a16="http://schemas.microsoft.com/office/drawing/2014/main" id="{9727A221-B428-4099-A711-48B38B4D38E0}"/>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6" name="Textfeld 15">
            <a:extLst>
              <a:ext uri="{FF2B5EF4-FFF2-40B4-BE49-F238E27FC236}">
                <a16:creationId xmlns:a16="http://schemas.microsoft.com/office/drawing/2014/main" id="{36A7E4C8-F31F-4CB4-8014-6F3355C5A8CF}"/>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3" name="Datumsplatzhalter 4">
            <a:extLst>
              <a:ext uri="{FF2B5EF4-FFF2-40B4-BE49-F238E27FC236}">
                <a16:creationId xmlns:a16="http://schemas.microsoft.com/office/drawing/2014/main" id="{35D15DCF-1AD4-428E-A7BA-8CC24002BB4B}"/>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45E88481-F2BB-4082-A383-29A1FBAC396F}" type="datetime1">
              <a:rPr lang="de-DE" smtClean="0"/>
              <a:t>05.11.25</a:t>
            </a:fld>
            <a:endParaRPr lang="de-DE"/>
          </a:p>
        </p:txBody>
      </p:sp>
    </p:spTree>
    <p:custDataLst>
      <p:tags r:id="rId1"/>
    </p:custDataLst>
    <p:extLst>
      <p:ext uri="{BB962C8B-B14F-4D97-AF65-F5344CB8AC3E}">
        <p14:creationId xmlns:p14="http://schemas.microsoft.com/office/powerpoint/2010/main" val="2973000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1_D_Titelfolie_Uni">
    <p:spTree>
      <p:nvGrpSpPr>
        <p:cNvPr id="1" name=""/>
        <p:cNvGrpSpPr/>
        <p:nvPr/>
      </p:nvGrpSpPr>
      <p:grpSpPr>
        <a:xfrm>
          <a:off x="0" y="0"/>
          <a:ext cx="0" cy="0"/>
          <a:chOff x="0" y="0"/>
          <a:chExt cx="0" cy="0"/>
        </a:xfrm>
      </p:grpSpPr>
      <p:sp>
        <p:nvSpPr>
          <p:cNvPr id="8" name="Bildplatzhalter 4">
            <a:extLst>
              <a:ext uri="{FF2B5EF4-FFF2-40B4-BE49-F238E27FC236}">
                <a16:creationId xmlns:a16="http://schemas.microsoft.com/office/drawing/2014/main" id="{FAFB0426-9B58-4A41-A21E-B706470FF023}"/>
              </a:ext>
            </a:extLst>
          </p:cNvPr>
          <p:cNvSpPr>
            <a:spLocks noGrp="1"/>
          </p:cNvSpPr>
          <p:nvPr>
            <p:ph type="pic" sz="quarter" idx="19"/>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p>
        </p:txBody>
      </p:sp>
      <p:sp>
        <p:nvSpPr>
          <p:cNvPr id="17" name="Textplatzhalter 20">
            <a:extLst>
              <a:ext uri="{FF2B5EF4-FFF2-40B4-BE49-F238E27FC236}">
                <a16:creationId xmlns:a16="http://schemas.microsoft.com/office/drawing/2014/main" id="{B9C00C25-2914-4C51-A746-D1DD56DD0C8D}"/>
              </a:ext>
            </a:extLst>
          </p:cNvPr>
          <p:cNvSpPr>
            <a:spLocks noGrp="1"/>
          </p:cNvSpPr>
          <p:nvPr>
            <p:ph type="body" sz="quarter" idx="16"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pic>
        <p:nvPicPr>
          <p:cNvPr id="9" name="Grafik 8">
            <a:extLst>
              <a:ext uri="{FF2B5EF4-FFF2-40B4-BE49-F238E27FC236}">
                <a16:creationId xmlns:a16="http://schemas.microsoft.com/office/drawing/2014/main" id="{A870A87D-0B2C-4ECA-93B9-3DBD0DFE9CB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11" name="Grafik 10">
            <a:extLst>
              <a:ext uri="{FF2B5EF4-FFF2-40B4-BE49-F238E27FC236}">
                <a16:creationId xmlns:a16="http://schemas.microsoft.com/office/drawing/2014/main" id="{914C86BA-75E4-4A18-8150-995C31821F8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2" name="Textfeld 11">
            <a:extLst>
              <a:ext uri="{FF2B5EF4-FFF2-40B4-BE49-F238E27FC236}">
                <a16:creationId xmlns:a16="http://schemas.microsoft.com/office/drawing/2014/main" id="{B5FB7B24-F356-4967-9792-FF48F15ACE9E}"/>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3" name="Textplatzhalter 2">
            <a:extLst>
              <a:ext uri="{FF2B5EF4-FFF2-40B4-BE49-F238E27FC236}">
                <a16:creationId xmlns:a16="http://schemas.microsoft.com/office/drawing/2014/main" id="{AF0E89F1-2589-49B9-84BE-CF3A0BC471B3}"/>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0" name="Datumsplatzhalter 4">
            <a:extLst>
              <a:ext uri="{FF2B5EF4-FFF2-40B4-BE49-F238E27FC236}">
                <a16:creationId xmlns:a16="http://schemas.microsoft.com/office/drawing/2014/main" id="{59931F10-7E59-44A8-8591-28CABE5012C9}"/>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5610975A-50BC-4482-9F58-883E128B5B86}" type="datetime1">
              <a:rPr lang="de-DE" smtClean="0"/>
              <a:t>05.11.25</a:t>
            </a:fld>
            <a:endParaRPr lang="de-DE"/>
          </a:p>
        </p:txBody>
      </p:sp>
    </p:spTree>
    <p:custDataLst>
      <p:tags r:id="rId1"/>
    </p:custDataLst>
    <p:extLst>
      <p:ext uri="{BB962C8B-B14F-4D97-AF65-F5344CB8AC3E}">
        <p14:creationId xmlns:p14="http://schemas.microsoft.com/office/powerpoint/2010/main" val="4083841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1_C_Titelfolie+Klinik">
    <p:spTree>
      <p:nvGrpSpPr>
        <p:cNvPr id="1" name=""/>
        <p:cNvGrpSpPr/>
        <p:nvPr/>
      </p:nvGrpSpPr>
      <p:grpSpPr>
        <a:xfrm>
          <a:off x="0" y="0"/>
          <a:ext cx="0" cy="0"/>
          <a:chOff x="0" y="0"/>
          <a:chExt cx="0" cy="0"/>
        </a:xfrm>
      </p:grpSpPr>
      <p:sp>
        <p:nvSpPr>
          <p:cNvPr id="12" name="Bildplatzhalter 4">
            <a:extLst>
              <a:ext uri="{FF2B5EF4-FFF2-40B4-BE49-F238E27FC236}">
                <a16:creationId xmlns:a16="http://schemas.microsoft.com/office/drawing/2014/main" id="{31FA9A08-6FB4-46CB-AB36-E706897E59AE}"/>
              </a:ext>
            </a:extLst>
          </p:cNvPr>
          <p:cNvSpPr>
            <a:spLocks noGrp="1"/>
          </p:cNvSpPr>
          <p:nvPr>
            <p:ph type="pic" sz="quarter" idx="19"/>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en-US"/>
              <a:t>Click icon to add picture</a:t>
            </a:r>
            <a:endParaRPr lang="de-DE"/>
          </a:p>
        </p:txBody>
      </p:sp>
      <p:sp>
        <p:nvSpPr>
          <p:cNvPr id="21" name="Textplatzhalter 20">
            <a:extLst>
              <a:ext uri="{FF2B5EF4-FFF2-40B4-BE49-F238E27FC236}">
                <a16:creationId xmlns:a16="http://schemas.microsoft.com/office/drawing/2014/main" id="{A70F8A35-55AD-4F6E-BAC5-60EB0492DC36}"/>
              </a:ext>
            </a:extLst>
          </p:cNvPr>
          <p:cNvSpPr>
            <a:spLocks noGrp="1"/>
          </p:cNvSpPr>
          <p:nvPr>
            <p:ph type="body" sz="quarter" idx="11" hasCustomPrompt="1"/>
          </p:nvPr>
        </p:nvSpPr>
        <p:spPr>
          <a:xfrm>
            <a:off x="0" y="254000"/>
            <a:ext cx="4146550" cy="878985"/>
          </a:xfrm>
          <a:prstGeom prst="rect">
            <a:avLst/>
          </a:prstGeom>
          <a:solidFill>
            <a:schemeClr val="tx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Klinik 16 </a:t>
            </a:r>
            <a:r>
              <a:rPr lang="de-DE" err="1"/>
              <a:t>pt</a:t>
            </a:r>
            <a:endParaRPr lang="de-DE"/>
          </a:p>
        </p:txBody>
      </p:sp>
      <p:sp>
        <p:nvSpPr>
          <p:cNvPr id="23" name="Textplatzhalter 22">
            <a:extLst>
              <a:ext uri="{FF2B5EF4-FFF2-40B4-BE49-F238E27FC236}">
                <a16:creationId xmlns:a16="http://schemas.microsoft.com/office/drawing/2014/main" id="{0C8ACEE7-0796-4BFC-91BA-A139B03CC14F}"/>
              </a:ext>
            </a:extLst>
          </p:cNvPr>
          <p:cNvSpPr>
            <a:spLocks noGrp="1"/>
          </p:cNvSpPr>
          <p:nvPr>
            <p:ph type="body" sz="quarter" idx="12" hasCustomPrompt="1"/>
          </p:nvPr>
        </p:nvSpPr>
        <p:spPr>
          <a:xfrm>
            <a:off x="308576" y="612702"/>
            <a:ext cx="2832980" cy="392357"/>
          </a:xfrm>
          <a:prstGeom prst="rect">
            <a:avLst/>
          </a:prstGeom>
        </p:spPr>
        <p:txBody>
          <a:bodyPr/>
          <a:lstStyle>
            <a:lvl1pPr>
              <a:lnSpc>
                <a:spcPct val="100000"/>
              </a:lnSpc>
              <a:defRPr sz="1200">
                <a:solidFill>
                  <a:schemeClr val="bg1"/>
                </a:solidFill>
              </a:defRPr>
            </a:lvl1pPr>
          </a:lstStyle>
          <a:p>
            <a:pPr lvl="0"/>
            <a:r>
              <a:rPr lang="de-DE"/>
              <a:t>Abteilung 12 </a:t>
            </a:r>
            <a:r>
              <a:rPr lang="de-DE" err="1"/>
              <a:t>pt</a:t>
            </a:r>
            <a:r>
              <a:rPr lang="de-DE"/>
              <a:t> Zeile eins und </a:t>
            </a:r>
          </a:p>
          <a:p>
            <a:pPr lvl="0"/>
            <a:r>
              <a:rPr lang="de-DE"/>
              <a:t>Abteilung Zeile zwei</a:t>
            </a:r>
          </a:p>
        </p:txBody>
      </p:sp>
      <p:sp>
        <p:nvSpPr>
          <p:cNvPr id="10" name="Textplatzhalter 20">
            <a:extLst>
              <a:ext uri="{FF2B5EF4-FFF2-40B4-BE49-F238E27FC236}">
                <a16:creationId xmlns:a16="http://schemas.microsoft.com/office/drawing/2014/main" id="{8C6D237F-02FF-4FA8-8C3F-915EBF1D54AA}"/>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pic>
        <p:nvPicPr>
          <p:cNvPr id="11" name="Grafik 10">
            <a:extLst>
              <a:ext uri="{FF2B5EF4-FFF2-40B4-BE49-F238E27FC236}">
                <a16:creationId xmlns:a16="http://schemas.microsoft.com/office/drawing/2014/main" id="{86CB2586-C734-48E0-91CE-5B37407D4DE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4" name="Textplatzhalter 2">
            <a:extLst>
              <a:ext uri="{FF2B5EF4-FFF2-40B4-BE49-F238E27FC236}">
                <a16:creationId xmlns:a16="http://schemas.microsoft.com/office/drawing/2014/main" id="{9727A221-B428-4099-A711-48B38B4D38E0}"/>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6" name="Textfeld 15">
            <a:extLst>
              <a:ext uri="{FF2B5EF4-FFF2-40B4-BE49-F238E27FC236}">
                <a16:creationId xmlns:a16="http://schemas.microsoft.com/office/drawing/2014/main" id="{36A7E4C8-F31F-4CB4-8014-6F3355C5A8CF}"/>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3" name="Datumsplatzhalter 4">
            <a:extLst>
              <a:ext uri="{FF2B5EF4-FFF2-40B4-BE49-F238E27FC236}">
                <a16:creationId xmlns:a16="http://schemas.microsoft.com/office/drawing/2014/main" id="{35D15DCF-1AD4-428E-A7BA-8CC24002BB4B}"/>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4529E18B-F357-4470-8AE0-AAF276A6302A}" type="datetime1">
              <a:rPr lang="de-DE" smtClean="0"/>
              <a:t>05.11.25</a:t>
            </a:fld>
            <a:endParaRPr lang="de-DE"/>
          </a:p>
        </p:txBody>
      </p:sp>
      <p:pic>
        <p:nvPicPr>
          <p:cNvPr id="2" name="Grafik 11">
            <a:extLst>
              <a:ext uri="{FF2B5EF4-FFF2-40B4-BE49-F238E27FC236}">
                <a16:creationId xmlns:a16="http://schemas.microsoft.com/office/drawing/2014/main" id="{1FA1531A-F31F-0AA7-4B31-61F5E0C941E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Tree>
    <p:custDataLst>
      <p:tags r:id="rId1"/>
    </p:custDataLst>
    <p:extLst>
      <p:ext uri="{BB962C8B-B14F-4D97-AF65-F5344CB8AC3E}">
        <p14:creationId xmlns:p14="http://schemas.microsoft.com/office/powerpoint/2010/main" val="3499782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1_E_Titelfolie+Subtitle_Uni">
    <p:spTree>
      <p:nvGrpSpPr>
        <p:cNvPr id="1" name=""/>
        <p:cNvGrpSpPr/>
        <p:nvPr/>
      </p:nvGrpSpPr>
      <p:grpSpPr>
        <a:xfrm>
          <a:off x="0" y="0"/>
          <a:ext cx="0" cy="0"/>
          <a:chOff x="0" y="0"/>
          <a:chExt cx="0" cy="0"/>
        </a:xfrm>
      </p:grpSpPr>
      <p:sp>
        <p:nvSpPr>
          <p:cNvPr id="8" name="Bildplatzhalter 4">
            <a:extLst>
              <a:ext uri="{FF2B5EF4-FFF2-40B4-BE49-F238E27FC236}">
                <a16:creationId xmlns:a16="http://schemas.microsoft.com/office/drawing/2014/main" id="{FAFB0426-9B58-4A41-A21E-B706470FF023}"/>
              </a:ext>
            </a:extLst>
          </p:cNvPr>
          <p:cNvSpPr>
            <a:spLocks noGrp="1"/>
          </p:cNvSpPr>
          <p:nvPr>
            <p:ph type="pic" sz="quarter" idx="19"/>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p>
        </p:txBody>
      </p:sp>
      <p:sp>
        <p:nvSpPr>
          <p:cNvPr id="17" name="Textplatzhalter 20">
            <a:extLst>
              <a:ext uri="{FF2B5EF4-FFF2-40B4-BE49-F238E27FC236}">
                <a16:creationId xmlns:a16="http://schemas.microsoft.com/office/drawing/2014/main" id="{B9C00C25-2914-4C51-A746-D1DD56DD0C8D}"/>
              </a:ext>
            </a:extLst>
          </p:cNvPr>
          <p:cNvSpPr>
            <a:spLocks noGrp="1"/>
          </p:cNvSpPr>
          <p:nvPr>
            <p:ph type="body" sz="quarter" idx="16"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pic>
        <p:nvPicPr>
          <p:cNvPr id="10" name="Grafik 9">
            <a:extLst>
              <a:ext uri="{FF2B5EF4-FFF2-40B4-BE49-F238E27FC236}">
                <a16:creationId xmlns:a16="http://schemas.microsoft.com/office/drawing/2014/main" id="{3BA92218-337A-4908-B0FA-174AE063721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12" name="Grafik 11">
            <a:extLst>
              <a:ext uri="{FF2B5EF4-FFF2-40B4-BE49-F238E27FC236}">
                <a16:creationId xmlns:a16="http://schemas.microsoft.com/office/drawing/2014/main" id="{ECDE5D70-AC62-4969-AA0B-28D76B58DAE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3" name="Textfeld 12">
            <a:extLst>
              <a:ext uri="{FF2B5EF4-FFF2-40B4-BE49-F238E27FC236}">
                <a16:creationId xmlns:a16="http://schemas.microsoft.com/office/drawing/2014/main" id="{11F77AAB-C8F5-4D7E-A023-5FB8553D2F83}"/>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8" name="Textplatzhalter 2">
            <a:extLst>
              <a:ext uri="{FF2B5EF4-FFF2-40B4-BE49-F238E27FC236}">
                <a16:creationId xmlns:a16="http://schemas.microsoft.com/office/drawing/2014/main" id="{B1A323A9-8830-41B7-8B6D-39638B85D4E5}"/>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20" name="Textplatzhalter 20">
            <a:extLst>
              <a:ext uri="{FF2B5EF4-FFF2-40B4-BE49-F238E27FC236}">
                <a16:creationId xmlns:a16="http://schemas.microsoft.com/office/drawing/2014/main" id="{44560A4D-8E9F-4D8A-BA44-8E8B6A6DBB38}"/>
              </a:ext>
            </a:extLst>
          </p:cNvPr>
          <p:cNvSpPr>
            <a:spLocks noGrp="1"/>
          </p:cNvSpPr>
          <p:nvPr>
            <p:ph type="body" sz="quarter" idx="20" hasCustomPrompt="1"/>
          </p:nvPr>
        </p:nvSpPr>
        <p:spPr>
          <a:xfrm>
            <a:off x="-1" y="4192974"/>
            <a:ext cx="4422304" cy="721700"/>
          </a:xfrm>
          <a:prstGeom prst="rect">
            <a:avLst/>
          </a:prstGeom>
          <a:solidFill>
            <a:schemeClr val="tx2">
              <a:alpha val="70000"/>
            </a:schemeClr>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Untertitel der Folie 28 </a:t>
            </a:r>
            <a:r>
              <a:rPr lang="de-DE" err="1"/>
              <a:t>pt</a:t>
            </a:r>
            <a:endParaRPr lang="de-DE"/>
          </a:p>
        </p:txBody>
      </p:sp>
      <p:sp>
        <p:nvSpPr>
          <p:cNvPr id="11" name="Datumsplatzhalter 4">
            <a:extLst>
              <a:ext uri="{FF2B5EF4-FFF2-40B4-BE49-F238E27FC236}">
                <a16:creationId xmlns:a16="http://schemas.microsoft.com/office/drawing/2014/main" id="{13C98ADA-B0D6-423C-B964-294FF4E8E0B9}"/>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78C63A11-3A04-493D-9DFE-3C0D2A353011}" type="datetime1">
              <a:rPr lang="de-DE" smtClean="0"/>
              <a:t>05.11.25</a:t>
            </a:fld>
            <a:endParaRPr lang="de-DE"/>
          </a:p>
        </p:txBody>
      </p:sp>
    </p:spTree>
    <p:custDataLst>
      <p:tags r:id="rId1"/>
    </p:custDataLst>
    <p:extLst>
      <p:ext uri="{BB962C8B-B14F-4D97-AF65-F5344CB8AC3E}">
        <p14:creationId xmlns:p14="http://schemas.microsoft.com/office/powerpoint/2010/main" val="3187095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1_F_Titelfolie+Subtitl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1CE6B80B-97D6-4615-9F28-90A93E9D88DB}"/>
              </a:ext>
            </a:extLst>
          </p:cNvPr>
          <p:cNvSpPr/>
          <p:nvPr userDrawn="1"/>
        </p:nvSpPr>
        <p:spPr>
          <a:xfrm>
            <a:off x="1" y="1"/>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20">
            <a:extLst>
              <a:ext uri="{FF2B5EF4-FFF2-40B4-BE49-F238E27FC236}">
                <a16:creationId xmlns:a16="http://schemas.microsoft.com/office/drawing/2014/main" id="{AB2E36E2-6B4B-4154-A7F0-A11CE5442575}"/>
              </a:ext>
            </a:extLst>
          </p:cNvPr>
          <p:cNvSpPr>
            <a:spLocks noGrp="1"/>
          </p:cNvSpPr>
          <p:nvPr>
            <p:ph type="body" sz="quarter" idx="19"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sp>
        <p:nvSpPr>
          <p:cNvPr id="11" name="Textplatzhalter 20">
            <a:extLst>
              <a:ext uri="{FF2B5EF4-FFF2-40B4-BE49-F238E27FC236}">
                <a16:creationId xmlns:a16="http://schemas.microsoft.com/office/drawing/2014/main" id="{886DA6C6-7F0E-46BA-87DE-74ED0058FF84}"/>
              </a:ext>
            </a:extLst>
          </p:cNvPr>
          <p:cNvSpPr>
            <a:spLocks noGrp="1"/>
          </p:cNvSpPr>
          <p:nvPr>
            <p:ph type="body" sz="quarter" idx="20" hasCustomPrompt="1"/>
          </p:nvPr>
        </p:nvSpPr>
        <p:spPr>
          <a:xfrm>
            <a:off x="-1" y="4192974"/>
            <a:ext cx="4422304" cy="721700"/>
          </a:xfrm>
          <a:prstGeom prst="rect">
            <a:avLst/>
          </a:prstGeom>
          <a:solidFill>
            <a:schemeClr val="tx2">
              <a:alpha val="70000"/>
            </a:schemeClr>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Untertitel der Folie 28 </a:t>
            </a:r>
            <a:r>
              <a:rPr lang="de-DE" err="1"/>
              <a:t>pt</a:t>
            </a:r>
            <a:endParaRPr lang="de-DE"/>
          </a:p>
        </p:txBody>
      </p:sp>
      <p:pic>
        <p:nvPicPr>
          <p:cNvPr id="10" name="Grafik 9">
            <a:extLst>
              <a:ext uri="{FF2B5EF4-FFF2-40B4-BE49-F238E27FC236}">
                <a16:creationId xmlns:a16="http://schemas.microsoft.com/office/drawing/2014/main" id="{879EC86D-08E6-4F10-A96A-371593DB79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3" name="Textfeld 12">
            <a:extLst>
              <a:ext uri="{FF2B5EF4-FFF2-40B4-BE49-F238E27FC236}">
                <a16:creationId xmlns:a16="http://schemas.microsoft.com/office/drawing/2014/main" id="{67C411F4-DED1-49D0-9B25-C95FEC23D446}"/>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4" name="Textplatzhalter 2">
            <a:extLst>
              <a:ext uri="{FF2B5EF4-FFF2-40B4-BE49-F238E27FC236}">
                <a16:creationId xmlns:a16="http://schemas.microsoft.com/office/drawing/2014/main" id="{F9EAFD0F-3D2E-46E6-BEB6-64AC1754F62E}"/>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9" name="Datumsplatzhalter 4">
            <a:extLst>
              <a:ext uri="{FF2B5EF4-FFF2-40B4-BE49-F238E27FC236}">
                <a16:creationId xmlns:a16="http://schemas.microsoft.com/office/drawing/2014/main" id="{9B864CAB-E67E-4EB8-9AE0-7D842B8969BC}"/>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AA713F2A-FD7D-44E2-A6DA-3B4A5C8AB899}" type="datetime1">
              <a:rPr lang="de-DE" smtClean="0"/>
              <a:t>05.11.25</a:t>
            </a:fld>
            <a:endParaRPr lang="de-DE"/>
          </a:p>
        </p:txBody>
      </p:sp>
    </p:spTree>
    <p:custDataLst>
      <p:tags r:id="rId1"/>
    </p:custDataLst>
    <p:extLst>
      <p:ext uri="{BB962C8B-B14F-4D97-AF65-F5344CB8AC3E}">
        <p14:creationId xmlns:p14="http://schemas.microsoft.com/office/powerpoint/2010/main" val="3660462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1_G_Titelfolie+Subtitle+Klinik">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ABE21D0-00A3-4383-A357-7248D3A232DD}"/>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platzhalter 20">
            <a:extLst>
              <a:ext uri="{FF2B5EF4-FFF2-40B4-BE49-F238E27FC236}">
                <a16:creationId xmlns:a16="http://schemas.microsoft.com/office/drawing/2014/main" id="{A70F8A35-55AD-4F6E-BAC5-60EB0492DC36}"/>
              </a:ext>
            </a:extLst>
          </p:cNvPr>
          <p:cNvSpPr>
            <a:spLocks noGrp="1"/>
          </p:cNvSpPr>
          <p:nvPr>
            <p:ph type="body" sz="quarter" idx="11" hasCustomPrompt="1"/>
          </p:nvPr>
        </p:nvSpPr>
        <p:spPr>
          <a:xfrm>
            <a:off x="0" y="252658"/>
            <a:ext cx="4146550" cy="878985"/>
          </a:xfrm>
          <a:prstGeom prst="rect">
            <a:avLst/>
          </a:prstGeom>
          <a:solidFill>
            <a:schemeClr val="bg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Klinik 16 </a:t>
            </a:r>
            <a:r>
              <a:rPr lang="de-DE" err="1"/>
              <a:t>pt</a:t>
            </a:r>
            <a:endParaRPr lang="de-DE"/>
          </a:p>
        </p:txBody>
      </p:sp>
      <p:sp>
        <p:nvSpPr>
          <p:cNvPr id="23" name="Textplatzhalter 22">
            <a:extLst>
              <a:ext uri="{FF2B5EF4-FFF2-40B4-BE49-F238E27FC236}">
                <a16:creationId xmlns:a16="http://schemas.microsoft.com/office/drawing/2014/main" id="{0C8ACEE7-0796-4BFC-91BA-A139B03CC14F}"/>
              </a:ext>
            </a:extLst>
          </p:cNvPr>
          <p:cNvSpPr>
            <a:spLocks noGrp="1"/>
          </p:cNvSpPr>
          <p:nvPr>
            <p:ph type="body" sz="quarter" idx="12" hasCustomPrompt="1"/>
          </p:nvPr>
        </p:nvSpPr>
        <p:spPr>
          <a:xfrm>
            <a:off x="308576" y="611360"/>
            <a:ext cx="2832980" cy="392357"/>
          </a:xfrm>
          <a:prstGeom prst="rect">
            <a:avLst/>
          </a:prstGeom>
        </p:spPr>
        <p:txBody>
          <a:bodyPr/>
          <a:lstStyle>
            <a:lvl1pPr>
              <a:lnSpc>
                <a:spcPct val="100000"/>
              </a:lnSpc>
              <a:defRPr sz="1200">
                <a:solidFill>
                  <a:schemeClr val="bg1"/>
                </a:solidFill>
              </a:defRPr>
            </a:lvl1pPr>
          </a:lstStyle>
          <a:p>
            <a:pPr lvl="0"/>
            <a:r>
              <a:rPr lang="de-DE"/>
              <a:t>Abteilung 12 </a:t>
            </a:r>
            <a:r>
              <a:rPr lang="de-DE" err="1"/>
              <a:t>pt</a:t>
            </a:r>
            <a:r>
              <a:rPr lang="de-DE"/>
              <a:t> Zeile eins und </a:t>
            </a:r>
          </a:p>
          <a:p>
            <a:pPr lvl="0"/>
            <a:r>
              <a:rPr lang="de-DE"/>
              <a:t>Abteilung Zeile zwei</a:t>
            </a:r>
          </a:p>
        </p:txBody>
      </p:sp>
      <p:sp>
        <p:nvSpPr>
          <p:cNvPr id="8" name="Textplatzhalter 20">
            <a:extLst>
              <a:ext uri="{FF2B5EF4-FFF2-40B4-BE49-F238E27FC236}">
                <a16:creationId xmlns:a16="http://schemas.microsoft.com/office/drawing/2014/main" id="{05BFFA5D-5474-46AD-AD56-18D9DA1F8503}"/>
              </a:ext>
            </a:extLst>
          </p:cNvPr>
          <p:cNvSpPr>
            <a:spLocks noGrp="1"/>
          </p:cNvSpPr>
          <p:nvPr>
            <p:ph type="body" sz="quarter" idx="16" hasCustomPrompt="1"/>
          </p:nvPr>
        </p:nvSpPr>
        <p:spPr>
          <a:xfrm>
            <a:off x="0" y="1522412"/>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sp>
        <p:nvSpPr>
          <p:cNvPr id="9" name="Textplatzhalter 20">
            <a:extLst>
              <a:ext uri="{FF2B5EF4-FFF2-40B4-BE49-F238E27FC236}">
                <a16:creationId xmlns:a16="http://schemas.microsoft.com/office/drawing/2014/main" id="{4D3312A6-0F79-4E78-BEAD-072AB73380BE}"/>
              </a:ext>
            </a:extLst>
          </p:cNvPr>
          <p:cNvSpPr>
            <a:spLocks noGrp="1"/>
          </p:cNvSpPr>
          <p:nvPr>
            <p:ph type="body" sz="quarter" idx="20" hasCustomPrompt="1"/>
          </p:nvPr>
        </p:nvSpPr>
        <p:spPr>
          <a:xfrm>
            <a:off x="-1" y="4192974"/>
            <a:ext cx="4422304" cy="721700"/>
          </a:xfrm>
          <a:prstGeom prst="rect">
            <a:avLst/>
          </a:prstGeom>
          <a:no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Untertitel der Folie 28 </a:t>
            </a:r>
            <a:r>
              <a:rPr lang="de-DE" err="1"/>
              <a:t>pt</a:t>
            </a:r>
            <a:endParaRPr lang="de-DE"/>
          </a:p>
        </p:txBody>
      </p:sp>
      <p:pic>
        <p:nvPicPr>
          <p:cNvPr id="12" name="Grafik 11">
            <a:extLst>
              <a:ext uri="{FF2B5EF4-FFF2-40B4-BE49-F238E27FC236}">
                <a16:creationId xmlns:a16="http://schemas.microsoft.com/office/drawing/2014/main" id="{2AEAFD30-0B23-4690-823D-A818482E99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4" name="Textfeld 13">
            <a:extLst>
              <a:ext uri="{FF2B5EF4-FFF2-40B4-BE49-F238E27FC236}">
                <a16:creationId xmlns:a16="http://schemas.microsoft.com/office/drawing/2014/main" id="{9BD729B3-2695-4E1B-87A6-1ED72AAC7267}"/>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5" name="Textplatzhalter 2">
            <a:extLst>
              <a:ext uri="{FF2B5EF4-FFF2-40B4-BE49-F238E27FC236}">
                <a16:creationId xmlns:a16="http://schemas.microsoft.com/office/drawing/2014/main" id="{392EF71E-EB40-43C9-91A7-23A0CCA53094}"/>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1" name="Datumsplatzhalter 4">
            <a:extLst>
              <a:ext uri="{FF2B5EF4-FFF2-40B4-BE49-F238E27FC236}">
                <a16:creationId xmlns:a16="http://schemas.microsoft.com/office/drawing/2014/main" id="{3E1DF3FA-883B-4AA4-9BBE-AC0BD7EF71F4}"/>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D3D11AFD-B5FB-41D5-99DD-FF94952EFC43}" type="datetime1">
              <a:rPr lang="de-DE" smtClean="0"/>
              <a:t>05.11.25</a:t>
            </a:fld>
            <a:endParaRPr lang="de-DE"/>
          </a:p>
        </p:txBody>
      </p:sp>
    </p:spTree>
    <p:custDataLst>
      <p:tags r:id="rId1"/>
    </p:custDataLst>
    <p:extLst>
      <p:ext uri="{BB962C8B-B14F-4D97-AF65-F5344CB8AC3E}">
        <p14:creationId xmlns:p14="http://schemas.microsoft.com/office/powerpoint/2010/main" val="42349061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1_H_Titelfolie+Subtitle_Uni">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ABE21D0-00A3-4383-A357-7248D3A232DD}"/>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07632DFD-4955-4AF5-8CFD-F2FAA407E95B}"/>
              </a:ext>
            </a:extLst>
          </p:cNvPr>
          <p:cNvSpPr/>
          <p:nvPr userDrawn="1"/>
        </p:nvSpPr>
        <p:spPr>
          <a:xfrm>
            <a:off x="-2" y="4870027"/>
            <a:ext cx="12192002" cy="465561"/>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20">
            <a:extLst>
              <a:ext uri="{FF2B5EF4-FFF2-40B4-BE49-F238E27FC236}">
                <a16:creationId xmlns:a16="http://schemas.microsoft.com/office/drawing/2014/main" id="{FAB47D18-3A68-4A64-A9F3-250CB111461E}"/>
              </a:ext>
            </a:extLst>
          </p:cNvPr>
          <p:cNvSpPr>
            <a:spLocks noGrp="1"/>
          </p:cNvSpPr>
          <p:nvPr>
            <p:ph type="body" sz="quarter" idx="18"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pic>
        <p:nvPicPr>
          <p:cNvPr id="9" name="Grafik 8">
            <a:extLst>
              <a:ext uri="{FF2B5EF4-FFF2-40B4-BE49-F238E27FC236}">
                <a16:creationId xmlns:a16="http://schemas.microsoft.com/office/drawing/2014/main" id="{69681B42-2C3D-4A90-AAFC-8BF93AA7DC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17" name="Grafik 16">
            <a:extLst>
              <a:ext uri="{FF2B5EF4-FFF2-40B4-BE49-F238E27FC236}">
                <a16:creationId xmlns:a16="http://schemas.microsoft.com/office/drawing/2014/main" id="{F5E1FABA-2933-4BF0-AFC8-34875DCC1C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8" name="Textfeld 17">
            <a:extLst>
              <a:ext uri="{FF2B5EF4-FFF2-40B4-BE49-F238E27FC236}">
                <a16:creationId xmlns:a16="http://schemas.microsoft.com/office/drawing/2014/main" id="{AC42F2C4-5CB7-4FB0-AB41-7A48045074A8}"/>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9" name="Textplatzhalter 2">
            <a:extLst>
              <a:ext uri="{FF2B5EF4-FFF2-40B4-BE49-F238E27FC236}">
                <a16:creationId xmlns:a16="http://schemas.microsoft.com/office/drawing/2014/main" id="{FAFBF675-A5E0-41E8-B52A-56F7DAD9145D}"/>
              </a:ext>
            </a:extLst>
          </p:cNvPr>
          <p:cNvSpPr>
            <a:spLocks noGrp="1"/>
          </p:cNvSpPr>
          <p:nvPr>
            <p:ph type="body" sz="quarter" idx="21"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21" name="Textplatzhalter 20">
            <a:extLst>
              <a:ext uri="{FF2B5EF4-FFF2-40B4-BE49-F238E27FC236}">
                <a16:creationId xmlns:a16="http://schemas.microsoft.com/office/drawing/2014/main" id="{E199C1B8-C30B-46AC-92F2-AAA273A882AA}"/>
              </a:ext>
            </a:extLst>
          </p:cNvPr>
          <p:cNvSpPr>
            <a:spLocks noGrp="1"/>
          </p:cNvSpPr>
          <p:nvPr>
            <p:ph type="body" sz="quarter" idx="20" hasCustomPrompt="1"/>
          </p:nvPr>
        </p:nvSpPr>
        <p:spPr>
          <a:xfrm>
            <a:off x="-1" y="4192974"/>
            <a:ext cx="4422304" cy="721700"/>
          </a:xfrm>
          <a:prstGeom prst="rect">
            <a:avLst/>
          </a:prstGeom>
          <a:no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Untertitel der Folie 28 </a:t>
            </a:r>
            <a:r>
              <a:rPr lang="de-DE" err="1"/>
              <a:t>pt</a:t>
            </a:r>
            <a:endParaRPr lang="de-DE"/>
          </a:p>
        </p:txBody>
      </p:sp>
      <p:sp>
        <p:nvSpPr>
          <p:cNvPr id="12" name="Datumsplatzhalter 4">
            <a:extLst>
              <a:ext uri="{FF2B5EF4-FFF2-40B4-BE49-F238E27FC236}">
                <a16:creationId xmlns:a16="http://schemas.microsoft.com/office/drawing/2014/main" id="{047CF0EA-7389-4E89-832F-00144E1377B7}"/>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7C330BCA-05ED-4F08-A4BC-609FA88622EE}" type="datetime1">
              <a:rPr lang="de-DE" smtClean="0"/>
              <a:t>05.11.25</a:t>
            </a:fld>
            <a:endParaRPr lang="de-DE"/>
          </a:p>
        </p:txBody>
      </p:sp>
    </p:spTree>
    <p:custDataLst>
      <p:tags r:id="rId1"/>
    </p:custDataLst>
    <p:extLst>
      <p:ext uri="{BB962C8B-B14F-4D97-AF65-F5344CB8AC3E}">
        <p14:creationId xmlns:p14="http://schemas.microsoft.com/office/powerpoint/2010/main" val="2884250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3_A_Text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D6BD21-D5E2-4157-A93E-B2D07F20C010}"/>
              </a:ext>
            </a:extLst>
          </p:cNvPr>
          <p:cNvSpPr/>
          <p:nvPr userDrawn="1"/>
        </p:nvSpPr>
        <p:spPr>
          <a:xfrm>
            <a:off x="0" y="0"/>
            <a:ext cx="12192000" cy="6096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a:t>Shorttext 24 </a:t>
            </a:r>
            <a:r>
              <a:rPr lang="de-DE" err="1"/>
              <a:t>pt</a:t>
            </a:r>
            <a:r>
              <a:rPr lang="de-DE"/>
              <a:t> – als bekanntester Blindtext gilt der Text „</a:t>
            </a:r>
            <a:r>
              <a:rPr lang="de-DE" err="1"/>
              <a:t>Lorem</a:t>
            </a:r>
            <a:r>
              <a:rPr lang="de-DE"/>
              <a:t> </a:t>
            </a:r>
            <a:r>
              <a:rPr lang="de-DE" err="1"/>
              <a:t>ipsum</a:t>
            </a:r>
            <a:r>
              <a:rPr lang="de-DE"/>
              <a:t>“, der seinen Ursprung im 16. Jahrhundert haben soll. </a:t>
            </a:r>
            <a:r>
              <a:rPr lang="de-DE" err="1"/>
              <a:t>Lorem</a:t>
            </a:r>
            <a:r>
              <a:rPr lang="de-DE"/>
              <a:t> </a:t>
            </a:r>
            <a:r>
              <a:rPr lang="de-DE" err="1"/>
              <a:t>ipsum</a:t>
            </a:r>
            <a:r>
              <a:rPr lang="de-DE"/>
              <a:t> ist in einer pseudo-lateinischen Sprache verfasst, die ungefähr dem „natürlichen“ Latein entspricht. </a:t>
            </a:r>
          </a:p>
        </p:txBody>
      </p:sp>
      <p:sp>
        <p:nvSpPr>
          <p:cNvPr id="9" name="Textplatzhalter 4">
            <a:extLst>
              <a:ext uri="{FF2B5EF4-FFF2-40B4-BE49-F238E27FC236}">
                <a16:creationId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err="1"/>
              <a:t>Longtext</a:t>
            </a:r>
            <a:r>
              <a:rPr lang="de-DE"/>
              <a:t> 33 </a:t>
            </a:r>
            <a:r>
              <a:rPr lang="de-DE" err="1"/>
              <a:t>px</a:t>
            </a:r>
            <a:r>
              <a:rPr lang="de-DE"/>
              <a:t> – in Ihm finden sich eine Reihe realer lateinischer Wörter. Auch dieser Blindtext ist unverständlich gehalten, imitiert jedoch den Rhythmus der meisten europäischen Sprachen in lateinischer Schrift. </a:t>
            </a:r>
          </a:p>
          <a:p>
            <a:pPr lvl="0"/>
            <a:endParaRPr lang="de-DE"/>
          </a:p>
          <a:p>
            <a:pPr lvl="0"/>
            <a:r>
              <a:rPr lang="de-DE"/>
              <a:t>Der Vorteil des lateinischen Ursprungs und der relativen Sinnlosigkeit von </a:t>
            </a:r>
            <a:r>
              <a:rPr lang="de-DE" err="1"/>
              <a:t>Lorem</a:t>
            </a:r>
            <a:r>
              <a:rPr lang="de-DE"/>
              <a:t> </a:t>
            </a:r>
            <a:r>
              <a:rPr lang="de-DE" err="1"/>
              <a:t>ipsum</a:t>
            </a:r>
            <a:r>
              <a:rPr lang="de-DE"/>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err="1"/>
              <a:t>Lorem</a:t>
            </a:r>
            <a:r>
              <a:rPr lang="de-DE"/>
              <a:t> </a:t>
            </a:r>
            <a:r>
              <a:rPr lang="de-DE" err="1"/>
              <a:t>ipsum</a:t>
            </a:r>
            <a:r>
              <a:rPr lang="de-DE"/>
              <a:t> die generelle Substantivgroßschreibung der deutschen Sprache nicht abbilden kann. Als visueller Platzhalter für deutschsprachige Texte ist </a:t>
            </a:r>
            <a:r>
              <a:rPr lang="de-DE" err="1"/>
              <a:t>Lorem</a:t>
            </a:r>
            <a:r>
              <a:rPr lang="de-DE"/>
              <a:t> </a:t>
            </a:r>
            <a:r>
              <a:rPr lang="de-DE" err="1"/>
              <a:t>ipsum</a:t>
            </a:r>
            <a:r>
              <a:rPr lang="de-DE"/>
              <a:t> demzufolge nur begrenzt geeignet. Sollen Blindtexte dazu dienen, die Eigenheiten der Schriftarten zu vergleichen,.</a:t>
            </a:r>
          </a:p>
          <a:p>
            <a:pPr lvl="0"/>
            <a:endParaRPr lang="de-DE"/>
          </a:p>
          <a:p>
            <a:pPr lvl="0"/>
            <a:endParaRPr lang="de-DE"/>
          </a:p>
        </p:txBody>
      </p:sp>
      <p:sp>
        <p:nvSpPr>
          <p:cNvPr id="8" name="Textplatzhalter 9">
            <a:extLst>
              <a:ext uri="{FF2B5EF4-FFF2-40B4-BE49-F238E27FC236}">
                <a16:creationId xmlns:a16="http://schemas.microsoft.com/office/drawing/2014/main" id="{AD9ACAA2-D23F-4E03-A97C-B85D4FEB93EC}"/>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0" name="Grafik 9">
            <a:extLst>
              <a:ext uri="{FF2B5EF4-FFF2-40B4-BE49-F238E27FC236}">
                <a16:creationId xmlns:a16="http://schemas.microsoft.com/office/drawing/2014/main" id="{F9C934DD-9BA9-4ACD-BF17-69D9FEC066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1" name="Slide Number Placeholder 5">
            <a:extLst>
              <a:ext uri="{FF2B5EF4-FFF2-40B4-BE49-F238E27FC236}">
                <a16:creationId xmlns:a16="http://schemas.microsoft.com/office/drawing/2014/main" id="{A621A0A2-416F-4016-A020-179B3ED6DB91}"/>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12" name="Rechteck 11">
            <a:extLst>
              <a:ext uri="{FF2B5EF4-FFF2-40B4-BE49-F238E27FC236}">
                <a16:creationId xmlns:a16="http://schemas.microsoft.com/office/drawing/2014/main" id="{0C88BF8F-84A5-43A6-BE4C-8DE9D2EA8AC3}"/>
              </a:ext>
            </a:extLst>
          </p:cNvPr>
          <p:cNvSpPr/>
          <p:nvPr userDrawn="1"/>
        </p:nvSpPr>
        <p:spPr>
          <a:xfrm>
            <a:off x="0" y="-3175"/>
            <a:ext cx="12192000" cy="1523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2A09F5B6-C5FD-46DA-BBE6-00800941D74F}"/>
              </a:ext>
            </a:extLst>
          </p:cNvPr>
          <p:cNvSpPr>
            <a:spLocks noGrp="1"/>
          </p:cNvSpPr>
          <p:nvPr>
            <p:ph type="title"/>
          </p:nvPr>
        </p:nvSpPr>
        <p:spPr/>
        <p:txBody>
          <a:bodyPr/>
          <a:lstStyle/>
          <a:p>
            <a:r>
              <a:rPr lang="de-DE"/>
              <a:t>Titelmasterformat durch Klicken bearbeiten</a:t>
            </a:r>
          </a:p>
        </p:txBody>
      </p:sp>
      <p:sp>
        <p:nvSpPr>
          <p:cNvPr id="14" name="Fußzeilenplatzhalter 3">
            <a:extLst>
              <a:ext uri="{FF2B5EF4-FFF2-40B4-BE49-F238E27FC236}">
                <a16:creationId xmlns:a16="http://schemas.microsoft.com/office/drawing/2014/main" id="{D5F67BDF-4904-4F3B-B532-8453AEE10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10551717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3_B_Text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DE1644E2-5D46-47A1-96B3-9347BF4903EC}"/>
              </a:ext>
            </a:extLst>
          </p:cNvPr>
          <p:cNvSpPr/>
          <p:nvPr userDrawn="1"/>
        </p:nvSpPr>
        <p:spPr>
          <a:xfrm>
            <a:off x="-12701" y="0"/>
            <a:ext cx="12192000" cy="15208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a:t>Shorttext 24 </a:t>
            </a:r>
            <a:r>
              <a:rPr lang="de-DE" err="1"/>
              <a:t>pt</a:t>
            </a:r>
            <a:r>
              <a:rPr lang="de-DE"/>
              <a:t> – als bekanntester Blindtext gilt der Text „</a:t>
            </a:r>
            <a:r>
              <a:rPr lang="de-DE" err="1"/>
              <a:t>Lorem</a:t>
            </a:r>
            <a:r>
              <a:rPr lang="de-DE"/>
              <a:t> </a:t>
            </a:r>
            <a:r>
              <a:rPr lang="de-DE" err="1"/>
              <a:t>ipsum</a:t>
            </a:r>
            <a:r>
              <a:rPr lang="de-DE"/>
              <a:t>“, der seinen Ursprung im 16. Jahrhundert haben soll. </a:t>
            </a:r>
            <a:r>
              <a:rPr lang="de-DE" err="1"/>
              <a:t>Lorem</a:t>
            </a:r>
            <a:r>
              <a:rPr lang="de-DE"/>
              <a:t> </a:t>
            </a:r>
            <a:r>
              <a:rPr lang="de-DE" err="1"/>
              <a:t>ipsum</a:t>
            </a:r>
            <a:r>
              <a:rPr lang="de-DE"/>
              <a:t> ist in einer pseudo-lateinischen Sprache verfasst, die ungefähr dem „natürlichen“ Latein entspricht. </a:t>
            </a:r>
          </a:p>
        </p:txBody>
      </p:sp>
      <p:sp>
        <p:nvSpPr>
          <p:cNvPr id="9" name="Textplatzhalter 4">
            <a:extLst>
              <a:ext uri="{FF2B5EF4-FFF2-40B4-BE49-F238E27FC236}">
                <a16:creationId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err="1"/>
              <a:t>Longtext</a:t>
            </a:r>
            <a:r>
              <a:rPr lang="de-DE"/>
              <a:t> 33 </a:t>
            </a:r>
            <a:r>
              <a:rPr lang="de-DE" err="1"/>
              <a:t>px</a:t>
            </a:r>
            <a:r>
              <a:rPr lang="de-DE"/>
              <a:t> – in Ihm finden sich eine Reihe realer lateinischer Wörter. Auch dieser Blindtext ist unverständlich gehalten, imitiert jedoch den Rhythmus der meisten europäischen Sprachen in lateinischer Schrift. </a:t>
            </a:r>
          </a:p>
          <a:p>
            <a:pPr lvl="0"/>
            <a:endParaRPr lang="de-DE"/>
          </a:p>
          <a:p>
            <a:pPr lvl="0"/>
            <a:r>
              <a:rPr lang="de-DE"/>
              <a:t>Der Vorteil des lateinischen Ursprungs und der relativen Sinnlosigkeit von </a:t>
            </a:r>
            <a:r>
              <a:rPr lang="de-DE" err="1"/>
              <a:t>Lorem</a:t>
            </a:r>
            <a:r>
              <a:rPr lang="de-DE"/>
              <a:t> </a:t>
            </a:r>
            <a:r>
              <a:rPr lang="de-DE" err="1"/>
              <a:t>ipsum</a:t>
            </a:r>
            <a:r>
              <a:rPr lang="de-DE"/>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err="1"/>
              <a:t>Lorem</a:t>
            </a:r>
            <a:r>
              <a:rPr lang="de-DE"/>
              <a:t> </a:t>
            </a:r>
            <a:r>
              <a:rPr lang="de-DE" err="1"/>
              <a:t>ipsum</a:t>
            </a:r>
            <a:r>
              <a:rPr lang="de-DE"/>
              <a:t> die generelle Substantivgroßschreibung der deutschen Sprache nicht abbilden kann. Als visueller Platzhalter für deutschsprachige Texte ist </a:t>
            </a:r>
            <a:r>
              <a:rPr lang="de-DE" err="1"/>
              <a:t>Lorem</a:t>
            </a:r>
            <a:r>
              <a:rPr lang="de-DE"/>
              <a:t> </a:t>
            </a:r>
            <a:r>
              <a:rPr lang="de-DE" err="1"/>
              <a:t>ipsum</a:t>
            </a:r>
            <a:r>
              <a:rPr lang="de-DE"/>
              <a:t> demzufolge nur begrenzt geeignet. Sollen Blindtexte dazu dienen, die Eigenheiten der Schriftarten zu vergleichen,.</a:t>
            </a:r>
          </a:p>
          <a:p>
            <a:pPr lvl="0"/>
            <a:endParaRPr lang="de-DE"/>
          </a:p>
          <a:p>
            <a:pPr lvl="0"/>
            <a:endParaRPr lang="de-DE"/>
          </a:p>
        </p:txBody>
      </p:sp>
      <p:sp>
        <p:nvSpPr>
          <p:cNvPr id="10" name="Textplatzhalter 9">
            <a:extLst>
              <a:ext uri="{FF2B5EF4-FFF2-40B4-BE49-F238E27FC236}">
                <a16:creationId xmlns:a16="http://schemas.microsoft.com/office/drawing/2014/main" id="{CF53131A-7C4C-44AA-9B47-57EDBD8A7816}"/>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2" name="Grafik 11">
            <a:extLst>
              <a:ext uri="{FF2B5EF4-FFF2-40B4-BE49-F238E27FC236}">
                <a16:creationId xmlns:a16="http://schemas.microsoft.com/office/drawing/2014/main" id="{63480EA8-7DA9-44C6-B404-8EC76F41DA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a16="http://schemas.microsoft.com/office/drawing/2014/main" id="{3BFF4653-D8FA-4D39-A73F-2819F93265DD}"/>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2" name="Titel 1">
            <a:extLst>
              <a:ext uri="{FF2B5EF4-FFF2-40B4-BE49-F238E27FC236}">
                <a16:creationId xmlns:a16="http://schemas.microsoft.com/office/drawing/2014/main" id="{1B8B9B5D-BEC6-46E2-BC5B-0B022643FCE0}"/>
              </a:ext>
            </a:extLst>
          </p:cNvPr>
          <p:cNvSpPr>
            <a:spLocks noGrp="1"/>
          </p:cNvSpPr>
          <p:nvPr>
            <p:ph type="title"/>
          </p:nvPr>
        </p:nvSpPr>
        <p:spPr/>
        <p:txBody>
          <a:bodyPr/>
          <a:lstStyle/>
          <a:p>
            <a:r>
              <a:rPr lang="de-DE"/>
              <a:t>Titelmasterformat durch Klicken bearbeiten</a:t>
            </a:r>
          </a:p>
        </p:txBody>
      </p:sp>
      <p:sp>
        <p:nvSpPr>
          <p:cNvPr id="11" name="Fußzeilenplatzhalter 3">
            <a:extLst>
              <a:ext uri="{FF2B5EF4-FFF2-40B4-BE49-F238E27FC236}">
                <a16:creationId xmlns:a16="http://schemas.microsoft.com/office/drawing/2014/main" id="{345819C1-9F86-47B5-BB00-11B4F87384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2204010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03_C_Text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DE1644E2-5D46-47A1-96B3-9347BF4903EC}"/>
              </a:ext>
            </a:extLst>
          </p:cNvPr>
          <p:cNvSpPr/>
          <p:nvPr userDrawn="1"/>
        </p:nvSpPr>
        <p:spPr>
          <a:xfrm>
            <a:off x="-12701" y="0"/>
            <a:ext cx="12192000" cy="609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a:t>Shorttext 24 </a:t>
            </a:r>
            <a:r>
              <a:rPr lang="de-DE" err="1"/>
              <a:t>pt</a:t>
            </a:r>
            <a:r>
              <a:rPr lang="de-DE"/>
              <a:t> – als bekanntester Blindtext gilt der Text „</a:t>
            </a:r>
            <a:r>
              <a:rPr lang="de-DE" err="1"/>
              <a:t>Lorem</a:t>
            </a:r>
            <a:r>
              <a:rPr lang="de-DE"/>
              <a:t> </a:t>
            </a:r>
            <a:r>
              <a:rPr lang="de-DE" err="1"/>
              <a:t>ipsum</a:t>
            </a:r>
            <a:r>
              <a:rPr lang="de-DE"/>
              <a:t>“, der seinen Ursprung im 16. Jahrhundert haben soll. </a:t>
            </a:r>
            <a:r>
              <a:rPr lang="de-DE" err="1"/>
              <a:t>Lorem</a:t>
            </a:r>
            <a:r>
              <a:rPr lang="de-DE"/>
              <a:t> </a:t>
            </a:r>
            <a:r>
              <a:rPr lang="de-DE" err="1"/>
              <a:t>ipsum</a:t>
            </a:r>
            <a:r>
              <a:rPr lang="de-DE"/>
              <a:t> ist in einer pseudo-lateinischen Sprache verfasst, die ungefähr dem „natürlichen“ Latein entspricht. </a:t>
            </a:r>
          </a:p>
        </p:txBody>
      </p:sp>
      <p:sp>
        <p:nvSpPr>
          <p:cNvPr id="9" name="Textplatzhalter 4">
            <a:extLst>
              <a:ext uri="{FF2B5EF4-FFF2-40B4-BE49-F238E27FC236}">
                <a16:creationId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err="1"/>
              <a:t>Longtext</a:t>
            </a:r>
            <a:r>
              <a:rPr lang="de-DE"/>
              <a:t> 33 </a:t>
            </a:r>
            <a:r>
              <a:rPr lang="de-DE" err="1"/>
              <a:t>px</a:t>
            </a:r>
            <a:r>
              <a:rPr lang="de-DE"/>
              <a:t> – in Ihm finden sich eine Reihe realer lateinischer Wörter. Auch dieser Blindtext ist unverständlich gehalten, imitiert jedoch den Rhythmus der meisten europäischen Sprachen in lateinischer Schrift. </a:t>
            </a:r>
          </a:p>
          <a:p>
            <a:pPr lvl="0"/>
            <a:endParaRPr lang="de-DE"/>
          </a:p>
          <a:p>
            <a:pPr lvl="0"/>
            <a:r>
              <a:rPr lang="de-DE"/>
              <a:t>Der Vorteil des lateinischen Ursprungs und der relativen Sinnlosigkeit von </a:t>
            </a:r>
            <a:r>
              <a:rPr lang="de-DE" err="1"/>
              <a:t>Lorem</a:t>
            </a:r>
            <a:r>
              <a:rPr lang="de-DE"/>
              <a:t> </a:t>
            </a:r>
            <a:r>
              <a:rPr lang="de-DE" err="1"/>
              <a:t>ipsum</a:t>
            </a:r>
            <a:r>
              <a:rPr lang="de-DE"/>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err="1"/>
              <a:t>Lorem</a:t>
            </a:r>
            <a:r>
              <a:rPr lang="de-DE"/>
              <a:t> </a:t>
            </a:r>
            <a:r>
              <a:rPr lang="de-DE" err="1"/>
              <a:t>ipsum</a:t>
            </a:r>
            <a:r>
              <a:rPr lang="de-DE"/>
              <a:t> die generelle Substantivgroßschreibung der deutschen Sprache nicht abbilden kann. Als visueller Platzhalter für deutschsprachige Texte ist </a:t>
            </a:r>
            <a:r>
              <a:rPr lang="de-DE" err="1"/>
              <a:t>Lorem</a:t>
            </a:r>
            <a:r>
              <a:rPr lang="de-DE"/>
              <a:t> </a:t>
            </a:r>
            <a:r>
              <a:rPr lang="de-DE" err="1"/>
              <a:t>ipsum</a:t>
            </a:r>
            <a:r>
              <a:rPr lang="de-DE"/>
              <a:t> demzufolge nur begrenzt geeignet. Sollen Blindtexte dazu dienen, die Eigenheiten der Schriftarten zu vergleichen,.</a:t>
            </a:r>
          </a:p>
          <a:p>
            <a:pPr lvl="0"/>
            <a:endParaRPr lang="de-DE"/>
          </a:p>
          <a:p>
            <a:pPr lvl="0"/>
            <a:endParaRPr lang="de-DE"/>
          </a:p>
        </p:txBody>
      </p:sp>
      <p:sp>
        <p:nvSpPr>
          <p:cNvPr id="10" name="Textplatzhalter 9">
            <a:extLst>
              <a:ext uri="{FF2B5EF4-FFF2-40B4-BE49-F238E27FC236}">
                <a16:creationId xmlns:a16="http://schemas.microsoft.com/office/drawing/2014/main" id="{CF53131A-7C4C-44AA-9B47-57EDBD8A7816}"/>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2" name="Grafik 11">
            <a:extLst>
              <a:ext uri="{FF2B5EF4-FFF2-40B4-BE49-F238E27FC236}">
                <a16:creationId xmlns:a16="http://schemas.microsoft.com/office/drawing/2014/main" id="{63480EA8-7DA9-44C6-B404-8EC76F41DA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a16="http://schemas.microsoft.com/office/drawing/2014/main" id="{3BFF4653-D8FA-4D39-A73F-2819F93265DD}"/>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2" name="Titel 1">
            <a:extLst>
              <a:ext uri="{FF2B5EF4-FFF2-40B4-BE49-F238E27FC236}">
                <a16:creationId xmlns:a16="http://schemas.microsoft.com/office/drawing/2014/main" id="{CA4D8116-E896-4100-9227-A47177218674}"/>
              </a:ext>
            </a:extLst>
          </p:cNvPr>
          <p:cNvSpPr>
            <a:spLocks noGrp="1"/>
          </p:cNvSpPr>
          <p:nvPr>
            <p:ph type="title"/>
          </p:nvPr>
        </p:nvSpPr>
        <p:spPr/>
        <p:txBody>
          <a:bodyPr/>
          <a:lstStyle/>
          <a:p>
            <a:r>
              <a:rPr lang="de-DE"/>
              <a:t>Titelmasterformat durch Klicken bearbeiten</a:t>
            </a:r>
          </a:p>
        </p:txBody>
      </p:sp>
      <p:sp>
        <p:nvSpPr>
          <p:cNvPr id="11" name="Fußzeilenplatzhalter 3">
            <a:extLst>
              <a:ext uri="{FF2B5EF4-FFF2-40B4-BE49-F238E27FC236}">
                <a16:creationId xmlns:a16="http://schemas.microsoft.com/office/drawing/2014/main" id="{FFE8C758-3BF2-4209-85D2-AE4C8433D7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35977129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04_A_Text-/ Bildfolie">
    <p:spTree>
      <p:nvGrpSpPr>
        <p:cNvPr id="1" name=""/>
        <p:cNvGrpSpPr/>
        <p:nvPr/>
      </p:nvGrpSpPr>
      <p:grpSpPr>
        <a:xfrm>
          <a:off x="0" y="0"/>
          <a:ext cx="0" cy="0"/>
          <a:chOff x="0" y="0"/>
          <a:chExt cx="0" cy="0"/>
        </a:xfrm>
      </p:grpSpPr>
      <p:sp>
        <p:nvSpPr>
          <p:cNvPr id="10" name="Bildplatzhalter 4">
            <a:extLst>
              <a:ext uri="{FF2B5EF4-FFF2-40B4-BE49-F238E27FC236}">
                <a16:creationId xmlns:a16="http://schemas.microsoft.com/office/drawing/2014/main" id="{1F6AA92C-44AB-42CC-BBEC-9D0DE5039364}"/>
              </a:ext>
            </a:extLst>
          </p:cNvPr>
          <p:cNvSpPr>
            <a:spLocks noGrp="1"/>
          </p:cNvSpPr>
          <p:nvPr>
            <p:ph type="pic" sz="quarter" idx="16"/>
          </p:nvPr>
        </p:nvSpPr>
        <p:spPr>
          <a:xfrm>
            <a:off x="1" y="0"/>
            <a:ext cx="12192000" cy="6096000"/>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p>
        </p:txBody>
      </p:sp>
      <p:sp>
        <p:nvSpPr>
          <p:cNvPr id="7" name="Textplatzhalter 20">
            <a:extLst>
              <a:ext uri="{FF2B5EF4-FFF2-40B4-BE49-F238E27FC236}">
                <a16:creationId xmlns:a16="http://schemas.microsoft.com/office/drawing/2014/main" id="{2B2367C0-1AEF-4135-8057-FD1D58C8E744}"/>
              </a:ext>
            </a:extLst>
          </p:cNvPr>
          <p:cNvSpPr>
            <a:spLocks noGrp="1"/>
          </p:cNvSpPr>
          <p:nvPr>
            <p:ph type="body" sz="quarter" idx="13" hasCustomPrompt="1"/>
          </p:nvPr>
        </p:nvSpPr>
        <p:spPr>
          <a:xfrm>
            <a:off x="0" y="267415"/>
            <a:ext cx="3404212" cy="494585"/>
          </a:xfrm>
          <a:prstGeom prst="rect">
            <a:avLst/>
          </a:prstGeom>
          <a:solidFill>
            <a:schemeClr val="tx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Bildbeschriftung einer Bilderfolie</a:t>
            </a:r>
          </a:p>
        </p:txBody>
      </p:sp>
      <p:sp>
        <p:nvSpPr>
          <p:cNvPr id="6" name="Textplatzhalter 9">
            <a:extLst>
              <a:ext uri="{FF2B5EF4-FFF2-40B4-BE49-F238E27FC236}">
                <a16:creationId xmlns:a16="http://schemas.microsoft.com/office/drawing/2014/main" id="{BF5369CD-966F-4C99-B33C-F1FF18BBE729}"/>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9" name="Grafik 8">
            <a:extLst>
              <a:ext uri="{FF2B5EF4-FFF2-40B4-BE49-F238E27FC236}">
                <a16:creationId xmlns:a16="http://schemas.microsoft.com/office/drawing/2014/main" id="{5FEF8E17-D11A-4DCE-9C36-B9F344D2AB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1" name="Slide Number Placeholder 5">
            <a:extLst>
              <a:ext uri="{FF2B5EF4-FFF2-40B4-BE49-F238E27FC236}">
                <a16:creationId xmlns:a16="http://schemas.microsoft.com/office/drawing/2014/main" id="{C773BBFF-195F-412C-ADB7-CCB444A07D2D}"/>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8" name="Fußzeilenplatzhalter 3">
            <a:extLst>
              <a:ext uri="{FF2B5EF4-FFF2-40B4-BE49-F238E27FC236}">
                <a16:creationId xmlns:a16="http://schemas.microsoft.com/office/drawing/2014/main" id="{4A1E77FA-5C36-4217-B81D-15C3B49720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23341965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04_B_Text-/ Bild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D6BD21-D5E2-4157-A93E-B2D07F20C010}"/>
              </a:ext>
            </a:extLst>
          </p:cNvPr>
          <p:cNvSpPr/>
          <p:nvPr userDrawn="1"/>
        </p:nvSpPr>
        <p:spPr>
          <a:xfrm>
            <a:off x="0" y="0"/>
            <a:ext cx="6286500" cy="6096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7F32C1D6-F2DF-4D86-92A6-0B52096689A0}"/>
              </a:ext>
            </a:extLst>
          </p:cNvPr>
          <p:cNvSpPr>
            <a:spLocks noGrp="1"/>
          </p:cNvSpPr>
          <p:nvPr>
            <p:ph type="title" hasCustomPrompt="1"/>
          </p:nvPr>
        </p:nvSpPr>
        <p:spPr>
          <a:xfrm>
            <a:off x="382587" y="398121"/>
            <a:ext cx="5522913" cy="2025589"/>
          </a:xfrm>
          <a:prstGeom prst="rect">
            <a:avLst/>
          </a:prstGeom>
        </p:spPr>
        <p:txBody>
          <a:bodyPr lIns="0" tIns="0" rIns="0" bIns="0"/>
          <a:lstStyle>
            <a:lvl1pPr>
              <a:defRPr sz="3600">
                <a:solidFill>
                  <a:schemeClr val="tx1"/>
                </a:solidFill>
              </a:defRPr>
            </a:lvl1pPr>
          </a:lstStyle>
          <a:p>
            <a:r>
              <a:rPr lang="de-DE"/>
              <a:t>Titel der Folie 36 </a:t>
            </a:r>
            <a:r>
              <a:rPr lang="de-DE" err="1"/>
              <a:t>pt</a:t>
            </a:r>
            <a:r>
              <a:rPr lang="de-DE"/>
              <a:t> – werden im Lateinischen </a:t>
            </a:r>
            <a:br>
              <a:rPr lang="de-DE"/>
            </a:br>
            <a:r>
              <a:rPr lang="de-DE"/>
              <a:t>nur Satzanfänge groß geschrieben</a:t>
            </a:r>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9"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err="1"/>
              <a:t>Subline</a:t>
            </a:r>
            <a:r>
              <a:rPr lang="de-DE"/>
              <a:t> 24 </a:t>
            </a:r>
            <a:r>
              <a:rPr lang="de-DE" err="1"/>
              <a:t>pt</a:t>
            </a:r>
            <a:r>
              <a:rPr lang="de-DE"/>
              <a:t> – als Blindtext</a:t>
            </a:r>
          </a:p>
        </p:txBody>
      </p:sp>
      <p:sp>
        <p:nvSpPr>
          <p:cNvPr id="9" name="Textplatzhalter 4">
            <a:extLst>
              <a:ext uri="{FF2B5EF4-FFF2-40B4-BE49-F238E27FC236}">
                <a16:creationId xmlns:a16="http://schemas.microsoft.com/office/drawing/2014/main" id="{90402E51-F9BC-46DD-9BC9-70C103489127}"/>
              </a:ext>
            </a:extLst>
          </p:cNvPr>
          <p:cNvSpPr>
            <a:spLocks noGrp="1"/>
          </p:cNvSpPr>
          <p:nvPr>
            <p:ph type="body" sz="quarter" idx="14" hasCustomPrompt="1"/>
          </p:nvPr>
        </p:nvSpPr>
        <p:spPr>
          <a:xfrm>
            <a:off x="382587"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a:t>Shorttext 24 </a:t>
            </a:r>
            <a:r>
              <a:rPr lang="de-DE" err="1"/>
              <a:t>pt</a:t>
            </a:r>
            <a:r>
              <a:rPr lang="de-DE"/>
              <a:t> – in Ihm finden sich eine Reihe realer lateinischer Wörter. Auch dieser Blindtext ist unverständlich gehalten, imitiert jedoch den Rhythmus der meisten europäischen Sprachen in lateinischer Schrift. </a:t>
            </a:r>
          </a:p>
        </p:txBody>
      </p:sp>
      <p:sp>
        <p:nvSpPr>
          <p:cNvPr id="5" name="Bildplatzhalter 4">
            <a:extLst>
              <a:ext uri="{FF2B5EF4-FFF2-40B4-BE49-F238E27FC236}">
                <a16:creationId xmlns:a16="http://schemas.microsoft.com/office/drawing/2014/main" id="{F6D836F4-6161-4CFA-8573-82395BBAF41A}"/>
              </a:ext>
            </a:extLst>
          </p:cNvPr>
          <p:cNvSpPr>
            <a:spLocks noGrp="1"/>
          </p:cNvSpPr>
          <p:nvPr>
            <p:ph type="pic" sz="quarter" idx="15"/>
          </p:nvPr>
        </p:nvSpPr>
        <p:spPr>
          <a:xfrm>
            <a:off x="6286501" y="0"/>
            <a:ext cx="5905499" cy="60960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a:noFill/>
              </a:defRPr>
            </a:lvl1pPr>
          </a:lstStyle>
          <a:p>
            <a:r>
              <a:rPr lang="de-DE"/>
              <a:t>Bild durch Klicken auf Symbol hinzufügen</a:t>
            </a:r>
          </a:p>
        </p:txBody>
      </p:sp>
      <p:sp>
        <p:nvSpPr>
          <p:cNvPr id="10" name="Textplatzhalter 9">
            <a:extLst>
              <a:ext uri="{FF2B5EF4-FFF2-40B4-BE49-F238E27FC236}">
                <a16:creationId xmlns:a16="http://schemas.microsoft.com/office/drawing/2014/main" id="{D50C9E12-04B8-4347-8BFC-170C4F9C1848}"/>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2" name="Grafik 11">
            <a:extLst>
              <a:ext uri="{FF2B5EF4-FFF2-40B4-BE49-F238E27FC236}">
                <a16:creationId xmlns:a16="http://schemas.microsoft.com/office/drawing/2014/main" id="{80DF0B66-0964-496C-A0EA-AF0F8F5EBC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a16="http://schemas.microsoft.com/office/drawing/2014/main" id="{FC35E8B0-3054-4837-B64E-060C4750EBB3}"/>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14" name="Fußzeilenplatzhalter 3">
            <a:extLst>
              <a:ext uri="{FF2B5EF4-FFF2-40B4-BE49-F238E27FC236}">
                <a16:creationId xmlns:a16="http://schemas.microsoft.com/office/drawing/2014/main" id="{41E47A71-CD9F-41A6-BA19-2DD2447A44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6607817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04_C_Text-/ Bild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D6BD21-D5E2-4157-A93E-B2D07F20C010}"/>
              </a:ext>
            </a:extLst>
          </p:cNvPr>
          <p:cNvSpPr/>
          <p:nvPr userDrawn="1"/>
        </p:nvSpPr>
        <p:spPr>
          <a:xfrm>
            <a:off x="5905500" y="0"/>
            <a:ext cx="6286500" cy="6096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7F32C1D6-F2DF-4D86-92A6-0B52096689A0}"/>
              </a:ext>
            </a:extLst>
          </p:cNvPr>
          <p:cNvSpPr>
            <a:spLocks noGrp="1"/>
          </p:cNvSpPr>
          <p:nvPr>
            <p:ph type="title" hasCustomPrompt="1"/>
          </p:nvPr>
        </p:nvSpPr>
        <p:spPr>
          <a:xfrm>
            <a:off x="6299104" y="398121"/>
            <a:ext cx="5522913" cy="2025589"/>
          </a:xfrm>
          <a:prstGeom prst="rect">
            <a:avLst/>
          </a:prstGeom>
        </p:spPr>
        <p:txBody>
          <a:bodyPr lIns="0" tIns="0" rIns="0" bIns="0"/>
          <a:lstStyle>
            <a:lvl1pPr>
              <a:defRPr sz="3600">
                <a:solidFill>
                  <a:schemeClr val="tx1"/>
                </a:solidFill>
              </a:defRPr>
            </a:lvl1pPr>
          </a:lstStyle>
          <a:p>
            <a:r>
              <a:rPr lang="de-DE"/>
              <a:t>Titel der Folie 36 </a:t>
            </a:r>
            <a:r>
              <a:rPr lang="de-DE" err="1"/>
              <a:t>pt</a:t>
            </a:r>
            <a:r>
              <a:rPr lang="de-DE"/>
              <a:t> – werden im Lateinischen </a:t>
            </a:r>
            <a:br>
              <a:rPr lang="de-DE"/>
            </a:br>
            <a:r>
              <a:rPr lang="de-DE"/>
              <a:t>nur Satzanfänge groß geschrieben</a:t>
            </a:r>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6299106"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err="1"/>
              <a:t>Subline</a:t>
            </a:r>
            <a:r>
              <a:rPr lang="de-DE"/>
              <a:t> 24 </a:t>
            </a:r>
            <a:r>
              <a:rPr lang="de-DE" err="1"/>
              <a:t>pt</a:t>
            </a:r>
            <a:r>
              <a:rPr lang="de-DE"/>
              <a:t> – als Blindtext</a:t>
            </a:r>
          </a:p>
        </p:txBody>
      </p:sp>
      <p:sp>
        <p:nvSpPr>
          <p:cNvPr id="7" name="Textplatzhalter 4">
            <a:extLst>
              <a:ext uri="{FF2B5EF4-FFF2-40B4-BE49-F238E27FC236}">
                <a16:creationId xmlns:a16="http://schemas.microsoft.com/office/drawing/2014/main" id="{CDAB43C7-5E5E-4B24-8D04-1AA253384938}"/>
              </a:ext>
            </a:extLst>
          </p:cNvPr>
          <p:cNvSpPr>
            <a:spLocks noGrp="1"/>
          </p:cNvSpPr>
          <p:nvPr>
            <p:ph type="body" sz="quarter" idx="14" hasCustomPrompt="1"/>
          </p:nvPr>
        </p:nvSpPr>
        <p:spPr>
          <a:xfrm>
            <a:off x="6299106"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a:t>Shorttext 24 </a:t>
            </a:r>
            <a:r>
              <a:rPr lang="de-DE" err="1"/>
              <a:t>pt</a:t>
            </a:r>
            <a:r>
              <a:rPr lang="de-DE"/>
              <a:t> – in Ihm finden sich eine Reihe realer lateinischer Wörter. Auch dieser Blindtext ist unverständlich gehalten, imitiert jedoch den Rhythmus der meisten europäischen Sprachen in lateinischer Schrift. </a:t>
            </a:r>
          </a:p>
        </p:txBody>
      </p:sp>
      <p:sp>
        <p:nvSpPr>
          <p:cNvPr id="9" name="Bildplatzhalter 4">
            <a:extLst>
              <a:ext uri="{FF2B5EF4-FFF2-40B4-BE49-F238E27FC236}">
                <a16:creationId xmlns:a16="http://schemas.microsoft.com/office/drawing/2014/main" id="{173ED96D-479E-4FE9-BF97-17236252FAC3}"/>
              </a:ext>
            </a:extLst>
          </p:cNvPr>
          <p:cNvSpPr>
            <a:spLocks noGrp="1"/>
          </p:cNvSpPr>
          <p:nvPr>
            <p:ph type="pic" sz="quarter" idx="16"/>
          </p:nvPr>
        </p:nvSpPr>
        <p:spPr>
          <a:xfrm>
            <a:off x="-1" y="0"/>
            <a:ext cx="5905499" cy="60960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a:noFill/>
              </a:defRPr>
            </a:lvl1pPr>
          </a:lstStyle>
          <a:p>
            <a:r>
              <a:rPr lang="de-DE"/>
              <a:t>Bild durch Klicken auf Symbol hinzufügen</a:t>
            </a:r>
          </a:p>
        </p:txBody>
      </p:sp>
      <p:sp>
        <p:nvSpPr>
          <p:cNvPr id="10" name="Textplatzhalter 9">
            <a:extLst>
              <a:ext uri="{FF2B5EF4-FFF2-40B4-BE49-F238E27FC236}">
                <a16:creationId xmlns:a16="http://schemas.microsoft.com/office/drawing/2014/main" id="{BEC9B845-4013-4719-9DA7-17BA85EFCD42}"/>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2" name="Grafik 11">
            <a:extLst>
              <a:ext uri="{FF2B5EF4-FFF2-40B4-BE49-F238E27FC236}">
                <a16:creationId xmlns:a16="http://schemas.microsoft.com/office/drawing/2014/main" id="{AF423406-31DE-42CA-AC50-4226F99B7D6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a16="http://schemas.microsoft.com/office/drawing/2014/main" id="{8C815401-8BB8-4674-AE74-FC6A890E95BF}"/>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11" name="Fußzeilenplatzhalter 3">
            <a:extLst>
              <a:ext uri="{FF2B5EF4-FFF2-40B4-BE49-F238E27FC236}">
                <a16:creationId xmlns:a16="http://schemas.microsoft.com/office/drawing/2014/main" id="{5B0CF818-5A3E-4996-829A-4845F9B669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1713761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_D_Titelfolie_Uni">
    <p:spTree>
      <p:nvGrpSpPr>
        <p:cNvPr id="1" name=""/>
        <p:cNvGrpSpPr/>
        <p:nvPr/>
      </p:nvGrpSpPr>
      <p:grpSpPr>
        <a:xfrm>
          <a:off x="0" y="0"/>
          <a:ext cx="0" cy="0"/>
          <a:chOff x="0" y="0"/>
          <a:chExt cx="0" cy="0"/>
        </a:xfrm>
      </p:grpSpPr>
      <p:sp>
        <p:nvSpPr>
          <p:cNvPr id="8" name="Bildplatzhalter 4">
            <a:extLst>
              <a:ext uri="{FF2B5EF4-FFF2-40B4-BE49-F238E27FC236}">
                <a16:creationId xmlns:a16="http://schemas.microsoft.com/office/drawing/2014/main" id="{FAFB0426-9B58-4A41-A21E-B706470FF023}"/>
              </a:ext>
            </a:extLst>
          </p:cNvPr>
          <p:cNvSpPr>
            <a:spLocks noGrp="1"/>
          </p:cNvSpPr>
          <p:nvPr>
            <p:ph type="pic" sz="quarter" idx="19"/>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en-US"/>
              <a:t>Click icon to add picture</a:t>
            </a:r>
            <a:endParaRPr lang="de-DE"/>
          </a:p>
        </p:txBody>
      </p:sp>
      <p:sp>
        <p:nvSpPr>
          <p:cNvPr id="17" name="Textplatzhalter 20">
            <a:extLst>
              <a:ext uri="{FF2B5EF4-FFF2-40B4-BE49-F238E27FC236}">
                <a16:creationId xmlns:a16="http://schemas.microsoft.com/office/drawing/2014/main" id="{B9C00C25-2914-4C51-A746-D1DD56DD0C8D}"/>
              </a:ext>
            </a:extLst>
          </p:cNvPr>
          <p:cNvSpPr>
            <a:spLocks noGrp="1"/>
          </p:cNvSpPr>
          <p:nvPr>
            <p:ph type="body" sz="quarter" idx="16"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pic>
        <p:nvPicPr>
          <p:cNvPr id="9" name="Grafik 8">
            <a:extLst>
              <a:ext uri="{FF2B5EF4-FFF2-40B4-BE49-F238E27FC236}">
                <a16:creationId xmlns:a16="http://schemas.microsoft.com/office/drawing/2014/main" id="{A870A87D-0B2C-4ECA-93B9-3DBD0DFE9CB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11" name="Grafik 10">
            <a:extLst>
              <a:ext uri="{FF2B5EF4-FFF2-40B4-BE49-F238E27FC236}">
                <a16:creationId xmlns:a16="http://schemas.microsoft.com/office/drawing/2014/main" id="{914C86BA-75E4-4A18-8150-995C31821F8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2" name="Textfeld 11">
            <a:extLst>
              <a:ext uri="{FF2B5EF4-FFF2-40B4-BE49-F238E27FC236}">
                <a16:creationId xmlns:a16="http://schemas.microsoft.com/office/drawing/2014/main" id="{B5FB7B24-F356-4967-9792-FF48F15ACE9E}"/>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3" name="Textplatzhalter 2">
            <a:extLst>
              <a:ext uri="{FF2B5EF4-FFF2-40B4-BE49-F238E27FC236}">
                <a16:creationId xmlns:a16="http://schemas.microsoft.com/office/drawing/2014/main" id="{AF0E89F1-2589-49B9-84BE-CF3A0BC471B3}"/>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0" name="Datumsplatzhalter 4">
            <a:extLst>
              <a:ext uri="{FF2B5EF4-FFF2-40B4-BE49-F238E27FC236}">
                <a16:creationId xmlns:a16="http://schemas.microsoft.com/office/drawing/2014/main" id="{59931F10-7E59-44A8-8591-28CABE5012C9}"/>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3412073D-C0A7-4986-903F-BEE5E0D85A28}" type="datetime1">
              <a:rPr lang="de-DE" smtClean="0"/>
              <a:t>05.11.25</a:t>
            </a:fld>
            <a:endParaRPr lang="de-DE"/>
          </a:p>
        </p:txBody>
      </p:sp>
    </p:spTree>
    <p:custDataLst>
      <p:tags r:id="rId1"/>
    </p:custDataLst>
    <p:extLst>
      <p:ext uri="{BB962C8B-B14F-4D97-AF65-F5344CB8AC3E}">
        <p14:creationId xmlns:p14="http://schemas.microsoft.com/office/powerpoint/2010/main" val="198874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5_A_Text-/ Media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D6BD21-D5E2-4157-A93E-B2D07F20C010}"/>
              </a:ext>
            </a:extLst>
          </p:cNvPr>
          <p:cNvSpPr/>
          <p:nvPr userDrawn="1"/>
        </p:nvSpPr>
        <p:spPr>
          <a:xfrm>
            <a:off x="0" y="0"/>
            <a:ext cx="6286500" cy="6096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7F32C1D6-F2DF-4D86-92A6-0B52096689A0}"/>
              </a:ext>
            </a:extLst>
          </p:cNvPr>
          <p:cNvSpPr>
            <a:spLocks noGrp="1"/>
          </p:cNvSpPr>
          <p:nvPr>
            <p:ph type="title" hasCustomPrompt="1"/>
          </p:nvPr>
        </p:nvSpPr>
        <p:spPr>
          <a:xfrm>
            <a:off x="382587" y="398121"/>
            <a:ext cx="5522913" cy="2025589"/>
          </a:xfrm>
          <a:prstGeom prst="rect">
            <a:avLst/>
          </a:prstGeom>
        </p:spPr>
        <p:txBody>
          <a:bodyPr lIns="0" tIns="0" rIns="0" bIns="0"/>
          <a:lstStyle>
            <a:lvl1pPr>
              <a:defRPr sz="3600">
                <a:solidFill>
                  <a:schemeClr val="tx1"/>
                </a:solidFill>
              </a:defRPr>
            </a:lvl1pPr>
          </a:lstStyle>
          <a:p>
            <a:r>
              <a:rPr lang="de-DE"/>
              <a:t>Titel der Folie 36 </a:t>
            </a:r>
            <a:r>
              <a:rPr lang="de-DE" err="1"/>
              <a:t>pt</a:t>
            </a:r>
            <a:r>
              <a:rPr lang="de-DE"/>
              <a:t> – werden im Lateinischen </a:t>
            </a:r>
            <a:br>
              <a:rPr lang="de-DE"/>
            </a:br>
            <a:r>
              <a:rPr lang="de-DE"/>
              <a:t>nur Satzanfänge groß geschrieben</a:t>
            </a:r>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9"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err="1"/>
              <a:t>Subline</a:t>
            </a:r>
            <a:r>
              <a:rPr lang="de-DE"/>
              <a:t> 24 </a:t>
            </a:r>
            <a:r>
              <a:rPr lang="de-DE" err="1"/>
              <a:t>pt</a:t>
            </a:r>
            <a:r>
              <a:rPr lang="de-DE"/>
              <a:t> – als Blindtext</a:t>
            </a:r>
          </a:p>
        </p:txBody>
      </p:sp>
      <p:sp>
        <p:nvSpPr>
          <p:cNvPr id="9" name="Textplatzhalter 4">
            <a:extLst>
              <a:ext uri="{FF2B5EF4-FFF2-40B4-BE49-F238E27FC236}">
                <a16:creationId xmlns:a16="http://schemas.microsoft.com/office/drawing/2014/main" id="{90402E51-F9BC-46DD-9BC9-70C103489127}"/>
              </a:ext>
            </a:extLst>
          </p:cNvPr>
          <p:cNvSpPr>
            <a:spLocks noGrp="1"/>
          </p:cNvSpPr>
          <p:nvPr>
            <p:ph type="body" sz="quarter" idx="14" hasCustomPrompt="1"/>
          </p:nvPr>
        </p:nvSpPr>
        <p:spPr>
          <a:xfrm>
            <a:off x="382587"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a:t>Shorttext 24 </a:t>
            </a:r>
            <a:r>
              <a:rPr lang="de-DE" err="1"/>
              <a:t>pt</a:t>
            </a:r>
            <a:r>
              <a:rPr lang="de-DE"/>
              <a:t> – in Ihm finden sich eine Reihe realer lateinischer Wörter. Auch dieser Blindtext ist unverständlich gehalten, imitiert jedoch den Rhythmus der meisten europäischen Sprachen in lateinischer Schrift. </a:t>
            </a:r>
          </a:p>
        </p:txBody>
      </p:sp>
      <p:sp>
        <p:nvSpPr>
          <p:cNvPr id="10" name="Textplatzhalter 9">
            <a:extLst>
              <a:ext uri="{FF2B5EF4-FFF2-40B4-BE49-F238E27FC236}">
                <a16:creationId xmlns:a16="http://schemas.microsoft.com/office/drawing/2014/main" id="{BAA72B1C-AB5F-435E-A7FF-0C269900CBE7}"/>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2" name="Grafik 11">
            <a:extLst>
              <a:ext uri="{FF2B5EF4-FFF2-40B4-BE49-F238E27FC236}">
                <a16:creationId xmlns:a16="http://schemas.microsoft.com/office/drawing/2014/main" id="{8B7C962E-DA3A-451F-922D-7EB8949158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a16="http://schemas.microsoft.com/office/drawing/2014/main" id="{18FDC9A0-837E-431A-B23D-A5C1590169E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11" name="Inhaltsplatzhalter 4">
            <a:extLst>
              <a:ext uri="{FF2B5EF4-FFF2-40B4-BE49-F238E27FC236}">
                <a16:creationId xmlns:a16="http://schemas.microsoft.com/office/drawing/2014/main" id="{5C1F938E-DC1A-407E-B2D4-9D26C05FF972}"/>
              </a:ext>
            </a:extLst>
          </p:cNvPr>
          <p:cNvSpPr>
            <a:spLocks noGrp="1"/>
          </p:cNvSpPr>
          <p:nvPr>
            <p:ph sz="quarter" idx="16" hasCustomPrompt="1"/>
          </p:nvPr>
        </p:nvSpPr>
        <p:spPr>
          <a:xfrm>
            <a:off x="6454589" y="398122"/>
            <a:ext cx="5329424" cy="5331039"/>
          </a:xfrm>
          <a:prstGeom prst="rect">
            <a:avLst/>
          </a:prstGeom>
        </p:spPr>
        <p:txBody>
          <a:bodyPr/>
          <a:lstStyle>
            <a:lvl1pPr marL="360000" indent="-360000">
              <a:lnSpc>
                <a:spcPct val="100000"/>
              </a:lnSpc>
              <a:buFont typeface="+mj-lt"/>
              <a:buAutoNum type="arabicPeriod"/>
              <a:defRPr sz="2400">
                <a:solidFill>
                  <a:schemeClr val="tx1"/>
                </a:solidFill>
              </a:defRPr>
            </a:lvl1pPr>
            <a:lvl2pPr marL="540000" indent="-180000">
              <a:lnSpc>
                <a:spcPct val="100000"/>
              </a:lnSpc>
              <a:spcBef>
                <a:spcPts val="1000"/>
              </a:spcBef>
              <a:buClr>
                <a:schemeClr val="tx2"/>
              </a:buClr>
              <a:buFont typeface="Calibri" panose="020F0502020204030204" pitchFamily="34" charset="0"/>
              <a:buChar char="&gt;"/>
              <a:defRPr>
                <a:solidFill>
                  <a:schemeClr val="tx1"/>
                </a:solidFill>
              </a:defRPr>
            </a:lvl2pPr>
            <a:lvl3pPr marL="720000" indent="-180000">
              <a:lnSpc>
                <a:spcPct val="100000"/>
              </a:lnSpc>
              <a:spcBef>
                <a:spcPts val="0"/>
              </a:spcBef>
              <a:buClr>
                <a:schemeClr val="tx2"/>
              </a:buClr>
              <a:buFont typeface="Calibri" panose="020F0502020204030204" pitchFamily="34" charset="0"/>
              <a:buChar char="&gt;"/>
              <a:defRPr>
                <a:solidFill>
                  <a:schemeClr val="tx1"/>
                </a:solidFill>
              </a:defRPr>
            </a:lvl3pPr>
            <a:lvl4pPr marL="90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4pPr>
            <a:lvl5pPr marL="1080000" indent="-180000">
              <a:lnSpc>
                <a:spcPct val="100000"/>
              </a:lnSpc>
              <a:spcBef>
                <a:spcPts val="0"/>
              </a:spcBef>
              <a:buClr>
                <a:schemeClr val="tx2"/>
              </a:buClr>
              <a:buFont typeface="Calibri" pitchFamily="34" charset="0"/>
              <a:buChar char="&gt;"/>
              <a:defRPr>
                <a:solidFill>
                  <a:schemeClr val="tx1"/>
                </a:solidFill>
              </a:defRPr>
            </a:lvl5pPr>
            <a:lvl9pPr marL="2025950" marR="0"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9pPr>
          </a:lstStyle>
          <a:p>
            <a:pPr lvl="0"/>
            <a:r>
              <a:rPr lang="de-DE"/>
              <a:t>Ebene eins</a:t>
            </a:r>
          </a:p>
          <a:p>
            <a:pPr lvl="1"/>
            <a:r>
              <a:rPr lang="de-DE"/>
              <a:t>Ebene zwei</a:t>
            </a:r>
          </a:p>
          <a:p>
            <a:pPr lvl="2"/>
            <a:r>
              <a:rPr lang="de-DE"/>
              <a:t>Ebene drei</a:t>
            </a:r>
          </a:p>
          <a:p>
            <a:pPr lvl="3"/>
            <a:r>
              <a:rPr lang="de-DE"/>
              <a:t>Ebene vier</a:t>
            </a:r>
          </a:p>
          <a:p>
            <a:pPr lvl="4"/>
            <a:r>
              <a:rPr lang="de-DE"/>
              <a:t>Ebene fünf</a:t>
            </a:r>
          </a:p>
        </p:txBody>
      </p:sp>
      <p:sp>
        <p:nvSpPr>
          <p:cNvPr id="14" name="Fußzeilenplatzhalter 3">
            <a:extLst>
              <a:ext uri="{FF2B5EF4-FFF2-40B4-BE49-F238E27FC236}">
                <a16:creationId xmlns:a16="http://schemas.microsoft.com/office/drawing/2014/main" id="{E39A43DA-C3D9-4ACF-AC78-975408E861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14082874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5_B_Text-/ Media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D6BD21-D5E2-4157-A93E-B2D07F20C010}"/>
              </a:ext>
            </a:extLst>
          </p:cNvPr>
          <p:cNvSpPr/>
          <p:nvPr userDrawn="1"/>
        </p:nvSpPr>
        <p:spPr>
          <a:xfrm>
            <a:off x="5905500" y="0"/>
            <a:ext cx="6286500" cy="6096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7F32C1D6-F2DF-4D86-92A6-0B52096689A0}"/>
              </a:ext>
            </a:extLst>
          </p:cNvPr>
          <p:cNvSpPr>
            <a:spLocks noGrp="1"/>
          </p:cNvSpPr>
          <p:nvPr>
            <p:ph type="title" hasCustomPrompt="1"/>
          </p:nvPr>
        </p:nvSpPr>
        <p:spPr>
          <a:xfrm>
            <a:off x="6299104" y="398121"/>
            <a:ext cx="5522913" cy="2025589"/>
          </a:xfrm>
          <a:prstGeom prst="rect">
            <a:avLst/>
          </a:prstGeom>
        </p:spPr>
        <p:txBody>
          <a:bodyPr lIns="0" tIns="0" rIns="0" bIns="0"/>
          <a:lstStyle>
            <a:lvl1pPr>
              <a:defRPr sz="3600">
                <a:solidFill>
                  <a:schemeClr val="tx1"/>
                </a:solidFill>
              </a:defRPr>
            </a:lvl1pPr>
          </a:lstStyle>
          <a:p>
            <a:r>
              <a:rPr lang="de-DE"/>
              <a:t>Titel der Folie 36 </a:t>
            </a:r>
            <a:r>
              <a:rPr lang="de-DE" err="1"/>
              <a:t>pt</a:t>
            </a:r>
            <a:r>
              <a:rPr lang="de-DE"/>
              <a:t> – werden im Lateinischen </a:t>
            </a:r>
            <a:br>
              <a:rPr lang="de-DE"/>
            </a:br>
            <a:r>
              <a:rPr lang="de-DE"/>
              <a:t>nur Satzanfänge groß geschrieben</a:t>
            </a:r>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6299106"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err="1"/>
              <a:t>Subline</a:t>
            </a:r>
            <a:r>
              <a:rPr lang="de-DE"/>
              <a:t> 24 </a:t>
            </a:r>
            <a:r>
              <a:rPr lang="de-DE" err="1"/>
              <a:t>pt</a:t>
            </a:r>
            <a:r>
              <a:rPr lang="de-DE"/>
              <a:t> – als Blindtext</a:t>
            </a:r>
          </a:p>
        </p:txBody>
      </p:sp>
      <p:sp>
        <p:nvSpPr>
          <p:cNvPr id="7" name="Textplatzhalter 4">
            <a:extLst>
              <a:ext uri="{FF2B5EF4-FFF2-40B4-BE49-F238E27FC236}">
                <a16:creationId xmlns:a16="http://schemas.microsoft.com/office/drawing/2014/main" id="{CDAB43C7-5E5E-4B24-8D04-1AA253384938}"/>
              </a:ext>
            </a:extLst>
          </p:cNvPr>
          <p:cNvSpPr>
            <a:spLocks noGrp="1"/>
          </p:cNvSpPr>
          <p:nvPr>
            <p:ph type="body" sz="quarter" idx="14" hasCustomPrompt="1"/>
          </p:nvPr>
        </p:nvSpPr>
        <p:spPr>
          <a:xfrm>
            <a:off x="6299106"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a:t>Shorttext 24 </a:t>
            </a:r>
            <a:r>
              <a:rPr lang="de-DE" err="1"/>
              <a:t>pt</a:t>
            </a:r>
            <a:r>
              <a:rPr lang="de-DE"/>
              <a:t> – in Ihm finden sich eine Reihe realer lateinischer Wörter. Auch dieser Blindtext ist unverständlich gehalten, imitiert jedoch den Rhythmus der meisten europäischen Sprachen in lateinischer Schrift. </a:t>
            </a:r>
          </a:p>
        </p:txBody>
      </p:sp>
      <p:sp>
        <p:nvSpPr>
          <p:cNvPr id="10" name="Textplatzhalter 9">
            <a:extLst>
              <a:ext uri="{FF2B5EF4-FFF2-40B4-BE49-F238E27FC236}">
                <a16:creationId xmlns:a16="http://schemas.microsoft.com/office/drawing/2014/main" id="{1A685B60-350D-431C-A3DD-F4E9B029D55F}"/>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3" name="Grafik 12">
            <a:extLst>
              <a:ext uri="{FF2B5EF4-FFF2-40B4-BE49-F238E27FC236}">
                <a16:creationId xmlns:a16="http://schemas.microsoft.com/office/drawing/2014/main" id="{996885AE-C084-4272-AF18-4417A27783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4" name="Slide Number Placeholder 5">
            <a:extLst>
              <a:ext uri="{FF2B5EF4-FFF2-40B4-BE49-F238E27FC236}">
                <a16:creationId xmlns:a16="http://schemas.microsoft.com/office/drawing/2014/main" id="{DA157F9F-F0A8-4370-8F80-A6EB2C538C5E}"/>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15" name="Inhaltsplatzhalter 4">
            <a:extLst>
              <a:ext uri="{FF2B5EF4-FFF2-40B4-BE49-F238E27FC236}">
                <a16:creationId xmlns:a16="http://schemas.microsoft.com/office/drawing/2014/main" id="{7BCCF730-AABB-40F8-9074-A15CDCDB3C73}"/>
              </a:ext>
            </a:extLst>
          </p:cNvPr>
          <p:cNvSpPr>
            <a:spLocks noGrp="1"/>
          </p:cNvSpPr>
          <p:nvPr>
            <p:ph sz="quarter" idx="17" hasCustomPrompt="1"/>
          </p:nvPr>
        </p:nvSpPr>
        <p:spPr>
          <a:xfrm>
            <a:off x="395917" y="398122"/>
            <a:ext cx="5329424" cy="5331039"/>
          </a:xfrm>
          <a:prstGeom prst="rect">
            <a:avLst/>
          </a:prstGeom>
        </p:spPr>
        <p:txBody>
          <a:bodyPr/>
          <a:lstStyle>
            <a:lvl1pPr marL="360000" indent="-360000">
              <a:lnSpc>
                <a:spcPct val="100000"/>
              </a:lnSpc>
              <a:buFont typeface="+mj-lt"/>
              <a:buAutoNum type="arabicPeriod"/>
              <a:defRPr sz="2400">
                <a:solidFill>
                  <a:schemeClr val="tx1"/>
                </a:solidFill>
              </a:defRPr>
            </a:lvl1pPr>
            <a:lvl2pPr marL="540000" indent="-180000">
              <a:lnSpc>
                <a:spcPct val="100000"/>
              </a:lnSpc>
              <a:spcBef>
                <a:spcPts val="1000"/>
              </a:spcBef>
              <a:buClr>
                <a:schemeClr val="tx2"/>
              </a:buClr>
              <a:buFont typeface="Calibri" panose="020F0502020204030204" pitchFamily="34" charset="0"/>
              <a:buChar char="&gt;"/>
              <a:defRPr>
                <a:solidFill>
                  <a:schemeClr val="tx1"/>
                </a:solidFill>
              </a:defRPr>
            </a:lvl2pPr>
            <a:lvl3pPr marL="720000" indent="-180000">
              <a:lnSpc>
                <a:spcPct val="100000"/>
              </a:lnSpc>
              <a:spcBef>
                <a:spcPts val="0"/>
              </a:spcBef>
              <a:buClr>
                <a:schemeClr val="tx2"/>
              </a:buClr>
              <a:buFont typeface="Calibri" panose="020F0502020204030204" pitchFamily="34" charset="0"/>
              <a:buChar char="&gt;"/>
              <a:defRPr>
                <a:solidFill>
                  <a:schemeClr val="tx1"/>
                </a:solidFill>
              </a:defRPr>
            </a:lvl3pPr>
            <a:lvl4pPr marL="90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4pPr>
            <a:lvl5pPr marL="1080000" indent="-180000">
              <a:lnSpc>
                <a:spcPct val="100000"/>
              </a:lnSpc>
              <a:spcBef>
                <a:spcPts val="0"/>
              </a:spcBef>
              <a:buClr>
                <a:schemeClr val="tx2"/>
              </a:buClr>
              <a:buFont typeface="Calibri" pitchFamily="34" charset="0"/>
              <a:buChar char="&gt;"/>
              <a:defRPr>
                <a:solidFill>
                  <a:schemeClr val="tx1"/>
                </a:solidFill>
              </a:defRPr>
            </a:lvl5pPr>
            <a:lvl9pPr marL="2025950" marR="0"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9pPr>
          </a:lstStyle>
          <a:p>
            <a:pPr lvl="0"/>
            <a:r>
              <a:rPr lang="de-DE"/>
              <a:t>Ebene eins</a:t>
            </a:r>
          </a:p>
          <a:p>
            <a:pPr lvl="1"/>
            <a:r>
              <a:rPr lang="de-DE"/>
              <a:t>Ebene zwei</a:t>
            </a:r>
          </a:p>
          <a:p>
            <a:pPr lvl="2"/>
            <a:r>
              <a:rPr lang="de-DE"/>
              <a:t>Ebene drei</a:t>
            </a:r>
          </a:p>
          <a:p>
            <a:pPr lvl="3"/>
            <a:r>
              <a:rPr lang="de-DE"/>
              <a:t>Ebene vier</a:t>
            </a:r>
          </a:p>
          <a:p>
            <a:pPr lvl="4"/>
            <a:r>
              <a:rPr lang="de-DE"/>
              <a:t>Ebene fünf</a:t>
            </a:r>
          </a:p>
        </p:txBody>
      </p:sp>
      <p:sp>
        <p:nvSpPr>
          <p:cNvPr id="11" name="Fußzeilenplatzhalter 3">
            <a:extLst>
              <a:ext uri="{FF2B5EF4-FFF2-40B4-BE49-F238E27FC236}">
                <a16:creationId xmlns:a16="http://schemas.microsoft.com/office/drawing/2014/main" id="{EAE38565-8B34-4F2F-8557-25B4D2D09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2816053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6_A_Kapiteltrenner">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1CE6B80B-97D6-4615-9F28-90A93E9D88DB}"/>
              </a:ext>
            </a:extLst>
          </p:cNvPr>
          <p:cNvSpPr/>
          <p:nvPr userDrawn="1"/>
        </p:nvSpPr>
        <p:spPr>
          <a:xfrm>
            <a:off x="1" y="0"/>
            <a:ext cx="12192000" cy="6730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platzhalter 9">
            <a:extLst>
              <a:ext uri="{FF2B5EF4-FFF2-40B4-BE49-F238E27FC236}">
                <a16:creationId xmlns:a16="http://schemas.microsoft.com/office/drawing/2014/main" id="{34433B3D-BE54-4C7C-9636-5F44B669EC62}"/>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1"/>
                </a:solidFill>
              </a:defRPr>
            </a:lvl1pPr>
            <a:lvl5pPr>
              <a:defRPr/>
            </a:lvl5pPr>
          </a:lstStyle>
          <a:p>
            <a:pPr lvl="0"/>
            <a:r>
              <a:rPr lang="de-DE"/>
              <a:t>Titel oder Kapitel</a:t>
            </a:r>
          </a:p>
        </p:txBody>
      </p:sp>
      <p:pic>
        <p:nvPicPr>
          <p:cNvPr id="7" name="Grafik 6">
            <a:extLst>
              <a:ext uri="{FF2B5EF4-FFF2-40B4-BE49-F238E27FC236}">
                <a16:creationId xmlns:a16="http://schemas.microsoft.com/office/drawing/2014/main" id="{34CCB33C-D395-4996-ADAB-DF8106DED7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8" name="Slide Number Placeholder 5">
            <a:extLst>
              <a:ext uri="{FF2B5EF4-FFF2-40B4-BE49-F238E27FC236}">
                <a16:creationId xmlns:a16="http://schemas.microsoft.com/office/drawing/2014/main" id="{22C60430-D896-4881-90EC-55F19F011E4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1"/>
                </a:solidFill>
                <a:latin typeface="+mn-lt"/>
              </a:defRPr>
            </a:lvl1pPr>
          </a:lstStyle>
          <a:p>
            <a:fld id="{4FAB73BC-B049-4115-A692-8D63A059BFB8}" type="slidenum">
              <a:rPr lang="en-US" smtClean="0"/>
              <a:pPr/>
              <a:t>‹#›</a:t>
            </a:fld>
            <a:endParaRPr lang="en-US"/>
          </a:p>
        </p:txBody>
      </p:sp>
      <p:sp>
        <p:nvSpPr>
          <p:cNvPr id="9" name="Textplatzhalter 20">
            <a:extLst>
              <a:ext uri="{FF2B5EF4-FFF2-40B4-BE49-F238E27FC236}">
                <a16:creationId xmlns:a16="http://schemas.microsoft.com/office/drawing/2014/main" id="{E85E29A6-CCA1-42C1-BA72-BB4547217D1A}"/>
              </a:ext>
            </a:extLst>
          </p:cNvPr>
          <p:cNvSpPr>
            <a:spLocks noGrp="1"/>
          </p:cNvSpPr>
          <p:nvPr>
            <p:ph type="body" sz="quarter" idx="18" hasCustomPrompt="1"/>
          </p:nvPr>
        </p:nvSpPr>
        <p:spPr>
          <a:xfrm>
            <a:off x="0" y="890926"/>
            <a:ext cx="5905500" cy="1684450"/>
          </a:xfrm>
          <a:prstGeom prst="rect">
            <a:avLst/>
          </a:prstGeom>
          <a:no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sp>
        <p:nvSpPr>
          <p:cNvPr id="10" name="Textplatzhalter 20">
            <a:extLst>
              <a:ext uri="{FF2B5EF4-FFF2-40B4-BE49-F238E27FC236}">
                <a16:creationId xmlns:a16="http://schemas.microsoft.com/office/drawing/2014/main" id="{6161856D-60E4-4D28-81C6-DF4CC967261F}"/>
              </a:ext>
            </a:extLst>
          </p:cNvPr>
          <p:cNvSpPr>
            <a:spLocks noGrp="1"/>
          </p:cNvSpPr>
          <p:nvPr>
            <p:ph type="body" sz="quarter" idx="20" hasCustomPrompt="1"/>
          </p:nvPr>
        </p:nvSpPr>
        <p:spPr>
          <a:xfrm>
            <a:off x="-1" y="4192974"/>
            <a:ext cx="4422304" cy="721700"/>
          </a:xfrm>
          <a:prstGeom prst="rect">
            <a:avLst/>
          </a:prstGeom>
          <a:no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Untertitel der Folie 48 </a:t>
            </a:r>
            <a:r>
              <a:rPr lang="de-DE" err="1"/>
              <a:t>pt</a:t>
            </a:r>
            <a:endParaRPr lang="de-DE"/>
          </a:p>
        </p:txBody>
      </p:sp>
      <p:sp>
        <p:nvSpPr>
          <p:cNvPr id="12" name="Fußzeilenplatzhalter 3">
            <a:extLst>
              <a:ext uri="{FF2B5EF4-FFF2-40B4-BE49-F238E27FC236}">
                <a16:creationId xmlns:a16="http://schemas.microsoft.com/office/drawing/2014/main" id="{368F5CFD-6F48-4818-917B-8B14CB8B09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de-DE"/>
          </a:p>
        </p:txBody>
      </p:sp>
    </p:spTree>
    <p:custDataLst>
      <p:tags r:id="rId1"/>
    </p:custDataLst>
    <p:extLst>
      <p:ext uri="{BB962C8B-B14F-4D97-AF65-F5344CB8AC3E}">
        <p14:creationId xmlns:p14="http://schemas.microsoft.com/office/powerpoint/2010/main" val="1465080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6_B_Kapiteltrenner">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1CE6B80B-97D6-4615-9F28-90A93E9D88DB}"/>
              </a:ext>
            </a:extLst>
          </p:cNvPr>
          <p:cNvSpPr/>
          <p:nvPr userDrawn="1"/>
        </p:nvSpPr>
        <p:spPr>
          <a:xfrm>
            <a:off x="1" y="0"/>
            <a:ext cx="12192000" cy="6730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4">
            <a:extLst>
              <a:ext uri="{FF2B5EF4-FFF2-40B4-BE49-F238E27FC236}">
                <a16:creationId xmlns:a16="http://schemas.microsoft.com/office/drawing/2014/main" id="{00F514EB-99C2-49D8-BE98-F9FF5B38231C}"/>
              </a:ext>
            </a:extLst>
          </p:cNvPr>
          <p:cNvSpPr>
            <a:spLocks noGrp="1"/>
          </p:cNvSpPr>
          <p:nvPr>
            <p:ph type="body" sz="quarter" idx="14" hasCustomPrompt="1"/>
          </p:nvPr>
        </p:nvSpPr>
        <p:spPr>
          <a:xfrm>
            <a:off x="382587" y="3155743"/>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err="1"/>
              <a:t>Subline</a:t>
            </a:r>
            <a:r>
              <a:rPr lang="de-DE"/>
              <a:t> 24 </a:t>
            </a:r>
            <a:r>
              <a:rPr lang="de-DE" err="1"/>
              <a:t>pt</a:t>
            </a:r>
            <a:r>
              <a:rPr lang="de-DE"/>
              <a:t> – als bekanntester Blindtext gilt der Text „</a:t>
            </a:r>
            <a:r>
              <a:rPr lang="de-DE" err="1"/>
              <a:t>Lorem</a:t>
            </a:r>
            <a:r>
              <a:rPr lang="de-DE"/>
              <a:t> </a:t>
            </a:r>
            <a:r>
              <a:rPr lang="de-DE" err="1"/>
              <a:t>ipsum</a:t>
            </a:r>
            <a:r>
              <a:rPr lang="de-DE"/>
              <a:t>“, der seinen Ursprung im 16. Jahrhundert haben soll. </a:t>
            </a:r>
            <a:r>
              <a:rPr lang="de-DE" err="1"/>
              <a:t>Lorem</a:t>
            </a:r>
            <a:r>
              <a:rPr lang="de-DE"/>
              <a:t> </a:t>
            </a:r>
            <a:r>
              <a:rPr lang="de-DE" err="1"/>
              <a:t>ipsum</a:t>
            </a:r>
            <a:r>
              <a:rPr lang="de-DE"/>
              <a:t> ist in einer pseudo-lateinischen Sprache verfasst, die ungefähr dem „natürlichen“ Latein entspricht. In Ihm finden sich eine Reihe realer lateinischer Wörter.</a:t>
            </a:r>
          </a:p>
        </p:txBody>
      </p:sp>
      <p:sp>
        <p:nvSpPr>
          <p:cNvPr id="13" name="Textplatzhalter 9">
            <a:extLst>
              <a:ext uri="{FF2B5EF4-FFF2-40B4-BE49-F238E27FC236}">
                <a16:creationId xmlns:a16="http://schemas.microsoft.com/office/drawing/2014/main" id="{15493618-76B5-4550-B0AD-33D23BF0C6AA}"/>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1"/>
                </a:solidFill>
              </a:defRPr>
            </a:lvl1pPr>
            <a:lvl5pPr>
              <a:defRPr/>
            </a:lvl5pPr>
          </a:lstStyle>
          <a:p>
            <a:pPr lvl="0"/>
            <a:r>
              <a:rPr lang="de-DE"/>
              <a:t>Titel oder Kapitel</a:t>
            </a:r>
          </a:p>
        </p:txBody>
      </p:sp>
      <p:pic>
        <p:nvPicPr>
          <p:cNvPr id="8" name="Grafik 7">
            <a:extLst>
              <a:ext uri="{FF2B5EF4-FFF2-40B4-BE49-F238E27FC236}">
                <a16:creationId xmlns:a16="http://schemas.microsoft.com/office/drawing/2014/main" id="{2332AC31-532F-40E4-A5E4-49D3E3C3EB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9" name="Slide Number Placeholder 5">
            <a:extLst>
              <a:ext uri="{FF2B5EF4-FFF2-40B4-BE49-F238E27FC236}">
                <a16:creationId xmlns:a16="http://schemas.microsoft.com/office/drawing/2014/main" id="{2C4C2BAC-EB86-4670-A8A5-5D648E398ED2}"/>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1"/>
                </a:solidFill>
                <a:latin typeface="+mn-lt"/>
              </a:defRPr>
            </a:lvl1pPr>
          </a:lstStyle>
          <a:p>
            <a:fld id="{4FAB73BC-B049-4115-A692-8D63A059BFB8}" type="slidenum">
              <a:rPr lang="en-US" smtClean="0"/>
              <a:pPr/>
              <a:t>‹#›</a:t>
            </a:fld>
            <a:endParaRPr lang="en-US"/>
          </a:p>
        </p:txBody>
      </p:sp>
      <p:sp>
        <p:nvSpPr>
          <p:cNvPr id="10" name="Textplatzhalter 20">
            <a:extLst>
              <a:ext uri="{FF2B5EF4-FFF2-40B4-BE49-F238E27FC236}">
                <a16:creationId xmlns:a16="http://schemas.microsoft.com/office/drawing/2014/main" id="{00FE83CA-69D1-43B7-BE0C-83D6E1B2B4B2}"/>
              </a:ext>
            </a:extLst>
          </p:cNvPr>
          <p:cNvSpPr>
            <a:spLocks noGrp="1"/>
          </p:cNvSpPr>
          <p:nvPr>
            <p:ph type="body" sz="quarter" idx="18" hasCustomPrompt="1"/>
          </p:nvPr>
        </p:nvSpPr>
        <p:spPr>
          <a:xfrm>
            <a:off x="0" y="890926"/>
            <a:ext cx="5905500" cy="1684450"/>
          </a:xfrm>
          <a:prstGeom prst="rect">
            <a:avLst/>
          </a:prstGeom>
          <a:no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sp>
        <p:nvSpPr>
          <p:cNvPr id="12" name="Fußzeilenplatzhalter 3">
            <a:extLst>
              <a:ext uri="{FF2B5EF4-FFF2-40B4-BE49-F238E27FC236}">
                <a16:creationId xmlns:a16="http://schemas.microsoft.com/office/drawing/2014/main" id="{45B9395A-92FE-46F6-B4CE-8DECC6A931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de-DE"/>
          </a:p>
        </p:txBody>
      </p:sp>
    </p:spTree>
    <p:custDataLst>
      <p:tags r:id="rId1"/>
    </p:custDataLst>
    <p:extLst>
      <p:ext uri="{BB962C8B-B14F-4D97-AF65-F5344CB8AC3E}">
        <p14:creationId xmlns:p14="http://schemas.microsoft.com/office/powerpoint/2010/main" val="3482093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6_C_Kapiteltrenner">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1CE6B80B-97D6-4615-9F28-90A93E9D88DB}"/>
              </a:ext>
            </a:extLst>
          </p:cNvPr>
          <p:cNvSpPr/>
          <p:nvPr userDrawn="1"/>
        </p:nvSpPr>
        <p:spPr>
          <a:xfrm>
            <a:off x="1" y="3044825"/>
            <a:ext cx="12192000" cy="36861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4">
            <a:extLst>
              <a:ext uri="{FF2B5EF4-FFF2-40B4-BE49-F238E27FC236}">
                <a16:creationId xmlns:a16="http://schemas.microsoft.com/office/drawing/2014/main" id="{00F514EB-99C2-49D8-BE98-F9FF5B38231C}"/>
              </a:ext>
            </a:extLst>
          </p:cNvPr>
          <p:cNvSpPr>
            <a:spLocks noGrp="1"/>
          </p:cNvSpPr>
          <p:nvPr>
            <p:ph type="body" sz="quarter" idx="14" hasCustomPrompt="1"/>
          </p:nvPr>
        </p:nvSpPr>
        <p:spPr>
          <a:xfrm>
            <a:off x="382587" y="3155743"/>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err="1"/>
              <a:t>Subline</a:t>
            </a:r>
            <a:r>
              <a:rPr lang="de-DE"/>
              <a:t> 24 </a:t>
            </a:r>
            <a:r>
              <a:rPr lang="de-DE" err="1"/>
              <a:t>pt</a:t>
            </a:r>
            <a:r>
              <a:rPr lang="de-DE"/>
              <a:t> – als bekanntester Blindtext gilt der Text „</a:t>
            </a:r>
            <a:r>
              <a:rPr lang="de-DE" err="1"/>
              <a:t>Lorem</a:t>
            </a:r>
            <a:r>
              <a:rPr lang="de-DE"/>
              <a:t> </a:t>
            </a:r>
            <a:r>
              <a:rPr lang="de-DE" err="1"/>
              <a:t>ipsum</a:t>
            </a:r>
            <a:r>
              <a:rPr lang="de-DE"/>
              <a:t>“, der seinen Ursprung im 16. Jahrhundert haben soll. </a:t>
            </a:r>
            <a:r>
              <a:rPr lang="de-DE" err="1"/>
              <a:t>Lorem</a:t>
            </a:r>
            <a:r>
              <a:rPr lang="de-DE"/>
              <a:t> </a:t>
            </a:r>
            <a:r>
              <a:rPr lang="de-DE" err="1"/>
              <a:t>ipsum</a:t>
            </a:r>
            <a:r>
              <a:rPr lang="de-DE"/>
              <a:t> ist in einer pseudo-lateinischen Sprache verfasst, die ungefähr dem „natürlichen“ Latein entspricht. In Ihm finden sich eine Reihe realer lateinischer Wörter.</a:t>
            </a:r>
          </a:p>
        </p:txBody>
      </p:sp>
      <p:sp>
        <p:nvSpPr>
          <p:cNvPr id="5" name="Bildplatzhalter 4">
            <a:extLst>
              <a:ext uri="{FF2B5EF4-FFF2-40B4-BE49-F238E27FC236}">
                <a16:creationId xmlns:a16="http://schemas.microsoft.com/office/drawing/2014/main" id="{90E7B514-C5BD-4DBF-A1C1-6A6DE08E3D74}"/>
              </a:ext>
            </a:extLst>
          </p:cNvPr>
          <p:cNvSpPr>
            <a:spLocks noGrp="1"/>
          </p:cNvSpPr>
          <p:nvPr>
            <p:ph type="pic" sz="quarter" idx="15"/>
          </p:nvPr>
        </p:nvSpPr>
        <p:spPr>
          <a:xfrm>
            <a:off x="0" y="0"/>
            <a:ext cx="12192000" cy="3044825"/>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p>
        </p:txBody>
      </p:sp>
      <p:sp>
        <p:nvSpPr>
          <p:cNvPr id="14" name="Textplatzhalter 9">
            <a:extLst>
              <a:ext uri="{FF2B5EF4-FFF2-40B4-BE49-F238E27FC236}">
                <a16:creationId xmlns:a16="http://schemas.microsoft.com/office/drawing/2014/main" id="{BD7A949F-15D7-4EEA-AB94-F22213C641E9}"/>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1"/>
                </a:solidFill>
              </a:defRPr>
            </a:lvl1pPr>
            <a:lvl5pPr>
              <a:defRPr/>
            </a:lvl5pPr>
          </a:lstStyle>
          <a:p>
            <a:pPr lvl="0"/>
            <a:r>
              <a:rPr lang="de-DE"/>
              <a:t>Titel oder Kapitel</a:t>
            </a:r>
          </a:p>
        </p:txBody>
      </p:sp>
      <p:pic>
        <p:nvPicPr>
          <p:cNvPr id="9" name="Grafik 8">
            <a:extLst>
              <a:ext uri="{FF2B5EF4-FFF2-40B4-BE49-F238E27FC236}">
                <a16:creationId xmlns:a16="http://schemas.microsoft.com/office/drawing/2014/main" id="{F0308BB0-9753-45FA-9712-B1A0B0031F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0" name="Slide Number Placeholder 5">
            <a:extLst>
              <a:ext uri="{FF2B5EF4-FFF2-40B4-BE49-F238E27FC236}">
                <a16:creationId xmlns:a16="http://schemas.microsoft.com/office/drawing/2014/main" id="{968DFC62-C7E4-411E-ACD4-8BB589E426E3}"/>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1"/>
                </a:solidFill>
                <a:latin typeface="+mn-lt"/>
              </a:defRPr>
            </a:lvl1pPr>
          </a:lstStyle>
          <a:p>
            <a:fld id="{4FAB73BC-B049-4115-A692-8D63A059BFB8}" type="slidenum">
              <a:rPr lang="en-US" smtClean="0"/>
              <a:pPr/>
              <a:t>‹#›</a:t>
            </a:fld>
            <a:endParaRPr lang="en-US"/>
          </a:p>
        </p:txBody>
      </p:sp>
      <p:sp>
        <p:nvSpPr>
          <p:cNvPr id="11" name="Textplatzhalter 20">
            <a:extLst>
              <a:ext uri="{FF2B5EF4-FFF2-40B4-BE49-F238E27FC236}">
                <a16:creationId xmlns:a16="http://schemas.microsoft.com/office/drawing/2014/main" id="{97303098-0CE6-4499-AC50-95874CD4F98C}"/>
              </a:ext>
            </a:extLst>
          </p:cNvPr>
          <p:cNvSpPr>
            <a:spLocks noGrp="1"/>
          </p:cNvSpPr>
          <p:nvPr>
            <p:ph type="body" sz="quarter" idx="17"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sp>
        <p:nvSpPr>
          <p:cNvPr id="13" name="Fußzeilenplatzhalter 3">
            <a:extLst>
              <a:ext uri="{FF2B5EF4-FFF2-40B4-BE49-F238E27FC236}">
                <a16:creationId xmlns:a16="http://schemas.microsoft.com/office/drawing/2014/main" id="{28B6F0F1-A29C-43FA-B91B-D3FF21264C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de-DE"/>
          </a:p>
        </p:txBody>
      </p:sp>
    </p:spTree>
    <p:custDataLst>
      <p:tags r:id="rId1"/>
    </p:custDataLst>
    <p:extLst>
      <p:ext uri="{BB962C8B-B14F-4D97-AF65-F5344CB8AC3E}">
        <p14:creationId xmlns:p14="http://schemas.microsoft.com/office/powerpoint/2010/main" val="99262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07_A_Abschlussfolie">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D4C339EA-1886-4320-B7B3-1E518A0AE947}"/>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68E601E7-25B2-49F5-A36E-14D0C38CFE97}"/>
              </a:ext>
            </a:extLst>
          </p:cNvPr>
          <p:cNvSpPr txBox="1"/>
          <p:nvPr userDrawn="1"/>
        </p:nvSpPr>
        <p:spPr>
          <a:xfrm>
            <a:off x="374904" y="3116989"/>
            <a:ext cx="6185647" cy="1330749"/>
          </a:xfrm>
          <a:prstGeom prst="rect">
            <a:avLst/>
          </a:prstGeom>
          <a:noFill/>
        </p:spPr>
        <p:txBody>
          <a:bodyPr wrap="square" lIns="0" tIns="0" rIns="0" rtlCol="0">
            <a:spAutoFit/>
          </a:bodyPr>
          <a:lstStyle/>
          <a:p>
            <a:pPr algn="l">
              <a:lnSpc>
                <a:spcPts val="5000"/>
              </a:lnSpc>
            </a:pPr>
            <a:r>
              <a:rPr lang="de-DE" sz="4800" b="1">
                <a:solidFill>
                  <a:schemeClr val="bg1"/>
                </a:solidFill>
              </a:rPr>
              <a:t>Vielen Dank für</a:t>
            </a:r>
          </a:p>
          <a:p>
            <a:pPr algn="l">
              <a:lnSpc>
                <a:spcPts val="5000"/>
              </a:lnSpc>
            </a:pPr>
            <a:r>
              <a:rPr lang="de-DE" sz="4800" b="1">
                <a:solidFill>
                  <a:schemeClr val="bg1"/>
                </a:solidFill>
              </a:rPr>
              <a:t>Ihre Aufmerksamkeit</a:t>
            </a:r>
          </a:p>
        </p:txBody>
      </p:sp>
      <p:pic>
        <p:nvPicPr>
          <p:cNvPr id="13" name="Grafik 12">
            <a:extLst>
              <a:ext uri="{FF2B5EF4-FFF2-40B4-BE49-F238E27FC236}">
                <a16:creationId xmlns:a16="http://schemas.microsoft.com/office/drawing/2014/main" id="{9C347F67-28E8-452B-B14F-59D8F6714A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5" name="Datumsplatzhalter 4">
            <a:extLst>
              <a:ext uri="{FF2B5EF4-FFF2-40B4-BE49-F238E27FC236}">
                <a16:creationId xmlns:a16="http://schemas.microsoft.com/office/drawing/2014/main" id="{A35300EB-1C26-4A2D-87A7-018A8417D067}"/>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9B3BAFD3-C58C-47D7-AAE4-7901F60607A7}" type="datetime1">
              <a:rPr lang="de-DE" smtClean="0"/>
              <a:t>05.11.25</a:t>
            </a:fld>
            <a:endParaRPr lang="de-DE"/>
          </a:p>
        </p:txBody>
      </p:sp>
      <p:sp>
        <p:nvSpPr>
          <p:cNvPr id="17" name="Textplatzhalter 2">
            <a:extLst>
              <a:ext uri="{FF2B5EF4-FFF2-40B4-BE49-F238E27FC236}">
                <a16:creationId xmlns:a16="http://schemas.microsoft.com/office/drawing/2014/main" id="{8B209D5E-8869-4475-AD2A-D847D85281D6}"/>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8" name="Textfeld 17">
            <a:extLst>
              <a:ext uri="{FF2B5EF4-FFF2-40B4-BE49-F238E27FC236}">
                <a16:creationId xmlns:a16="http://schemas.microsoft.com/office/drawing/2014/main" id="{A986EB69-61D2-47F2-A870-8E3456A279DD}"/>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Tree>
    <p:custDataLst>
      <p:tags r:id="rId1"/>
    </p:custDataLst>
    <p:extLst>
      <p:ext uri="{BB962C8B-B14F-4D97-AF65-F5344CB8AC3E}">
        <p14:creationId xmlns:p14="http://schemas.microsoft.com/office/powerpoint/2010/main" val="3543200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7_B_Abschlussfolie+Klinik">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D4C339EA-1886-4320-B7B3-1E518A0AE947}"/>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20">
            <a:extLst>
              <a:ext uri="{FF2B5EF4-FFF2-40B4-BE49-F238E27FC236}">
                <a16:creationId xmlns:a16="http://schemas.microsoft.com/office/drawing/2014/main" id="{17BD471E-9E0D-45D0-A628-324513DD874C}"/>
              </a:ext>
            </a:extLst>
          </p:cNvPr>
          <p:cNvSpPr>
            <a:spLocks noGrp="1"/>
          </p:cNvSpPr>
          <p:nvPr>
            <p:ph type="body" sz="quarter" idx="11" hasCustomPrompt="1"/>
          </p:nvPr>
        </p:nvSpPr>
        <p:spPr>
          <a:xfrm>
            <a:off x="0" y="772941"/>
            <a:ext cx="4146550" cy="878985"/>
          </a:xfrm>
          <a:prstGeom prst="rect">
            <a:avLst/>
          </a:prstGeom>
          <a:solidFill>
            <a:schemeClr val="bg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Klinik 16 </a:t>
            </a:r>
            <a:r>
              <a:rPr lang="de-DE" err="1"/>
              <a:t>pt</a:t>
            </a:r>
            <a:endParaRPr lang="de-DE"/>
          </a:p>
        </p:txBody>
      </p:sp>
      <p:sp>
        <p:nvSpPr>
          <p:cNvPr id="10" name="Textplatzhalter 22">
            <a:extLst>
              <a:ext uri="{FF2B5EF4-FFF2-40B4-BE49-F238E27FC236}">
                <a16:creationId xmlns:a16="http://schemas.microsoft.com/office/drawing/2014/main" id="{FF496063-7E74-47E9-845A-CB233795930B}"/>
              </a:ext>
            </a:extLst>
          </p:cNvPr>
          <p:cNvSpPr>
            <a:spLocks noGrp="1"/>
          </p:cNvSpPr>
          <p:nvPr>
            <p:ph type="body" sz="quarter" idx="12" hasCustomPrompt="1"/>
          </p:nvPr>
        </p:nvSpPr>
        <p:spPr>
          <a:xfrm>
            <a:off x="308576" y="1131643"/>
            <a:ext cx="2832980" cy="392357"/>
          </a:xfrm>
          <a:prstGeom prst="rect">
            <a:avLst/>
          </a:prstGeom>
        </p:spPr>
        <p:txBody>
          <a:bodyPr/>
          <a:lstStyle>
            <a:lvl1pPr>
              <a:lnSpc>
                <a:spcPct val="100000"/>
              </a:lnSpc>
              <a:defRPr sz="1200">
                <a:solidFill>
                  <a:schemeClr val="bg1"/>
                </a:solidFill>
              </a:defRPr>
            </a:lvl1pPr>
          </a:lstStyle>
          <a:p>
            <a:pPr lvl="0"/>
            <a:r>
              <a:rPr lang="de-DE"/>
              <a:t>Abteilung 12 </a:t>
            </a:r>
            <a:r>
              <a:rPr lang="de-DE" err="1"/>
              <a:t>pt</a:t>
            </a:r>
            <a:r>
              <a:rPr lang="de-DE"/>
              <a:t> Zeile eins und </a:t>
            </a:r>
          </a:p>
          <a:p>
            <a:pPr lvl="0"/>
            <a:r>
              <a:rPr lang="de-DE"/>
              <a:t>Abteilung Zeile zwei</a:t>
            </a:r>
          </a:p>
        </p:txBody>
      </p:sp>
      <p:sp>
        <p:nvSpPr>
          <p:cNvPr id="16" name="Textfeld 15">
            <a:extLst>
              <a:ext uri="{FF2B5EF4-FFF2-40B4-BE49-F238E27FC236}">
                <a16:creationId xmlns:a16="http://schemas.microsoft.com/office/drawing/2014/main" id="{68E601E7-25B2-49F5-A36E-14D0C38CFE97}"/>
              </a:ext>
            </a:extLst>
          </p:cNvPr>
          <p:cNvSpPr txBox="1"/>
          <p:nvPr userDrawn="1"/>
        </p:nvSpPr>
        <p:spPr>
          <a:xfrm>
            <a:off x="374904" y="3116989"/>
            <a:ext cx="6185647" cy="1330749"/>
          </a:xfrm>
          <a:prstGeom prst="rect">
            <a:avLst/>
          </a:prstGeom>
          <a:noFill/>
        </p:spPr>
        <p:txBody>
          <a:bodyPr wrap="square" lIns="0" tIns="0" rIns="0" rtlCol="0">
            <a:spAutoFit/>
          </a:bodyPr>
          <a:lstStyle/>
          <a:p>
            <a:pPr algn="l">
              <a:lnSpc>
                <a:spcPts val="5000"/>
              </a:lnSpc>
            </a:pPr>
            <a:r>
              <a:rPr lang="de-DE" sz="4800" b="1">
                <a:solidFill>
                  <a:schemeClr val="bg1"/>
                </a:solidFill>
              </a:rPr>
              <a:t>Vielen Dank für</a:t>
            </a:r>
          </a:p>
          <a:p>
            <a:pPr algn="l">
              <a:lnSpc>
                <a:spcPts val="5000"/>
              </a:lnSpc>
            </a:pPr>
            <a:r>
              <a:rPr lang="de-DE" sz="4800" b="1">
                <a:solidFill>
                  <a:schemeClr val="bg1"/>
                </a:solidFill>
              </a:rPr>
              <a:t>Ihre Aufmerksamkeit</a:t>
            </a:r>
          </a:p>
        </p:txBody>
      </p:sp>
      <p:pic>
        <p:nvPicPr>
          <p:cNvPr id="13" name="Grafik 12">
            <a:extLst>
              <a:ext uri="{FF2B5EF4-FFF2-40B4-BE49-F238E27FC236}">
                <a16:creationId xmlns:a16="http://schemas.microsoft.com/office/drawing/2014/main" id="{9C347F67-28E8-452B-B14F-59D8F6714A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5" name="Textfeld 14">
            <a:extLst>
              <a:ext uri="{FF2B5EF4-FFF2-40B4-BE49-F238E27FC236}">
                <a16:creationId xmlns:a16="http://schemas.microsoft.com/office/drawing/2014/main" id="{07A3EDFE-1A92-482A-AB6F-34EF1533E98C}"/>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7" name="Textplatzhalter 2">
            <a:extLst>
              <a:ext uri="{FF2B5EF4-FFF2-40B4-BE49-F238E27FC236}">
                <a16:creationId xmlns:a16="http://schemas.microsoft.com/office/drawing/2014/main" id="{02D77699-85FF-4D9D-992F-7181C41EB2D9}"/>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1" name="Datumsplatzhalter 4">
            <a:extLst>
              <a:ext uri="{FF2B5EF4-FFF2-40B4-BE49-F238E27FC236}">
                <a16:creationId xmlns:a16="http://schemas.microsoft.com/office/drawing/2014/main" id="{88D7C376-DA93-46E2-A0B3-1193C8937B01}"/>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8294BA66-D922-4B13-A10A-316214C9894D}" type="datetime1">
              <a:rPr lang="de-DE" smtClean="0"/>
              <a:t>05.11.25</a:t>
            </a:fld>
            <a:endParaRPr lang="de-DE"/>
          </a:p>
        </p:txBody>
      </p:sp>
    </p:spTree>
    <p:custDataLst>
      <p:tags r:id="rId1"/>
    </p:custDataLst>
    <p:extLst>
      <p:ext uri="{BB962C8B-B14F-4D97-AF65-F5344CB8AC3E}">
        <p14:creationId xmlns:p14="http://schemas.microsoft.com/office/powerpoint/2010/main" val="327405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7_C_Abschlussfolie_Uni">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682C9B1-E8A6-4B1C-BCB3-C71B48774456}"/>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E44B69CD-66CA-475C-B1D0-A2C391FDB285}"/>
              </a:ext>
            </a:extLst>
          </p:cNvPr>
          <p:cNvSpPr txBox="1"/>
          <p:nvPr userDrawn="1"/>
        </p:nvSpPr>
        <p:spPr>
          <a:xfrm>
            <a:off x="374904" y="1155707"/>
            <a:ext cx="6185647" cy="1330749"/>
          </a:xfrm>
          <a:prstGeom prst="rect">
            <a:avLst/>
          </a:prstGeom>
          <a:noFill/>
        </p:spPr>
        <p:txBody>
          <a:bodyPr wrap="square" lIns="0" tIns="0" rIns="0" rtlCol="0">
            <a:spAutoFit/>
          </a:bodyPr>
          <a:lstStyle/>
          <a:p>
            <a:pPr algn="l">
              <a:lnSpc>
                <a:spcPts val="5000"/>
              </a:lnSpc>
            </a:pPr>
            <a:r>
              <a:rPr lang="de-DE" sz="4800" b="1">
                <a:solidFill>
                  <a:schemeClr val="bg1"/>
                </a:solidFill>
              </a:rPr>
              <a:t>Vielen Dank für</a:t>
            </a:r>
          </a:p>
          <a:p>
            <a:pPr algn="l">
              <a:lnSpc>
                <a:spcPts val="5000"/>
              </a:lnSpc>
            </a:pPr>
            <a:r>
              <a:rPr lang="de-DE" sz="4800" b="1">
                <a:solidFill>
                  <a:schemeClr val="bg1"/>
                </a:solidFill>
              </a:rPr>
              <a:t>Ihre Aufmerksamkeit</a:t>
            </a:r>
          </a:p>
        </p:txBody>
      </p:sp>
      <p:pic>
        <p:nvPicPr>
          <p:cNvPr id="7" name="Grafik 6">
            <a:extLst>
              <a:ext uri="{FF2B5EF4-FFF2-40B4-BE49-F238E27FC236}">
                <a16:creationId xmlns:a16="http://schemas.microsoft.com/office/drawing/2014/main" id="{28F88D0D-1E5B-42F0-9B21-C8FCAB32AB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8" name="Grafik 7">
            <a:extLst>
              <a:ext uri="{FF2B5EF4-FFF2-40B4-BE49-F238E27FC236}">
                <a16:creationId xmlns:a16="http://schemas.microsoft.com/office/drawing/2014/main" id="{3E21FC74-EAF9-498E-93F3-1CC985B78E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9" name="Textfeld 8">
            <a:extLst>
              <a:ext uri="{FF2B5EF4-FFF2-40B4-BE49-F238E27FC236}">
                <a16:creationId xmlns:a16="http://schemas.microsoft.com/office/drawing/2014/main" id="{8C6F329D-8F15-4C3F-AB7B-D977A216B441}"/>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0" name="Textplatzhalter 2">
            <a:extLst>
              <a:ext uri="{FF2B5EF4-FFF2-40B4-BE49-F238E27FC236}">
                <a16:creationId xmlns:a16="http://schemas.microsoft.com/office/drawing/2014/main" id="{94A3BB7E-1986-4568-9B62-551B964BE05F}"/>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2" name="Datumsplatzhalter 4">
            <a:extLst>
              <a:ext uri="{FF2B5EF4-FFF2-40B4-BE49-F238E27FC236}">
                <a16:creationId xmlns:a16="http://schemas.microsoft.com/office/drawing/2014/main" id="{376981BA-59F8-40B6-8165-CB330DFDF882}"/>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D593AC87-F995-41AB-B952-D7CB9BE4A2CF}" type="datetime1">
              <a:rPr lang="de-DE" smtClean="0"/>
              <a:t>05.11.25</a:t>
            </a:fld>
            <a:endParaRPr lang="de-DE"/>
          </a:p>
        </p:txBody>
      </p:sp>
    </p:spTree>
    <p:custDataLst>
      <p:tags r:id="rId1"/>
    </p:custDataLst>
    <p:extLst>
      <p:ext uri="{BB962C8B-B14F-4D97-AF65-F5344CB8AC3E}">
        <p14:creationId xmlns:p14="http://schemas.microsoft.com/office/powerpoint/2010/main" val="2478598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7_D_Abschlussfolie">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0B33E42-F47D-4B88-B179-AB82BE32AA81}"/>
              </a:ext>
            </a:extLst>
          </p:cNvPr>
          <p:cNvSpPr>
            <a:spLocks noGrp="1"/>
          </p:cNvSpPr>
          <p:nvPr>
            <p:ph type="pic" sz="quarter" idx="15"/>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p>
        </p:txBody>
      </p:sp>
      <p:sp>
        <p:nvSpPr>
          <p:cNvPr id="6" name="Rechteck 5">
            <a:extLst>
              <a:ext uri="{FF2B5EF4-FFF2-40B4-BE49-F238E27FC236}">
                <a16:creationId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ABB80445-EF63-4EA2-9304-2DC655773D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9" name="Textfeld 8">
            <a:extLst>
              <a:ext uri="{FF2B5EF4-FFF2-40B4-BE49-F238E27FC236}">
                <a16:creationId xmlns:a16="http://schemas.microsoft.com/office/drawing/2014/main" id="{D032DD18-CA35-45A4-87E6-6B9F03467229}"/>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4" name="Textplatzhalter 2">
            <a:extLst>
              <a:ext uri="{FF2B5EF4-FFF2-40B4-BE49-F238E27FC236}">
                <a16:creationId xmlns:a16="http://schemas.microsoft.com/office/drawing/2014/main" id="{8FBB46C7-7E44-483B-927C-9B9B48D70CE0}"/>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0" name="Datumsplatzhalter 4">
            <a:extLst>
              <a:ext uri="{FF2B5EF4-FFF2-40B4-BE49-F238E27FC236}">
                <a16:creationId xmlns:a16="http://schemas.microsoft.com/office/drawing/2014/main" id="{1E074862-B054-4DEB-A302-C2A795170D84}"/>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2C25CBE1-CF73-44E4-8CB0-C56CD7C19E2E}" type="datetime1">
              <a:rPr lang="de-DE" smtClean="0"/>
              <a:t>05.11.25</a:t>
            </a:fld>
            <a:endParaRPr lang="de-DE"/>
          </a:p>
        </p:txBody>
      </p:sp>
      <p:sp>
        <p:nvSpPr>
          <p:cNvPr id="24" name="Textplatzhalter 20">
            <a:extLst>
              <a:ext uri="{FF2B5EF4-FFF2-40B4-BE49-F238E27FC236}">
                <a16:creationId xmlns:a16="http://schemas.microsoft.com/office/drawing/2014/main" id="{FB5FBE38-11CA-446A-94C4-DE7BA2D5F54D}"/>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Vielen Dank für Ihre Aufmerksamkeit</a:t>
            </a:r>
          </a:p>
        </p:txBody>
      </p:sp>
    </p:spTree>
    <p:custDataLst>
      <p:tags r:id="rId1"/>
    </p:custDataLst>
    <p:extLst>
      <p:ext uri="{BB962C8B-B14F-4D97-AF65-F5344CB8AC3E}">
        <p14:creationId xmlns:p14="http://schemas.microsoft.com/office/powerpoint/2010/main" val="167662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07_E_Abschlussfolie+Klinik">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0B33E42-F47D-4B88-B179-AB82BE32AA81}"/>
              </a:ext>
            </a:extLst>
          </p:cNvPr>
          <p:cNvSpPr>
            <a:spLocks noGrp="1"/>
          </p:cNvSpPr>
          <p:nvPr>
            <p:ph type="pic" sz="quarter" idx="15"/>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p>
        </p:txBody>
      </p:sp>
      <p:sp>
        <p:nvSpPr>
          <p:cNvPr id="6" name="Rechteck 5">
            <a:extLst>
              <a:ext uri="{FF2B5EF4-FFF2-40B4-BE49-F238E27FC236}">
                <a16:creationId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platzhalter 20">
            <a:extLst>
              <a:ext uri="{FF2B5EF4-FFF2-40B4-BE49-F238E27FC236}">
                <a16:creationId xmlns:a16="http://schemas.microsoft.com/office/drawing/2014/main" id="{DF20A068-46E1-4AC1-AAD6-76015C8DBCAF}"/>
              </a:ext>
            </a:extLst>
          </p:cNvPr>
          <p:cNvSpPr>
            <a:spLocks noGrp="1"/>
          </p:cNvSpPr>
          <p:nvPr>
            <p:ph type="body" sz="quarter" idx="11" hasCustomPrompt="1"/>
          </p:nvPr>
        </p:nvSpPr>
        <p:spPr>
          <a:xfrm>
            <a:off x="0" y="772941"/>
            <a:ext cx="4146550" cy="878985"/>
          </a:xfrm>
          <a:prstGeom prst="rect">
            <a:avLst/>
          </a:prstGeom>
          <a:solidFill>
            <a:schemeClr val="tx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Klinik 16 </a:t>
            </a:r>
            <a:r>
              <a:rPr lang="de-DE" err="1"/>
              <a:t>pt</a:t>
            </a:r>
            <a:endParaRPr lang="de-DE"/>
          </a:p>
        </p:txBody>
      </p:sp>
      <p:sp>
        <p:nvSpPr>
          <p:cNvPr id="9" name="Textplatzhalter 22">
            <a:extLst>
              <a:ext uri="{FF2B5EF4-FFF2-40B4-BE49-F238E27FC236}">
                <a16:creationId xmlns:a16="http://schemas.microsoft.com/office/drawing/2014/main" id="{CAFC5343-BC57-4B8F-851D-4D5C95044E52}"/>
              </a:ext>
            </a:extLst>
          </p:cNvPr>
          <p:cNvSpPr>
            <a:spLocks noGrp="1"/>
          </p:cNvSpPr>
          <p:nvPr>
            <p:ph type="body" sz="quarter" idx="12" hasCustomPrompt="1"/>
          </p:nvPr>
        </p:nvSpPr>
        <p:spPr>
          <a:xfrm>
            <a:off x="308576" y="1131643"/>
            <a:ext cx="2832980" cy="392357"/>
          </a:xfrm>
          <a:prstGeom prst="rect">
            <a:avLst/>
          </a:prstGeom>
        </p:spPr>
        <p:txBody>
          <a:bodyPr/>
          <a:lstStyle>
            <a:lvl1pPr>
              <a:lnSpc>
                <a:spcPct val="100000"/>
              </a:lnSpc>
              <a:defRPr sz="1200">
                <a:solidFill>
                  <a:schemeClr val="bg1"/>
                </a:solidFill>
              </a:defRPr>
            </a:lvl1pPr>
          </a:lstStyle>
          <a:p>
            <a:pPr lvl="0"/>
            <a:r>
              <a:rPr lang="de-DE"/>
              <a:t>Abteilung 12 </a:t>
            </a:r>
            <a:r>
              <a:rPr lang="de-DE" err="1"/>
              <a:t>pt</a:t>
            </a:r>
            <a:r>
              <a:rPr lang="de-DE"/>
              <a:t> Zeile eins und </a:t>
            </a:r>
          </a:p>
          <a:p>
            <a:pPr lvl="0"/>
            <a:r>
              <a:rPr lang="de-DE"/>
              <a:t>Abteilung Zeile zwei</a:t>
            </a:r>
          </a:p>
        </p:txBody>
      </p:sp>
      <p:pic>
        <p:nvPicPr>
          <p:cNvPr id="16" name="Grafik 15">
            <a:extLst>
              <a:ext uri="{FF2B5EF4-FFF2-40B4-BE49-F238E27FC236}">
                <a16:creationId xmlns:a16="http://schemas.microsoft.com/office/drawing/2014/main" id="{ABB80445-EF63-4EA2-9304-2DC655773D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4" name="Textfeld 13">
            <a:extLst>
              <a:ext uri="{FF2B5EF4-FFF2-40B4-BE49-F238E27FC236}">
                <a16:creationId xmlns:a16="http://schemas.microsoft.com/office/drawing/2014/main" id="{7030088E-0D63-4E73-BE33-94ECF9E71515}"/>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5" name="Textplatzhalter 2">
            <a:extLst>
              <a:ext uri="{FF2B5EF4-FFF2-40B4-BE49-F238E27FC236}">
                <a16:creationId xmlns:a16="http://schemas.microsoft.com/office/drawing/2014/main" id="{E7D8047E-ED9E-441F-955D-DA830B05254C}"/>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2" name="Datumsplatzhalter 4">
            <a:extLst>
              <a:ext uri="{FF2B5EF4-FFF2-40B4-BE49-F238E27FC236}">
                <a16:creationId xmlns:a16="http://schemas.microsoft.com/office/drawing/2014/main" id="{CF880D21-4636-419B-99D5-4074D892269B}"/>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AA3463F9-B9E8-40B6-A163-68D73943FCEA}" type="datetime1">
              <a:rPr lang="de-DE" smtClean="0"/>
              <a:t>05.11.25</a:t>
            </a:fld>
            <a:endParaRPr lang="de-DE"/>
          </a:p>
        </p:txBody>
      </p:sp>
      <p:sp>
        <p:nvSpPr>
          <p:cNvPr id="22" name="Textplatzhalter 20">
            <a:extLst>
              <a:ext uri="{FF2B5EF4-FFF2-40B4-BE49-F238E27FC236}">
                <a16:creationId xmlns:a16="http://schemas.microsoft.com/office/drawing/2014/main" id="{18D6130F-8314-4ADF-AB92-4A228456CE97}"/>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Vielen Dank für Ihre Aufmerksamkeit</a:t>
            </a:r>
          </a:p>
        </p:txBody>
      </p:sp>
    </p:spTree>
    <p:custDataLst>
      <p:tags r:id="rId1"/>
    </p:custDataLst>
    <p:extLst>
      <p:ext uri="{BB962C8B-B14F-4D97-AF65-F5344CB8AC3E}">
        <p14:creationId xmlns:p14="http://schemas.microsoft.com/office/powerpoint/2010/main" val="39302627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1_E_Titelfolie+Subtitle_Uni">
    <p:spTree>
      <p:nvGrpSpPr>
        <p:cNvPr id="1" name=""/>
        <p:cNvGrpSpPr/>
        <p:nvPr/>
      </p:nvGrpSpPr>
      <p:grpSpPr>
        <a:xfrm>
          <a:off x="0" y="0"/>
          <a:ext cx="0" cy="0"/>
          <a:chOff x="0" y="0"/>
          <a:chExt cx="0" cy="0"/>
        </a:xfrm>
      </p:grpSpPr>
      <p:sp>
        <p:nvSpPr>
          <p:cNvPr id="8" name="Bildplatzhalter 4">
            <a:extLst>
              <a:ext uri="{FF2B5EF4-FFF2-40B4-BE49-F238E27FC236}">
                <a16:creationId xmlns:a16="http://schemas.microsoft.com/office/drawing/2014/main" id="{FAFB0426-9B58-4A41-A21E-B706470FF023}"/>
              </a:ext>
            </a:extLst>
          </p:cNvPr>
          <p:cNvSpPr>
            <a:spLocks noGrp="1"/>
          </p:cNvSpPr>
          <p:nvPr>
            <p:ph type="pic" sz="quarter" idx="19"/>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en-US"/>
              <a:t>Click icon to add picture</a:t>
            </a:r>
            <a:endParaRPr lang="de-DE"/>
          </a:p>
        </p:txBody>
      </p:sp>
      <p:sp>
        <p:nvSpPr>
          <p:cNvPr id="17" name="Textplatzhalter 20">
            <a:extLst>
              <a:ext uri="{FF2B5EF4-FFF2-40B4-BE49-F238E27FC236}">
                <a16:creationId xmlns:a16="http://schemas.microsoft.com/office/drawing/2014/main" id="{B9C00C25-2914-4C51-A746-D1DD56DD0C8D}"/>
              </a:ext>
            </a:extLst>
          </p:cNvPr>
          <p:cNvSpPr>
            <a:spLocks noGrp="1"/>
          </p:cNvSpPr>
          <p:nvPr>
            <p:ph type="body" sz="quarter" idx="16"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pic>
        <p:nvPicPr>
          <p:cNvPr id="10" name="Grafik 9">
            <a:extLst>
              <a:ext uri="{FF2B5EF4-FFF2-40B4-BE49-F238E27FC236}">
                <a16:creationId xmlns:a16="http://schemas.microsoft.com/office/drawing/2014/main" id="{3BA92218-337A-4908-B0FA-174AE063721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12" name="Grafik 11">
            <a:extLst>
              <a:ext uri="{FF2B5EF4-FFF2-40B4-BE49-F238E27FC236}">
                <a16:creationId xmlns:a16="http://schemas.microsoft.com/office/drawing/2014/main" id="{ECDE5D70-AC62-4969-AA0B-28D76B58DAE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3" name="Textfeld 12">
            <a:extLst>
              <a:ext uri="{FF2B5EF4-FFF2-40B4-BE49-F238E27FC236}">
                <a16:creationId xmlns:a16="http://schemas.microsoft.com/office/drawing/2014/main" id="{11F77AAB-C8F5-4D7E-A023-5FB8553D2F83}"/>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8" name="Textplatzhalter 2">
            <a:extLst>
              <a:ext uri="{FF2B5EF4-FFF2-40B4-BE49-F238E27FC236}">
                <a16:creationId xmlns:a16="http://schemas.microsoft.com/office/drawing/2014/main" id="{B1A323A9-8830-41B7-8B6D-39638B85D4E5}"/>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20" name="Textplatzhalter 20">
            <a:extLst>
              <a:ext uri="{FF2B5EF4-FFF2-40B4-BE49-F238E27FC236}">
                <a16:creationId xmlns:a16="http://schemas.microsoft.com/office/drawing/2014/main" id="{44560A4D-8E9F-4D8A-BA44-8E8B6A6DBB38}"/>
              </a:ext>
            </a:extLst>
          </p:cNvPr>
          <p:cNvSpPr>
            <a:spLocks noGrp="1"/>
          </p:cNvSpPr>
          <p:nvPr>
            <p:ph type="body" sz="quarter" idx="20" hasCustomPrompt="1"/>
          </p:nvPr>
        </p:nvSpPr>
        <p:spPr>
          <a:xfrm>
            <a:off x="-1" y="4192974"/>
            <a:ext cx="4422304" cy="721700"/>
          </a:xfrm>
          <a:prstGeom prst="rect">
            <a:avLst/>
          </a:prstGeom>
          <a:solidFill>
            <a:schemeClr val="tx2">
              <a:alpha val="70000"/>
            </a:schemeClr>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Untertitel der Folie 28 </a:t>
            </a:r>
            <a:r>
              <a:rPr lang="de-DE" err="1"/>
              <a:t>pt</a:t>
            </a:r>
            <a:endParaRPr lang="de-DE"/>
          </a:p>
        </p:txBody>
      </p:sp>
      <p:sp>
        <p:nvSpPr>
          <p:cNvPr id="11" name="Datumsplatzhalter 4">
            <a:extLst>
              <a:ext uri="{FF2B5EF4-FFF2-40B4-BE49-F238E27FC236}">
                <a16:creationId xmlns:a16="http://schemas.microsoft.com/office/drawing/2014/main" id="{13C98ADA-B0D6-423C-B964-294FF4E8E0B9}"/>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F256DC22-60EE-4450-AD2D-FE8718EF0BB8}" type="datetime1">
              <a:rPr lang="de-DE" smtClean="0"/>
              <a:t>05.11.25</a:t>
            </a:fld>
            <a:endParaRPr lang="de-DE"/>
          </a:p>
        </p:txBody>
      </p:sp>
    </p:spTree>
    <p:custDataLst>
      <p:tags r:id="rId1"/>
    </p:custDataLst>
    <p:extLst>
      <p:ext uri="{BB962C8B-B14F-4D97-AF65-F5344CB8AC3E}">
        <p14:creationId xmlns:p14="http://schemas.microsoft.com/office/powerpoint/2010/main" val="117828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07_F_Abschlussfolie_Uni">
    <p:spTree>
      <p:nvGrpSpPr>
        <p:cNvPr id="1" name=""/>
        <p:cNvGrpSpPr/>
        <p:nvPr/>
      </p:nvGrpSpPr>
      <p:grpSpPr>
        <a:xfrm>
          <a:off x="0" y="0"/>
          <a:ext cx="0" cy="0"/>
          <a:chOff x="0" y="0"/>
          <a:chExt cx="0" cy="0"/>
        </a:xfrm>
      </p:grpSpPr>
      <p:sp>
        <p:nvSpPr>
          <p:cNvPr id="12" name="Bildplatzhalter 4">
            <a:extLst>
              <a:ext uri="{FF2B5EF4-FFF2-40B4-BE49-F238E27FC236}">
                <a16:creationId xmlns:a16="http://schemas.microsoft.com/office/drawing/2014/main" id="{91A01666-79AF-4986-8ECB-916D4CCCCBA9}"/>
              </a:ext>
            </a:extLst>
          </p:cNvPr>
          <p:cNvSpPr>
            <a:spLocks noGrp="1"/>
          </p:cNvSpPr>
          <p:nvPr>
            <p:ph type="pic" sz="quarter" idx="15"/>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p>
        </p:txBody>
      </p:sp>
      <p:sp>
        <p:nvSpPr>
          <p:cNvPr id="6" name="Rechteck 5">
            <a:extLst>
              <a:ext uri="{FF2B5EF4-FFF2-40B4-BE49-F238E27FC236}">
                <a16:creationId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711C9463-078D-47C4-B5AB-F390374E99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9" name="Grafik 8">
            <a:extLst>
              <a:ext uri="{FF2B5EF4-FFF2-40B4-BE49-F238E27FC236}">
                <a16:creationId xmlns:a16="http://schemas.microsoft.com/office/drawing/2014/main" id="{D457EE91-F604-4EF5-876C-3F81CE395FF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1" name="Textfeld 10">
            <a:extLst>
              <a:ext uri="{FF2B5EF4-FFF2-40B4-BE49-F238E27FC236}">
                <a16:creationId xmlns:a16="http://schemas.microsoft.com/office/drawing/2014/main" id="{616846E1-2366-4500-9C05-8937701930E2}"/>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3" name="Textplatzhalter 2">
            <a:extLst>
              <a:ext uri="{FF2B5EF4-FFF2-40B4-BE49-F238E27FC236}">
                <a16:creationId xmlns:a16="http://schemas.microsoft.com/office/drawing/2014/main" id="{922FCCFF-0322-42A6-8185-26B72D11C76D}"/>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8" name="Datumsplatzhalter 4">
            <a:extLst>
              <a:ext uri="{FF2B5EF4-FFF2-40B4-BE49-F238E27FC236}">
                <a16:creationId xmlns:a16="http://schemas.microsoft.com/office/drawing/2014/main" id="{57D5BB5E-A25A-47F4-AE7D-C653C7112D29}"/>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1B35D575-B63A-4212-94B1-24EFB0D7E196}" type="datetime1">
              <a:rPr lang="de-DE" smtClean="0"/>
              <a:t>05.11.25</a:t>
            </a:fld>
            <a:endParaRPr lang="de-DE"/>
          </a:p>
        </p:txBody>
      </p:sp>
      <p:sp>
        <p:nvSpPr>
          <p:cNvPr id="21" name="Textplatzhalter 20">
            <a:extLst>
              <a:ext uri="{FF2B5EF4-FFF2-40B4-BE49-F238E27FC236}">
                <a16:creationId xmlns:a16="http://schemas.microsoft.com/office/drawing/2014/main" id="{81CEAC9C-4E52-4878-8E26-D8EAFD4EA3A1}"/>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Vielen Dank für Ihre Aufmerksamkeit</a:t>
            </a:r>
          </a:p>
        </p:txBody>
      </p:sp>
    </p:spTree>
    <p:custDataLst>
      <p:tags r:id="rId1"/>
    </p:custDataLst>
    <p:extLst>
      <p:ext uri="{BB962C8B-B14F-4D97-AF65-F5344CB8AC3E}">
        <p14:creationId xmlns:p14="http://schemas.microsoft.com/office/powerpoint/2010/main" val="27999749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08_A_Abschlussfolie">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9C347F67-28E8-452B-B14F-59D8F6714A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5" name="Datumsplatzhalter 4">
            <a:extLst>
              <a:ext uri="{FF2B5EF4-FFF2-40B4-BE49-F238E27FC236}">
                <a16:creationId xmlns:a16="http://schemas.microsoft.com/office/drawing/2014/main" id="{A35300EB-1C26-4A2D-87A7-018A8417D067}"/>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9AC72A09-2EF2-4FAE-AD16-D2A0CCAEDFB9}" type="datetime1">
              <a:rPr lang="de-DE" smtClean="0"/>
              <a:t>05.11.25</a:t>
            </a:fld>
            <a:endParaRPr lang="de-DE"/>
          </a:p>
        </p:txBody>
      </p:sp>
      <p:sp>
        <p:nvSpPr>
          <p:cNvPr id="17" name="Textplatzhalter 2">
            <a:extLst>
              <a:ext uri="{FF2B5EF4-FFF2-40B4-BE49-F238E27FC236}">
                <a16:creationId xmlns:a16="http://schemas.microsoft.com/office/drawing/2014/main" id="{8B209D5E-8869-4475-AD2A-D847D85281D6}"/>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8" name="Textfeld 17">
            <a:extLst>
              <a:ext uri="{FF2B5EF4-FFF2-40B4-BE49-F238E27FC236}">
                <a16:creationId xmlns:a16="http://schemas.microsoft.com/office/drawing/2014/main" id="{A986EB69-61D2-47F2-A870-8E3456A279DD}"/>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4" name="Textplatzhalter 20">
            <a:extLst>
              <a:ext uri="{FF2B5EF4-FFF2-40B4-BE49-F238E27FC236}">
                <a16:creationId xmlns:a16="http://schemas.microsoft.com/office/drawing/2014/main" id="{641DEAAC-2D52-4B4F-9B30-F0D13F510F8D}"/>
              </a:ext>
            </a:extLst>
          </p:cNvPr>
          <p:cNvSpPr>
            <a:spLocks noGrp="1"/>
          </p:cNvSpPr>
          <p:nvPr>
            <p:ph type="body" sz="quarter" idx="16" hasCustomPrompt="1"/>
          </p:nvPr>
        </p:nvSpPr>
        <p:spPr>
          <a:xfrm>
            <a:off x="0" y="2869950"/>
            <a:ext cx="5905500" cy="1684450"/>
          </a:xfrm>
          <a:prstGeom prst="rect">
            <a:avLst/>
          </a:prstGeom>
          <a:solidFill>
            <a:schemeClr val="tx2"/>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Vielen Dank für Ihre Aufmerksamkeit</a:t>
            </a:r>
          </a:p>
        </p:txBody>
      </p:sp>
    </p:spTree>
    <p:custDataLst>
      <p:tags r:id="rId1"/>
    </p:custDataLst>
    <p:extLst>
      <p:ext uri="{BB962C8B-B14F-4D97-AF65-F5344CB8AC3E}">
        <p14:creationId xmlns:p14="http://schemas.microsoft.com/office/powerpoint/2010/main" val="1776458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1_A_Titelfolie">
    <p:spTree>
      <p:nvGrpSpPr>
        <p:cNvPr id="1" name=""/>
        <p:cNvGrpSpPr/>
        <p:nvPr/>
      </p:nvGrpSpPr>
      <p:grpSpPr>
        <a:xfrm>
          <a:off x="0" y="0"/>
          <a:ext cx="0" cy="0"/>
          <a:chOff x="0" y="0"/>
          <a:chExt cx="0" cy="0"/>
        </a:xfrm>
      </p:grpSpPr>
      <p:sp>
        <p:nvSpPr>
          <p:cNvPr id="7" name="Bildplatzhalter 4">
            <a:extLst>
              <a:ext uri="{FF2B5EF4-FFF2-40B4-BE49-F238E27FC236}">
                <a16:creationId xmlns:a16="http://schemas.microsoft.com/office/drawing/2014/main" id="{133CB9ED-10C2-42DF-ACFE-F2631931FC72}"/>
              </a:ext>
            </a:extLst>
          </p:cNvPr>
          <p:cNvSpPr>
            <a:spLocks noGrp="1"/>
          </p:cNvSpPr>
          <p:nvPr>
            <p:ph type="pic" sz="quarter" idx="15"/>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p>
        </p:txBody>
      </p:sp>
      <p:sp>
        <p:nvSpPr>
          <p:cNvPr id="11" name="Textplatzhalter 20">
            <a:extLst>
              <a:ext uri="{FF2B5EF4-FFF2-40B4-BE49-F238E27FC236}">
                <a16:creationId xmlns:a16="http://schemas.microsoft.com/office/drawing/2014/main" id="{74009045-0863-4A08-B8A7-A58D9B8DE4D8}"/>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pic>
        <p:nvPicPr>
          <p:cNvPr id="6" name="Grafik 5">
            <a:extLst>
              <a:ext uri="{FF2B5EF4-FFF2-40B4-BE49-F238E27FC236}">
                <a16:creationId xmlns:a16="http://schemas.microsoft.com/office/drawing/2014/main" id="{4C730483-2B34-4721-B9F2-3531CA9963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9" name="Textplatzhalter 2">
            <a:extLst>
              <a:ext uri="{FF2B5EF4-FFF2-40B4-BE49-F238E27FC236}">
                <a16:creationId xmlns:a16="http://schemas.microsoft.com/office/drawing/2014/main" id="{ABD9B4F6-0A80-4E53-B003-F3EEFD5245E4}"/>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2" name="Textfeld 11">
            <a:extLst>
              <a:ext uri="{FF2B5EF4-FFF2-40B4-BE49-F238E27FC236}">
                <a16:creationId xmlns:a16="http://schemas.microsoft.com/office/drawing/2014/main" id="{C7088600-3710-4E1C-9249-7EB4D606D66F}"/>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8" name="Datumsplatzhalter 4">
            <a:extLst>
              <a:ext uri="{FF2B5EF4-FFF2-40B4-BE49-F238E27FC236}">
                <a16:creationId xmlns:a16="http://schemas.microsoft.com/office/drawing/2014/main" id="{223EF35B-39BC-4A18-9586-1697A622046E}"/>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7673CCD6-8D37-4320-B61F-D4EB96F48A8D}" type="datetime1">
              <a:rPr lang="de-DE" smtClean="0"/>
              <a:t>05.11.25</a:t>
            </a:fld>
            <a:endParaRPr lang="de-DE"/>
          </a:p>
        </p:txBody>
      </p:sp>
    </p:spTree>
    <p:custDataLst>
      <p:tags r:id="rId1"/>
    </p:custDataLst>
    <p:extLst>
      <p:ext uri="{BB962C8B-B14F-4D97-AF65-F5344CB8AC3E}">
        <p14:creationId xmlns:p14="http://schemas.microsoft.com/office/powerpoint/2010/main" val="5638939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1_X_Agendafolie">
    <p:spTree>
      <p:nvGrpSpPr>
        <p:cNvPr id="1" name=""/>
        <p:cNvGrpSpPr/>
        <p:nvPr/>
      </p:nvGrpSpPr>
      <p:grpSpPr>
        <a:xfrm>
          <a:off x="0" y="0"/>
          <a:ext cx="0" cy="0"/>
          <a:chOff x="0" y="0"/>
          <a:chExt cx="0" cy="0"/>
        </a:xfrm>
      </p:grpSpPr>
      <p:sp>
        <p:nvSpPr>
          <p:cNvPr id="8" name="Textplatzhalter 5">
            <a:extLst>
              <a:ext uri="{FF2B5EF4-FFF2-40B4-BE49-F238E27FC236}">
                <a16:creationId xmlns:a16="http://schemas.microsoft.com/office/drawing/2014/main" id="{B98405CD-C11F-4911-B115-242C9863FBA0}"/>
              </a:ext>
            </a:extLst>
          </p:cNvPr>
          <p:cNvSpPr>
            <a:spLocks noGrp="1"/>
          </p:cNvSpPr>
          <p:nvPr>
            <p:ph type="body" sz="quarter" idx="10" hasCustomPrompt="1"/>
          </p:nvPr>
        </p:nvSpPr>
        <p:spPr>
          <a:xfrm>
            <a:off x="382588" y="1874838"/>
            <a:ext cx="11401425" cy="4221162"/>
          </a:xfrm>
          <a:prstGeom prst="rect">
            <a:avLst/>
          </a:prstGeom>
        </p:spPr>
        <p:txBody>
          <a:bodyPr/>
          <a:lstStyle>
            <a:lvl1pPr marL="450000" indent="-450000">
              <a:lnSpc>
                <a:spcPct val="100000"/>
              </a:lnSpc>
              <a:spcBef>
                <a:spcPts val="1000"/>
              </a:spcBef>
              <a:buClr>
                <a:schemeClr val="tx1"/>
              </a:buClr>
              <a:buFont typeface="+mj-lt"/>
              <a:buAutoNum type="arabicPeriod"/>
              <a:defRPr sz="2400">
                <a:solidFill>
                  <a:schemeClr val="tx1"/>
                </a:solidFill>
              </a:defRPr>
            </a:lvl1pPr>
            <a:lvl2pPr marL="630000" indent="-180000">
              <a:lnSpc>
                <a:spcPct val="100000"/>
              </a:lnSpc>
              <a:spcBef>
                <a:spcPts val="1000"/>
              </a:spcBef>
              <a:buClr>
                <a:schemeClr val="tx2"/>
              </a:buClr>
              <a:buFont typeface="Calibri" panose="020F0502020204030204" pitchFamily="34" charset="0"/>
              <a:buChar char="&gt;"/>
              <a:defRPr sz="1800">
                <a:solidFill>
                  <a:schemeClr val="tx1"/>
                </a:solidFill>
              </a:defRPr>
            </a:lvl2pPr>
            <a:lvl3pPr marL="81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800" baseline="0">
                <a:solidFill>
                  <a:schemeClr val="tx1"/>
                </a:solidFill>
              </a:defRPr>
            </a:lvl3pPr>
            <a:lvl4pPr marL="99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baseline="0">
                <a:solidFill>
                  <a:schemeClr val="tx1"/>
                </a:solidFill>
              </a:defRPr>
            </a:lvl4pPr>
            <a:lvl5pPr marL="1170000" indent="-180000">
              <a:lnSpc>
                <a:spcPct val="100000"/>
              </a:lnSpc>
              <a:spcBef>
                <a:spcPts val="0"/>
              </a:spcBef>
              <a:buClr>
                <a:schemeClr val="tx2"/>
              </a:buClr>
              <a:buFont typeface="Calibri" panose="020F0502020204030204" pitchFamily="34" charset="0"/>
              <a:buChar char="&gt;"/>
              <a:defRPr>
                <a:solidFill>
                  <a:schemeClr val="tx1"/>
                </a:solidFill>
              </a:defRPr>
            </a:lvl5pPr>
            <a:lvl6pPr>
              <a:defRPr/>
            </a:lvl6pPr>
            <a:lvl9pPr marL="1851325" indent="0">
              <a:buNone/>
              <a:defRPr/>
            </a:lvl9pPr>
          </a:lstStyle>
          <a:p>
            <a:pPr lvl="0"/>
            <a:r>
              <a:rPr lang="de-DE"/>
              <a:t>Ebene eins</a:t>
            </a:r>
          </a:p>
          <a:p>
            <a:pPr lvl="1"/>
            <a:r>
              <a:rPr lang="de-DE"/>
              <a:t>Ebene zwei</a:t>
            </a:r>
          </a:p>
          <a:p>
            <a:pPr lvl="2"/>
            <a:r>
              <a:rPr lang="de-DE"/>
              <a:t>Ebene drei</a:t>
            </a:r>
          </a:p>
          <a:p>
            <a:pPr lvl="3"/>
            <a:r>
              <a:rPr lang="de-DE"/>
              <a:t>Ebene vier</a:t>
            </a:r>
          </a:p>
          <a:p>
            <a:pPr lvl="4"/>
            <a:r>
              <a:rPr lang="de-DE"/>
              <a:t>Ebene fünf</a:t>
            </a:r>
          </a:p>
        </p:txBody>
      </p:sp>
      <p:pic>
        <p:nvPicPr>
          <p:cNvPr id="10" name="Grafik 9">
            <a:extLst>
              <a:ext uri="{FF2B5EF4-FFF2-40B4-BE49-F238E27FC236}">
                <a16:creationId xmlns:a16="http://schemas.microsoft.com/office/drawing/2014/main" id="{0AD35751-6505-4007-B0D2-01722B58E3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9" name="Rechteck 8">
            <a:extLst>
              <a:ext uri="{FF2B5EF4-FFF2-40B4-BE49-F238E27FC236}">
                <a16:creationId xmlns:a16="http://schemas.microsoft.com/office/drawing/2014/main" id="{A28E3D62-BFD6-43CC-9187-223000645BF0}"/>
              </a:ext>
            </a:extLst>
          </p:cNvPr>
          <p:cNvSpPr/>
          <p:nvPr userDrawn="1"/>
        </p:nvSpPr>
        <p:spPr>
          <a:xfrm>
            <a:off x="0" y="-3175"/>
            <a:ext cx="12192000" cy="1523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EF66153-AABB-41B2-A56D-D33EBA69FA4A}"/>
              </a:ext>
            </a:extLst>
          </p:cNvPr>
          <p:cNvSpPr>
            <a:spLocks noGrp="1"/>
          </p:cNvSpPr>
          <p:nvPr>
            <p:ph type="title" hasCustomPrompt="1"/>
          </p:nvPr>
        </p:nvSpPr>
        <p:spPr/>
        <p:txBody>
          <a:bodyPr/>
          <a:lstStyle>
            <a:lvl1pPr>
              <a:defRPr>
                <a:solidFill>
                  <a:schemeClr val="bg2"/>
                </a:solidFill>
              </a:defRPr>
            </a:lvl1pPr>
          </a:lstStyle>
          <a:p>
            <a:r>
              <a:rPr lang="de-DE"/>
              <a:t>Inhalt</a:t>
            </a:r>
          </a:p>
        </p:txBody>
      </p:sp>
      <p:sp>
        <p:nvSpPr>
          <p:cNvPr id="11" name="Textplatzhalter 9">
            <a:extLst>
              <a:ext uri="{FF2B5EF4-FFF2-40B4-BE49-F238E27FC236}">
                <a16:creationId xmlns:a16="http://schemas.microsoft.com/office/drawing/2014/main" id="{E7FE378F-2930-4B22-B3C7-B5E3D508DAB4}"/>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a:t>Titel oder Kapitel</a:t>
            </a:r>
          </a:p>
        </p:txBody>
      </p:sp>
      <p:sp>
        <p:nvSpPr>
          <p:cNvPr id="14" name="Slide Number Placeholder 5">
            <a:extLst>
              <a:ext uri="{FF2B5EF4-FFF2-40B4-BE49-F238E27FC236}">
                <a16:creationId xmlns:a16="http://schemas.microsoft.com/office/drawing/2014/main" id="{AECCF148-4136-44A5-B332-9AA74FE4A5D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a:t>
            </a:fld>
            <a:endParaRPr lang="en-US"/>
          </a:p>
        </p:txBody>
      </p:sp>
      <p:sp>
        <p:nvSpPr>
          <p:cNvPr id="15" name="Fußzeilenplatzhalter 3">
            <a:extLst>
              <a:ext uri="{FF2B5EF4-FFF2-40B4-BE49-F238E27FC236}">
                <a16:creationId xmlns:a16="http://schemas.microsoft.com/office/drawing/2014/main" id="{2DF7D64D-AAD6-4D4F-896A-CA0A660C0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endParaRPr lang="de-DE"/>
          </a:p>
        </p:txBody>
      </p:sp>
    </p:spTree>
    <p:custDataLst>
      <p:tags r:id="rId1"/>
    </p:custDataLst>
    <p:extLst>
      <p:ext uri="{BB962C8B-B14F-4D97-AF65-F5344CB8AC3E}">
        <p14:creationId xmlns:p14="http://schemas.microsoft.com/office/powerpoint/2010/main" val="28091730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01_B_Titelfolie+Subtitle">
    <p:spTree>
      <p:nvGrpSpPr>
        <p:cNvPr id="1" name=""/>
        <p:cNvGrpSpPr/>
        <p:nvPr/>
      </p:nvGrpSpPr>
      <p:grpSpPr>
        <a:xfrm>
          <a:off x="0" y="0"/>
          <a:ext cx="0" cy="0"/>
          <a:chOff x="0" y="0"/>
          <a:chExt cx="0" cy="0"/>
        </a:xfrm>
      </p:grpSpPr>
      <p:sp>
        <p:nvSpPr>
          <p:cNvPr id="7" name="Bildplatzhalter 4">
            <a:extLst>
              <a:ext uri="{FF2B5EF4-FFF2-40B4-BE49-F238E27FC236}">
                <a16:creationId xmlns:a16="http://schemas.microsoft.com/office/drawing/2014/main" id="{133CB9ED-10C2-42DF-ACFE-F2631931FC72}"/>
              </a:ext>
            </a:extLst>
          </p:cNvPr>
          <p:cNvSpPr>
            <a:spLocks noGrp="1"/>
          </p:cNvSpPr>
          <p:nvPr>
            <p:ph type="pic" sz="quarter" idx="15"/>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p>
        </p:txBody>
      </p:sp>
      <p:sp>
        <p:nvSpPr>
          <p:cNvPr id="9" name="Textplatzhalter 20">
            <a:extLst>
              <a:ext uri="{FF2B5EF4-FFF2-40B4-BE49-F238E27FC236}">
                <a16:creationId xmlns:a16="http://schemas.microsoft.com/office/drawing/2014/main" id="{A6DCCFED-9091-4D1B-805F-5CCBF794A24C}"/>
              </a:ext>
            </a:extLst>
          </p:cNvPr>
          <p:cNvSpPr>
            <a:spLocks noGrp="1"/>
          </p:cNvSpPr>
          <p:nvPr>
            <p:ph type="body" sz="quarter" idx="19"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sp>
        <p:nvSpPr>
          <p:cNvPr id="10" name="Textplatzhalter 20">
            <a:extLst>
              <a:ext uri="{FF2B5EF4-FFF2-40B4-BE49-F238E27FC236}">
                <a16:creationId xmlns:a16="http://schemas.microsoft.com/office/drawing/2014/main" id="{DD9A0171-655A-4D08-9D7C-469A45CB4C12}"/>
              </a:ext>
            </a:extLst>
          </p:cNvPr>
          <p:cNvSpPr>
            <a:spLocks noGrp="1"/>
          </p:cNvSpPr>
          <p:nvPr>
            <p:ph type="body" sz="quarter" idx="20" hasCustomPrompt="1"/>
          </p:nvPr>
        </p:nvSpPr>
        <p:spPr>
          <a:xfrm>
            <a:off x="-1" y="4192974"/>
            <a:ext cx="4422304" cy="721700"/>
          </a:xfrm>
          <a:prstGeom prst="rect">
            <a:avLst/>
          </a:prstGeom>
          <a:solidFill>
            <a:schemeClr val="tx2">
              <a:alpha val="70000"/>
            </a:schemeClr>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Untertitel der Folie 28 </a:t>
            </a:r>
            <a:r>
              <a:rPr lang="de-DE" err="1"/>
              <a:t>pt</a:t>
            </a:r>
            <a:endParaRPr lang="de-DE"/>
          </a:p>
        </p:txBody>
      </p:sp>
      <p:pic>
        <p:nvPicPr>
          <p:cNvPr id="8" name="Grafik 7">
            <a:extLst>
              <a:ext uri="{FF2B5EF4-FFF2-40B4-BE49-F238E27FC236}">
                <a16:creationId xmlns:a16="http://schemas.microsoft.com/office/drawing/2014/main" id="{61008544-2A6F-4879-A959-1311E495AA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2" name="Textplatzhalter 2">
            <a:extLst>
              <a:ext uri="{FF2B5EF4-FFF2-40B4-BE49-F238E27FC236}">
                <a16:creationId xmlns:a16="http://schemas.microsoft.com/office/drawing/2014/main" id="{2F7151A9-DD8C-4125-B986-FDEB3E3D6548}"/>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5" name="Textfeld 14">
            <a:extLst>
              <a:ext uri="{FF2B5EF4-FFF2-40B4-BE49-F238E27FC236}">
                <a16:creationId xmlns:a16="http://schemas.microsoft.com/office/drawing/2014/main" id="{D9A00520-3C1A-449B-850B-8E50C9C00D14}"/>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4" name="Datumsplatzhalter 4">
            <a:extLst>
              <a:ext uri="{FF2B5EF4-FFF2-40B4-BE49-F238E27FC236}">
                <a16:creationId xmlns:a16="http://schemas.microsoft.com/office/drawing/2014/main" id="{B1C84A37-2B96-4955-8024-C14EA46254BF}"/>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3AA6A617-BD54-4DAD-9B6B-3641851F6BF8}" type="datetime1">
              <a:rPr lang="de-DE" smtClean="0"/>
              <a:t>05.11.25</a:t>
            </a:fld>
            <a:endParaRPr lang="de-DE"/>
          </a:p>
        </p:txBody>
      </p:sp>
    </p:spTree>
    <p:custDataLst>
      <p:tags r:id="rId1"/>
    </p:custDataLst>
    <p:extLst>
      <p:ext uri="{BB962C8B-B14F-4D97-AF65-F5344CB8AC3E}">
        <p14:creationId xmlns:p14="http://schemas.microsoft.com/office/powerpoint/2010/main" val="1974950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01_C_Titelfolie+Klinik">
    <p:spTree>
      <p:nvGrpSpPr>
        <p:cNvPr id="1" name=""/>
        <p:cNvGrpSpPr/>
        <p:nvPr/>
      </p:nvGrpSpPr>
      <p:grpSpPr>
        <a:xfrm>
          <a:off x="0" y="0"/>
          <a:ext cx="0" cy="0"/>
          <a:chOff x="0" y="0"/>
          <a:chExt cx="0" cy="0"/>
        </a:xfrm>
      </p:grpSpPr>
      <p:sp>
        <p:nvSpPr>
          <p:cNvPr id="12" name="Bildplatzhalter 4">
            <a:extLst>
              <a:ext uri="{FF2B5EF4-FFF2-40B4-BE49-F238E27FC236}">
                <a16:creationId xmlns:a16="http://schemas.microsoft.com/office/drawing/2014/main" id="{31FA9A08-6FB4-46CB-AB36-E706897E59AE}"/>
              </a:ext>
            </a:extLst>
          </p:cNvPr>
          <p:cNvSpPr>
            <a:spLocks noGrp="1"/>
          </p:cNvSpPr>
          <p:nvPr>
            <p:ph type="pic" sz="quarter" idx="19"/>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p>
        </p:txBody>
      </p:sp>
      <p:sp>
        <p:nvSpPr>
          <p:cNvPr id="21" name="Textplatzhalter 20">
            <a:extLst>
              <a:ext uri="{FF2B5EF4-FFF2-40B4-BE49-F238E27FC236}">
                <a16:creationId xmlns:a16="http://schemas.microsoft.com/office/drawing/2014/main" id="{A70F8A35-55AD-4F6E-BAC5-60EB0492DC36}"/>
              </a:ext>
            </a:extLst>
          </p:cNvPr>
          <p:cNvSpPr>
            <a:spLocks noGrp="1"/>
          </p:cNvSpPr>
          <p:nvPr>
            <p:ph type="body" sz="quarter" idx="11" hasCustomPrompt="1"/>
          </p:nvPr>
        </p:nvSpPr>
        <p:spPr>
          <a:xfrm>
            <a:off x="0" y="254000"/>
            <a:ext cx="4146550" cy="878985"/>
          </a:xfrm>
          <a:prstGeom prst="rect">
            <a:avLst/>
          </a:prstGeom>
          <a:solidFill>
            <a:schemeClr val="tx2">
              <a:alpha val="70000"/>
            </a:schemeClr>
          </a:solidFill>
        </p:spPr>
        <p:txBody>
          <a:bodyPr lIns="378000" tIns="108000"/>
          <a:lstStyle>
            <a:lvl1pPr marL="0" indent="0">
              <a:lnSpc>
                <a:spcPct val="100000"/>
              </a:lnSpc>
              <a:buFont typeface="Arial" panose="020B0604020202020204" pitchFamily="34" charset="0"/>
              <a:buNone/>
              <a:defRPr sz="16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Klinik 16 </a:t>
            </a:r>
            <a:r>
              <a:rPr lang="de-DE" err="1"/>
              <a:t>pt</a:t>
            </a:r>
            <a:endParaRPr lang="de-DE"/>
          </a:p>
        </p:txBody>
      </p:sp>
      <p:sp>
        <p:nvSpPr>
          <p:cNvPr id="23" name="Textplatzhalter 22">
            <a:extLst>
              <a:ext uri="{FF2B5EF4-FFF2-40B4-BE49-F238E27FC236}">
                <a16:creationId xmlns:a16="http://schemas.microsoft.com/office/drawing/2014/main" id="{0C8ACEE7-0796-4BFC-91BA-A139B03CC14F}"/>
              </a:ext>
            </a:extLst>
          </p:cNvPr>
          <p:cNvSpPr>
            <a:spLocks noGrp="1"/>
          </p:cNvSpPr>
          <p:nvPr>
            <p:ph type="body" sz="quarter" idx="12" hasCustomPrompt="1"/>
          </p:nvPr>
        </p:nvSpPr>
        <p:spPr>
          <a:xfrm>
            <a:off x="308576" y="612702"/>
            <a:ext cx="2832980" cy="392357"/>
          </a:xfrm>
          <a:prstGeom prst="rect">
            <a:avLst/>
          </a:prstGeom>
        </p:spPr>
        <p:txBody>
          <a:bodyPr/>
          <a:lstStyle>
            <a:lvl1pPr>
              <a:lnSpc>
                <a:spcPct val="100000"/>
              </a:lnSpc>
              <a:defRPr sz="1200">
                <a:solidFill>
                  <a:schemeClr val="bg1"/>
                </a:solidFill>
              </a:defRPr>
            </a:lvl1pPr>
          </a:lstStyle>
          <a:p>
            <a:pPr lvl="0"/>
            <a:r>
              <a:rPr lang="de-DE"/>
              <a:t>Abteilung 12 </a:t>
            </a:r>
            <a:r>
              <a:rPr lang="de-DE" err="1"/>
              <a:t>pt</a:t>
            </a:r>
            <a:r>
              <a:rPr lang="de-DE"/>
              <a:t> Zeile eins und </a:t>
            </a:r>
          </a:p>
          <a:p>
            <a:pPr lvl="0"/>
            <a:r>
              <a:rPr lang="de-DE"/>
              <a:t>Abteilung Zeile zwei</a:t>
            </a:r>
          </a:p>
        </p:txBody>
      </p:sp>
      <p:sp>
        <p:nvSpPr>
          <p:cNvPr id="10" name="Textplatzhalter 20">
            <a:extLst>
              <a:ext uri="{FF2B5EF4-FFF2-40B4-BE49-F238E27FC236}">
                <a16:creationId xmlns:a16="http://schemas.microsoft.com/office/drawing/2014/main" id="{8C6D237F-02FF-4FA8-8C3F-915EBF1D54AA}"/>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pic>
        <p:nvPicPr>
          <p:cNvPr id="11" name="Grafik 10">
            <a:extLst>
              <a:ext uri="{FF2B5EF4-FFF2-40B4-BE49-F238E27FC236}">
                <a16:creationId xmlns:a16="http://schemas.microsoft.com/office/drawing/2014/main" id="{86CB2586-C734-48E0-91CE-5B37407D4DE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4" name="Textplatzhalter 2">
            <a:extLst>
              <a:ext uri="{FF2B5EF4-FFF2-40B4-BE49-F238E27FC236}">
                <a16:creationId xmlns:a16="http://schemas.microsoft.com/office/drawing/2014/main" id="{9727A221-B428-4099-A711-48B38B4D38E0}"/>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6" name="Textfeld 15">
            <a:extLst>
              <a:ext uri="{FF2B5EF4-FFF2-40B4-BE49-F238E27FC236}">
                <a16:creationId xmlns:a16="http://schemas.microsoft.com/office/drawing/2014/main" id="{36A7E4C8-F31F-4CB4-8014-6F3355C5A8CF}"/>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3" name="Datumsplatzhalter 4">
            <a:extLst>
              <a:ext uri="{FF2B5EF4-FFF2-40B4-BE49-F238E27FC236}">
                <a16:creationId xmlns:a16="http://schemas.microsoft.com/office/drawing/2014/main" id="{35D15DCF-1AD4-428E-A7BA-8CC24002BB4B}"/>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0BC2205B-826F-4F39-B6B0-D92C1130DA09}" type="datetime1">
              <a:rPr lang="de-DE" smtClean="0"/>
              <a:t>05.11.25</a:t>
            </a:fld>
            <a:endParaRPr lang="de-DE"/>
          </a:p>
        </p:txBody>
      </p:sp>
    </p:spTree>
    <p:custDataLst>
      <p:tags r:id="rId1"/>
    </p:custDataLst>
    <p:extLst>
      <p:ext uri="{BB962C8B-B14F-4D97-AF65-F5344CB8AC3E}">
        <p14:creationId xmlns:p14="http://schemas.microsoft.com/office/powerpoint/2010/main" val="116091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1_D_Titelfolie_Uni">
    <p:spTree>
      <p:nvGrpSpPr>
        <p:cNvPr id="1" name=""/>
        <p:cNvGrpSpPr/>
        <p:nvPr/>
      </p:nvGrpSpPr>
      <p:grpSpPr>
        <a:xfrm>
          <a:off x="0" y="0"/>
          <a:ext cx="0" cy="0"/>
          <a:chOff x="0" y="0"/>
          <a:chExt cx="0" cy="0"/>
        </a:xfrm>
      </p:grpSpPr>
      <p:sp>
        <p:nvSpPr>
          <p:cNvPr id="8" name="Bildplatzhalter 4">
            <a:extLst>
              <a:ext uri="{FF2B5EF4-FFF2-40B4-BE49-F238E27FC236}">
                <a16:creationId xmlns:a16="http://schemas.microsoft.com/office/drawing/2014/main" id="{FAFB0426-9B58-4A41-A21E-B706470FF023}"/>
              </a:ext>
            </a:extLst>
          </p:cNvPr>
          <p:cNvSpPr>
            <a:spLocks noGrp="1"/>
          </p:cNvSpPr>
          <p:nvPr>
            <p:ph type="pic" sz="quarter" idx="19"/>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p>
        </p:txBody>
      </p:sp>
      <p:sp>
        <p:nvSpPr>
          <p:cNvPr id="17" name="Textplatzhalter 20">
            <a:extLst>
              <a:ext uri="{FF2B5EF4-FFF2-40B4-BE49-F238E27FC236}">
                <a16:creationId xmlns:a16="http://schemas.microsoft.com/office/drawing/2014/main" id="{B9C00C25-2914-4C51-A746-D1DD56DD0C8D}"/>
              </a:ext>
            </a:extLst>
          </p:cNvPr>
          <p:cNvSpPr>
            <a:spLocks noGrp="1"/>
          </p:cNvSpPr>
          <p:nvPr>
            <p:ph type="body" sz="quarter" idx="16"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pic>
        <p:nvPicPr>
          <p:cNvPr id="9" name="Grafik 8">
            <a:extLst>
              <a:ext uri="{FF2B5EF4-FFF2-40B4-BE49-F238E27FC236}">
                <a16:creationId xmlns:a16="http://schemas.microsoft.com/office/drawing/2014/main" id="{A870A87D-0B2C-4ECA-93B9-3DBD0DFE9CB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11" name="Grafik 10">
            <a:extLst>
              <a:ext uri="{FF2B5EF4-FFF2-40B4-BE49-F238E27FC236}">
                <a16:creationId xmlns:a16="http://schemas.microsoft.com/office/drawing/2014/main" id="{914C86BA-75E4-4A18-8150-995C31821F8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2" name="Textfeld 11">
            <a:extLst>
              <a:ext uri="{FF2B5EF4-FFF2-40B4-BE49-F238E27FC236}">
                <a16:creationId xmlns:a16="http://schemas.microsoft.com/office/drawing/2014/main" id="{B5FB7B24-F356-4967-9792-FF48F15ACE9E}"/>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3" name="Textplatzhalter 2">
            <a:extLst>
              <a:ext uri="{FF2B5EF4-FFF2-40B4-BE49-F238E27FC236}">
                <a16:creationId xmlns:a16="http://schemas.microsoft.com/office/drawing/2014/main" id="{AF0E89F1-2589-49B9-84BE-CF3A0BC471B3}"/>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0" name="Datumsplatzhalter 4">
            <a:extLst>
              <a:ext uri="{FF2B5EF4-FFF2-40B4-BE49-F238E27FC236}">
                <a16:creationId xmlns:a16="http://schemas.microsoft.com/office/drawing/2014/main" id="{59931F10-7E59-44A8-8591-28CABE5012C9}"/>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ED09CB91-E354-4BC5-951A-5D2AD5652A69}" type="datetime1">
              <a:rPr lang="de-DE" smtClean="0"/>
              <a:t>05.11.25</a:t>
            </a:fld>
            <a:endParaRPr lang="de-DE"/>
          </a:p>
        </p:txBody>
      </p:sp>
    </p:spTree>
    <p:custDataLst>
      <p:tags r:id="rId1"/>
    </p:custDataLst>
    <p:extLst>
      <p:ext uri="{BB962C8B-B14F-4D97-AF65-F5344CB8AC3E}">
        <p14:creationId xmlns:p14="http://schemas.microsoft.com/office/powerpoint/2010/main" val="3393392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1_E_Titelfolie+Subtitle_Uni">
    <p:spTree>
      <p:nvGrpSpPr>
        <p:cNvPr id="1" name=""/>
        <p:cNvGrpSpPr/>
        <p:nvPr/>
      </p:nvGrpSpPr>
      <p:grpSpPr>
        <a:xfrm>
          <a:off x="0" y="0"/>
          <a:ext cx="0" cy="0"/>
          <a:chOff x="0" y="0"/>
          <a:chExt cx="0" cy="0"/>
        </a:xfrm>
      </p:grpSpPr>
      <p:sp>
        <p:nvSpPr>
          <p:cNvPr id="8" name="Bildplatzhalter 4">
            <a:extLst>
              <a:ext uri="{FF2B5EF4-FFF2-40B4-BE49-F238E27FC236}">
                <a16:creationId xmlns:a16="http://schemas.microsoft.com/office/drawing/2014/main" id="{FAFB0426-9B58-4A41-A21E-B706470FF023}"/>
              </a:ext>
            </a:extLst>
          </p:cNvPr>
          <p:cNvSpPr>
            <a:spLocks noGrp="1"/>
          </p:cNvSpPr>
          <p:nvPr>
            <p:ph type="pic" sz="quarter" idx="19"/>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p>
        </p:txBody>
      </p:sp>
      <p:sp>
        <p:nvSpPr>
          <p:cNvPr id="17" name="Textplatzhalter 20">
            <a:extLst>
              <a:ext uri="{FF2B5EF4-FFF2-40B4-BE49-F238E27FC236}">
                <a16:creationId xmlns:a16="http://schemas.microsoft.com/office/drawing/2014/main" id="{B9C00C25-2914-4C51-A746-D1DD56DD0C8D}"/>
              </a:ext>
            </a:extLst>
          </p:cNvPr>
          <p:cNvSpPr>
            <a:spLocks noGrp="1"/>
          </p:cNvSpPr>
          <p:nvPr>
            <p:ph type="body" sz="quarter" idx="16"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pic>
        <p:nvPicPr>
          <p:cNvPr id="10" name="Grafik 9">
            <a:extLst>
              <a:ext uri="{FF2B5EF4-FFF2-40B4-BE49-F238E27FC236}">
                <a16:creationId xmlns:a16="http://schemas.microsoft.com/office/drawing/2014/main" id="{3BA92218-337A-4908-B0FA-174AE063721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12" name="Grafik 11">
            <a:extLst>
              <a:ext uri="{FF2B5EF4-FFF2-40B4-BE49-F238E27FC236}">
                <a16:creationId xmlns:a16="http://schemas.microsoft.com/office/drawing/2014/main" id="{ECDE5D70-AC62-4969-AA0B-28D76B58DAE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3" name="Textfeld 12">
            <a:extLst>
              <a:ext uri="{FF2B5EF4-FFF2-40B4-BE49-F238E27FC236}">
                <a16:creationId xmlns:a16="http://schemas.microsoft.com/office/drawing/2014/main" id="{11F77AAB-C8F5-4D7E-A023-5FB8553D2F83}"/>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8" name="Textplatzhalter 2">
            <a:extLst>
              <a:ext uri="{FF2B5EF4-FFF2-40B4-BE49-F238E27FC236}">
                <a16:creationId xmlns:a16="http://schemas.microsoft.com/office/drawing/2014/main" id="{B1A323A9-8830-41B7-8B6D-39638B85D4E5}"/>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20" name="Textplatzhalter 20">
            <a:extLst>
              <a:ext uri="{FF2B5EF4-FFF2-40B4-BE49-F238E27FC236}">
                <a16:creationId xmlns:a16="http://schemas.microsoft.com/office/drawing/2014/main" id="{44560A4D-8E9F-4D8A-BA44-8E8B6A6DBB38}"/>
              </a:ext>
            </a:extLst>
          </p:cNvPr>
          <p:cNvSpPr>
            <a:spLocks noGrp="1"/>
          </p:cNvSpPr>
          <p:nvPr>
            <p:ph type="body" sz="quarter" idx="20" hasCustomPrompt="1"/>
          </p:nvPr>
        </p:nvSpPr>
        <p:spPr>
          <a:xfrm>
            <a:off x="-1" y="4192974"/>
            <a:ext cx="4422304" cy="721700"/>
          </a:xfrm>
          <a:prstGeom prst="rect">
            <a:avLst/>
          </a:prstGeom>
          <a:solidFill>
            <a:schemeClr val="tx2">
              <a:alpha val="70000"/>
            </a:schemeClr>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Untertitel der Folie 28 </a:t>
            </a:r>
            <a:r>
              <a:rPr lang="de-DE" err="1"/>
              <a:t>pt</a:t>
            </a:r>
            <a:endParaRPr lang="de-DE"/>
          </a:p>
        </p:txBody>
      </p:sp>
      <p:sp>
        <p:nvSpPr>
          <p:cNvPr id="11" name="Datumsplatzhalter 4">
            <a:extLst>
              <a:ext uri="{FF2B5EF4-FFF2-40B4-BE49-F238E27FC236}">
                <a16:creationId xmlns:a16="http://schemas.microsoft.com/office/drawing/2014/main" id="{13C98ADA-B0D6-423C-B964-294FF4E8E0B9}"/>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A526287A-6695-4D46-AEF2-C4A67B70D16B}" type="datetime1">
              <a:rPr lang="de-DE" smtClean="0"/>
              <a:t>05.11.25</a:t>
            </a:fld>
            <a:endParaRPr lang="de-DE"/>
          </a:p>
        </p:txBody>
      </p:sp>
    </p:spTree>
    <p:custDataLst>
      <p:tags r:id="rId1"/>
    </p:custDataLst>
    <p:extLst>
      <p:ext uri="{BB962C8B-B14F-4D97-AF65-F5344CB8AC3E}">
        <p14:creationId xmlns:p14="http://schemas.microsoft.com/office/powerpoint/2010/main" val="2814759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1_F_Titelfolie+Subtitl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1CE6B80B-97D6-4615-9F28-90A93E9D88DB}"/>
              </a:ext>
            </a:extLst>
          </p:cNvPr>
          <p:cNvSpPr/>
          <p:nvPr userDrawn="1"/>
        </p:nvSpPr>
        <p:spPr>
          <a:xfrm>
            <a:off x="1" y="1"/>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20">
            <a:extLst>
              <a:ext uri="{FF2B5EF4-FFF2-40B4-BE49-F238E27FC236}">
                <a16:creationId xmlns:a16="http://schemas.microsoft.com/office/drawing/2014/main" id="{AB2E36E2-6B4B-4154-A7F0-A11CE5442575}"/>
              </a:ext>
            </a:extLst>
          </p:cNvPr>
          <p:cNvSpPr>
            <a:spLocks noGrp="1"/>
          </p:cNvSpPr>
          <p:nvPr>
            <p:ph type="body" sz="quarter" idx="19"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sp>
        <p:nvSpPr>
          <p:cNvPr id="11" name="Textplatzhalter 20">
            <a:extLst>
              <a:ext uri="{FF2B5EF4-FFF2-40B4-BE49-F238E27FC236}">
                <a16:creationId xmlns:a16="http://schemas.microsoft.com/office/drawing/2014/main" id="{886DA6C6-7F0E-46BA-87DE-74ED0058FF84}"/>
              </a:ext>
            </a:extLst>
          </p:cNvPr>
          <p:cNvSpPr>
            <a:spLocks noGrp="1"/>
          </p:cNvSpPr>
          <p:nvPr>
            <p:ph type="body" sz="quarter" idx="20" hasCustomPrompt="1"/>
          </p:nvPr>
        </p:nvSpPr>
        <p:spPr>
          <a:xfrm>
            <a:off x="-1" y="4192974"/>
            <a:ext cx="4422304" cy="721700"/>
          </a:xfrm>
          <a:prstGeom prst="rect">
            <a:avLst/>
          </a:prstGeom>
          <a:solidFill>
            <a:schemeClr val="tx2">
              <a:alpha val="70000"/>
            </a:schemeClr>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Untertitel der Folie 28 </a:t>
            </a:r>
            <a:r>
              <a:rPr lang="de-DE" err="1"/>
              <a:t>pt</a:t>
            </a:r>
            <a:endParaRPr lang="de-DE"/>
          </a:p>
        </p:txBody>
      </p:sp>
      <p:pic>
        <p:nvPicPr>
          <p:cNvPr id="10" name="Grafik 9">
            <a:extLst>
              <a:ext uri="{FF2B5EF4-FFF2-40B4-BE49-F238E27FC236}">
                <a16:creationId xmlns:a16="http://schemas.microsoft.com/office/drawing/2014/main" id="{879EC86D-08E6-4F10-A96A-371593DB79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3" name="Textfeld 12">
            <a:extLst>
              <a:ext uri="{FF2B5EF4-FFF2-40B4-BE49-F238E27FC236}">
                <a16:creationId xmlns:a16="http://schemas.microsoft.com/office/drawing/2014/main" id="{67C411F4-DED1-49D0-9B25-C95FEC23D446}"/>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4" name="Textplatzhalter 2">
            <a:extLst>
              <a:ext uri="{FF2B5EF4-FFF2-40B4-BE49-F238E27FC236}">
                <a16:creationId xmlns:a16="http://schemas.microsoft.com/office/drawing/2014/main" id="{F9EAFD0F-3D2E-46E6-BEB6-64AC1754F62E}"/>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9" name="Datumsplatzhalter 4">
            <a:extLst>
              <a:ext uri="{FF2B5EF4-FFF2-40B4-BE49-F238E27FC236}">
                <a16:creationId xmlns:a16="http://schemas.microsoft.com/office/drawing/2014/main" id="{9B864CAB-E67E-4EB8-9AE0-7D842B8969BC}"/>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5C14C42A-6F23-4431-AC5B-C5214190678E}" type="datetime1">
              <a:rPr lang="de-DE" smtClean="0"/>
              <a:t>05.11.25</a:t>
            </a:fld>
            <a:endParaRPr lang="de-DE"/>
          </a:p>
        </p:txBody>
      </p:sp>
    </p:spTree>
    <p:custDataLst>
      <p:tags r:id="rId1"/>
    </p:custDataLst>
    <p:extLst>
      <p:ext uri="{BB962C8B-B14F-4D97-AF65-F5344CB8AC3E}">
        <p14:creationId xmlns:p14="http://schemas.microsoft.com/office/powerpoint/2010/main" val="999176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1_G_Titelfolie+Subtitle+Klinik">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ABE21D0-00A3-4383-A357-7248D3A232DD}"/>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platzhalter 20">
            <a:extLst>
              <a:ext uri="{FF2B5EF4-FFF2-40B4-BE49-F238E27FC236}">
                <a16:creationId xmlns:a16="http://schemas.microsoft.com/office/drawing/2014/main" id="{A70F8A35-55AD-4F6E-BAC5-60EB0492DC36}"/>
              </a:ext>
            </a:extLst>
          </p:cNvPr>
          <p:cNvSpPr>
            <a:spLocks noGrp="1"/>
          </p:cNvSpPr>
          <p:nvPr>
            <p:ph type="body" sz="quarter" idx="11" hasCustomPrompt="1"/>
          </p:nvPr>
        </p:nvSpPr>
        <p:spPr>
          <a:xfrm>
            <a:off x="0" y="252658"/>
            <a:ext cx="4146550" cy="878985"/>
          </a:xfrm>
          <a:prstGeom prst="rect">
            <a:avLst/>
          </a:prstGeom>
          <a:solidFill>
            <a:schemeClr val="bg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Klinik 16 </a:t>
            </a:r>
            <a:r>
              <a:rPr lang="de-DE" err="1"/>
              <a:t>pt</a:t>
            </a:r>
            <a:endParaRPr lang="de-DE"/>
          </a:p>
        </p:txBody>
      </p:sp>
      <p:sp>
        <p:nvSpPr>
          <p:cNvPr id="23" name="Textplatzhalter 22">
            <a:extLst>
              <a:ext uri="{FF2B5EF4-FFF2-40B4-BE49-F238E27FC236}">
                <a16:creationId xmlns:a16="http://schemas.microsoft.com/office/drawing/2014/main" id="{0C8ACEE7-0796-4BFC-91BA-A139B03CC14F}"/>
              </a:ext>
            </a:extLst>
          </p:cNvPr>
          <p:cNvSpPr>
            <a:spLocks noGrp="1"/>
          </p:cNvSpPr>
          <p:nvPr>
            <p:ph type="body" sz="quarter" idx="12" hasCustomPrompt="1"/>
          </p:nvPr>
        </p:nvSpPr>
        <p:spPr>
          <a:xfrm>
            <a:off x="308576" y="611360"/>
            <a:ext cx="2832980" cy="392357"/>
          </a:xfrm>
          <a:prstGeom prst="rect">
            <a:avLst/>
          </a:prstGeom>
        </p:spPr>
        <p:txBody>
          <a:bodyPr/>
          <a:lstStyle>
            <a:lvl1pPr>
              <a:lnSpc>
                <a:spcPct val="100000"/>
              </a:lnSpc>
              <a:defRPr sz="1200">
                <a:solidFill>
                  <a:schemeClr val="bg1"/>
                </a:solidFill>
              </a:defRPr>
            </a:lvl1pPr>
          </a:lstStyle>
          <a:p>
            <a:pPr lvl="0"/>
            <a:r>
              <a:rPr lang="de-DE"/>
              <a:t>Abteilung 12 </a:t>
            </a:r>
            <a:r>
              <a:rPr lang="de-DE" err="1"/>
              <a:t>pt</a:t>
            </a:r>
            <a:r>
              <a:rPr lang="de-DE"/>
              <a:t> Zeile eins und </a:t>
            </a:r>
          </a:p>
          <a:p>
            <a:pPr lvl="0"/>
            <a:r>
              <a:rPr lang="de-DE"/>
              <a:t>Abteilung Zeile zwei</a:t>
            </a:r>
          </a:p>
        </p:txBody>
      </p:sp>
      <p:sp>
        <p:nvSpPr>
          <p:cNvPr id="8" name="Textplatzhalter 20">
            <a:extLst>
              <a:ext uri="{FF2B5EF4-FFF2-40B4-BE49-F238E27FC236}">
                <a16:creationId xmlns:a16="http://schemas.microsoft.com/office/drawing/2014/main" id="{05BFFA5D-5474-46AD-AD56-18D9DA1F8503}"/>
              </a:ext>
            </a:extLst>
          </p:cNvPr>
          <p:cNvSpPr>
            <a:spLocks noGrp="1"/>
          </p:cNvSpPr>
          <p:nvPr>
            <p:ph type="body" sz="quarter" idx="16" hasCustomPrompt="1"/>
          </p:nvPr>
        </p:nvSpPr>
        <p:spPr>
          <a:xfrm>
            <a:off x="0" y="1522412"/>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sp>
        <p:nvSpPr>
          <p:cNvPr id="9" name="Textplatzhalter 20">
            <a:extLst>
              <a:ext uri="{FF2B5EF4-FFF2-40B4-BE49-F238E27FC236}">
                <a16:creationId xmlns:a16="http://schemas.microsoft.com/office/drawing/2014/main" id="{4D3312A6-0F79-4E78-BEAD-072AB73380BE}"/>
              </a:ext>
            </a:extLst>
          </p:cNvPr>
          <p:cNvSpPr>
            <a:spLocks noGrp="1"/>
          </p:cNvSpPr>
          <p:nvPr>
            <p:ph type="body" sz="quarter" idx="20" hasCustomPrompt="1"/>
          </p:nvPr>
        </p:nvSpPr>
        <p:spPr>
          <a:xfrm>
            <a:off x="-1" y="4192974"/>
            <a:ext cx="4422304" cy="721700"/>
          </a:xfrm>
          <a:prstGeom prst="rect">
            <a:avLst/>
          </a:prstGeom>
          <a:no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Untertitel der Folie 28 </a:t>
            </a:r>
            <a:r>
              <a:rPr lang="de-DE" err="1"/>
              <a:t>pt</a:t>
            </a:r>
            <a:endParaRPr lang="de-DE"/>
          </a:p>
        </p:txBody>
      </p:sp>
      <p:pic>
        <p:nvPicPr>
          <p:cNvPr id="12" name="Grafik 11">
            <a:extLst>
              <a:ext uri="{FF2B5EF4-FFF2-40B4-BE49-F238E27FC236}">
                <a16:creationId xmlns:a16="http://schemas.microsoft.com/office/drawing/2014/main" id="{2AEAFD30-0B23-4690-823D-A818482E99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4" name="Textfeld 13">
            <a:extLst>
              <a:ext uri="{FF2B5EF4-FFF2-40B4-BE49-F238E27FC236}">
                <a16:creationId xmlns:a16="http://schemas.microsoft.com/office/drawing/2014/main" id="{9BD729B3-2695-4E1B-87A6-1ED72AAC7267}"/>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5" name="Textplatzhalter 2">
            <a:extLst>
              <a:ext uri="{FF2B5EF4-FFF2-40B4-BE49-F238E27FC236}">
                <a16:creationId xmlns:a16="http://schemas.microsoft.com/office/drawing/2014/main" id="{392EF71E-EB40-43C9-91A7-23A0CCA53094}"/>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1" name="Datumsplatzhalter 4">
            <a:extLst>
              <a:ext uri="{FF2B5EF4-FFF2-40B4-BE49-F238E27FC236}">
                <a16:creationId xmlns:a16="http://schemas.microsoft.com/office/drawing/2014/main" id="{3E1DF3FA-883B-4AA4-9BBE-AC0BD7EF71F4}"/>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C1E96F2F-3E31-4AEB-9994-AE45D985D744}" type="datetime1">
              <a:rPr lang="de-DE" smtClean="0"/>
              <a:t>05.11.25</a:t>
            </a:fld>
            <a:endParaRPr lang="de-DE"/>
          </a:p>
        </p:txBody>
      </p:sp>
    </p:spTree>
    <p:custDataLst>
      <p:tags r:id="rId1"/>
    </p:custDataLst>
    <p:extLst>
      <p:ext uri="{BB962C8B-B14F-4D97-AF65-F5344CB8AC3E}">
        <p14:creationId xmlns:p14="http://schemas.microsoft.com/office/powerpoint/2010/main" val="12447207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1_F_Titelfolie+Subtitle">
    <p:spTree>
      <p:nvGrpSpPr>
        <p:cNvPr id="1" name=""/>
        <p:cNvGrpSpPr/>
        <p:nvPr/>
      </p:nvGrpSpPr>
      <p:grpSpPr>
        <a:xfrm>
          <a:off x="0" y="0"/>
          <a:ext cx="0" cy="0"/>
          <a:chOff x="0" y="0"/>
          <a:chExt cx="0" cy="0"/>
        </a:xfrm>
      </p:grpSpPr>
      <p:sp>
        <p:nvSpPr>
          <p:cNvPr id="7" name="Textplatzhalter 20">
            <a:extLst>
              <a:ext uri="{FF2B5EF4-FFF2-40B4-BE49-F238E27FC236}">
                <a16:creationId xmlns:a16="http://schemas.microsoft.com/office/drawing/2014/main" id="{AB2E36E2-6B4B-4154-A7F0-A11CE5442575}"/>
              </a:ext>
            </a:extLst>
          </p:cNvPr>
          <p:cNvSpPr>
            <a:spLocks noGrp="1"/>
          </p:cNvSpPr>
          <p:nvPr>
            <p:ph type="body" sz="quarter" idx="19" hasCustomPrompt="1"/>
          </p:nvPr>
        </p:nvSpPr>
        <p:spPr>
          <a:xfrm>
            <a:off x="0" y="890926"/>
            <a:ext cx="5905500" cy="1684450"/>
          </a:xfrm>
          <a:prstGeom prst="rect">
            <a:avLst/>
          </a:prstGeom>
          <a:solidFill>
            <a:schemeClr val="tx2"/>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sp>
        <p:nvSpPr>
          <p:cNvPr id="11" name="Textplatzhalter 20">
            <a:extLst>
              <a:ext uri="{FF2B5EF4-FFF2-40B4-BE49-F238E27FC236}">
                <a16:creationId xmlns:a16="http://schemas.microsoft.com/office/drawing/2014/main" id="{886DA6C6-7F0E-46BA-87DE-74ED0058FF84}"/>
              </a:ext>
            </a:extLst>
          </p:cNvPr>
          <p:cNvSpPr>
            <a:spLocks noGrp="1"/>
          </p:cNvSpPr>
          <p:nvPr>
            <p:ph type="body" sz="quarter" idx="20" hasCustomPrompt="1"/>
          </p:nvPr>
        </p:nvSpPr>
        <p:spPr>
          <a:xfrm>
            <a:off x="-1" y="4192974"/>
            <a:ext cx="4422304" cy="721700"/>
          </a:xfrm>
          <a:prstGeom prst="rect">
            <a:avLst/>
          </a:prstGeom>
          <a:solidFill>
            <a:schemeClr val="tx2"/>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Untertitel der Folie 28 </a:t>
            </a:r>
            <a:r>
              <a:rPr lang="de-DE" err="1"/>
              <a:t>pt</a:t>
            </a:r>
            <a:endParaRPr lang="de-DE"/>
          </a:p>
        </p:txBody>
      </p:sp>
      <p:pic>
        <p:nvPicPr>
          <p:cNvPr id="10" name="Grafik 9">
            <a:extLst>
              <a:ext uri="{FF2B5EF4-FFF2-40B4-BE49-F238E27FC236}">
                <a16:creationId xmlns:a16="http://schemas.microsoft.com/office/drawing/2014/main" id="{879EC86D-08E6-4F10-A96A-371593DB79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3" name="Textfeld 12">
            <a:extLst>
              <a:ext uri="{FF2B5EF4-FFF2-40B4-BE49-F238E27FC236}">
                <a16:creationId xmlns:a16="http://schemas.microsoft.com/office/drawing/2014/main" id="{67C411F4-DED1-49D0-9B25-C95FEC23D446}"/>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4" name="Textplatzhalter 2">
            <a:extLst>
              <a:ext uri="{FF2B5EF4-FFF2-40B4-BE49-F238E27FC236}">
                <a16:creationId xmlns:a16="http://schemas.microsoft.com/office/drawing/2014/main" id="{F9EAFD0F-3D2E-46E6-BEB6-64AC1754F62E}"/>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9" name="Datumsplatzhalter 4">
            <a:extLst>
              <a:ext uri="{FF2B5EF4-FFF2-40B4-BE49-F238E27FC236}">
                <a16:creationId xmlns:a16="http://schemas.microsoft.com/office/drawing/2014/main" id="{9B864CAB-E67E-4EB8-9AE0-7D842B8969BC}"/>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930031D1-F3BA-4E90-B0A3-6D77A83F0732}" type="datetime1">
              <a:rPr lang="de-DE" smtClean="0"/>
              <a:t>05.11.25</a:t>
            </a:fld>
            <a:endParaRPr lang="de-DE"/>
          </a:p>
        </p:txBody>
      </p:sp>
    </p:spTree>
    <p:custDataLst>
      <p:tags r:id="rId1"/>
    </p:custDataLst>
    <p:extLst>
      <p:ext uri="{BB962C8B-B14F-4D97-AF65-F5344CB8AC3E}">
        <p14:creationId xmlns:p14="http://schemas.microsoft.com/office/powerpoint/2010/main" val="24533304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1_H_Titelfolie+Subtitle_Uni">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ABE21D0-00A3-4383-A357-7248D3A232DD}"/>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07632DFD-4955-4AF5-8CFD-F2FAA407E95B}"/>
              </a:ext>
            </a:extLst>
          </p:cNvPr>
          <p:cNvSpPr/>
          <p:nvPr userDrawn="1"/>
        </p:nvSpPr>
        <p:spPr>
          <a:xfrm>
            <a:off x="-2" y="4870027"/>
            <a:ext cx="12192002" cy="465561"/>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20">
            <a:extLst>
              <a:ext uri="{FF2B5EF4-FFF2-40B4-BE49-F238E27FC236}">
                <a16:creationId xmlns:a16="http://schemas.microsoft.com/office/drawing/2014/main" id="{FAB47D18-3A68-4A64-A9F3-250CB111461E}"/>
              </a:ext>
            </a:extLst>
          </p:cNvPr>
          <p:cNvSpPr>
            <a:spLocks noGrp="1"/>
          </p:cNvSpPr>
          <p:nvPr>
            <p:ph type="body" sz="quarter" idx="18"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pic>
        <p:nvPicPr>
          <p:cNvPr id="9" name="Grafik 8">
            <a:extLst>
              <a:ext uri="{FF2B5EF4-FFF2-40B4-BE49-F238E27FC236}">
                <a16:creationId xmlns:a16="http://schemas.microsoft.com/office/drawing/2014/main" id="{69681B42-2C3D-4A90-AAFC-8BF93AA7DC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17" name="Grafik 16">
            <a:extLst>
              <a:ext uri="{FF2B5EF4-FFF2-40B4-BE49-F238E27FC236}">
                <a16:creationId xmlns:a16="http://schemas.microsoft.com/office/drawing/2014/main" id="{F5E1FABA-2933-4BF0-AFC8-34875DCC1C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8" name="Textfeld 17">
            <a:extLst>
              <a:ext uri="{FF2B5EF4-FFF2-40B4-BE49-F238E27FC236}">
                <a16:creationId xmlns:a16="http://schemas.microsoft.com/office/drawing/2014/main" id="{AC42F2C4-5CB7-4FB0-AB41-7A48045074A8}"/>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9" name="Textplatzhalter 2">
            <a:extLst>
              <a:ext uri="{FF2B5EF4-FFF2-40B4-BE49-F238E27FC236}">
                <a16:creationId xmlns:a16="http://schemas.microsoft.com/office/drawing/2014/main" id="{FAFBF675-A5E0-41E8-B52A-56F7DAD9145D}"/>
              </a:ext>
            </a:extLst>
          </p:cNvPr>
          <p:cNvSpPr>
            <a:spLocks noGrp="1"/>
          </p:cNvSpPr>
          <p:nvPr>
            <p:ph type="body" sz="quarter" idx="21"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21" name="Textplatzhalter 20">
            <a:extLst>
              <a:ext uri="{FF2B5EF4-FFF2-40B4-BE49-F238E27FC236}">
                <a16:creationId xmlns:a16="http://schemas.microsoft.com/office/drawing/2014/main" id="{E199C1B8-C30B-46AC-92F2-AAA273A882AA}"/>
              </a:ext>
            </a:extLst>
          </p:cNvPr>
          <p:cNvSpPr>
            <a:spLocks noGrp="1"/>
          </p:cNvSpPr>
          <p:nvPr>
            <p:ph type="body" sz="quarter" idx="20" hasCustomPrompt="1"/>
          </p:nvPr>
        </p:nvSpPr>
        <p:spPr>
          <a:xfrm>
            <a:off x="-1" y="4192974"/>
            <a:ext cx="4422304" cy="721700"/>
          </a:xfrm>
          <a:prstGeom prst="rect">
            <a:avLst/>
          </a:prstGeom>
          <a:no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Untertitel der Folie 28 </a:t>
            </a:r>
            <a:r>
              <a:rPr lang="de-DE" err="1"/>
              <a:t>pt</a:t>
            </a:r>
            <a:endParaRPr lang="de-DE"/>
          </a:p>
        </p:txBody>
      </p:sp>
      <p:sp>
        <p:nvSpPr>
          <p:cNvPr id="12" name="Datumsplatzhalter 4">
            <a:extLst>
              <a:ext uri="{FF2B5EF4-FFF2-40B4-BE49-F238E27FC236}">
                <a16:creationId xmlns:a16="http://schemas.microsoft.com/office/drawing/2014/main" id="{047CF0EA-7389-4E89-832F-00144E1377B7}"/>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90492D59-0C47-46B2-B579-2BB0D8502835}" type="datetime1">
              <a:rPr lang="de-DE" smtClean="0"/>
              <a:t>05.11.25</a:t>
            </a:fld>
            <a:endParaRPr lang="de-DE"/>
          </a:p>
        </p:txBody>
      </p:sp>
    </p:spTree>
    <p:custDataLst>
      <p:tags r:id="rId1"/>
    </p:custDataLst>
    <p:extLst>
      <p:ext uri="{BB962C8B-B14F-4D97-AF65-F5344CB8AC3E}">
        <p14:creationId xmlns:p14="http://schemas.microsoft.com/office/powerpoint/2010/main" val="40679529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2_A_Inhaltsfolie Text">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D6BD21-D5E2-4157-A93E-B2D07F20C010}"/>
              </a:ext>
            </a:extLst>
          </p:cNvPr>
          <p:cNvSpPr/>
          <p:nvPr userDrawn="1"/>
        </p:nvSpPr>
        <p:spPr>
          <a:xfrm>
            <a:off x="0" y="0"/>
            <a:ext cx="12192000" cy="6096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8" y="1874838"/>
            <a:ext cx="11401425" cy="4221162"/>
          </a:xfrm>
          <a:prstGeom prst="rect">
            <a:avLst/>
          </a:prstGeom>
        </p:spPr>
        <p:txBody>
          <a:bodyPr/>
          <a:lstStyle>
            <a:lvl1pPr marL="450000" indent="-450000">
              <a:lnSpc>
                <a:spcPct val="100000"/>
              </a:lnSpc>
              <a:spcBef>
                <a:spcPts val="1000"/>
              </a:spcBef>
              <a:buClr>
                <a:schemeClr val="tx1"/>
              </a:buClr>
              <a:buFont typeface="+mj-lt"/>
              <a:buAutoNum type="arabicPeriod"/>
              <a:defRPr sz="2400">
                <a:solidFill>
                  <a:schemeClr val="tx1"/>
                </a:solidFill>
              </a:defRPr>
            </a:lvl1pPr>
            <a:lvl2pPr marL="630000" indent="-180000">
              <a:lnSpc>
                <a:spcPct val="100000"/>
              </a:lnSpc>
              <a:spcBef>
                <a:spcPts val="1000"/>
              </a:spcBef>
              <a:buClr>
                <a:schemeClr val="tx2"/>
              </a:buClr>
              <a:buFont typeface="Calibri" panose="020F0502020204030204" pitchFamily="34" charset="0"/>
              <a:buChar char="&gt;"/>
              <a:defRPr sz="1800">
                <a:solidFill>
                  <a:schemeClr val="tx1"/>
                </a:solidFill>
              </a:defRPr>
            </a:lvl2pPr>
            <a:lvl3pPr marL="81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800">
                <a:solidFill>
                  <a:schemeClr val="tx1"/>
                </a:solidFill>
              </a:defRPr>
            </a:lvl3pPr>
            <a:lvl4pPr marL="99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4pPr>
            <a:lvl5pPr marL="1170000" indent="-180000">
              <a:lnSpc>
                <a:spcPct val="100000"/>
              </a:lnSpc>
              <a:spcBef>
                <a:spcPts val="0"/>
              </a:spcBef>
              <a:buClr>
                <a:schemeClr val="tx2"/>
              </a:buClr>
              <a:buFont typeface="Calibri" panose="020F0502020204030204" pitchFamily="34" charset="0"/>
              <a:buChar char="&gt;"/>
              <a:defRPr>
                <a:solidFill>
                  <a:schemeClr val="tx1"/>
                </a:solidFill>
              </a:defRPr>
            </a:lvl5pPr>
            <a:lvl6pPr>
              <a:defRPr/>
            </a:lvl6pPr>
            <a:lvl9pPr marL="1851325" indent="0">
              <a:buNone/>
              <a:defRPr/>
            </a:lvl9pPr>
          </a:lstStyle>
          <a:p>
            <a:pPr lvl="0"/>
            <a:r>
              <a:rPr lang="de-DE"/>
              <a:t>Ebene eins</a:t>
            </a:r>
          </a:p>
          <a:p>
            <a:pPr lvl="1"/>
            <a:r>
              <a:rPr lang="de-DE"/>
              <a:t>Ebene zwei</a:t>
            </a:r>
          </a:p>
          <a:p>
            <a:pPr lvl="2"/>
            <a:r>
              <a:rPr lang="de-DE"/>
              <a:t>Ebene drei</a:t>
            </a:r>
          </a:p>
          <a:p>
            <a:pPr lvl="3"/>
            <a:r>
              <a:rPr lang="de-DE"/>
              <a:t>Ebene vier</a:t>
            </a:r>
          </a:p>
          <a:p>
            <a:pPr lvl="4"/>
            <a:r>
              <a:rPr lang="de-DE"/>
              <a:t>Ebene fünf</a:t>
            </a:r>
          </a:p>
        </p:txBody>
      </p:sp>
      <p:sp>
        <p:nvSpPr>
          <p:cNvPr id="11" name="Textplatzhalter 9">
            <a:extLst>
              <a:ext uri="{FF2B5EF4-FFF2-40B4-BE49-F238E27FC236}">
                <a16:creationId xmlns:a16="http://schemas.microsoft.com/office/drawing/2014/main" id="{B084776E-E0D1-42A2-B10D-50EC7A27EFA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a:t>Titel oder Kapitel</a:t>
            </a:r>
          </a:p>
        </p:txBody>
      </p:sp>
      <p:pic>
        <p:nvPicPr>
          <p:cNvPr id="7" name="Grafik 6">
            <a:extLst>
              <a:ext uri="{FF2B5EF4-FFF2-40B4-BE49-F238E27FC236}">
                <a16:creationId xmlns:a16="http://schemas.microsoft.com/office/drawing/2014/main" id="{6A81A0E8-629B-4654-A962-6B04BC170E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9" name="Slide Number Placeholder 5">
            <a:extLst>
              <a:ext uri="{FF2B5EF4-FFF2-40B4-BE49-F238E27FC236}">
                <a16:creationId xmlns:a16="http://schemas.microsoft.com/office/drawing/2014/main" id="{6FB63F4A-ECB3-4023-918D-4DE0CBE189E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a:t>
            </a:fld>
            <a:endParaRPr lang="en-US"/>
          </a:p>
        </p:txBody>
      </p:sp>
      <p:sp>
        <p:nvSpPr>
          <p:cNvPr id="8" name="Rechteck 7">
            <a:extLst>
              <a:ext uri="{FF2B5EF4-FFF2-40B4-BE49-F238E27FC236}">
                <a16:creationId xmlns:a16="http://schemas.microsoft.com/office/drawing/2014/main" id="{C9A13AB9-7068-41D5-BD58-2E459F96AF66}"/>
              </a:ext>
            </a:extLst>
          </p:cNvPr>
          <p:cNvSpPr/>
          <p:nvPr userDrawn="1"/>
        </p:nvSpPr>
        <p:spPr>
          <a:xfrm>
            <a:off x="0" y="-3175"/>
            <a:ext cx="12192000" cy="1523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el 9">
            <a:extLst>
              <a:ext uri="{FF2B5EF4-FFF2-40B4-BE49-F238E27FC236}">
                <a16:creationId xmlns:a16="http://schemas.microsoft.com/office/drawing/2014/main" id="{3285C95A-DA55-4D6D-9B84-C012C294FEF1}"/>
              </a:ext>
            </a:extLst>
          </p:cNvPr>
          <p:cNvSpPr>
            <a:spLocks noGrp="1"/>
          </p:cNvSpPr>
          <p:nvPr>
            <p:ph type="title"/>
          </p:nvPr>
        </p:nvSpPr>
        <p:spPr/>
        <p:txBody>
          <a:bodyPr/>
          <a:lstStyle>
            <a:lvl1pPr>
              <a:defRPr>
                <a:solidFill>
                  <a:schemeClr val="bg2"/>
                </a:solidFill>
              </a:defRPr>
            </a:lvl1pPr>
          </a:lstStyle>
          <a:p>
            <a:r>
              <a:rPr lang="de-DE"/>
              <a:t>Mastertitelformat bearbeiten</a:t>
            </a:r>
          </a:p>
        </p:txBody>
      </p:sp>
      <p:sp>
        <p:nvSpPr>
          <p:cNvPr id="13" name="Fußzeilenplatzhalter 3">
            <a:extLst>
              <a:ext uri="{FF2B5EF4-FFF2-40B4-BE49-F238E27FC236}">
                <a16:creationId xmlns:a16="http://schemas.microsoft.com/office/drawing/2014/main" id="{A454BC8A-1626-4DE6-967F-7E16B3EE2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endParaRPr lang="de-DE"/>
          </a:p>
        </p:txBody>
      </p:sp>
    </p:spTree>
    <p:custDataLst>
      <p:tags r:id="rId1"/>
    </p:custDataLst>
    <p:extLst>
      <p:ext uri="{BB962C8B-B14F-4D97-AF65-F5344CB8AC3E}">
        <p14:creationId xmlns:p14="http://schemas.microsoft.com/office/powerpoint/2010/main" val="15655759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02_B_Inhaltsfolie Text">
    <p:spTree>
      <p:nvGrpSpPr>
        <p:cNvPr id="1" name=""/>
        <p:cNvGrpSpPr/>
        <p:nvPr/>
      </p:nvGrpSpPr>
      <p:grpSpPr>
        <a:xfrm>
          <a:off x="0" y="0"/>
          <a:ext cx="0" cy="0"/>
          <a:chOff x="0" y="0"/>
          <a:chExt cx="0" cy="0"/>
        </a:xfrm>
      </p:grpSpPr>
      <p:sp>
        <p:nvSpPr>
          <p:cNvPr id="8" name="Textplatzhalter 5">
            <a:extLst>
              <a:ext uri="{FF2B5EF4-FFF2-40B4-BE49-F238E27FC236}">
                <a16:creationId xmlns:a16="http://schemas.microsoft.com/office/drawing/2014/main" id="{B98405CD-C11F-4911-B115-242C9863FBA0}"/>
              </a:ext>
            </a:extLst>
          </p:cNvPr>
          <p:cNvSpPr>
            <a:spLocks noGrp="1"/>
          </p:cNvSpPr>
          <p:nvPr>
            <p:ph type="body" sz="quarter" idx="10" hasCustomPrompt="1"/>
          </p:nvPr>
        </p:nvSpPr>
        <p:spPr>
          <a:xfrm>
            <a:off x="382588" y="1874838"/>
            <a:ext cx="11401425" cy="4221162"/>
          </a:xfrm>
          <a:prstGeom prst="rect">
            <a:avLst/>
          </a:prstGeom>
        </p:spPr>
        <p:txBody>
          <a:bodyPr/>
          <a:lstStyle>
            <a:lvl1pPr marL="450000" indent="-450000">
              <a:lnSpc>
                <a:spcPct val="100000"/>
              </a:lnSpc>
              <a:spcBef>
                <a:spcPts val="1000"/>
              </a:spcBef>
              <a:buClr>
                <a:schemeClr val="tx1"/>
              </a:buClr>
              <a:buFont typeface="+mj-lt"/>
              <a:buAutoNum type="arabicPeriod"/>
              <a:defRPr sz="2400">
                <a:solidFill>
                  <a:schemeClr val="tx1"/>
                </a:solidFill>
              </a:defRPr>
            </a:lvl1pPr>
            <a:lvl2pPr marL="630000" indent="-180000">
              <a:lnSpc>
                <a:spcPct val="100000"/>
              </a:lnSpc>
              <a:spcBef>
                <a:spcPts val="1000"/>
              </a:spcBef>
              <a:buClr>
                <a:schemeClr val="tx2"/>
              </a:buClr>
              <a:buFont typeface="Calibri" panose="020F0502020204030204" pitchFamily="34" charset="0"/>
              <a:buChar char="&gt;"/>
              <a:defRPr sz="1800">
                <a:solidFill>
                  <a:schemeClr val="tx1"/>
                </a:solidFill>
              </a:defRPr>
            </a:lvl2pPr>
            <a:lvl3pPr marL="81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800">
                <a:solidFill>
                  <a:schemeClr val="tx1"/>
                </a:solidFill>
              </a:defRPr>
            </a:lvl3pPr>
            <a:lvl4pPr marL="99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4pPr>
            <a:lvl5pPr marL="1170000" indent="-180000">
              <a:lnSpc>
                <a:spcPct val="100000"/>
              </a:lnSpc>
              <a:spcBef>
                <a:spcPts val="0"/>
              </a:spcBef>
              <a:buClr>
                <a:schemeClr val="tx2"/>
              </a:buClr>
              <a:buFont typeface="Calibri" panose="020F0502020204030204" pitchFamily="34" charset="0"/>
              <a:buChar char="&gt;"/>
              <a:defRPr>
                <a:solidFill>
                  <a:schemeClr val="tx1"/>
                </a:solidFill>
              </a:defRPr>
            </a:lvl5pPr>
            <a:lvl6pPr>
              <a:defRPr/>
            </a:lvl6pPr>
            <a:lvl9pPr marL="1851325" indent="0">
              <a:buNone/>
              <a:defRPr/>
            </a:lvl9pPr>
          </a:lstStyle>
          <a:p>
            <a:pPr lvl="0"/>
            <a:r>
              <a:rPr lang="de-DE"/>
              <a:t>Ebene eins</a:t>
            </a:r>
          </a:p>
          <a:p>
            <a:pPr lvl="1"/>
            <a:r>
              <a:rPr lang="de-DE"/>
              <a:t>Ebene zwei</a:t>
            </a:r>
          </a:p>
          <a:p>
            <a:pPr lvl="2"/>
            <a:r>
              <a:rPr lang="de-DE"/>
              <a:t>Ebene drei</a:t>
            </a:r>
          </a:p>
          <a:p>
            <a:pPr lvl="3"/>
            <a:r>
              <a:rPr lang="de-DE"/>
              <a:t>Ebene vier</a:t>
            </a:r>
          </a:p>
          <a:p>
            <a:pPr lvl="4"/>
            <a:r>
              <a:rPr lang="de-DE"/>
              <a:t>Ebene fünf</a:t>
            </a:r>
          </a:p>
        </p:txBody>
      </p:sp>
      <p:pic>
        <p:nvPicPr>
          <p:cNvPr id="10" name="Grafik 9">
            <a:extLst>
              <a:ext uri="{FF2B5EF4-FFF2-40B4-BE49-F238E27FC236}">
                <a16:creationId xmlns:a16="http://schemas.microsoft.com/office/drawing/2014/main" id="{0AD35751-6505-4007-B0D2-01722B58E3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9" name="Rechteck 8">
            <a:extLst>
              <a:ext uri="{FF2B5EF4-FFF2-40B4-BE49-F238E27FC236}">
                <a16:creationId xmlns:a16="http://schemas.microsoft.com/office/drawing/2014/main" id="{A28E3D62-BFD6-43CC-9187-223000645BF0}"/>
              </a:ext>
            </a:extLst>
          </p:cNvPr>
          <p:cNvSpPr/>
          <p:nvPr userDrawn="1"/>
        </p:nvSpPr>
        <p:spPr>
          <a:xfrm>
            <a:off x="0" y="-3175"/>
            <a:ext cx="12192000" cy="1523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EF66153-AABB-41B2-A56D-D33EBA69FA4A}"/>
              </a:ext>
            </a:extLst>
          </p:cNvPr>
          <p:cNvSpPr>
            <a:spLocks noGrp="1"/>
          </p:cNvSpPr>
          <p:nvPr>
            <p:ph type="title"/>
          </p:nvPr>
        </p:nvSpPr>
        <p:spPr/>
        <p:txBody>
          <a:bodyPr/>
          <a:lstStyle>
            <a:lvl1pPr>
              <a:defRPr>
                <a:solidFill>
                  <a:schemeClr val="bg2"/>
                </a:solidFill>
              </a:defRPr>
            </a:lvl1pPr>
          </a:lstStyle>
          <a:p>
            <a:r>
              <a:rPr lang="de-DE"/>
              <a:t>Mastertitelformat bearbeiten</a:t>
            </a:r>
          </a:p>
        </p:txBody>
      </p:sp>
      <p:sp>
        <p:nvSpPr>
          <p:cNvPr id="11" name="Textplatzhalter 9">
            <a:extLst>
              <a:ext uri="{FF2B5EF4-FFF2-40B4-BE49-F238E27FC236}">
                <a16:creationId xmlns:a16="http://schemas.microsoft.com/office/drawing/2014/main" id="{E7FE378F-2930-4B22-B3C7-B5E3D508DAB4}"/>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a:t>Titel oder Kapitel</a:t>
            </a:r>
          </a:p>
        </p:txBody>
      </p:sp>
      <p:sp>
        <p:nvSpPr>
          <p:cNvPr id="14" name="Slide Number Placeholder 5">
            <a:extLst>
              <a:ext uri="{FF2B5EF4-FFF2-40B4-BE49-F238E27FC236}">
                <a16:creationId xmlns:a16="http://schemas.microsoft.com/office/drawing/2014/main" id="{AECCF148-4136-44A5-B332-9AA74FE4A5D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a:t>
            </a:fld>
            <a:endParaRPr lang="en-US"/>
          </a:p>
        </p:txBody>
      </p:sp>
      <p:sp>
        <p:nvSpPr>
          <p:cNvPr id="15" name="Fußzeilenplatzhalter 3">
            <a:extLst>
              <a:ext uri="{FF2B5EF4-FFF2-40B4-BE49-F238E27FC236}">
                <a16:creationId xmlns:a16="http://schemas.microsoft.com/office/drawing/2014/main" id="{2DF7D64D-AAD6-4D4F-896A-CA0A660C0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endParaRPr lang="de-DE"/>
          </a:p>
        </p:txBody>
      </p:sp>
    </p:spTree>
    <p:custDataLst>
      <p:tags r:id="rId1"/>
    </p:custDataLst>
    <p:extLst>
      <p:ext uri="{BB962C8B-B14F-4D97-AF65-F5344CB8AC3E}">
        <p14:creationId xmlns:p14="http://schemas.microsoft.com/office/powerpoint/2010/main" val="9929734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2_C_Inhaltsfolie 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A28E3D62-BFD6-43CC-9187-223000645BF0}"/>
              </a:ext>
            </a:extLst>
          </p:cNvPr>
          <p:cNvSpPr/>
          <p:nvPr userDrawn="1"/>
        </p:nvSpPr>
        <p:spPr>
          <a:xfrm>
            <a:off x="0" y="-3175"/>
            <a:ext cx="12192000" cy="60991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0AD35751-6505-4007-B0D2-01722B58E3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5" name="Textplatzhalter 5">
            <a:extLst>
              <a:ext uri="{FF2B5EF4-FFF2-40B4-BE49-F238E27FC236}">
                <a16:creationId xmlns:a16="http://schemas.microsoft.com/office/drawing/2014/main" id="{EBAA1DE2-8CB1-4466-97C5-A1B05D62D37C}"/>
              </a:ext>
            </a:extLst>
          </p:cNvPr>
          <p:cNvSpPr>
            <a:spLocks noGrp="1"/>
          </p:cNvSpPr>
          <p:nvPr>
            <p:ph type="body" sz="quarter" idx="10" hasCustomPrompt="1"/>
          </p:nvPr>
        </p:nvSpPr>
        <p:spPr>
          <a:xfrm>
            <a:off x="382588" y="1874838"/>
            <a:ext cx="11401425" cy="4221162"/>
          </a:xfrm>
          <a:prstGeom prst="rect">
            <a:avLst/>
          </a:prstGeom>
        </p:spPr>
        <p:txBody>
          <a:bodyPr/>
          <a:lstStyle>
            <a:lvl1pPr marL="450000" indent="-450000">
              <a:lnSpc>
                <a:spcPct val="100000"/>
              </a:lnSpc>
              <a:spcBef>
                <a:spcPts val="1000"/>
              </a:spcBef>
              <a:buClr>
                <a:schemeClr val="bg1"/>
              </a:buClr>
              <a:buFont typeface="+mj-lt"/>
              <a:buAutoNum type="arabicPeriod"/>
              <a:defRPr sz="2400">
                <a:solidFill>
                  <a:schemeClr val="bg1"/>
                </a:solidFill>
              </a:defRPr>
            </a:lvl1pPr>
            <a:lvl2pPr marL="630000" indent="-180000">
              <a:lnSpc>
                <a:spcPct val="100000"/>
              </a:lnSpc>
              <a:spcBef>
                <a:spcPts val="1000"/>
              </a:spcBef>
              <a:buClr>
                <a:schemeClr val="bg1"/>
              </a:buClr>
              <a:buFont typeface="Calibri" panose="020F0502020204030204" pitchFamily="34" charset="0"/>
              <a:buChar char="&gt;"/>
              <a:defRPr sz="1800">
                <a:solidFill>
                  <a:schemeClr val="bg1"/>
                </a:solidFill>
              </a:defRPr>
            </a:lvl2pPr>
            <a:lvl3pPr marL="810000" marR="0" indent="-180000" algn="l" defTabSz="914400" rtl="0" eaLnBrk="1" fontAlgn="auto" latinLnBrk="0" hangingPunct="1">
              <a:lnSpc>
                <a:spcPct val="100000"/>
              </a:lnSpc>
              <a:spcBef>
                <a:spcPts val="0"/>
              </a:spcBef>
              <a:spcAft>
                <a:spcPts val="0"/>
              </a:spcAft>
              <a:buClr>
                <a:schemeClr val="bg1"/>
              </a:buClr>
              <a:buSzTx/>
              <a:buFont typeface="Calibri" panose="020F0502020204030204" pitchFamily="34" charset="0"/>
              <a:buChar char="&gt;"/>
              <a:tabLst/>
              <a:defRPr sz="1800">
                <a:solidFill>
                  <a:schemeClr val="bg1"/>
                </a:solidFill>
              </a:defRPr>
            </a:lvl3pPr>
            <a:lvl4pPr marL="990000" marR="0" indent="-180000" algn="l" defTabSz="914400" rtl="0" eaLnBrk="1" fontAlgn="auto" latinLnBrk="0" hangingPunct="1">
              <a:lnSpc>
                <a:spcPct val="100000"/>
              </a:lnSpc>
              <a:spcBef>
                <a:spcPts val="0"/>
              </a:spcBef>
              <a:spcAft>
                <a:spcPts val="0"/>
              </a:spcAft>
              <a:buClr>
                <a:schemeClr val="bg1"/>
              </a:buClr>
              <a:buSzTx/>
              <a:buFont typeface="Calibri" panose="020F0502020204030204" pitchFamily="34" charset="0"/>
              <a:buChar char="&gt;"/>
              <a:tabLst/>
              <a:defRPr>
                <a:solidFill>
                  <a:schemeClr val="bg1"/>
                </a:solidFill>
              </a:defRPr>
            </a:lvl4pPr>
            <a:lvl5pPr marL="1170000" indent="-180000">
              <a:lnSpc>
                <a:spcPct val="100000"/>
              </a:lnSpc>
              <a:spcBef>
                <a:spcPts val="0"/>
              </a:spcBef>
              <a:buClr>
                <a:schemeClr val="bg1"/>
              </a:buClr>
              <a:buFont typeface="Calibri" pitchFamily="34" charset="0"/>
              <a:buChar char="&gt;"/>
              <a:defRPr>
                <a:solidFill>
                  <a:schemeClr val="bg1"/>
                </a:solidFill>
              </a:defRPr>
            </a:lvl5pPr>
            <a:lvl6pPr>
              <a:defRPr/>
            </a:lvl6pPr>
            <a:lvl9pPr marL="1851325" indent="0">
              <a:buClr>
                <a:schemeClr val="bg1"/>
              </a:buClr>
              <a:buNone/>
              <a:defRPr>
                <a:solidFill>
                  <a:schemeClr val="bg1"/>
                </a:solidFill>
              </a:defRPr>
            </a:lvl9pPr>
          </a:lstStyle>
          <a:p>
            <a:pPr lvl="0"/>
            <a:r>
              <a:rPr lang="de-DE"/>
              <a:t>Ebene eins</a:t>
            </a:r>
          </a:p>
          <a:p>
            <a:pPr lvl="1"/>
            <a:r>
              <a:rPr lang="de-DE"/>
              <a:t>Ebene zwei</a:t>
            </a:r>
          </a:p>
          <a:p>
            <a:pPr lvl="2"/>
            <a:r>
              <a:rPr lang="de-DE"/>
              <a:t>Ebene drei</a:t>
            </a:r>
          </a:p>
          <a:p>
            <a:pPr lvl="3"/>
            <a:r>
              <a:rPr lang="de-DE"/>
              <a:t>Ebene vier</a:t>
            </a:r>
          </a:p>
          <a:p>
            <a:pPr lvl="4"/>
            <a:r>
              <a:rPr lang="de-DE"/>
              <a:t>Ebene fünf</a:t>
            </a:r>
          </a:p>
        </p:txBody>
      </p:sp>
      <p:sp>
        <p:nvSpPr>
          <p:cNvPr id="2" name="Titel 1">
            <a:extLst>
              <a:ext uri="{FF2B5EF4-FFF2-40B4-BE49-F238E27FC236}">
                <a16:creationId xmlns:a16="http://schemas.microsoft.com/office/drawing/2014/main" id="{43650ED6-9C8F-4F85-AAE3-44FF8DB09CE6}"/>
              </a:ext>
            </a:extLst>
          </p:cNvPr>
          <p:cNvSpPr>
            <a:spLocks noGrp="1"/>
          </p:cNvSpPr>
          <p:nvPr>
            <p:ph type="title"/>
          </p:nvPr>
        </p:nvSpPr>
        <p:spPr/>
        <p:txBody>
          <a:bodyPr/>
          <a:lstStyle>
            <a:lvl1pPr>
              <a:defRPr>
                <a:solidFill>
                  <a:schemeClr val="bg2"/>
                </a:solidFill>
              </a:defRPr>
            </a:lvl1pPr>
          </a:lstStyle>
          <a:p>
            <a:r>
              <a:rPr lang="de-DE"/>
              <a:t>Mastertitelformat bearbeiten</a:t>
            </a:r>
          </a:p>
        </p:txBody>
      </p:sp>
      <p:sp>
        <p:nvSpPr>
          <p:cNvPr id="11" name="Textplatzhalter 9">
            <a:extLst>
              <a:ext uri="{FF2B5EF4-FFF2-40B4-BE49-F238E27FC236}">
                <a16:creationId xmlns:a16="http://schemas.microsoft.com/office/drawing/2014/main" id="{4AB6F5FA-E53E-48BF-8F88-4D93FA660CA7}"/>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a:t>Titel oder Kapitel</a:t>
            </a:r>
          </a:p>
        </p:txBody>
      </p:sp>
      <p:sp>
        <p:nvSpPr>
          <p:cNvPr id="14" name="Slide Number Placeholder 5">
            <a:extLst>
              <a:ext uri="{FF2B5EF4-FFF2-40B4-BE49-F238E27FC236}">
                <a16:creationId xmlns:a16="http://schemas.microsoft.com/office/drawing/2014/main" id="{76E9B607-A85A-45F9-A72C-3875CD62FAFF}"/>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a:t>
            </a:fld>
            <a:endParaRPr lang="en-US"/>
          </a:p>
        </p:txBody>
      </p:sp>
      <p:sp>
        <p:nvSpPr>
          <p:cNvPr id="16" name="Fußzeilenplatzhalter 3">
            <a:extLst>
              <a:ext uri="{FF2B5EF4-FFF2-40B4-BE49-F238E27FC236}">
                <a16:creationId xmlns:a16="http://schemas.microsoft.com/office/drawing/2014/main" id="{90296AA2-5509-47FA-99DA-6DFE2043D1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endParaRPr lang="de-DE"/>
          </a:p>
        </p:txBody>
      </p:sp>
    </p:spTree>
    <p:custDataLst>
      <p:tags r:id="rId1"/>
    </p:custDataLst>
    <p:extLst>
      <p:ext uri="{BB962C8B-B14F-4D97-AF65-F5344CB8AC3E}">
        <p14:creationId xmlns:p14="http://schemas.microsoft.com/office/powerpoint/2010/main" val="39549044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2_D_Mediafolie">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AD35751-6505-4007-B0D2-01722B58E3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9" name="Rechteck 8">
            <a:extLst>
              <a:ext uri="{FF2B5EF4-FFF2-40B4-BE49-F238E27FC236}">
                <a16:creationId xmlns:a16="http://schemas.microsoft.com/office/drawing/2014/main" id="{A28E3D62-BFD6-43CC-9187-223000645BF0}"/>
              </a:ext>
            </a:extLst>
          </p:cNvPr>
          <p:cNvSpPr/>
          <p:nvPr userDrawn="1"/>
        </p:nvSpPr>
        <p:spPr>
          <a:xfrm>
            <a:off x="0" y="-3175"/>
            <a:ext cx="12192000" cy="1523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EF66153-AABB-41B2-A56D-D33EBA69FA4A}"/>
              </a:ext>
            </a:extLst>
          </p:cNvPr>
          <p:cNvSpPr>
            <a:spLocks noGrp="1"/>
          </p:cNvSpPr>
          <p:nvPr>
            <p:ph type="title"/>
          </p:nvPr>
        </p:nvSpPr>
        <p:spPr/>
        <p:txBody>
          <a:bodyPr/>
          <a:lstStyle>
            <a:lvl1pPr>
              <a:defRPr>
                <a:solidFill>
                  <a:schemeClr val="bg2"/>
                </a:solidFill>
              </a:defRPr>
            </a:lvl1pPr>
          </a:lstStyle>
          <a:p>
            <a:r>
              <a:rPr lang="de-DE"/>
              <a:t>Mastertitelformat bearbeiten</a:t>
            </a:r>
          </a:p>
        </p:txBody>
      </p:sp>
      <p:sp>
        <p:nvSpPr>
          <p:cNvPr id="11" name="Textplatzhalter 9">
            <a:extLst>
              <a:ext uri="{FF2B5EF4-FFF2-40B4-BE49-F238E27FC236}">
                <a16:creationId xmlns:a16="http://schemas.microsoft.com/office/drawing/2014/main" id="{E7FE378F-2930-4B22-B3C7-B5E3D508DAB4}"/>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a:t>Titel oder Kapitel</a:t>
            </a:r>
          </a:p>
        </p:txBody>
      </p:sp>
      <p:sp>
        <p:nvSpPr>
          <p:cNvPr id="14" name="Slide Number Placeholder 5">
            <a:extLst>
              <a:ext uri="{FF2B5EF4-FFF2-40B4-BE49-F238E27FC236}">
                <a16:creationId xmlns:a16="http://schemas.microsoft.com/office/drawing/2014/main" id="{AECCF148-4136-44A5-B332-9AA74FE4A5D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a:t>
            </a:fld>
            <a:endParaRPr lang="en-US"/>
          </a:p>
        </p:txBody>
      </p:sp>
      <p:sp>
        <p:nvSpPr>
          <p:cNvPr id="15" name="Fußzeilenplatzhalter 3">
            <a:extLst>
              <a:ext uri="{FF2B5EF4-FFF2-40B4-BE49-F238E27FC236}">
                <a16:creationId xmlns:a16="http://schemas.microsoft.com/office/drawing/2014/main" id="{2DF7D64D-AAD6-4D4F-896A-CA0A660C0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endParaRPr lang="de-DE"/>
          </a:p>
        </p:txBody>
      </p:sp>
      <p:sp>
        <p:nvSpPr>
          <p:cNvPr id="12" name="Inhaltsplatzhalter 3"/>
          <p:cNvSpPr>
            <a:spLocks noGrp="1"/>
          </p:cNvSpPr>
          <p:nvPr>
            <p:ph sz="quarter" idx="14"/>
          </p:nvPr>
        </p:nvSpPr>
        <p:spPr>
          <a:xfrm>
            <a:off x="382588" y="1879600"/>
            <a:ext cx="11415712" cy="4229100"/>
          </a:xfrm>
          <a:prstGeom prst="rect">
            <a:avLst/>
          </a:prstGeom>
        </p:spPr>
        <p:txBody>
          <a:bodyPr/>
          <a:lstStyle>
            <a:lvl1pPr>
              <a:defRPr>
                <a:solidFill>
                  <a:schemeClr val="tx1"/>
                </a:solidFill>
              </a:defRPr>
            </a:lvl1pPr>
          </a:lstStyle>
          <a:p>
            <a:pPr lvl="0"/>
            <a:endParaRPr lang="de-DE"/>
          </a:p>
        </p:txBody>
      </p:sp>
    </p:spTree>
    <p:custDataLst>
      <p:tags r:id="rId1"/>
    </p:custDataLst>
    <p:extLst>
      <p:ext uri="{BB962C8B-B14F-4D97-AF65-F5344CB8AC3E}">
        <p14:creationId xmlns:p14="http://schemas.microsoft.com/office/powerpoint/2010/main" val="36819629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3_A_Text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D6BD21-D5E2-4157-A93E-B2D07F20C010}"/>
              </a:ext>
            </a:extLst>
          </p:cNvPr>
          <p:cNvSpPr/>
          <p:nvPr userDrawn="1"/>
        </p:nvSpPr>
        <p:spPr>
          <a:xfrm>
            <a:off x="0" y="0"/>
            <a:ext cx="12192000" cy="6096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a:t>Shorttext 24 </a:t>
            </a:r>
            <a:r>
              <a:rPr lang="de-DE" err="1"/>
              <a:t>pt</a:t>
            </a:r>
            <a:r>
              <a:rPr lang="de-DE"/>
              <a:t> – als bekanntester Blindtext gilt der Text „</a:t>
            </a:r>
            <a:r>
              <a:rPr lang="de-DE" err="1"/>
              <a:t>Lorem</a:t>
            </a:r>
            <a:r>
              <a:rPr lang="de-DE"/>
              <a:t> </a:t>
            </a:r>
            <a:r>
              <a:rPr lang="de-DE" err="1"/>
              <a:t>ipsum</a:t>
            </a:r>
            <a:r>
              <a:rPr lang="de-DE"/>
              <a:t>“, der seinen Ursprung im 16. Jahrhundert haben soll. </a:t>
            </a:r>
            <a:r>
              <a:rPr lang="de-DE" err="1"/>
              <a:t>Lorem</a:t>
            </a:r>
            <a:r>
              <a:rPr lang="de-DE"/>
              <a:t> </a:t>
            </a:r>
            <a:r>
              <a:rPr lang="de-DE" err="1"/>
              <a:t>ipsum</a:t>
            </a:r>
            <a:r>
              <a:rPr lang="de-DE"/>
              <a:t> ist in einer pseudo-lateinischen Sprache verfasst, die ungefähr dem „natürlichen“ Latein entspricht. </a:t>
            </a:r>
          </a:p>
        </p:txBody>
      </p:sp>
      <p:sp>
        <p:nvSpPr>
          <p:cNvPr id="9" name="Textplatzhalter 4">
            <a:extLst>
              <a:ext uri="{FF2B5EF4-FFF2-40B4-BE49-F238E27FC236}">
                <a16:creationId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err="1"/>
              <a:t>Longtext</a:t>
            </a:r>
            <a:r>
              <a:rPr lang="de-DE"/>
              <a:t> 33 </a:t>
            </a:r>
            <a:r>
              <a:rPr lang="de-DE" err="1"/>
              <a:t>px</a:t>
            </a:r>
            <a:r>
              <a:rPr lang="de-DE"/>
              <a:t> – in Ihm finden sich eine Reihe realer lateinischer Wörter. Auch dieser Blindtext ist unverständlich gehalten, imitiert jedoch den Rhythmus der meisten europäischen Sprachen in lateinischer Schrift. </a:t>
            </a:r>
          </a:p>
          <a:p>
            <a:pPr lvl="0"/>
            <a:endParaRPr lang="de-DE"/>
          </a:p>
          <a:p>
            <a:pPr lvl="0"/>
            <a:r>
              <a:rPr lang="de-DE"/>
              <a:t>Der Vorteil des lateinischen Ursprungs und der relativen Sinnlosigkeit von </a:t>
            </a:r>
            <a:r>
              <a:rPr lang="de-DE" err="1"/>
              <a:t>Lorem</a:t>
            </a:r>
            <a:r>
              <a:rPr lang="de-DE"/>
              <a:t> </a:t>
            </a:r>
            <a:r>
              <a:rPr lang="de-DE" err="1"/>
              <a:t>ipsum</a:t>
            </a:r>
            <a:r>
              <a:rPr lang="de-DE"/>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err="1"/>
              <a:t>Lorem</a:t>
            </a:r>
            <a:r>
              <a:rPr lang="de-DE"/>
              <a:t> </a:t>
            </a:r>
            <a:r>
              <a:rPr lang="de-DE" err="1"/>
              <a:t>ipsum</a:t>
            </a:r>
            <a:r>
              <a:rPr lang="de-DE"/>
              <a:t> die generelle Substantivgroßschreibung der deutschen Sprache nicht abbilden kann. Als visueller Platzhalter für deutschsprachige Texte ist </a:t>
            </a:r>
            <a:r>
              <a:rPr lang="de-DE" err="1"/>
              <a:t>Lorem</a:t>
            </a:r>
            <a:r>
              <a:rPr lang="de-DE"/>
              <a:t> </a:t>
            </a:r>
            <a:r>
              <a:rPr lang="de-DE" err="1"/>
              <a:t>ipsum</a:t>
            </a:r>
            <a:r>
              <a:rPr lang="de-DE"/>
              <a:t> demzufolge nur begrenzt geeignet. Sollen Blindtexte dazu dienen, die Eigenheiten der Schriftarten zu vergleichen,.</a:t>
            </a:r>
          </a:p>
          <a:p>
            <a:pPr lvl="0"/>
            <a:endParaRPr lang="de-DE"/>
          </a:p>
          <a:p>
            <a:pPr lvl="0"/>
            <a:endParaRPr lang="de-DE"/>
          </a:p>
        </p:txBody>
      </p:sp>
      <p:pic>
        <p:nvPicPr>
          <p:cNvPr id="10" name="Grafik 9">
            <a:extLst>
              <a:ext uri="{FF2B5EF4-FFF2-40B4-BE49-F238E27FC236}">
                <a16:creationId xmlns:a16="http://schemas.microsoft.com/office/drawing/2014/main" id="{F9C934DD-9BA9-4ACD-BF17-69D9FEC066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2" name="Rechteck 11">
            <a:extLst>
              <a:ext uri="{FF2B5EF4-FFF2-40B4-BE49-F238E27FC236}">
                <a16:creationId xmlns:a16="http://schemas.microsoft.com/office/drawing/2014/main" id="{0C88BF8F-84A5-43A6-BE4C-8DE9D2EA8AC3}"/>
              </a:ext>
            </a:extLst>
          </p:cNvPr>
          <p:cNvSpPr/>
          <p:nvPr userDrawn="1"/>
        </p:nvSpPr>
        <p:spPr>
          <a:xfrm>
            <a:off x="0" y="-3175"/>
            <a:ext cx="12192000" cy="1523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2A09F5B6-C5FD-46DA-BBE6-00800941D74F}"/>
              </a:ext>
            </a:extLst>
          </p:cNvPr>
          <p:cNvSpPr>
            <a:spLocks noGrp="1"/>
          </p:cNvSpPr>
          <p:nvPr>
            <p:ph type="title"/>
          </p:nvPr>
        </p:nvSpPr>
        <p:spPr/>
        <p:txBody>
          <a:bodyPr/>
          <a:lstStyle>
            <a:lvl1pPr>
              <a:defRPr>
                <a:solidFill>
                  <a:schemeClr val="bg2"/>
                </a:solidFill>
              </a:defRPr>
            </a:lvl1pPr>
          </a:lstStyle>
          <a:p>
            <a:r>
              <a:rPr lang="de-DE"/>
              <a:t>Mastertitelformat bearbeiten</a:t>
            </a:r>
          </a:p>
        </p:txBody>
      </p:sp>
      <p:sp>
        <p:nvSpPr>
          <p:cNvPr id="13" name="Textplatzhalter 9">
            <a:extLst>
              <a:ext uri="{FF2B5EF4-FFF2-40B4-BE49-F238E27FC236}">
                <a16:creationId xmlns:a16="http://schemas.microsoft.com/office/drawing/2014/main" id="{84311A37-9787-457B-AE51-14AA6D1D0693}"/>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a:t>Titel oder Kapitel</a:t>
            </a:r>
          </a:p>
        </p:txBody>
      </p:sp>
      <p:sp>
        <p:nvSpPr>
          <p:cNvPr id="15" name="Slide Number Placeholder 5">
            <a:extLst>
              <a:ext uri="{FF2B5EF4-FFF2-40B4-BE49-F238E27FC236}">
                <a16:creationId xmlns:a16="http://schemas.microsoft.com/office/drawing/2014/main" id="{655275DB-ACE4-45F4-8808-B624DF6B980B}"/>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a:t>
            </a:fld>
            <a:endParaRPr lang="en-US"/>
          </a:p>
        </p:txBody>
      </p:sp>
      <p:sp>
        <p:nvSpPr>
          <p:cNvPr id="16" name="Fußzeilenplatzhalter 3">
            <a:extLst>
              <a:ext uri="{FF2B5EF4-FFF2-40B4-BE49-F238E27FC236}">
                <a16:creationId xmlns:a16="http://schemas.microsoft.com/office/drawing/2014/main" id="{B36E1506-0969-4F16-AAE6-53F42EE9CF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endParaRPr lang="de-DE"/>
          </a:p>
        </p:txBody>
      </p:sp>
    </p:spTree>
    <p:custDataLst>
      <p:tags r:id="rId1"/>
    </p:custDataLst>
    <p:extLst>
      <p:ext uri="{BB962C8B-B14F-4D97-AF65-F5344CB8AC3E}">
        <p14:creationId xmlns:p14="http://schemas.microsoft.com/office/powerpoint/2010/main" val="2724892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03_B_Text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DE1644E2-5D46-47A1-96B3-9347BF4903EC}"/>
              </a:ext>
            </a:extLst>
          </p:cNvPr>
          <p:cNvSpPr/>
          <p:nvPr userDrawn="1"/>
        </p:nvSpPr>
        <p:spPr>
          <a:xfrm>
            <a:off x="1929" y="0"/>
            <a:ext cx="12192000" cy="15208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a:t>Shorttext 24 </a:t>
            </a:r>
            <a:r>
              <a:rPr lang="de-DE" err="1"/>
              <a:t>pt</a:t>
            </a:r>
            <a:r>
              <a:rPr lang="de-DE"/>
              <a:t> – als bekanntester Blindtext gilt der Text „</a:t>
            </a:r>
            <a:r>
              <a:rPr lang="de-DE" err="1"/>
              <a:t>Lorem</a:t>
            </a:r>
            <a:r>
              <a:rPr lang="de-DE"/>
              <a:t> </a:t>
            </a:r>
            <a:r>
              <a:rPr lang="de-DE" err="1"/>
              <a:t>ipsum</a:t>
            </a:r>
            <a:r>
              <a:rPr lang="de-DE"/>
              <a:t>“, der seinen Ursprung im 16. Jahrhundert haben soll. </a:t>
            </a:r>
            <a:r>
              <a:rPr lang="de-DE" err="1"/>
              <a:t>Lorem</a:t>
            </a:r>
            <a:r>
              <a:rPr lang="de-DE"/>
              <a:t> </a:t>
            </a:r>
            <a:r>
              <a:rPr lang="de-DE" err="1"/>
              <a:t>ipsum</a:t>
            </a:r>
            <a:r>
              <a:rPr lang="de-DE"/>
              <a:t> ist in einer pseudo-lateinischen Sprache verfasst, die ungefähr dem „natürlichen“ Latein entspricht. </a:t>
            </a:r>
          </a:p>
        </p:txBody>
      </p:sp>
      <p:sp>
        <p:nvSpPr>
          <p:cNvPr id="9" name="Textplatzhalter 4">
            <a:extLst>
              <a:ext uri="{FF2B5EF4-FFF2-40B4-BE49-F238E27FC236}">
                <a16:creationId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err="1"/>
              <a:t>Longtext</a:t>
            </a:r>
            <a:r>
              <a:rPr lang="de-DE"/>
              <a:t> 33 </a:t>
            </a:r>
            <a:r>
              <a:rPr lang="de-DE" err="1"/>
              <a:t>px</a:t>
            </a:r>
            <a:r>
              <a:rPr lang="de-DE"/>
              <a:t> – in Ihm finden sich eine Reihe realer lateinischer Wörter. Auch dieser Blindtext ist unverständlich gehalten, imitiert jedoch den Rhythmus der meisten europäischen Sprachen in lateinischer Schrift. </a:t>
            </a:r>
          </a:p>
          <a:p>
            <a:pPr lvl="0"/>
            <a:endParaRPr lang="de-DE"/>
          </a:p>
          <a:p>
            <a:pPr lvl="0"/>
            <a:r>
              <a:rPr lang="de-DE"/>
              <a:t>Der Vorteil des lateinischen Ursprungs und der relativen Sinnlosigkeit von </a:t>
            </a:r>
            <a:r>
              <a:rPr lang="de-DE" err="1"/>
              <a:t>Lorem</a:t>
            </a:r>
            <a:r>
              <a:rPr lang="de-DE"/>
              <a:t> </a:t>
            </a:r>
            <a:r>
              <a:rPr lang="de-DE" err="1"/>
              <a:t>ipsum</a:t>
            </a:r>
            <a:r>
              <a:rPr lang="de-DE"/>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err="1"/>
              <a:t>Lorem</a:t>
            </a:r>
            <a:r>
              <a:rPr lang="de-DE"/>
              <a:t> </a:t>
            </a:r>
            <a:r>
              <a:rPr lang="de-DE" err="1"/>
              <a:t>ipsum</a:t>
            </a:r>
            <a:r>
              <a:rPr lang="de-DE"/>
              <a:t> die generelle Substantivgroßschreibung der deutschen Sprache nicht abbilden kann. Als visueller Platzhalter für deutschsprachige Texte ist </a:t>
            </a:r>
            <a:r>
              <a:rPr lang="de-DE" err="1"/>
              <a:t>Lorem</a:t>
            </a:r>
            <a:r>
              <a:rPr lang="de-DE"/>
              <a:t> </a:t>
            </a:r>
            <a:r>
              <a:rPr lang="de-DE" err="1"/>
              <a:t>ipsum</a:t>
            </a:r>
            <a:r>
              <a:rPr lang="de-DE"/>
              <a:t> demzufolge nur begrenzt geeignet. Sollen Blindtexte dazu dienen, die Eigenheiten der Schriftarten zu vergleichen,.</a:t>
            </a:r>
          </a:p>
          <a:p>
            <a:pPr lvl="0"/>
            <a:endParaRPr lang="de-DE"/>
          </a:p>
          <a:p>
            <a:pPr lvl="0"/>
            <a:endParaRPr lang="de-DE"/>
          </a:p>
        </p:txBody>
      </p:sp>
      <p:pic>
        <p:nvPicPr>
          <p:cNvPr id="12" name="Grafik 11">
            <a:extLst>
              <a:ext uri="{FF2B5EF4-FFF2-40B4-BE49-F238E27FC236}">
                <a16:creationId xmlns:a16="http://schemas.microsoft.com/office/drawing/2014/main" id="{63480EA8-7DA9-44C6-B404-8EC76F41DA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2" name="Titel 1">
            <a:extLst>
              <a:ext uri="{FF2B5EF4-FFF2-40B4-BE49-F238E27FC236}">
                <a16:creationId xmlns:a16="http://schemas.microsoft.com/office/drawing/2014/main" id="{1B8B9B5D-BEC6-46E2-BC5B-0B022643FCE0}"/>
              </a:ext>
            </a:extLst>
          </p:cNvPr>
          <p:cNvSpPr>
            <a:spLocks noGrp="1"/>
          </p:cNvSpPr>
          <p:nvPr>
            <p:ph type="title"/>
          </p:nvPr>
        </p:nvSpPr>
        <p:spPr/>
        <p:txBody>
          <a:bodyPr/>
          <a:lstStyle>
            <a:lvl1pPr>
              <a:defRPr>
                <a:solidFill>
                  <a:schemeClr val="bg2"/>
                </a:solidFill>
              </a:defRPr>
            </a:lvl1pPr>
          </a:lstStyle>
          <a:p>
            <a:r>
              <a:rPr lang="de-DE"/>
              <a:t>Mastertitelformat bearbeiten</a:t>
            </a:r>
          </a:p>
        </p:txBody>
      </p:sp>
      <p:sp>
        <p:nvSpPr>
          <p:cNvPr id="14" name="Textplatzhalter 9">
            <a:extLst>
              <a:ext uri="{FF2B5EF4-FFF2-40B4-BE49-F238E27FC236}">
                <a16:creationId xmlns:a16="http://schemas.microsoft.com/office/drawing/2014/main" id="{78EFF967-F057-4CB9-96B9-DA9F5369107C}"/>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a:t>Titel oder Kapitel</a:t>
            </a:r>
          </a:p>
        </p:txBody>
      </p:sp>
      <p:sp>
        <p:nvSpPr>
          <p:cNvPr id="15" name="Slide Number Placeholder 5">
            <a:extLst>
              <a:ext uri="{FF2B5EF4-FFF2-40B4-BE49-F238E27FC236}">
                <a16:creationId xmlns:a16="http://schemas.microsoft.com/office/drawing/2014/main" id="{DE8134E7-C131-4F38-9A42-CD9D6322ACAC}"/>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a:t>
            </a:fld>
            <a:endParaRPr lang="en-US"/>
          </a:p>
        </p:txBody>
      </p:sp>
      <p:sp>
        <p:nvSpPr>
          <p:cNvPr id="16" name="Fußzeilenplatzhalter 3">
            <a:extLst>
              <a:ext uri="{FF2B5EF4-FFF2-40B4-BE49-F238E27FC236}">
                <a16:creationId xmlns:a16="http://schemas.microsoft.com/office/drawing/2014/main" id="{DE66C07A-98FA-43D3-8E1E-C8000E6913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endParaRPr lang="de-DE"/>
          </a:p>
        </p:txBody>
      </p:sp>
    </p:spTree>
    <p:custDataLst>
      <p:tags r:id="rId1"/>
    </p:custDataLst>
    <p:extLst>
      <p:ext uri="{BB962C8B-B14F-4D97-AF65-F5344CB8AC3E}">
        <p14:creationId xmlns:p14="http://schemas.microsoft.com/office/powerpoint/2010/main" val="39489999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03_C_Text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DE1644E2-5D46-47A1-96B3-9347BF4903EC}"/>
              </a:ext>
            </a:extLst>
          </p:cNvPr>
          <p:cNvSpPr/>
          <p:nvPr userDrawn="1"/>
        </p:nvSpPr>
        <p:spPr>
          <a:xfrm>
            <a:off x="-12701" y="0"/>
            <a:ext cx="12192000" cy="609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bg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a:t>Shorttext 24 </a:t>
            </a:r>
            <a:r>
              <a:rPr lang="de-DE" err="1"/>
              <a:t>pt</a:t>
            </a:r>
            <a:r>
              <a:rPr lang="de-DE"/>
              <a:t> – als bekanntester Blindtext gilt der Text „</a:t>
            </a:r>
            <a:r>
              <a:rPr lang="de-DE" err="1"/>
              <a:t>Lorem</a:t>
            </a:r>
            <a:r>
              <a:rPr lang="de-DE"/>
              <a:t> </a:t>
            </a:r>
            <a:r>
              <a:rPr lang="de-DE" err="1"/>
              <a:t>ipsum</a:t>
            </a:r>
            <a:r>
              <a:rPr lang="de-DE"/>
              <a:t>“, der seinen Ursprung im 16. Jahrhundert haben soll. </a:t>
            </a:r>
            <a:r>
              <a:rPr lang="de-DE" err="1"/>
              <a:t>Lorem</a:t>
            </a:r>
            <a:r>
              <a:rPr lang="de-DE"/>
              <a:t> </a:t>
            </a:r>
            <a:r>
              <a:rPr lang="de-DE" err="1"/>
              <a:t>ipsum</a:t>
            </a:r>
            <a:r>
              <a:rPr lang="de-DE"/>
              <a:t> ist in einer pseudo-lateinischen Sprache verfasst, die ungefähr dem „natürlichen“ Latein entspricht. </a:t>
            </a:r>
          </a:p>
        </p:txBody>
      </p:sp>
      <p:sp>
        <p:nvSpPr>
          <p:cNvPr id="9" name="Textplatzhalter 4">
            <a:extLst>
              <a:ext uri="{FF2B5EF4-FFF2-40B4-BE49-F238E27FC236}">
                <a16:creationId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err="1"/>
              <a:t>Longtext</a:t>
            </a:r>
            <a:r>
              <a:rPr lang="de-DE"/>
              <a:t> 33 </a:t>
            </a:r>
            <a:r>
              <a:rPr lang="de-DE" err="1"/>
              <a:t>px</a:t>
            </a:r>
            <a:r>
              <a:rPr lang="de-DE"/>
              <a:t> – in Ihm finden sich eine Reihe realer lateinischer Wörter. Auch dieser Blindtext ist unverständlich gehalten, imitiert jedoch den Rhythmus der meisten europäischen Sprachen in lateinischer Schrift. </a:t>
            </a:r>
          </a:p>
          <a:p>
            <a:pPr lvl="0"/>
            <a:endParaRPr lang="de-DE"/>
          </a:p>
          <a:p>
            <a:pPr lvl="0"/>
            <a:r>
              <a:rPr lang="de-DE"/>
              <a:t>Der Vorteil des lateinischen Ursprungs und der relativen Sinnlosigkeit von </a:t>
            </a:r>
            <a:r>
              <a:rPr lang="de-DE" err="1"/>
              <a:t>Lorem</a:t>
            </a:r>
            <a:r>
              <a:rPr lang="de-DE"/>
              <a:t> </a:t>
            </a:r>
            <a:r>
              <a:rPr lang="de-DE" err="1"/>
              <a:t>ipsum</a:t>
            </a:r>
            <a:r>
              <a:rPr lang="de-DE"/>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err="1"/>
              <a:t>Lorem</a:t>
            </a:r>
            <a:r>
              <a:rPr lang="de-DE"/>
              <a:t> </a:t>
            </a:r>
            <a:r>
              <a:rPr lang="de-DE" err="1"/>
              <a:t>ipsum</a:t>
            </a:r>
            <a:r>
              <a:rPr lang="de-DE"/>
              <a:t> die generelle Substantivgroßschreibung der deutschen Sprache nicht abbilden kann. Als visueller Platzhalter für deutschsprachige Texte ist </a:t>
            </a:r>
            <a:r>
              <a:rPr lang="de-DE" err="1"/>
              <a:t>Lorem</a:t>
            </a:r>
            <a:r>
              <a:rPr lang="de-DE"/>
              <a:t> </a:t>
            </a:r>
            <a:r>
              <a:rPr lang="de-DE" err="1"/>
              <a:t>ipsum</a:t>
            </a:r>
            <a:r>
              <a:rPr lang="de-DE"/>
              <a:t> demzufolge nur begrenzt geeignet. Sollen Blindtexte dazu dienen, die Eigenheiten der Schriftarten zu vergleichen,.</a:t>
            </a:r>
          </a:p>
          <a:p>
            <a:pPr lvl="0"/>
            <a:endParaRPr lang="de-DE"/>
          </a:p>
          <a:p>
            <a:pPr lvl="0"/>
            <a:endParaRPr lang="de-DE"/>
          </a:p>
        </p:txBody>
      </p:sp>
      <p:pic>
        <p:nvPicPr>
          <p:cNvPr id="12" name="Grafik 11">
            <a:extLst>
              <a:ext uri="{FF2B5EF4-FFF2-40B4-BE49-F238E27FC236}">
                <a16:creationId xmlns:a16="http://schemas.microsoft.com/office/drawing/2014/main" id="{63480EA8-7DA9-44C6-B404-8EC76F41DA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2" name="Titel 1">
            <a:extLst>
              <a:ext uri="{FF2B5EF4-FFF2-40B4-BE49-F238E27FC236}">
                <a16:creationId xmlns:a16="http://schemas.microsoft.com/office/drawing/2014/main" id="{CA4D8116-E896-4100-9227-A47177218674}"/>
              </a:ext>
            </a:extLst>
          </p:cNvPr>
          <p:cNvSpPr>
            <a:spLocks noGrp="1"/>
          </p:cNvSpPr>
          <p:nvPr>
            <p:ph type="title"/>
          </p:nvPr>
        </p:nvSpPr>
        <p:spPr/>
        <p:txBody>
          <a:bodyPr/>
          <a:lstStyle>
            <a:lvl1pPr>
              <a:defRPr>
                <a:solidFill>
                  <a:schemeClr val="bg2"/>
                </a:solidFill>
              </a:defRPr>
            </a:lvl1pPr>
          </a:lstStyle>
          <a:p>
            <a:r>
              <a:rPr lang="de-DE"/>
              <a:t>Mastertitelformat bearbeiten</a:t>
            </a:r>
          </a:p>
        </p:txBody>
      </p:sp>
      <p:sp>
        <p:nvSpPr>
          <p:cNvPr id="14" name="Textplatzhalter 9">
            <a:extLst>
              <a:ext uri="{FF2B5EF4-FFF2-40B4-BE49-F238E27FC236}">
                <a16:creationId xmlns:a16="http://schemas.microsoft.com/office/drawing/2014/main" id="{23F98220-37BC-4CAA-924E-89F2D29352CE}"/>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a:t>Titel oder Kapitel</a:t>
            </a:r>
          </a:p>
        </p:txBody>
      </p:sp>
      <p:sp>
        <p:nvSpPr>
          <p:cNvPr id="15" name="Slide Number Placeholder 5">
            <a:extLst>
              <a:ext uri="{FF2B5EF4-FFF2-40B4-BE49-F238E27FC236}">
                <a16:creationId xmlns:a16="http://schemas.microsoft.com/office/drawing/2014/main" id="{F2DC7816-1898-4C95-A899-AE801E86305D}"/>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a:t>
            </a:fld>
            <a:endParaRPr lang="en-US"/>
          </a:p>
        </p:txBody>
      </p:sp>
      <p:sp>
        <p:nvSpPr>
          <p:cNvPr id="16" name="Fußzeilenplatzhalter 3">
            <a:extLst>
              <a:ext uri="{FF2B5EF4-FFF2-40B4-BE49-F238E27FC236}">
                <a16:creationId xmlns:a16="http://schemas.microsoft.com/office/drawing/2014/main" id="{0318FB3E-0E17-4B42-83E3-FA0C3C3CEB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endParaRPr lang="de-DE"/>
          </a:p>
        </p:txBody>
      </p:sp>
    </p:spTree>
    <p:custDataLst>
      <p:tags r:id="rId1"/>
    </p:custDataLst>
    <p:extLst>
      <p:ext uri="{BB962C8B-B14F-4D97-AF65-F5344CB8AC3E}">
        <p14:creationId xmlns:p14="http://schemas.microsoft.com/office/powerpoint/2010/main" val="713138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4_A_Text-/ Bildfolie">
    <p:spTree>
      <p:nvGrpSpPr>
        <p:cNvPr id="1" name=""/>
        <p:cNvGrpSpPr/>
        <p:nvPr/>
      </p:nvGrpSpPr>
      <p:grpSpPr>
        <a:xfrm>
          <a:off x="0" y="0"/>
          <a:ext cx="0" cy="0"/>
          <a:chOff x="0" y="0"/>
          <a:chExt cx="0" cy="0"/>
        </a:xfrm>
      </p:grpSpPr>
      <p:sp>
        <p:nvSpPr>
          <p:cNvPr id="10" name="Bildplatzhalter 4">
            <a:extLst>
              <a:ext uri="{FF2B5EF4-FFF2-40B4-BE49-F238E27FC236}">
                <a16:creationId xmlns:a16="http://schemas.microsoft.com/office/drawing/2014/main" id="{1F6AA92C-44AB-42CC-BBEC-9D0DE5039364}"/>
              </a:ext>
            </a:extLst>
          </p:cNvPr>
          <p:cNvSpPr>
            <a:spLocks noGrp="1"/>
          </p:cNvSpPr>
          <p:nvPr>
            <p:ph type="pic" sz="quarter" idx="16"/>
          </p:nvPr>
        </p:nvSpPr>
        <p:spPr>
          <a:xfrm>
            <a:off x="1" y="0"/>
            <a:ext cx="12192000" cy="6096000"/>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p>
        </p:txBody>
      </p:sp>
      <p:sp>
        <p:nvSpPr>
          <p:cNvPr id="7" name="Textplatzhalter 20">
            <a:extLst>
              <a:ext uri="{FF2B5EF4-FFF2-40B4-BE49-F238E27FC236}">
                <a16:creationId xmlns:a16="http://schemas.microsoft.com/office/drawing/2014/main" id="{2B2367C0-1AEF-4135-8057-FD1D58C8E744}"/>
              </a:ext>
            </a:extLst>
          </p:cNvPr>
          <p:cNvSpPr>
            <a:spLocks noGrp="1"/>
          </p:cNvSpPr>
          <p:nvPr>
            <p:ph type="body" sz="quarter" idx="13" hasCustomPrompt="1"/>
          </p:nvPr>
        </p:nvSpPr>
        <p:spPr>
          <a:xfrm>
            <a:off x="0" y="267415"/>
            <a:ext cx="3404212" cy="494585"/>
          </a:xfrm>
          <a:prstGeom prst="rect">
            <a:avLst/>
          </a:prstGeom>
          <a:solidFill>
            <a:schemeClr val="tx2">
              <a:alpha val="70000"/>
            </a:schemeClr>
          </a:solidFill>
        </p:spPr>
        <p:txBody>
          <a:bodyPr lIns="378000" tIns="108000"/>
          <a:lstStyle>
            <a:lvl1pPr marL="0" indent="0">
              <a:lnSpc>
                <a:spcPct val="100000"/>
              </a:lnSpc>
              <a:buFont typeface="Arial" panose="020B0604020202020204" pitchFamily="34" charset="0"/>
              <a:buNone/>
              <a:defRPr sz="16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Bildbeschriftung einer Bilderfolie</a:t>
            </a:r>
          </a:p>
        </p:txBody>
      </p:sp>
      <p:pic>
        <p:nvPicPr>
          <p:cNvPr id="9" name="Grafik 8">
            <a:extLst>
              <a:ext uri="{FF2B5EF4-FFF2-40B4-BE49-F238E27FC236}">
                <a16:creationId xmlns:a16="http://schemas.microsoft.com/office/drawing/2014/main" id="{5FEF8E17-D11A-4DCE-9C36-B9F344D2AB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2" name="Textplatzhalter 9">
            <a:extLst>
              <a:ext uri="{FF2B5EF4-FFF2-40B4-BE49-F238E27FC236}">
                <a16:creationId xmlns:a16="http://schemas.microsoft.com/office/drawing/2014/main" id="{07B538D9-64BC-40DC-9950-620800EFCF16}"/>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a:t>Titel oder Kapitel</a:t>
            </a:r>
          </a:p>
        </p:txBody>
      </p:sp>
      <p:sp>
        <p:nvSpPr>
          <p:cNvPr id="13" name="Slide Number Placeholder 5">
            <a:extLst>
              <a:ext uri="{FF2B5EF4-FFF2-40B4-BE49-F238E27FC236}">
                <a16:creationId xmlns:a16="http://schemas.microsoft.com/office/drawing/2014/main" id="{ED1D2E10-3ADA-4385-ABD3-DAE03A67B940}"/>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a:t>
            </a:fld>
            <a:endParaRPr lang="en-US"/>
          </a:p>
        </p:txBody>
      </p:sp>
      <p:sp>
        <p:nvSpPr>
          <p:cNvPr id="14" name="Fußzeilenplatzhalter 3">
            <a:extLst>
              <a:ext uri="{FF2B5EF4-FFF2-40B4-BE49-F238E27FC236}">
                <a16:creationId xmlns:a16="http://schemas.microsoft.com/office/drawing/2014/main" id="{756E0F59-64B3-42E1-8BF7-20488D9CAF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endParaRPr lang="de-DE"/>
          </a:p>
        </p:txBody>
      </p:sp>
    </p:spTree>
    <p:custDataLst>
      <p:tags r:id="rId1"/>
    </p:custDataLst>
    <p:extLst>
      <p:ext uri="{BB962C8B-B14F-4D97-AF65-F5344CB8AC3E}">
        <p14:creationId xmlns:p14="http://schemas.microsoft.com/office/powerpoint/2010/main" val="1289688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04_B_Text-/ Bild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D6BD21-D5E2-4157-A93E-B2D07F20C010}"/>
              </a:ext>
            </a:extLst>
          </p:cNvPr>
          <p:cNvSpPr/>
          <p:nvPr userDrawn="1"/>
        </p:nvSpPr>
        <p:spPr>
          <a:xfrm>
            <a:off x="0" y="0"/>
            <a:ext cx="6286500" cy="6096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7F32C1D6-F2DF-4D86-92A6-0B52096689A0}"/>
              </a:ext>
            </a:extLst>
          </p:cNvPr>
          <p:cNvSpPr>
            <a:spLocks noGrp="1"/>
          </p:cNvSpPr>
          <p:nvPr>
            <p:ph type="title" hasCustomPrompt="1"/>
          </p:nvPr>
        </p:nvSpPr>
        <p:spPr>
          <a:xfrm>
            <a:off x="382587" y="398121"/>
            <a:ext cx="5522913" cy="2025589"/>
          </a:xfrm>
          <a:prstGeom prst="rect">
            <a:avLst/>
          </a:prstGeom>
        </p:spPr>
        <p:txBody>
          <a:bodyPr lIns="0" tIns="0" rIns="0" bIns="0"/>
          <a:lstStyle>
            <a:lvl1pPr>
              <a:defRPr sz="3600">
                <a:solidFill>
                  <a:schemeClr val="tx1"/>
                </a:solidFill>
              </a:defRPr>
            </a:lvl1pPr>
          </a:lstStyle>
          <a:p>
            <a:r>
              <a:rPr lang="de-DE"/>
              <a:t>Titel der Folie 36 </a:t>
            </a:r>
            <a:r>
              <a:rPr lang="de-DE" err="1"/>
              <a:t>pt</a:t>
            </a:r>
            <a:r>
              <a:rPr lang="de-DE"/>
              <a:t> – werden im Lateinischen </a:t>
            </a:r>
            <a:br>
              <a:rPr lang="de-DE"/>
            </a:br>
            <a:r>
              <a:rPr lang="de-DE"/>
              <a:t>nur Satzanfänge groß geschrieben</a:t>
            </a:r>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9"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err="1"/>
              <a:t>Subline</a:t>
            </a:r>
            <a:r>
              <a:rPr lang="de-DE"/>
              <a:t> 24 </a:t>
            </a:r>
            <a:r>
              <a:rPr lang="de-DE" err="1"/>
              <a:t>pt</a:t>
            </a:r>
            <a:r>
              <a:rPr lang="de-DE"/>
              <a:t> – als Blindtext</a:t>
            </a:r>
          </a:p>
        </p:txBody>
      </p:sp>
      <p:sp>
        <p:nvSpPr>
          <p:cNvPr id="9" name="Textplatzhalter 4">
            <a:extLst>
              <a:ext uri="{FF2B5EF4-FFF2-40B4-BE49-F238E27FC236}">
                <a16:creationId xmlns:a16="http://schemas.microsoft.com/office/drawing/2014/main" id="{90402E51-F9BC-46DD-9BC9-70C103489127}"/>
              </a:ext>
            </a:extLst>
          </p:cNvPr>
          <p:cNvSpPr>
            <a:spLocks noGrp="1"/>
          </p:cNvSpPr>
          <p:nvPr>
            <p:ph type="body" sz="quarter" idx="14" hasCustomPrompt="1"/>
          </p:nvPr>
        </p:nvSpPr>
        <p:spPr>
          <a:xfrm>
            <a:off x="382587"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a:t>Shorttext 24 </a:t>
            </a:r>
            <a:r>
              <a:rPr lang="de-DE" err="1"/>
              <a:t>pt</a:t>
            </a:r>
            <a:r>
              <a:rPr lang="de-DE"/>
              <a:t> – in Ihm finden sich eine Reihe realer lateinischer Wörter. Auch dieser Blindtext ist unverständlich gehalten, imitiert jedoch den Rhythmus der meisten europäischen Sprachen in lateinischer Schrift. </a:t>
            </a:r>
          </a:p>
        </p:txBody>
      </p:sp>
      <p:sp>
        <p:nvSpPr>
          <p:cNvPr id="5" name="Bildplatzhalter 4">
            <a:extLst>
              <a:ext uri="{FF2B5EF4-FFF2-40B4-BE49-F238E27FC236}">
                <a16:creationId xmlns:a16="http://schemas.microsoft.com/office/drawing/2014/main" id="{F6D836F4-6161-4CFA-8573-82395BBAF41A}"/>
              </a:ext>
            </a:extLst>
          </p:cNvPr>
          <p:cNvSpPr>
            <a:spLocks noGrp="1"/>
          </p:cNvSpPr>
          <p:nvPr>
            <p:ph type="pic" sz="quarter" idx="15"/>
          </p:nvPr>
        </p:nvSpPr>
        <p:spPr>
          <a:xfrm>
            <a:off x="6286501" y="0"/>
            <a:ext cx="5905499" cy="60960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a:noFill/>
              </a:defRPr>
            </a:lvl1pPr>
          </a:lstStyle>
          <a:p>
            <a:r>
              <a:rPr lang="de-DE"/>
              <a:t>Bild durch Klicken auf Symbol hinzufügen</a:t>
            </a:r>
          </a:p>
        </p:txBody>
      </p:sp>
      <p:pic>
        <p:nvPicPr>
          <p:cNvPr id="12" name="Grafik 11">
            <a:extLst>
              <a:ext uri="{FF2B5EF4-FFF2-40B4-BE49-F238E27FC236}">
                <a16:creationId xmlns:a16="http://schemas.microsoft.com/office/drawing/2014/main" id="{80DF0B66-0964-496C-A0EA-AF0F8F5EBC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1" name="Textplatzhalter 9">
            <a:extLst>
              <a:ext uri="{FF2B5EF4-FFF2-40B4-BE49-F238E27FC236}">
                <a16:creationId xmlns:a16="http://schemas.microsoft.com/office/drawing/2014/main" id="{DDA511F9-CBE8-4336-B773-81B0E5F72F02}"/>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a:t>Titel oder Kapitel</a:t>
            </a:r>
          </a:p>
        </p:txBody>
      </p:sp>
      <p:sp>
        <p:nvSpPr>
          <p:cNvPr id="15" name="Slide Number Placeholder 5">
            <a:extLst>
              <a:ext uri="{FF2B5EF4-FFF2-40B4-BE49-F238E27FC236}">
                <a16:creationId xmlns:a16="http://schemas.microsoft.com/office/drawing/2014/main" id="{E82DC13F-9BC5-4F1E-B2FD-B8B90537B662}"/>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a:t>
            </a:fld>
            <a:endParaRPr lang="en-US"/>
          </a:p>
        </p:txBody>
      </p:sp>
      <p:sp>
        <p:nvSpPr>
          <p:cNvPr id="16" name="Fußzeilenplatzhalter 3">
            <a:extLst>
              <a:ext uri="{FF2B5EF4-FFF2-40B4-BE49-F238E27FC236}">
                <a16:creationId xmlns:a16="http://schemas.microsoft.com/office/drawing/2014/main" id="{52BAC0DC-E4AE-4BD2-80C5-CB10BB3F8E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endParaRPr lang="de-DE"/>
          </a:p>
        </p:txBody>
      </p:sp>
    </p:spTree>
    <p:custDataLst>
      <p:tags r:id="rId1"/>
    </p:custDataLst>
    <p:extLst>
      <p:ext uri="{BB962C8B-B14F-4D97-AF65-F5344CB8AC3E}">
        <p14:creationId xmlns:p14="http://schemas.microsoft.com/office/powerpoint/2010/main" val="18395325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1_G_Titelfolie+Subtitle+Klinik">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A70F8A35-55AD-4F6E-BAC5-60EB0492DC36}"/>
              </a:ext>
            </a:extLst>
          </p:cNvPr>
          <p:cNvSpPr>
            <a:spLocks noGrp="1"/>
          </p:cNvSpPr>
          <p:nvPr>
            <p:ph type="body" sz="quarter" idx="11" hasCustomPrompt="1"/>
          </p:nvPr>
        </p:nvSpPr>
        <p:spPr>
          <a:xfrm>
            <a:off x="0" y="252658"/>
            <a:ext cx="4146550" cy="878985"/>
          </a:xfrm>
          <a:prstGeom prst="rect">
            <a:avLst/>
          </a:prstGeom>
          <a:solidFill>
            <a:schemeClr val="bg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Klinik 16 </a:t>
            </a:r>
            <a:r>
              <a:rPr lang="de-DE" err="1"/>
              <a:t>pt</a:t>
            </a:r>
            <a:endParaRPr lang="de-DE"/>
          </a:p>
        </p:txBody>
      </p:sp>
      <p:sp>
        <p:nvSpPr>
          <p:cNvPr id="23" name="Textplatzhalter 22">
            <a:extLst>
              <a:ext uri="{FF2B5EF4-FFF2-40B4-BE49-F238E27FC236}">
                <a16:creationId xmlns:a16="http://schemas.microsoft.com/office/drawing/2014/main" id="{0C8ACEE7-0796-4BFC-91BA-A139B03CC14F}"/>
              </a:ext>
            </a:extLst>
          </p:cNvPr>
          <p:cNvSpPr>
            <a:spLocks noGrp="1"/>
          </p:cNvSpPr>
          <p:nvPr>
            <p:ph type="body" sz="quarter" idx="12" hasCustomPrompt="1"/>
          </p:nvPr>
        </p:nvSpPr>
        <p:spPr>
          <a:xfrm>
            <a:off x="308576" y="611360"/>
            <a:ext cx="2832980" cy="392357"/>
          </a:xfrm>
          <a:prstGeom prst="rect">
            <a:avLst/>
          </a:prstGeom>
        </p:spPr>
        <p:txBody>
          <a:bodyPr/>
          <a:lstStyle>
            <a:lvl1pPr>
              <a:lnSpc>
                <a:spcPct val="100000"/>
              </a:lnSpc>
              <a:defRPr sz="1200">
                <a:solidFill>
                  <a:schemeClr val="bg1"/>
                </a:solidFill>
              </a:defRPr>
            </a:lvl1pPr>
          </a:lstStyle>
          <a:p>
            <a:pPr lvl="0"/>
            <a:r>
              <a:rPr lang="de-DE"/>
              <a:t>Abteilung 12 </a:t>
            </a:r>
            <a:r>
              <a:rPr lang="de-DE" err="1"/>
              <a:t>pt</a:t>
            </a:r>
            <a:r>
              <a:rPr lang="de-DE"/>
              <a:t> Zeile eins und </a:t>
            </a:r>
          </a:p>
          <a:p>
            <a:pPr lvl="0"/>
            <a:r>
              <a:rPr lang="de-DE"/>
              <a:t>Abteilung Zeile zwei</a:t>
            </a:r>
          </a:p>
        </p:txBody>
      </p:sp>
      <p:sp>
        <p:nvSpPr>
          <p:cNvPr id="8" name="Textplatzhalter 20">
            <a:extLst>
              <a:ext uri="{FF2B5EF4-FFF2-40B4-BE49-F238E27FC236}">
                <a16:creationId xmlns:a16="http://schemas.microsoft.com/office/drawing/2014/main" id="{05BFFA5D-5474-46AD-AD56-18D9DA1F8503}"/>
              </a:ext>
            </a:extLst>
          </p:cNvPr>
          <p:cNvSpPr>
            <a:spLocks noGrp="1"/>
          </p:cNvSpPr>
          <p:nvPr>
            <p:ph type="body" sz="quarter" idx="16" hasCustomPrompt="1"/>
          </p:nvPr>
        </p:nvSpPr>
        <p:spPr>
          <a:xfrm>
            <a:off x="0" y="1522412"/>
            <a:ext cx="5905500" cy="1684450"/>
          </a:xfrm>
          <a:prstGeom prst="rect">
            <a:avLst/>
          </a:prstGeom>
          <a:solidFill>
            <a:schemeClr val="tx2"/>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pic>
        <p:nvPicPr>
          <p:cNvPr id="12" name="Grafik 11">
            <a:extLst>
              <a:ext uri="{FF2B5EF4-FFF2-40B4-BE49-F238E27FC236}">
                <a16:creationId xmlns:a16="http://schemas.microsoft.com/office/drawing/2014/main" id="{2AEAFD30-0B23-4690-823D-A818482E99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4" name="Textfeld 13">
            <a:extLst>
              <a:ext uri="{FF2B5EF4-FFF2-40B4-BE49-F238E27FC236}">
                <a16:creationId xmlns:a16="http://schemas.microsoft.com/office/drawing/2014/main" id="{9BD729B3-2695-4E1B-87A6-1ED72AAC7267}"/>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5" name="Textplatzhalter 2">
            <a:extLst>
              <a:ext uri="{FF2B5EF4-FFF2-40B4-BE49-F238E27FC236}">
                <a16:creationId xmlns:a16="http://schemas.microsoft.com/office/drawing/2014/main" id="{392EF71E-EB40-43C9-91A7-23A0CCA53094}"/>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1" name="Datumsplatzhalter 4">
            <a:extLst>
              <a:ext uri="{FF2B5EF4-FFF2-40B4-BE49-F238E27FC236}">
                <a16:creationId xmlns:a16="http://schemas.microsoft.com/office/drawing/2014/main" id="{3E1DF3FA-883B-4AA4-9BBE-AC0BD7EF71F4}"/>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6F71B537-9E29-4CA1-9B46-C7655462ABB3}" type="datetime1">
              <a:rPr lang="de-DE" smtClean="0"/>
              <a:t>05.11.25</a:t>
            </a:fld>
            <a:endParaRPr lang="de-DE"/>
          </a:p>
        </p:txBody>
      </p:sp>
      <p:sp>
        <p:nvSpPr>
          <p:cNvPr id="13" name="Textplatzhalter 20">
            <a:extLst>
              <a:ext uri="{FF2B5EF4-FFF2-40B4-BE49-F238E27FC236}">
                <a16:creationId xmlns:a16="http://schemas.microsoft.com/office/drawing/2014/main" id="{4B62051D-5E34-4E9D-81F4-F5F958922E68}"/>
              </a:ext>
            </a:extLst>
          </p:cNvPr>
          <p:cNvSpPr>
            <a:spLocks noGrp="1"/>
          </p:cNvSpPr>
          <p:nvPr>
            <p:ph type="body" sz="quarter" idx="20" hasCustomPrompt="1"/>
          </p:nvPr>
        </p:nvSpPr>
        <p:spPr>
          <a:xfrm>
            <a:off x="-1" y="4192974"/>
            <a:ext cx="4422304" cy="721700"/>
          </a:xfrm>
          <a:prstGeom prst="rect">
            <a:avLst/>
          </a:prstGeom>
          <a:solidFill>
            <a:schemeClr val="tx2"/>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Untertitel der Folie 28 </a:t>
            </a:r>
            <a:r>
              <a:rPr lang="de-DE" err="1"/>
              <a:t>pt</a:t>
            </a:r>
            <a:endParaRPr lang="de-DE"/>
          </a:p>
        </p:txBody>
      </p:sp>
      <p:pic>
        <p:nvPicPr>
          <p:cNvPr id="2" name="Grafik 10">
            <a:extLst>
              <a:ext uri="{FF2B5EF4-FFF2-40B4-BE49-F238E27FC236}">
                <a16:creationId xmlns:a16="http://schemas.microsoft.com/office/drawing/2014/main" id="{063E7F06-8CA8-541B-0FD4-D05C253F478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Tree>
    <p:custDataLst>
      <p:tags r:id="rId1"/>
    </p:custDataLst>
    <p:extLst>
      <p:ext uri="{BB962C8B-B14F-4D97-AF65-F5344CB8AC3E}">
        <p14:creationId xmlns:p14="http://schemas.microsoft.com/office/powerpoint/2010/main" val="3601132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4_C_Text-/ Bild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D6BD21-D5E2-4157-A93E-B2D07F20C010}"/>
              </a:ext>
            </a:extLst>
          </p:cNvPr>
          <p:cNvSpPr/>
          <p:nvPr userDrawn="1"/>
        </p:nvSpPr>
        <p:spPr>
          <a:xfrm>
            <a:off x="5905500" y="0"/>
            <a:ext cx="6286500" cy="6096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7F32C1D6-F2DF-4D86-92A6-0B52096689A0}"/>
              </a:ext>
            </a:extLst>
          </p:cNvPr>
          <p:cNvSpPr>
            <a:spLocks noGrp="1"/>
          </p:cNvSpPr>
          <p:nvPr>
            <p:ph type="title" hasCustomPrompt="1"/>
          </p:nvPr>
        </p:nvSpPr>
        <p:spPr>
          <a:xfrm>
            <a:off x="6299104" y="398121"/>
            <a:ext cx="5522913" cy="2025589"/>
          </a:xfrm>
          <a:prstGeom prst="rect">
            <a:avLst/>
          </a:prstGeom>
        </p:spPr>
        <p:txBody>
          <a:bodyPr lIns="0" tIns="0" rIns="0" bIns="0"/>
          <a:lstStyle>
            <a:lvl1pPr>
              <a:defRPr sz="3600">
                <a:solidFill>
                  <a:schemeClr val="tx1"/>
                </a:solidFill>
              </a:defRPr>
            </a:lvl1pPr>
          </a:lstStyle>
          <a:p>
            <a:r>
              <a:rPr lang="de-DE"/>
              <a:t>Titel der Folie 36 </a:t>
            </a:r>
            <a:r>
              <a:rPr lang="de-DE" err="1"/>
              <a:t>pt</a:t>
            </a:r>
            <a:r>
              <a:rPr lang="de-DE"/>
              <a:t> – werden im Lateinischen </a:t>
            </a:r>
            <a:br>
              <a:rPr lang="de-DE"/>
            </a:br>
            <a:r>
              <a:rPr lang="de-DE"/>
              <a:t>nur Satzanfänge groß geschrieben</a:t>
            </a:r>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6299106"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err="1"/>
              <a:t>Subline</a:t>
            </a:r>
            <a:r>
              <a:rPr lang="de-DE"/>
              <a:t> 24 </a:t>
            </a:r>
            <a:r>
              <a:rPr lang="de-DE" err="1"/>
              <a:t>pt</a:t>
            </a:r>
            <a:r>
              <a:rPr lang="de-DE"/>
              <a:t> – als Blindtext</a:t>
            </a:r>
          </a:p>
        </p:txBody>
      </p:sp>
      <p:sp>
        <p:nvSpPr>
          <p:cNvPr id="7" name="Textplatzhalter 4">
            <a:extLst>
              <a:ext uri="{FF2B5EF4-FFF2-40B4-BE49-F238E27FC236}">
                <a16:creationId xmlns:a16="http://schemas.microsoft.com/office/drawing/2014/main" id="{CDAB43C7-5E5E-4B24-8D04-1AA253384938}"/>
              </a:ext>
            </a:extLst>
          </p:cNvPr>
          <p:cNvSpPr>
            <a:spLocks noGrp="1"/>
          </p:cNvSpPr>
          <p:nvPr>
            <p:ph type="body" sz="quarter" idx="14" hasCustomPrompt="1"/>
          </p:nvPr>
        </p:nvSpPr>
        <p:spPr>
          <a:xfrm>
            <a:off x="6299106"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a:t>Shorttext 24 </a:t>
            </a:r>
            <a:r>
              <a:rPr lang="de-DE" err="1"/>
              <a:t>pt</a:t>
            </a:r>
            <a:r>
              <a:rPr lang="de-DE"/>
              <a:t> – in Ihm finden sich eine Reihe realer lateinischer Wörter. Auch dieser Blindtext ist unverständlich gehalten, imitiert jedoch den Rhythmus der meisten europäischen Sprachen in lateinischer Schrift. </a:t>
            </a:r>
          </a:p>
        </p:txBody>
      </p:sp>
      <p:sp>
        <p:nvSpPr>
          <p:cNvPr id="9" name="Bildplatzhalter 4">
            <a:extLst>
              <a:ext uri="{FF2B5EF4-FFF2-40B4-BE49-F238E27FC236}">
                <a16:creationId xmlns:a16="http://schemas.microsoft.com/office/drawing/2014/main" id="{173ED96D-479E-4FE9-BF97-17236252FAC3}"/>
              </a:ext>
            </a:extLst>
          </p:cNvPr>
          <p:cNvSpPr>
            <a:spLocks noGrp="1"/>
          </p:cNvSpPr>
          <p:nvPr>
            <p:ph type="pic" sz="quarter" idx="16"/>
          </p:nvPr>
        </p:nvSpPr>
        <p:spPr>
          <a:xfrm>
            <a:off x="-1" y="0"/>
            <a:ext cx="5905499" cy="60960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a:noFill/>
              </a:defRPr>
            </a:lvl1pPr>
          </a:lstStyle>
          <a:p>
            <a:r>
              <a:rPr lang="de-DE"/>
              <a:t>Bild durch Klicken auf Symbol hinzufügen</a:t>
            </a:r>
          </a:p>
        </p:txBody>
      </p:sp>
      <p:pic>
        <p:nvPicPr>
          <p:cNvPr id="12" name="Grafik 11">
            <a:extLst>
              <a:ext uri="{FF2B5EF4-FFF2-40B4-BE49-F238E27FC236}">
                <a16:creationId xmlns:a16="http://schemas.microsoft.com/office/drawing/2014/main" id="{AF423406-31DE-42CA-AC50-4226F99B7D6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4" name="Textplatzhalter 9">
            <a:extLst>
              <a:ext uri="{FF2B5EF4-FFF2-40B4-BE49-F238E27FC236}">
                <a16:creationId xmlns:a16="http://schemas.microsoft.com/office/drawing/2014/main" id="{E2335DD7-989D-4E21-8E69-D815597D152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a:t>Titel oder Kapitel</a:t>
            </a:r>
          </a:p>
        </p:txBody>
      </p:sp>
      <p:sp>
        <p:nvSpPr>
          <p:cNvPr id="15" name="Slide Number Placeholder 5">
            <a:extLst>
              <a:ext uri="{FF2B5EF4-FFF2-40B4-BE49-F238E27FC236}">
                <a16:creationId xmlns:a16="http://schemas.microsoft.com/office/drawing/2014/main" id="{F1160138-6B47-4C06-AEE1-521F6C8C4BA0}"/>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a:t>
            </a:fld>
            <a:endParaRPr lang="en-US"/>
          </a:p>
        </p:txBody>
      </p:sp>
      <p:sp>
        <p:nvSpPr>
          <p:cNvPr id="16" name="Fußzeilenplatzhalter 3">
            <a:extLst>
              <a:ext uri="{FF2B5EF4-FFF2-40B4-BE49-F238E27FC236}">
                <a16:creationId xmlns:a16="http://schemas.microsoft.com/office/drawing/2014/main" id="{C6441E9D-92EA-4AB4-958F-271CB752EC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endParaRPr lang="de-DE"/>
          </a:p>
        </p:txBody>
      </p:sp>
    </p:spTree>
    <p:custDataLst>
      <p:tags r:id="rId1"/>
    </p:custDataLst>
    <p:extLst>
      <p:ext uri="{BB962C8B-B14F-4D97-AF65-F5344CB8AC3E}">
        <p14:creationId xmlns:p14="http://schemas.microsoft.com/office/powerpoint/2010/main" val="2771188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05_A_Text-/ Media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D6BD21-D5E2-4157-A93E-B2D07F20C010}"/>
              </a:ext>
            </a:extLst>
          </p:cNvPr>
          <p:cNvSpPr/>
          <p:nvPr userDrawn="1"/>
        </p:nvSpPr>
        <p:spPr>
          <a:xfrm>
            <a:off x="0" y="0"/>
            <a:ext cx="6286500" cy="6096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7F32C1D6-F2DF-4D86-92A6-0B52096689A0}"/>
              </a:ext>
            </a:extLst>
          </p:cNvPr>
          <p:cNvSpPr>
            <a:spLocks noGrp="1"/>
          </p:cNvSpPr>
          <p:nvPr>
            <p:ph type="title" hasCustomPrompt="1"/>
          </p:nvPr>
        </p:nvSpPr>
        <p:spPr>
          <a:xfrm>
            <a:off x="382587" y="398121"/>
            <a:ext cx="5522913" cy="2025589"/>
          </a:xfrm>
          <a:prstGeom prst="rect">
            <a:avLst/>
          </a:prstGeom>
        </p:spPr>
        <p:txBody>
          <a:bodyPr lIns="0" tIns="0" rIns="0" bIns="0"/>
          <a:lstStyle>
            <a:lvl1pPr>
              <a:defRPr sz="3600">
                <a:solidFill>
                  <a:schemeClr val="tx1"/>
                </a:solidFill>
              </a:defRPr>
            </a:lvl1pPr>
          </a:lstStyle>
          <a:p>
            <a:r>
              <a:rPr lang="de-DE"/>
              <a:t>Titel der Folie 36 </a:t>
            </a:r>
            <a:r>
              <a:rPr lang="de-DE" err="1"/>
              <a:t>pt</a:t>
            </a:r>
            <a:r>
              <a:rPr lang="de-DE"/>
              <a:t> – werden im Lateinischen </a:t>
            </a:r>
            <a:br>
              <a:rPr lang="de-DE"/>
            </a:br>
            <a:r>
              <a:rPr lang="de-DE"/>
              <a:t>nur Satzanfänge groß geschrieben</a:t>
            </a:r>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9"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err="1"/>
              <a:t>Subline</a:t>
            </a:r>
            <a:r>
              <a:rPr lang="de-DE"/>
              <a:t> 24 </a:t>
            </a:r>
            <a:r>
              <a:rPr lang="de-DE" err="1"/>
              <a:t>pt</a:t>
            </a:r>
            <a:r>
              <a:rPr lang="de-DE"/>
              <a:t> – als Blindtext</a:t>
            </a:r>
          </a:p>
        </p:txBody>
      </p:sp>
      <p:sp>
        <p:nvSpPr>
          <p:cNvPr id="9" name="Textplatzhalter 4">
            <a:extLst>
              <a:ext uri="{FF2B5EF4-FFF2-40B4-BE49-F238E27FC236}">
                <a16:creationId xmlns:a16="http://schemas.microsoft.com/office/drawing/2014/main" id="{90402E51-F9BC-46DD-9BC9-70C103489127}"/>
              </a:ext>
            </a:extLst>
          </p:cNvPr>
          <p:cNvSpPr>
            <a:spLocks noGrp="1"/>
          </p:cNvSpPr>
          <p:nvPr>
            <p:ph type="body" sz="quarter" idx="14" hasCustomPrompt="1"/>
          </p:nvPr>
        </p:nvSpPr>
        <p:spPr>
          <a:xfrm>
            <a:off x="382587"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a:t>Shorttext 24 </a:t>
            </a:r>
            <a:r>
              <a:rPr lang="de-DE" err="1"/>
              <a:t>pt</a:t>
            </a:r>
            <a:r>
              <a:rPr lang="de-DE"/>
              <a:t> – in Ihm finden sich eine Reihe realer lateinischer Wörter. Auch dieser Blindtext ist unverständlich gehalten, imitiert jedoch den Rhythmus der meisten europäischen Sprachen in lateinischer Schrift. </a:t>
            </a:r>
          </a:p>
        </p:txBody>
      </p:sp>
      <p:pic>
        <p:nvPicPr>
          <p:cNvPr id="12" name="Grafik 11">
            <a:extLst>
              <a:ext uri="{FF2B5EF4-FFF2-40B4-BE49-F238E27FC236}">
                <a16:creationId xmlns:a16="http://schemas.microsoft.com/office/drawing/2014/main" id="{8B7C962E-DA3A-451F-922D-7EB8949158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1" name="Inhaltsplatzhalter 4">
            <a:extLst>
              <a:ext uri="{FF2B5EF4-FFF2-40B4-BE49-F238E27FC236}">
                <a16:creationId xmlns:a16="http://schemas.microsoft.com/office/drawing/2014/main" id="{5C1F938E-DC1A-407E-B2D4-9D26C05FF972}"/>
              </a:ext>
            </a:extLst>
          </p:cNvPr>
          <p:cNvSpPr>
            <a:spLocks noGrp="1"/>
          </p:cNvSpPr>
          <p:nvPr>
            <p:ph sz="quarter" idx="16" hasCustomPrompt="1"/>
          </p:nvPr>
        </p:nvSpPr>
        <p:spPr>
          <a:xfrm>
            <a:off x="6454589" y="398122"/>
            <a:ext cx="5329424" cy="5331039"/>
          </a:xfrm>
          <a:prstGeom prst="rect">
            <a:avLst/>
          </a:prstGeom>
        </p:spPr>
        <p:txBody>
          <a:bodyPr/>
          <a:lstStyle>
            <a:lvl1pPr marL="360000" indent="-360000">
              <a:lnSpc>
                <a:spcPct val="100000"/>
              </a:lnSpc>
              <a:buFont typeface="+mj-lt"/>
              <a:buAutoNum type="arabicPeriod"/>
              <a:defRPr sz="2400">
                <a:solidFill>
                  <a:schemeClr val="tx1"/>
                </a:solidFill>
              </a:defRPr>
            </a:lvl1pPr>
            <a:lvl2pPr marL="540000" indent="-180000">
              <a:lnSpc>
                <a:spcPct val="100000"/>
              </a:lnSpc>
              <a:spcBef>
                <a:spcPts val="1000"/>
              </a:spcBef>
              <a:buClr>
                <a:schemeClr val="tx2"/>
              </a:buClr>
              <a:buFont typeface="Calibri" panose="020F0502020204030204" pitchFamily="34" charset="0"/>
              <a:buChar char="&gt;"/>
              <a:defRPr>
                <a:solidFill>
                  <a:schemeClr val="tx1"/>
                </a:solidFill>
              </a:defRPr>
            </a:lvl2pPr>
            <a:lvl3pPr marL="720000" indent="-180000">
              <a:lnSpc>
                <a:spcPct val="100000"/>
              </a:lnSpc>
              <a:spcBef>
                <a:spcPts val="0"/>
              </a:spcBef>
              <a:buClr>
                <a:schemeClr val="tx2"/>
              </a:buClr>
              <a:buFont typeface="Calibri" panose="020F0502020204030204" pitchFamily="34" charset="0"/>
              <a:buChar char="&gt;"/>
              <a:defRPr>
                <a:solidFill>
                  <a:schemeClr val="tx1"/>
                </a:solidFill>
              </a:defRPr>
            </a:lvl3pPr>
            <a:lvl4pPr marL="90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4pPr>
            <a:lvl5pPr marL="1080000" indent="-180000">
              <a:lnSpc>
                <a:spcPct val="100000"/>
              </a:lnSpc>
              <a:spcBef>
                <a:spcPts val="0"/>
              </a:spcBef>
              <a:buClr>
                <a:schemeClr val="tx2"/>
              </a:buClr>
              <a:buFont typeface="Calibri" pitchFamily="34" charset="0"/>
              <a:buChar char="&gt;"/>
              <a:defRPr>
                <a:solidFill>
                  <a:schemeClr val="tx1"/>
                </a:solidFill>
              </a:defRPr>
            </a:lvl5pPr>
            <a:lvl9pPr marL="2025950" marR="0"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9pPr>
          </a:lstStyle>
          <a:p>
            <a:pPr lvl="0"/>
            <a:r>
              <a:rPr lang="de-DE"/>
              <a:t>Ebene eins</a:t>
            </a:r>
          </a:p>
          <a:p>
            <a:pPr lvl="1"/>
            <a:r>
              <a:rPr lang="de-DE"/>
              <a:t>Ebene zwei</a:t>
            </a:r>
          </a:p>
          <a:p>
            <a:pPr lvl="2"/>
            <a:r>
              <a:rPr lang="de-DE"/>
              <a:t>Ebene drei</a:t>
            </a:r>
          </a:p>
          <a:p>
            <a:pPr lvl="3"/>
            <a:r>
              <a:rPr lang="de-DE"/>
              <a:t>Ebene vier</a:t>
            </a:r>
          </a:p>
          <a:p>
            <a:pPr lvl="4"/>
            <a:r>
              <a:rPr lang="de-DE"/>
              <a:t>Ebene fünf</a:t>
            </a:r>
          </a:p>
        </p:txBody>
      </p:sp>
      <p:sp>
        <p:nvSpPr>
          <p:cNvPr id="15" name="Textplatzhalter 9">
            <a:extLst>
              <a:ext uri="{FF2B5EF4-FFF2-40B4-BE49-F238E27FC236}">
                <a16:creationId xmlns:a16="http://schemas.microsoft.com/office/drawing/2014/main" id="{711C2E5D-D8AE-405F-97BA-6D585F41FCAC}"/>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a:t>Titel oder Kapitel</a:t>
            </a:r>
          </a:p>
        </p:txBody>
      </p:sp>
      <p:sp>
        <p:nvSpPr>
          <p:cNvPr id="16" name="Slide Number Placeholder 5">
            <a:extLst>
              <a:ext uri="{FF2B5EF4-FFF2-40B4-BE49-F238E27FC236}">
                <a16:creationId xmlns:a16="http://schemas.microsoft.com/office/drawing/2014/main" id="{67D03F7D-01BE-422C-805B-84F04E08B03D}"/>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a:t>
            </a:fld>
            <a:endParaRPr lang="en-US"/>
          </a:p>
        </p:txBody>
      </p:sp>
      <p:sp>
        <p:nvSpPr>
          <p:cNvPr id="17" name="Fußzeilenplatzhalter 3">
            <a:extLst>
              <a:ext uri="{FF2B5EF4-FFF2-40B4-BE49-F238E27FC236}">
                <a16:creationId xmlns:a16="http://schemas.microsoft.com/office/drawing/2014/main" id="{76BF6CB7-A5CC-444A-8ECE-650412BEA0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endParaRPr lang="de-DE"/>
          </a:p>
        </p:txBody>
      </p:sp>
    </p:spTree>
    <p:custDataLst>
      <p:tags r:id="rId1"/>
    </p:custDataLst>
    <p:extLst>
      <p:ext uri="{BB962C8B-B14F-4D97-AF65-F5344CB8AC3E}">
        <p14:creationId xmlns:p14="http://schemas.microsoft.com/office/powerpoint/2010/main" val="23831307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5_B_Text-/ Media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D6BD21-D5E2-4157-A93E-B2D07F20C010}"/>
              </a:ext>
            </a:extLst>
          </p:cNvPr>
          <p:cNvSpPr/>
          <p:nvPr userDrawn="1"/>
        </p:nvSpPr>
        <p:spPr>
          <a:xfrm>
            <a:off x="5905500" y="0"/>
            <a:ext cx="6286500" cy="6096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7F32C1D6-F2DF-4D86-92A6-0B52096689A0}"/>
              </a:ext>
            </a:extLst>
          </p:cNvPr>
          <p:cNvSpPr>
            <a:spLocks noGrp="1"/>
          </p:cNvSpPr>
          <p:nvPr>
            <p:ph type="title" hasCustomPrompt="1"/>
          </p:nvPr>
        </p:nvSpPr>
        <p:spPr>
          <a:xfrm>
            <a:off x="6299104" y="398121"/>
            <a:ext cx="5522913" cy="2025589"/>
          </a:xfrm>
          <a:prstGeom prst="rect">
            <a:avLst/>
          </a:prstGeom>
        </p:spPr>
        <p:txBody>
          <a:bodyPr lIns="0" tIns="0" rIns="0" bIns="0"/>
          <a:lstStyle>
            <a:lvl1pPr>
              <a:defRPr sz="3600">
                <a:solidFill>
                  <a:schemeClr val="tx1"/>
                </a:solidFill>
              </a:defRPr>
            </a:lvl1pPr>
          </a:lstStyle>
          <a:p>
            <a:r>
              <a:rPr lang="de-DE"/>
              <a:t>Titel der Folie 36 </a:t>
            </a:r>
            <a:r>
              <a:rPr lang="de-DE" err="1"/>
              <a:t>pt</a:t>
            </a:r>
            <a:r>
              <a:rPr lang="de-DE"/>
              <a:t> – werden im Lateinischen </a:t>
            </a:r>
            <a:br>
              <a:rPr lang="de-DE"/>
            </a:br>
            <a:r>
              <a:rPr lang="de-DE"/>
              <a:t>nur Satzanfänge groß geschrieben</a:t>
            </a:r>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6299106"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err="1"/>
              <a:t>Subline</a:t>
            </a:r>
            <a:r>
              <a:rPr lang="de-DE"/>
              <a:t> 24 </a:t>
            </a:r>
            <a:r>
              <a:rPr lang="de-DE" err="1"/>
              <a:t>pt</a:t>
            </a:r>
            <a:r>
              <a:rPr lang="de-DE"/>
              <a:t> – als Blindtext</a:t>
            </a:r>
          </a:p>
        </p:txBody>
      </p:sp>
      <p:sp>
        <p:nvSpPr>
          <p:cNvPr id="7" name="Textplatzhalter 4">
            <a:extLst>
              <a:ext uri="{FF2B5EF4-FFF2-40B4-BE49-F238E27FC236}">
                <a16:creationId xmlns:a16="http://schemas.microsoft.com/office/drawing/2014/main" id="{CDAB43C7-5E5E-4B24-8D04-1AA253384938}"/>
              </a:ext>
            </a:extLst>
          </p:cNvPr>
          <p:cNvSpPr>
            <a:spLocks noGrp="1"/>
          </p:cNvSpPr>
          <p:nvPr>
            <p:ph type="body" sz="quarter" idx="14" hasCustomPrompt="1"/>
          </p:nvPr>
        </p:nvSpPr>
        <p:spPr>
          <a:xfrm>
            <a:off x="6299106"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a:t>Shorttext 24 </a:t>
            </a:r>
            <a:r>
              <a:rPr lang="de-DE" err="1"/>
              <a:t>pt</a:t>
            </a:r>
            <a:r>
              <a:rPr lang="de-DE"/>
              <a:t> – in Ihm finden sich eine Reihe realer lateinischer Wörter. Auch dieser Blindtext ist unverständlich gehalten, imitiert jedoch den Rhythmus der meisten europäischen Sprachen in lateinischer Schrift. </a:t>
            </a:r>
          </a:p>
        </p:txBody>
      </p:sp>
      <p:pic>
        <p:nvPicPr>
          <p:cNvPr id="13" name="Grafik 12">
            <a:extLst>
              <a:ext uri="{FF2B5EF4-FFF2-40B4-BE49-F238E27FC236}">
                <a16:creationId xmlns:a16="http://schemas.microsoft.com/office/drawing/2014/main" id="{996885AE-C084-4272-AF18-4417A27783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5" name="Inhaltsplatzhalter 4">
            <a:extLst>
              <a:ext uri="{FF2B5EF4-FFF2-40B4-BE49-F238E27FC236}">
                <a16:creationId xmlns:a16="http://schemas.microsoft.com/office/drawing/2014/main" id="{7BCCF730-AABB-40F8-9074-A15CDCDB3C73}"/>
              </a:ext>
            </a:extLst>
          </p:cNvPr>
          <p:cNvSpPr>
            <a:spLocks noGrp="1"/>
          </p:cNvSpPr>
          <p:nvPr>
            <p:ph sz="quarter" idx="17" hasCustomPrompt="1"/>
          </p:nvPr>
        </p:nvSpPr>
        <p:spPr>
          <a:xfrm>
            <a:off x="395917" y="398122"/>
            <a:ext cx="5329424" cy="5331039"/>
          </a:xfrm>
          <a:prstGeom prst="rect">
            <a:avLst/>
          </a:prstGeom>
        </p:spPr>
        <p:txBody>
          <a:bodyPr/>
          <a:lstStyle>
            <a:lvl1pPr marL="360000" indent="-360000">
              <a:lnSpc>
                <a:spcPct val="100000"/>
              </a:lnSpc>
              <a:buFont typeface="+mj-lt"/>
              <a:buAutoNum type="arabicPeriod"/>
              <a:defRPr sz="2400">
                <a:solidFill>
                  <a:schemeClr val="tx1"/>
                </a:solidFill>
              </a:defRPr>
            </a:lvl1pPr>
            <a:lvl2pPr marL="540000" indent="-180000">
              <a:lnSpc>
                <a:spcPct val="100000"/>
              </a:lnSpc>
              <a:spcBef>
                <a:spcPts val="1000"/>
              </a:spcBef>
              <a:buClr>
                <a:schemeClr val="tx2"/>
              </a:buClr>
              <a:buFont typeface="Calibri" panose="020F0502020204030204" pitchFamily="34" charset="0"/>
              <a:buChar char="&gt;"/>
              <a:defRPr>
                <a:solidFill>
                  <a:schemeClr val="tx1"/>
                </a:solidFill>
              </a:defRPr>
            </a:lvl2pPr>
            <a:lvl3pPr marL="720000" indent="-180000">
              <a:lnSpc>
                <a:spcPct val="100000"/>
              </a:lnSpc>
              <a:spcBef>
                <a:spcPts val="0"/>
              </a:spcBef>
              <a:buClr>
                <a:schemeClr val="tx2"/>
              </a:buClr>
              <a:buFont typeface="Calibri" panose="020F0502020204030204" pitchFamily="34" charset="0"/>
              <a:buChar char="&gt;"/>
              <a:defRPr>
                <a:solidFill>
                  <a:schemeClr val="tx1"/>
                </a:solidFill>
              </a:defRPr>
            </a:lvl3pPr>
            <a:lvl4pPr marL="90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4pPr>
            <a:lvl5pPr marL="1080000" indent="-180000">
              <a:lnSpc>
                <a:spcPct val="100000"/>
              </a:lnSpc>
              <a:spcBef>
                <a:spcPts val="0"/>
              </a:spcBef>
              <a:buClr>
                <a:schemeClr val="tx2"/>
              </a:buClr>
              <a:buFont typeface="Calibri" pitchFamily="34" charset="0"/>
              <a:buChar char="&gt;"/>
              <a:defRPr>
                <a:solidFill>
                  <a:schemeClr val="tx1"/>
                </a:solidFill>
              </a:defRPr>
            </a:lvl5pPr>
            <a:lvl9pPr marL="2025950" marR="0"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9pPr>
          </a:lstStyle>
          <a:p>
            <a:pPr lvl="0"/>
            <a:r>
              <a:rPr lang="de-DE"/>
              <a:t>Ebene eins</a:t>
            </a:r>
          </a:p>
          <a:p>
            <a:pPr lvl="1"/>
            <a:r>
              <a:rPr lang="de-DE"/>
              <a:t>Ebene zwei</a:t>
            </a:r>
          </a:p>
          <a:p>
            <a:pPr lvl="2"/>
            <a:r>
              <a:rPr lang="de-DE"/>
              <a:t>Ebene drei</a:t>
            </a:r>
          </a:p>
          <a:p>
            <a:pPr lvl="3"/>
            <a:r>
              <a:rPr lang="de-DE"/>
              <a:t>Ebene vier</a:t>
            </a:r>
          </a:p>
          <a:p>
            <a:pPr lvl="4"/>
            <a:r>
              <a:rPr lang="de-DE"/>
              <a:t>Ebene fünf</a:t>
            </a:r>
          </a:p>
        </p:txBody>
      </p:sp>
      <p:sp>
        <p:nvSpPr>
          <p:cNvPr id="12" name="Textplatzhalter 9">
            <a:extLst>
              <a:ext uri="{FF2B5EF4-FFF2-40B4-BE49-F238E27FC236}">
                <a16:creationId xmlns:a16="http://schemas.microsoft.com/office/drawing/2014/main" id="{A2EF6EF5-1AA6-4713-B13B-C3F3D4504632}"/>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a:t>Titel oder Kapitel</a:t>
            </a:r>
          </a:p>
        </p:txBody>
      </p:sp>
      <p:sp>
        <p:nvSpPr>
          <p:cNvPr id="16" name="Slide Number Placeholder 5">
            <a:extLst>
              <a:ext uri="{FF2B5EF4-FFF2-40B4-BE49-F238E27FC236}">
                <a16:creationId xmlns:a16="http://schemas.microsoft.com/office/drawing/2014/main" id="{A2464ADF-FB05-486E-9DFF-05322D13F3F8}"/>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a:t>
            </a:fld>
            <a:endParaRPr lang="en-US"/>
          </a:p>
        </p:txBody>
      </p:sp>
      <p:sp>
        <p:nvSpPr>
          <p:cNvPr id="17" name="Fußzeilenplatzhalter 3">
            <a:extLst>
              <a:ext uri="{FF2B5EF4-FFF2-40B4-BE49-F238E27FC236}">
                <a16:creationId xmlns:a16="http://schemas.microsoft.com/office/drawing/2014/main" id="{359FC56B-03D7-4A70-AD24-B4BEC29D98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endParaRPr lang="de-DE"/>
          </a:p>
        </p:txBody>
      </p:sp>
    </p:spTree>
    <p:custDataLst>
      <p:tags r:id="rId1"/>
    </p:custDataLst>
    <p:extLst>
      <p:ext uri="{BB962C8B-B14F-4D97-AF65-F5344CB8AC3E}">
        <p14:creationId xmlns:p14="http://schemas.microsoft.com/office/powerpoint/2010/main" val="22223122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06_A_Kapiteltrenner">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1CE6B80B-97D6-4615-9F28-90A93E9D88DB}"/>
              </a:ext>
            </a:extLst>
          </p:cNvPr>
          <p:cNvSpPr/>
          <p:nvPr userDrawn="1"/>
        </p:nvSpPr>
        <p:spPr>
          <a:xfrm>
            <a:off x="1" y="0"/>
            <a:ext cx="12192000" cy="6730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platzhalter 9">
            <a:extLst>
              <a:ext uri="{FF2B5EF4-FFF2-40B4-BE49-F238E27FC236}">
                <a16:creationId xmlns:a16="http://schemas.microsoft.com/office/drawing/2014/main" id="{34433B3D-BE54-4C7C-9636-5F44B669EC62}"/>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1"/>
                </a:solidFill>
              </a:defRPr>
            </a:lvl1pPr>
            <a:lvl5pPr>
              <a:defRPr/>
            </a:lvl5pPr>
          </a:lstStyle>
          <a:p>
            <a:pPr lvl="0"/>
            <a:r>
              <a:rPr lang="de-DE"/>
              <a:t>Titel oder Kapitel</a:t>
            </a:r>
          </a:p>
        </p:txBody>
      </p:sp>
      <p:pic>
        <p:nvPicPr>
          <p:cNvPr id="7" name="Grafik 6">
            <a:extLst>
              <a:ext uri="{FF2B5EF4-FFF2-40B4-BE49-F238E27FC236}">
                <a16:creationId xmlns:a16="http://schemas.microsoft.com/office/drawing/2014/main" id="{34CCB33C-D395-4996-ADAB-DF8106DED7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8" name="Slide Number Placeholder 5">
            <a:extLst>
              <a:ext uri="{FF2B5EF4-FFF2-40B4-BE49-F238E27FC236}">
                <a16:creationId xmlns:a16="http://schemas.microsoft.com/office/drawing/2014/main" id="{22C60430-D896-4881-90EC-55F19F011E4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1"/>
                </a:solidFill>
                <a:latin typeface="+mn-lt"/>
              </a:defRPr>
            </a:lvl1pPr>
          </a:lstStyle>
          <a:p>
            <a:fld id="{4FAB73BC-B049-4115-A692-8D63A059BFB8}" type="slidenum">
              <a:rPr lang="en-US" smtClean="0"/>
              <a:pPr/>
              <a:t>‹#›</a:t>
            </a:fld>
            <a:endParaRPr lang="en-US"/>
          </a:p>
        </p:txBody>
      </p:sp>
      <p:sp>
        <p:nvSpPr>
          <p:cNvPr id="9" name="Textplatzhalter 20">
            <a:extLst>
              <a:ext uri="{FF2B5EF4-FFF2-40B4-BE49-F238E27FC236}">
                <a16:creationId xmlns:a16="http://schemas.microsoft.com/office/drawing/2014/main" id="{E85E29A6-CCA1-42C1-BA72-BB4547217D1A}"/>
              </a:ext>
            </a:extLst>
          </p:cNvPr>
          <p:cNvSpPr>
            <a:spLocks noGrp="1"/>
          </p:cNvSpPr>
          <p:nvPr>
            <p:ph type="body" sz="quarter" idx="18" hasCustomPrompt="1"/>
          </p:nvPr>
        </p:nvSpPr>
        <p:spPr>
          <a:xfrm>
            <a:off x="0" y="890926"/>
            <a:ext cx="5905500" cy="1684450"/>
          </a:xfrm>
          <a:prstGeom prst="rect">
            <a:avLst/>
          </a:prstGeom>
          <a:no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sp>
        <p:nvSpPr>
          <p:cNvPr id="10" name="Textplatzhalter 20">
            <a:extLst>
              <a:ext uri="{FF2B5EF4-FFF2-40B4-BE49-F238E27FC236}">
                <a16:creationId xmlns:a16="http://schemas.microsoft.com/office/drawing/2014/main" id="{6161856D-60E4-4D28-81C6-DF4CC967261F}"/>
              </a:ext>
            </a:extLst>
          </p:cNvPr>
          <p:cNvSpPr>
            <a:spLocks noGrp="1"/>
          </p:cNvSpPr>
          <p:nvPr>
            <p:ph type="body" sz="quarter" idx="20" hasCustomPrompt="1"/>
          </p:nvPr>
        </p:nvSpPr>
        <p:spPr>
          <a:xfrm>
            <a:off x="-1" y="4192974"/>
            <a:ext cx="4422304" cy="721700"/>
          </a:xfrm>
          <a:prstGeom prst="rect">
            <a:avLst/>
          </a:prstGeom>
          <a:no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Untertitel der Folie 48 </a:t>
            </a:r>
            <a:r>
              <a:rPr lang="de-DE" err="1"/>
              <a:t>pt</a:t>
            </a:r>
            <a:endParaRPr lang="de-DE"/>
          </a:p>
        </p:txBody>
      </p:sp>
      <p:sp>
        <p:nvSpPr>
          <p:cNvPr id="12" name="Fußzeilenplatzhalter 3">
            <a:extLst>
              <a:ext uri="{FF2B5EF4-FFF2-40B4-BE49-F238E27FC236}">
                <a16:creationId xmlns:a16="http://schemas.microsoft.com/office/drawing/2014/main" id="{E2DCB175-A70D-4173-A13A-40B1F7A6A0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de-DE"/>
          </a:p>
        </p:txBody>
      </p:sp>
    </p:spTree>
    <p:custDataLst>
      <p:tags r:id="rId1"/>
    </p:custDataLst>
    <p:extLst>
      <p:ext uri="{BB962C8B-B14F-4D97-AF65-F5344CB8AC3E}">
        <p14:creationId xmlns:p14="http://schemas.microsoft.com/office/powerpoint/2010/main" val="923925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06_B_Kapiteltrenner">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1CE6B80B-97D6-4615-9F28-90A93E9D88DB}"/>
              </a:ext>
            </a:extLst>
          </p:cNvPr>
          <p:cNvSpPr/>
          <p:nvPr userDrawn="1"/>
        </p:nvSpPr>
        <p:spPr>
          <a:xfrm>
            <a:off x="1" y="0"/>
            <a:ext cx="12192000" cy="6730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4">
            <a:extLst>
              <a:ext uri="{FF2B5EF4-FFF2-40B4-BE49-F238E27FC236}">
                <a16:creationId xmlns:a16="http://schemas.microsoft.com/office/drawing/2014/main" id="{00F514EB-99C2-49D8-BE98-F9FF5B38231C}"/>
              </a:ext>
            </a:extLst>
          </p:cNvPr>
          <p:cNvSpPr>
            <a:spLocks noGrp="1"/>
          </p:cNvSpPr>
          <p:nvPr>
            <p:ph type="body" sz="quarter" idx="14" hasCustomPrompt="1"/>
          </p:nvPr>
        </p:nvSpPr>
        <p:spPr>
          <a:xfrm>
            <a:off x="382587" y="3155743"/>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err="1"/>
              <a:t>Subline</a:t>
            </a:r>
            <a:r>
              <a:rPr lang="de-DE"/>
              <a:t> 24 </a:t>
            </a:r>
            <a:r>
              <a:rPr lang="de-DE" err="1"/>
              <a:t>pt</a:t>
            </a:r>
            <a:r>
              <a:rPr lang="de-DE"/>
              <a:t> – als bekanntester Blindtext gilt der Text „</a:t>
            </a:r>
            <a:r>
              <a:rPr lang="de-DE" err="1"/>
              <a:t>Lorem</a:t>
            </a:r>
            <a:r>
              <a:rPr lang="de-DE"/>
              <a:t> </a:t>
            </a:r>
            <a:r>
              <a:rPr lang="de-DE" err="1"/>
              <a:t>ipsum</a:t>
            </a:r>
            <a:r>
              <a:rPr lang="de-DE"/>
              <a:t>“, der seinen Ursprung im 16. Jahrhundert haben soll. </a:t>
            </a:r>
            <a:r>
              <a:rPr lang="de-DE" err="1"/>
              <a:t>Lorem</a:t>
            </a:r>
            <a:r>
              <a:rPr lang="de-DE"/>
              <a:t> </a:t>
            </a:r>
            <a:r>
              <a:rPr lang="de-DE" err="1"/>
              <a:t>ipsum</a:t>
            </a:r>
            <a:r>
              <a:rPr lang="de-DE"/>
              <a:t> ist in einer pseudo-lateinischen Sprache verfasst, die ungefähr dem „natürlichen“ Latein entspricht. In Ihm finden sich eine Reihe realer lateinischer Wörter.</a:t>
            </a:r>
          </a:p>
        </p:txBody>
      </p:sp>
      <p:sp>
        <p:nvSpPr>
          <p:cNvPr id="13" name="Textplatzhalter 9">
            <a:extLst>
              <a:ext uri="{FF2B5EF4-FFF2-40B4-BE49-F238E27FC236}">
                <a16:creationId xmlns:a16="http://schemas.microsoft.com/office/drawing/2014/main" id="{15493618-76B5-4550-B0AD-33D23BF0C6AA}"/>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1"/>
                </a:solidFill>
              </a:defRPr>
            </a:lvl1pPr>
            <a:lvl5pPr>
              <a:defRPr/>
            </a:lvl5pPr>
          </a:lstStyle>
          <a:p>
            <a:pPr lvl="0"/>
            <a:r>
              <a:rPr lang="de-DE"/>
              <a:t>Titel oder Kapitel</a:t>
            </a:r>
          </a:p>
        </p:txBody>
      </p:sp>
      <p:pic>
        <p:nvPicPr>
          <p:cNvPr id="8" name="Grafik 7">
            <a:extLst>
              <a:ext uri="{FF2B5EF4-FFF2-40B4-BE49-F238E27FC236}">
                <a16:creationId xmlns:a16="http://schemas.microsoft.com/office/drawing/2014/main" id="{2332AC31-532F-40E4-A5E4-49D3E3C3EB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9" name="Slide Number Placeholder 5">
            <a:extLst>
              <a:ext uri="{FF2B5EF4-FFF2-40B4-BE49-F238E27FC236}">
                <a16:creationId xmlns:a16="http://schemas.microsoft.com/office/drawing/2014/main" id="{2C4C2BAC-EB86-4670-A8A5-5D648E398ED2}"/>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1"/>
                </a:solidFill>
                <a:latin typeface="+mn-lt"/>
              </a:defRPr>
            </a:lvl1pPr>
          </a:lstStyle>
          <a:p>
            <a:fld id="{4FAB73BC-B049-4115-A692-8D63A059BFB8}" type="slidenum">
              <a:rPr lang="en-US" smtClean="0"/>
              <a:pPr/>
              <a:t>‹#›</a:t>
            </a:fld>
            <a:endParaRPr lang="en-US"/>
          </a:p>
        </p:txBody>
      </p:sp>
      <p:sp>
        <p:nvSpPr>
          <p:cNvPr id="10" name="Textplatzhalter 20">
            <a:extLst>
              <a:ext uri="{FF2B5EF4-FFF2-40B4-BE49-F238E27FC236}">
                <a16:creationId xmlns:a16="http://schemas.microsoft.com/office/drawing/2014/main" id="{00FE83CA-69D1-43B7-BE0C-83D6E1B2B4B2}"/>
              </a:ext>
            </a:extLst>
          </p:cNvPr>
          <p:cNvSpPr>
            <a:spLocks noGrp="1"/>
          </p:cNvSpPr>
          <p:nvPr>
            <p:ph type="body" sz="quarter" idx="18" hasCustomPrompt="1"/>
          </p:nvPr>
        </p:nvSpPr>
        <p:spPr>
          <a:xfrm>
            <a:off x="0" y="890926"/>
            <a:ext cx="5905500" cy="1684450"/>
          </a:xfrm>
          <a:prstGeom prst="rect">
            <a:avLst/>
          </a:prstGeom>
          <a:no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sp>
        <p:nvSpPr>
          <p:cNvPr id="12" name="Fußzeilenplatzhalter 3">
            <a:extLst>
              <a:ext uri="{FF2B5EF4-FFF2-40B4-BE49-F238E27FC236}">
                <a16:creationId xmlns:a16="http://schemas.microsoft.com/office/drawing/2014/main" id="{AD6B1AAA-41D1-4F02-AD88-AB19B62ABC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de-DE"/>
          </a:p>
        </p:txBody>
      </p:sp>
    </p:spTree>
    <p:custDataLst>
      <p:tags r:id="rId1"/>
    </p:custDataLst>
    <p:extLst>
      <p:ext uri="{BB962C8B-B14F-4D97-AF65-F5344CB8AC3E}">
        <p14:creationId xmlns:p14="http://schemas.microsoft.com/office/powerpoint/2010/main" val="16348094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06_C_Kapiteltrenner">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1CE6B80B-97D6-4615-9F28-90A93E9D88DB}"/>
              </a:ext>
            </a:extLst>
          </p:cNvPr>
          <p:cNvSpPr/>
          <p:nvPr userDrawn="1"/>
        </p:nvSpPr>
        <p:spPr>
          <a:xfrm>
            <a:off x="1" y="3044825"/>
            <a:ext cx="12192000" cy="36861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4">
            <a:extLst>
              <a:ext uri="{FF2B5EF4-FFF2-40B4-BE49-F238E27FC236}">
                <a16:creationId xmlns:a16="http://schemas.microsoft.com/office/drawing/2014/main" id="{00F514EB-99C2-49D8-BE98-F9FF5B38231C}"/>
              </a:ext>
            </a:extLst>
          </p:cNvPr>
          <p:cNvSpPr>
            <a:spLocks noGrp="1"/>
          </p:cNvSpPr>
          <p:nvPr>
            <p:ph type="body" sz="quarter" idx="14" hasCustomPrompt="1"/>
          </p:nvPr>
        </p:nvSpPr>
        <p:spPr>
          <a:xfrm>
            <a:off x="382587" y="3155743"/>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err="1"/>
              <a:t>Subline</a:t>
            </a:r>
            <a:r>
              <a:rPr lang="de-DE"/>
              <a:t> 24 </a:t>
            </a:r>
            <a:r>
              <a:rPr lang="de-DE" err="1"/>
              <a:t>pt</a:t>
            </a:r>
            <a:r>
              <a:rPr lang="de-DE"/>
              <a:t> – als bekanntester Blindtext gilt der Text „</a:t>
            </a:r>
            <a:r>
              <a:rPr lang="de-DE" err="1"/>
              <a:t>Lorem</a:t>
            </a:r>
            <a:r>
              <a:rPr lang="de-DE"/>
              <a:t> </a:t>
            </a:r>
            <a:r>
              <a:rPr lang="de-DE" err="1"/>
              <a:t>ipsum</a:t>
            </a:r>
            <a:r>
              <a:rPr lang="de-DE"/>
              <a:t>“, der seinen Ursprung im 16. Jahrhundert haben soll. </a:t>
            </a:r>
            <a:r>
              <a:rPr lang="de-DE" err="1"/>
              <a:t>Lorem</a:t>
            </a:r>
            <a:r>
              <a:rPr lang="de-DE"/>
              <a:t> </a:t>
            </a:r>
            <a:r>
              <a:rPr lang="de-DE" err="1"/>
              <a:t>ipsum</a:t>
            </a:r>
            <a:r>
              <a:rPr lang="de-DE"/>
              <a:t> ist in einer pseudo-lateinischen Sprache verfasst, die ungefähr dem „natürlichen“ Latein entspricht. In Ihm finden sich eine Reihe realer lateinischer Wörter.</a:t>
            </a:r>
          </a:p>
        </p:txBody>
      </p:sp>
      <p:sp>
        <p:nvSpPr>
          <p:cNvPr id="5" name="Bildplatzhalter 4">
            <a:extLst>
              <a:ext uri="{FF2B5EF4-FFF2-40B4-BE49-F238E27FC236}">
                <a16:creationId xmlns:a16="http://schemas.microsoft.com/office/drawing/2014/main" id="{90E7B514-C5BD-4DBF-A1C1-6A6DE08E3D74}"/>
              </a:ext>
            </a:extLst>
          </p:cNvPr>
          <p:cNvSpPr>
            <a:spLocks noGrp="1"/>
          </p:cNvSpPr>
          <p:nvPr>
            <p:ph type="pic" sz="quarter" idx="15"/>
          </p:nvPr>
        </p:nvSpPr>
        <p:spPr>
          <a:xfrm>
            <a:off x="0" y="0"/>
            <a:ext cx="12192000" cy="3044825"/>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p>
        </p:txBody>
      </p:sp>
      <p:sp>
        <p:nvSpPr>
          <p:cNvPr id="14" name="Textplatzhalter 9">
            <a:extLst>
              <a:ext uri="{FF2B5EF4-FFF2-40B4-BE49-F238E27FC236}">
                <a16:creationId xmlns:a16="http://schemas.microsoft.com/office/drawing/2014/main" id="{BD7A949F-15D7-4EEA-AB94-F22213C641E9}"/>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1"/>
                </a:solidFill>
              </a:defRPr>
            </a:lvl1pPr>
            <a:lvl5pPr>
              <a:defRPr/>
            </a:lvl5pPr>
          </a:lstStyle>
          <a:p>
            <a:pPr lvl="0"/>
            <a:r>
              <a:rPr lang="de-DE"/>
              <a:t>Titel oder Kapitel</a:t>
            </a:r>
          </a:p>
        </p:txBody>
      </p:sp>
      <p:pic>
        <p:nvPicPr>
          <p:cNvPr id="9" name="Grafik 8">
            <a:extLst>
              <a:ext uri="{FF2B5EF4-FFF2-40B4-BE49-F238E27FC236}">
                <a16:creationId xmlns:a16="http://schemas.microsoft.com/office/drawing/2014/main" id="{F0308BB0-9753-45FA-9712-B1A0B0031F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0" name="Slide Number Placeholder 5">
            <a:extLst>
              <a:ext uri="{FF2B5EF4-FFF2-40B4-BE49-F238E27FC236}">
                <a16:creationId xmlns:a16="http://schemas.microsoft.com/office/drawing/2014/main" id="{968DFC62-C7E4-411E-ACD4-8BB589E426E3}"/>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1"/>
                </a:solidFill>
                <a:latin typeface="+mn-lt"/>
              </a:defRPr>
            </a:lvl1pPr>
          </a:lstStyle>
          <a:p>
            <a:fld id="{4FAB73BC-B049-4115-A692-8D63A059BFB8}" type="slidenum">
              <a:rPr lang="en-US" smtClean="0"/>
              <a:pPr/>
              <a:t>‹#›</a:t>
            </a:fld>
            <a:endParaRPr lang="en-US"/>
          </a:p>
        </p:txBody>
      </p:sp>
      <p:sp>
        <p:nvSpPr>
          <p:cNvPr id="11" name="Textplatzhalter 20">
            <a:extLst>
              <a:ext uri="{FF2B5EF4-FFF2-40B4-BE49-F238E27FC236}">
                <a16:creationId xmlns:a16="http://schemas.microsoft.com/office/drawing/2014/main" id="{97303098-0CE6-4499-AC50-95874CD4F98C}"/>
              </a:ext>
            </a:extLst>
          </p:cNvPr>
          <p:cNvSpPr>
            <a:spLocks noGrp="1"/>
          </p:cNvSpPr>
          <p:nvPr>
            <p:ph type="body" sz="quarter" idx="17"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spTree>
    <p:custDataLst>
      <p:tags r:id="rId1"/>
    </p:custDataLst>
    <p:extLst>
      <p:ext uri="{BB962C8B-B14F-4D97-AF65-F5344CB8AC3E}">
        <p14:creationId xmlns:p14="http://schemas.microsoft.com/office/powerpoint/2010/main" val="33369503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07_A_Abschlussfolie">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D4C339EA-1886-4320-B7B3-1E518A0AE947}"/>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68E601E7-25B2-49F5-A36E-14D0C38CFE97}"/>
              </a:ext>
            </a:extLst>
          </p:cNvPr>
          <p:cNvSpPr txBox="1"/>
          <p:nvPr userDrawn="1"/>
        </p:nvSpPr>
        <p:spPr>
          <a:xfrm>
            <a:off x="374904" y="3116989"/>
            <a:ext cx="6185647" cy="1330749"/>
          </a:xfrm>
          <a:prstGeom prst="rect">
            <a:avLst/>
          </a:prstGeom>
          <a:noFill/>
        </p:spPr>
        <p:txBody>
          <a:bodyPr wrap="square" lIns="0" tIns="0" rIns="0" rtlCol="0">
            <a:spAutoFit/>
          </a:bodyPr>
          <a:lstStyle/>
          <a:p>
            <a:pPr algn="l">
              <a:lnSpc>
                <a:spcPts val="5000"/>
              </a:lnSpc>
            </a:pPr>
            <a:r>
              <a:rPr lang="de-DE" sz="4800" b="1">
                <a:solidFill>
                  <a:schemeClr val="bg2"/>
                </a:solidFill>
              </a:rPr>
              <a:t>Vielen Dank für</a:t>
            </a:r>
          </a:p>
          <a:p>
            <a:pPr algn="l">
              <a:lnSpc>
                <a:spcPts val="5000"/>
              </a:lnSpc>
            </a:pPr>
            <a:r>
              <a:rPr lang="de-DE" sz="4800" b="1">
                <a:solidFill>
                  <a:schemeClr val="bg2"/>
                </a:solidFill>
              </a:rPr>
              <a:t>Ihre Aufmerksamkeit</a:t>
            </a:r>
          </a:p>
        </p:txBody>
      </p:sp>
      <p:pic>
        <p:nvPicPr>
          <p:cNvPr id="13" name="Grafik 12">
            <a:extLst>
              <a:ext uri="{FF2B5EF4-FFF2-40B4-BE49-F238E27FC236}">
                <a16:creationId xmlns:a16="http://schemas.microsoft.com/office/drawing/2014/main" id="{9C347F67-28E8-452B-B14F-59D8F6714A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5" name="Datumsplatzhalter 4">
            <a:extLst>
              <a:ext uri="{FF2B5EF4-FFF2-40B4-BE49-F238E27FC236}">
                <a16:creationId xmlns:a16="http://schemas.microsoft.com/office/drawing/2014/main" id="{A35300EB-1C26-4A2D-87A7-018A8417D067}"/>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E0F42E33-6738-45EB-8AB2-F0082D0100B5}" type="datetime1">
              <a:rPr lang="de-DE" smtClean="0"/>
              <a:t>05.11.25</a:t>
            </a:fld>
            <a:endParaRPr lang="de-DE"/>
          </a:p>
        </p:txBody>
      </p:sp>
      <p:sp>
        <p:nvSpPr>
          <p:cNvPr id="17" name="Textplatzhalter 2">
            <a:extLst>
              <a:ext uri="{FF2B5EF4-FFF2-40B4-BE49-F238E27FC236}">
                <a16:creationId xmlns:a16="http://schemas.microsoft.com/office/drawing/2014/main" id="{8B209D5E-8869-4475-AD2A-D847D85281D6}"/>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8" name="Textfeld 17">
            <a:extLst>
              <a:ext uri="{FF2B5EF4-FFF2-40B4-BE49-F238E27FC236}">
                <a16:creationId xmlns:a16="http://schemas.microsoft.com/office/drawing/2014/main" id="{A986EB69-61D2-47F2-A870-8E3456A279DD}"/>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Tree>
    <p:custDataLst>
      <p:tags r:id="rId1"/>
    </p:custDataLst>
    <p:extLst>
      <p:ext uri="{BB962C8B-B14F-4D97-AF65-F5344CB8AC3E}">
        <p14:creationId xmlns:p14="http://schemas.microsoft.com/office/powerpoint/2010/main" val="28286553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7_B_Abschlussfolie+Klinik">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D4C339EA-1886-4320-B7B3-1E518A0AE947}"/>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20">
            <a:extLst>
              <a:ext uri="{FF2B5EF4-FFF2-40B4-BE49-F238E27FC236}">
                <a16:creationId xmlns:a16="http://schemas.microsoft.com/office/drawing/2014/main" id="{17BD471E-9E0D-45D0-A628-324513DD874C}"/>
              </a:ext>
            </a:extLst>
          </p:cNvPr>
          <p:cNvSpPr>
            <a:spLocks noGrp="1"/>
          </p:cNvSpPr>
          <p:nvPr>
            <p:ph type="body" sz="quarter" idx="11" hasCustomPrompt="1"/>
          </p:nvPr>
        </p:nvSpPr>
        <p:spPr>
          <a:xfrm>
            <a:off x="0" y="772941"/>
            <a:ext cx="4146550" cy="878985"/>
          </a:xfrm>
          <a:prstGeom prst="rect">
            <a:avLst/>
          </a:prstGeom>
          <a:solidFill>
            <a:schemeClr val="bg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Klinik 16 </a:t>
            </a:r>
            <a:r>
              <a:rPr lang="de-DE" err="1"/>
              <a:t>pt</a:t>
            </a:r>
            <a:endParaRPr lang="de-DE"/>
          </a:p>
        </p:txBody>
      </p:sp>
      <p:sp>
        <p:nvSpPr>
          <p:cNvPr id="10" name="Textplatzhalter 22">
            <a:extLst>
              <a:ext uri="{FF2B5EF4-FFF2-40B4-BE49-F238E27FC236}">
                <a16:creationId xmlns:a16="http://schemas.microsoft.com/office/drawing/2014/main" id="{FF496063-7E74-47E9-845A-CB233795930B}"/>
              </a:ext>
            </a:extLst>
          </p:cNvPr>
          <p:cNvSpPr>
            <a:spLocks noGrp="1"/>
          </p:cNvSpPr>
          <p:nvPr>
            <p:ph type="body" sz="quarter" idx="12" hasCustomPrompt="1"/>
          </p:nvPr>
        </p:nvSpPr>
        <p:spPr>
          <a:xfrm>
            <a:off x="308576" y="1131643"/>
            <a:ext cx="2832980" cy="392357"/>
          </a:xfrm>
          <a:prstGeom prst="rect">
            <a:avLst/>
          </a:prstGeom>
        </p:spPr>
        <p:txBody>
          <a:bodyPr/>
          <a:lstStyle>
            <a:lvl1pPr>
              <a:lnSpc>
                <a:spcPct val="100000"/>
              </a:lnSpc>
              <a:defRPr sz="1200">
                <a:solidFill>
                  <a:schemeClr val="bg1"/>
                </a:solidFill>
              </a:defRPr>
            </a:lvl1pPr>
          </a:lstStyle>
          <a:p>
            <a:pPr lvl="0"/>
            <a:r>
              <a:rPr lang="de-DE"/>
              <a:t>Abteilung 12 </a:t>
            </a:r>
            <a:r>
              <a:rPr lang="de-DE" err="1"/>
              <a:t>pt</a:t>
            </a:r>
            <a:r>
              <a:rPr lang="de-DE"/>
              <a:t> Zeile eins und </a:t>
            </a:r>
          </a:p>
          <a:p>
            <a:pPr lvl="0"/>
            <a:r>
              <a:rPr lang="de-DE"/>
              <a:t>Abteilung Zeile zwei</a:t>
            </a:r>
          </a:p>
        </p:txBody>
      </p:sp>
      <p:sp>
        <p:nvSpPr>
          <p:cNvPr id="16" name="Textfeld 15">
            <a:extLst>
              <a:ext uri="{FF2B5EF4-FFF2-40B4-BE49-F238E27FC236}">
                <a16:creationId xmlns:a16="http://schemas.microsoft.com/office/drawing/2014/main" id="{68E601E7-25B2-49F5-A36E-14D0C38CFE97}"/>
              </a:ext>
            </a:extLst>
          </p:cNvPr>
          <p:cNvSpPr txBox="1"/>
          <p:nvPr userDrawn="1"/>
        </p:nvSpPr>
        <p:spPr>
          <a:xfrm>
            <a:off x="374904" y="3116989"/>
            <a:ext cx="6185647" cy="1330749"/>
          </a:xfrm>
          <a:prstGeom prst="rect">
            <a:avLst/>
          </a:prstGeom>
          <a:noFill/>
        </p:spPr>
        <p:txBody>
          <a:bodyPr wrap="square" lIns="0" tIns="0" rIns="0" rtlCol="0">
            <a:spAutoFit/>
          </a:bodyPr>
          <a:lstStyle/>
          <a:p>
            <a:pPr algn="l">
              <a:lnSpc>
                <a:spcPts val="5000"/>
              </a:lnSpc>
            </a:pPr>
            <a:r>
              <a:rPr lang="de-DE" sz="4800" b="1">
                <a:solidFill>
                  <a:schemeClr val="bg2"/>
                </a:solidFill>
              </a:rPr>
              <a:t>Vielen Dank für</a:t>
            </a:r>
          </a:p>
          <a:p>
            <a:pPr algn="l">
              <a:lnSpc>
                <a:spcPts val="5000"/>
              </a:lnSpc>
            </a:pPr>
            <a:r>
              <a:rPr lang="de-DE" sz="4800" b="1">
                <a:solidFill>
                  <a:schemeClr val="bg2"/>
                </a:solidFill>
              </a:rPr>
              <a:t>Ihre Aufmerksamkeit</a:t>
            </a:r>
          </a:p>
        </p:txBody>
      </p:sp>
      <p:pic>
        <p:nvPicPr>
          <p:cNvPr id="13" name="Grafik 12">
            <a:extLst>
              <a:ext uri="{FF2B5EF4-FFF2-40B4-BE49-F238E27FC236}">
                <a16:creationId xmlns:a16="http://schemas.microsoft.com/office/drawing/2014/main" id="{9C347F67-28E8-452B-B14F-59D8F6714A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5" name="Textfeld 14">
            <a:extLst>
              <a:ext uri="{FF2B5EF4-FFF2-40B4-BE49-F238E27FC236}">
                <a16:creationId xmlns:a16="http://schemas.microsoft.com/office/drawing/2014/main" id="{07A3EDFE-1A92-482A-AB6F-34EF1533E98C}"/>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7" name="Textplatzhalter 2">
            <a:extLst>
              <a:ext uri="{FF2B5EF4-FFF2-40B4-BE49-F238E27FC236}">
                <a16:creationId xmlns:a16="http://schemas.microsoft.com/office/drawing/2014/main" id="{02D77699-85FF-4D9D-992F-7181C41EB2D9}"/>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1" name="Datumsplatzhalter 4">
            <a:extLst>
              <a:ext uri="{FF2B5EF4-FFF2-40B4-BE49-F238E27FC236}">
                <a16:creationId xmlns:a16="http://schemas.microsoft.com/office/drawing/2014/main" id="{88D7C376-DA93-46E2-A0B3-1193C8937B01}"/>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3AE4716F-95DC-4376-808F-29736FF90595}" type="datetime1">
              <a:rPr lang="de-DE" smtClean="0"/>
              <a:t>05.11.25</a:t>
            </a:fld>
            <a:endParaRPr lang="de-DE"/>
          </a:p>
        </p:txBody>
      </p:sp>
    </p:spTree>
    <p:custDataLst>
      <p:tags r:id="rId1"/>
    </p:custDataLst>
    <p:extLst>
      <p:ext uri="{BB962C8B-B14F-4D97-AF65-F5344CB8AC3E}">
        <p14:creationId xmlns:p14="http://schemas.microsoft.com/office/powerpoint/2010/main" val="28296118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07_C_Abschlussfolie_Uni">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682C9B1-E8A6-4B1C-BCB3-C71B48774456}"/>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E44B69CD-66CA-475C-B1D0-A2C391FDB285}"/>
              </a:ext>
            </a:extLst>
          </p:cNvPr>
          <p:cNvSpPr txBox="1"/>
          <p:nvPr userDrawn="1"/>
        </p:nvSpPr>
        <p:spPr>
          <a:xfrm>
            <a:off x="374904" y="1155707"/>
            <a:ext cx="6185647" cy="1330749"/>
          </a:xfrm>
          <a:prstGeom prst="rect">
            <a:avLst/>
          </a:prstGeom>
          <a:noFill/>
        </p:spPr>
        <p:txBody>
          <a:bodyPr wrap="square" lIns="0" tIns="0" rIns="0" rtlCol="0">
            <a:spAutoFit/>
          </a:bodyPr>
          <a:lstStyle/>
          <a:p>
            <a:pPr algn="l">
              <a:lnSpc>
                <a:spcPts val="5000"/>
              </a:lnSpc>
            </a:pPr>
            <a:r>
              <a:rPr lang="de-DE" sz="4800" b="1">
                <a:solidFill>
                  <a:schemeClr val="bg2"/>
                </a:solidFill>
              </a:rPr>
              <a:t>Vielen Dank für</a:t>
            </a:r>
          </a:p>
          <a:p>
            <a:pPr algn="l">
              <a:lnSpc>
                <a:spcPts val="5000"/>
              </a:lnSpc>
            </a:pPr>
            <a:r>
              <a:rPr lang="de-DE" sz="4800" b="1">
                <a:solidFill>
                  <a:schemeClr val="bg2"/>
                </a:solidFill>
              </a:rPr>
              <a:t>Ihre Aufmerksamkeit</a:t>
            </a:r>
          </a:p>
        </p:txBody>
      </p:sp>
      <p:pic>
        <p:nvPicPr>
          <p:cNvPr id="7" name="Grafik 6">
            <a:extLst>
              <a:ext uri="{FF2B5EF4-FFF2-40B4-BE49-F238E27FC236}">
                <a16:creationId xmlns:a16="http://schemas.microsoft.com/office/drawing/2014/main" id="{28F88D0D-1E5B-42F0-9B21-C8FCAB32AB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8" name="Grafik 7">
            <a:extLst>
              <a:ext uri="{FF2B5EF4-FFF2-40B4-BE49-F238E27FC236}">
                <a16:creationId xmlns:a16="http://schemas.microsoft.com/office/drawing/2014/main" id="{3E21FC74-EAF9-498E-93F3-1CC985B78E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9" name="Textfeld 8">
            <a:extLst>
              <a:ext uri="{FF2B5EF4-FFF2-40B4-BE49-F238E27FC236}">
                <a16:creationId xmlns:a16="http://schemas.microsoft.com/office/drawing/2014/main" id="{8C6F329D-8F15-4C3F-AB7B-D977A216B441}"/>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0" name="Textplatzhalter 2">
            <a:extLst>
              <a:ext uri="{FF2B5EF4-FFF2-40B4-BE49-F238E27FC236}">
                <a16:creationId xmlns:a16="http://schemas.microsoft.com/office/drawing/2014/main" id="{94A3BB7E-1986-4568-9B62-551B964BE05F}"/>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2" name="Datumsplatzhalter 4">
            <a:extLst>
              <a:ext uri="{FF2B5EF4-FFF2-40B4-BE49-F238E27FC236}">
                <a16:creationId xmlns:a16="http://schemas.microsoft.com/office/drawing/2014/main" id="{376981BA-59F8-40B6-8165-CB330DFDF882}"/>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1F5FBB2B-4E1B-4340-8DC5-64BD47875243}" type="datetime1">
              <a:rPr lang="de-DE" smtClean="0"/>
              <a:t>05.11.25</a:t>
            </a:fld>
            <a:endParaRPr lang="de-DE"/>
          </a:p>
        </p:txBody>
      </p:sp>
    </p:spTree>
    <p:custDataLst>
      <p:tags r:id="rId1"/>
    </p:custDataLst>
    <p:extLst>
      <p:ext uri="{BB962C8B-B14F-4D97-AF65-F5344CB8AC3E}">
        <p14:creationId xmlns:p14="http://schemas.microsoft.com/office/powerpoint/2010/main" val="3236376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07_D_Abschlussfolie">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0B33E42-F47D-4B88-B179-AB82BE32AA81}"/>
              </a:ext>
            </a:extLst>
          </p:cNvPr>
          <p:cNvSpPr>
            <a:spLocks noGrp="1"/>
          </p:cNvSpPr>
          <p:nvPr>
            <p:ph type="pic" sz="quarter" idx="15"/>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p>
        </p:txBody>
      </p:sp>
      <p:pic>
        <p:nvPicPr>
          <p:cNvPr id="16" name="Grafik 15">
            <a:extLst>
              <a:ext uri="{FF2B5EF4-FFF2-40B4-BE49-F238E27FC236}">
                <a16:creationId xmlns:a16="http://schemas.microsoft.com/office/drawing/2014/main" id="{ABB80445-EF63-4EA2-9304-2DC655773D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9" name="Textfeld 8">
            <a:extLst>
              <a:ext uri="{FF2B5EF4-FFF2-40B4-BE49-F238E27FC236}">
                <a16:creationId xmlns:a16="http://schemas.microsoft.com/office/drawing/2014/main" id="{D032DD18-CA35-45A4-87E6-6B9F03467229}"/>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4" name="Textplatzhalter 2">
            <a:extLst>
              <a:ext uri="{FF2B5EF4-FFF2-40B4-BE49-F238E27FC236}">
                <a16:creationId xmlns:a16="http://schemas.microsoft.com/office/drawing/2014/main" id="{8FBB46C7-7E44-483B-927C-9B9B48D70CE0}"/>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0" name="Datumsplatzhalter 4">
            <a:extLst>
              <a:ext uri="{FF2B5EF4-FFF2-40B4-BE49-F238E27FC236}">
                <a16:creationId xmlns:a16="http://schemas.microsoft.com/office/drawing/2014/main" id="{1E074862-B054-4DEB-A302-C2A795170D84}"/>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04DF063B-FBDB-4F1A-9A6A-0E47173BA70B}" type="datetime1">
              <a:rPr lang="de-DE" smtClean="0"/>
              <a:t>05.11.25</a:t>
            </a:fld>
            <a:endParaRPr lang="de-DE"/>
          </a:p>
        </p:txBody>
      </p:sp>
      <p:sp>
        <p:nvSpPr>
          <p:cNvPr id="18" name="Textplatzhalter 20">
            <a:extLst>
              <a:ext uri="{FF2B5EF4-FFF2-40B4-BE49-F238E27FC236}">
                <a16:creationId xmlns:a16="http://schemas.microsoft.com/office/drawing/2014/main" id="{D67EBEB2-9DB5-44C0-A249-41ACA4423E69}"/>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Vielen Dank für Ihre Aufmerksamkeit</a:t>
            </a:r>
          </a:p>
        </p:txBody>
      </p:sp>
    </p:spTree>
    <p:custDataLst>
      <p:tags r:id="rId1"/>
    </p:custDataLst>
    <p:extLst>
      <p:ext uri="{BB962C8B-B14F-4D97-AF65-F5344CB8AC3E}">
        <p14:creationId xmlns:p14="http://schemas.microsoft.com/office/powerpoint/2010/main" val="1875818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1_G_Titelfolie+Subtitle_Uni">
    <p:spTree>
      <p:nvGrpSpPr>
        <p:cNvPr id="1" name=""/>
        <p:cNvGrpSpPr/>
        <p:nvPr/>
      </p:nvGrpSpPr>
      <p:grpSpPr>
        <a:xfrm>
          <a:off x="0" y="0"/>
          <a:ext cx="0" cy="0"/>
          <a:chOff x="0" y="0"/>
          <a:chExt cx="0" cy="0"/>
        </a:xfrm>
      </p:grpSpPr>
      <p:sp>
        <p:nvSpPr>
          <p:cNvPr id="14" name="Textplatzhalter 20">
            <a:extLst>
              <a:ext uri="{FF2B5EF4-FFF2-40B4-BE49-F238E27FC236}">
                <a16:creationId xmlns:a16="http://schemas.microsoft.com/office/drawing/2014/main" id="{FAB47D18-3A68-4A64-A9F3-250CB111461E}"/>
              </a:ext>
            </a:extLst>
          </p:cNvPr>
          <p:cNvSpPr>
            <a:spLocks noGrp="1"/>
          </p:cNvSpPr>
          <p:nvPr>
            <p:ph type="body" sz="quarter" idx="18" hasCustomPrompt="1"/>
          </p:nvPr>
        </p:nvSpPr>
        <p:spPr>
          <a:xfrm>
            <a:off x="0" y="890926"/>
            <a:ext cx="5905500" cy="1684450"/>
          </a:xfrm>
          <a:prstGeom prst="rect">
            <a:avLst/>
          </a:prstGeom>
          <a:solidFill>
            <a:schemeClr val="tx2"/>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Titel der Folie 48 </a:t>
            </a:r>
            <a:r>
              <a:rPr lang="de-DE" err="1"/>
              <a:t>pt</a:t>
            </a:r>
            <a:endParaRPr lang="de-DE"/>
          </a:p>
          <a:p>
            <a:pPr lvl="0"/>
            <a:r>
              <a:rPr lang="de-DE"/>
              <a:t>und Zeile zwei</a:t>
            </a:r>
          </a:p>
        </p:txBody>
      </p:sp>
      <p:pic>
        <p:nvPicPr>
          <p:cNvPr id="9" name="Grafik 8">
            <a:extLst>
              <a:ext uri="{FF2B5EF4-FFF2-40B4-BE49-F238E27FC236}">
                <a16:creationId xmlns:a16="http://schemas.microsoft.com/office/drawing/2014/main" id="{69681B42-2C3D-4A90-AAFC-8BF93AA7DC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17" name="Grafik 16">
            <a:extLst>
              <a:ext uri="{FF2B5EF4-FFF2-40B4-BE49-F238E27FC236}">
                <a16:creationId xmlns:a16="http://schemas.microsoft.com/office/drawing/2014/main" id="{F5E1FABA-2933-4BF0-AFC8-34875DCC1C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8" name="Textfeld 17">
            <a:extLst>
              <a:ext uri="{FF2B5EF4-FFF2-40B4-BE49-F238E27FC236}">
                <a16:creationId xmlns:a16="http://schemas.microsoft.com/office/drawing/2014/main" id="{AC42F2C4-5CB7-4FB0-AB41-7A48045074A8}"/>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9" name="Textplatzhalter 2">
            <a:extLst>
              <a:ext uri="{FF2B5EF4-FFF2-40B4-BE49-F238E27FC236}">
                <a16:creationId xmlns:a16="http://schemas.microsoft.com/office/drawing/2014/main" id="{FAFBF675-A5E0-41E8-B52A-56F7DAD9145D}"/>
              </a:ext>
            </a:extLst>
          </p:cNvPr>
          <p:cNvSpPr>
            <a:spLocks noGrp="1"/>
          </p:cNvSpPr>
          <p:nvPr>
            <p:ph type="body" sz="quarter" idx="21"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2" name="Datumsplatzhalter 4">
            <a:extLst>
              <a:ext uri="{FF2B5EF4-FFF2-40B4-BE49-F238E27FC236}">
                <a16:creationId xmlns:a16="http://schemas.microsoft.com/office/drawing/2014/main" id="{047CF0EA-7389-4E89-832F-00144E1377B7}"/>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4C327697-C80D-4DAC-B69B-FE217CF2CE36}" type="datetime1">
              <a:rPr lang="de-DE" smtClean="0"/>
              <a:t>05.11.25</a:t>
            </a:fld>
            <a:endParaRPr lang="de-DE"/>
          </a:p>
        </p:txBody>
      </p:sp>
      <p:sp>
        <p:nvSpPr>
          <p:cNvPr id="13" name="Textplatzhalter 20">
            <a:extLst>
              <a:ext uri="{FF2B5EF4-FFF2-40B4-BE49-F238E27FC236}">
                <a16:creationId xmlns:a16="http://schemas.microsoft.com/office/drawing/2014/main" id="{0103E209-9FAE-4B5E-918D-DAFB27037419}"/>
              </a:ext>
            </a:extLst>
          </p:cNvPr>
          <p:cNvSpPr>
            <a:spLocks noGrp="1"/>
          </p:cNvSpPr>
          <p:nvPr>
            <p:ph type="body" sz="quarter" idx="20" hasCustomPrompt="1"/>
          </p:nvPr>
        </p:nvSpPr>
        <p:spPr>
          <a:xfrm>
            <a:off x="-1" y="4192974"/>
            <a:ext cx="4422304" cy="721700"/>
          </a:xfrm>
          <a:prstGeom prst="rect">
            <a:avLst/>
          </a:prstGeom>
          <a:solidFill>
            <a:schemeClr val="tx2"/>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Untertitel der Folie 28 </a:t>
            </a:r>
            <a:r>
              <a:rPr lang="de-DE" err="1"/>
              <a:t>pt</a:t>
            </a:r>
            <a:endParaRPr lang="de-DE"/>
          </a:p>
        </p:txBody>
      </p:sp>
    </p:spTree>
    <p:custDataLst>
      <p:tags r:id="rId1"/>
    </p:custDataLst>
    <p:extLst>
      <p:ext uri="{BB962C8B-B14F-4D97-AF65-F5344CB8AC3E}">
        <p14:creationId xmlns:p14="http://schemas.microsoft.com/office/powerpoint/2010/main" val="2265723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07_E_Abschlussfolie+Klinik">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0B33E42-F47D-4B88-B179-AB82BE32AA81}"/>
              </a:ext>
            </a:extLst>
          </p:cNvPr>
          <p:cNvSpPr>
            <a:spLocks noGrp="1"/>
          </p:cNvSpPr>
          <p:nvPr>
            <p:ph type="pic" sz="quarter" idx="15"/>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p>
        </p:txBody>
      </p:sp>
      <p:sp>
        <p:nvSpPr>
          <p:cNvPr id="8" name="Textplatzhalter 20">
            <a:extLst>
              <a:ext uri="{FF2B5EF4-FFF2-40B4-BE49-F238E27FC236}">
                <a16:creationId xmlns:a16="http://schemas.microsoft.com/office/drawing/2014/main" id="{DF20A068-46E1-4AC1-AAD6-76015C8DBCAF}"/>
              </a:ext>
            </a:extLst>
          </p:cNvPr>
          <p:cNvSpPr>
            <a:spLocks noGrp="1"/>
          </p:cNvSpPr>
          <p:nvPr>
            <p:ph type="body" sz="quarter" idx="11" hasCustomPrompt="1"/>
          </p:nvPr>
        </p:nvSpPr>
        <p:spPr>
          <a:xfrm>
            <a:off x="0" y="772941"/>
            <a:ext cx="4146550" cy="878985"/>
          </a:xfrm>
          <a:prstGeom prst="rect">
            <a:avLst/>
          </a:prstGeom>
          <a:solidFill>
            <a:schemeClr val="tx2">
              <a:alpha val="70000"/>
            </a:schemeClr>
          </a:solidFill>
        </p:spPr>
        <p:txBody>
          <a:bodyPr lIns="378000" tIns="108000"/>
          <a:lstStyle>
            <a:lvl1pPr marL="0" indent="0">
              <a:lnSpc>
                <a:spcPct val="100000"/>
              </a:lnSpc>
              <a:buFont typeface="Arial" panose="020B0604020202020204" pitchFamily="34" charset="0"/>
              <a:buNone/>
              <a:defRPr sz="16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Klinik 16 </a:t>
            </a:r>
            <a:r>
              <a:rPr lang="de-DE" err="1"/>
              <a:t>pt</a:t>
            </a:r>
            <a:endParaRPr lang="de-DE"/>
          </a:p>
        </p:txBody>
      </p:sp>
      <p:sp>
        <p:nvSpPr>
          <p:cNvPr id="9" name="Textplatzhalter 22">
            <a:extLst>
              <a:ext uri="{FF2B5EF4-FFF2-40B4-BE49-F238E27FC236}">
                <a16:creationId xmlns:a16="http://schemas.microsoft.com/office/drawing/2014/main" id="{CAFC5343-BC57-4B8F-851D-4D5C95044E52}"/>
              </a:ext>
            </a:extLst>
          </p:cNvPr>
          <p:cNvSpPr>
            <a:spLocks noGrp="1"/>
          </p:cNvSpPr>
          <p:nvPr>
            <p:ph type="body" sz="quarter" idx="12" hasCustomPrompt="1"/>
          </p:nvPr>
        </p:nvSpPr>
        <p:spPr>
          <a:xfrm>
            <a:off x="308576" y="1131643"/>
            <a:ext cx="2832980" cy="392357"/>
          </a:xfrm>
          <a:prstGeom prst="rect">
            <a:avLst/>
          </a:prstGeom>
        </p:spPr>
        <p:txBody>
          <a:bodyPr/>
          <a:lstStyle>
            <a:lvl1pPr>
              <a:lnSpc>
                <a:spcPct val="100000"/>
              </a:lnSpc>
              <a:defRPr sz="1200">
                <a:solidFill>
                  <a:schemeClr val="bg1"/>
                </a:solidFill>
              </a:defRPr>
            </a:lvl1pPr>
          </a:lstStyle>
          <a:p>
            <a:pPr lvl="0"/>
            <a:r>
              <a:rPr lang="de-DE"/>
              <a:t>Abteilung 12 </a:t>
            </a:r>
            <a:r>
              <a:rPr lang="de-DE" err="1"/>
              <a:t>pt</a:t>
            </a:r>
            <a:r>
              <a:rPr lang="de-DE"/>
              <a:t> Zeile eins und </a:t>
            </a:r>
          </a:p>
          <a:p>
            <a:pPr lvl="0"/>
            <a:r>
              <a:rPr lang="de-DE"/>
              <a:t>Abteilung Zeile zwei</a:t>
            </a:r>
          </a:p>
        </p:txBody>
      </p:sp>
      <p:pic>
        <p:nvPicPr>
          <p:cNvPr id="16" name="Grafik 15">
            <a:extLst>
              <a:ext uri="{FF2B5EF4-FFF2-40B4-BE49-F238E27FC236}">
                <a16:creationId xmlns:a16="http://schemas.microsoft.com/office/drawing/2014/main" id="{ABB80445-EF63-4EA2-9304-2DC655773D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4" name="Textfeld 13">
            <a:extLst>
              <a:ext uri="{FF2B5EF4-FFF2-40B4-BE49-F238E27FC236}">
                <a16:creationId xmlns:a16="http://schemas.microsoft.com/office/drawing/2014/main" id="{7030088E-0D63-4E73-BE33-94ECF9E71515}"/>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5" name="Textplatzhalter 2">
            <a:extLst>
              <a:ext uri="{FF2B5EF4-FFF2-40B4-BE49-F238E27FC236}">
                <a16:creationId xmlns:a16="http://schemas.microsoft.com/office/drawing/2014/main" id="{E7D8047E-ED9E-441F-955D-DA830B05254C}"/>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2" name="Datumsplatzhalter 4">
            <a:extLst>
              <a:ext uri="{FF2B5EF4-FFF2-40B4-BE49-F238E27FC236}">
                <a16:creationId xmlns:a16="http://schemas.microsoft.com/office/drawing/2014/main" id="{CF880D21-4636-419B-99D5-4074D892269B}"/>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7825A6E6-83B9-4ABC-87FF-F0473B23D18D}" type="datetime1">
              <a:rPr lang="de-DE" smtClean="0"/>
              <a:t>05.11.25</a:t>
            </a:fld>
            <a:endParaRPr lang="de-DE"/>
          </a:p>
        </p:txBody>
      </p:sp>
      <p:sp>
        <p:nvSpPr>
          <p:cNvPr id="20" name="Textplatzhalter 20">
            <a:extLst>
              <a:ext uri="{FF2B5EF4-FFF2-40B4-BE49-F238E27FC236}">
                <a16:creationId xmlns:a16="http://schemas.microsoft.com/office/drawing/2014/main" id="{0977F148-1C65-4229-BFFB-108F292E56AA}"/>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Vielen Dank für Ihre Aufmerksamkeit</a:t>
            </a:r>
          </a:p>
        </p:txBody>
      </p:sp>
    </p:spTree>
    <p:custDataLst>
      <p:tags r:id="rId1"/>
    </p:custDataLst>
    <p:extLst>
      <p:ext uri="{BB962C8B-B14F-4D97-AF65-F5344CB8AC3E}">
        <p14:creationId xmlns:p14="http://schemas.microsoft.com/office/powerpoint/2010/main" val="3756931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07_F_Abschlussfolie_Uni">
    <p:spTree>
      <p:nvGrpSpPr>
        <p:cNvPr id="1" name=""/>
        <p:cNvGrpSpPr/>
        <p:nvPr/>
      </p:nvGrpSpPr>
      <p:grpSpPr>
        <a:xfrm>
          <a:off x="0" y="0"/>
          <a:ext cx="0" cy="0"/>
          <a:chOff x="0" y="0"/>
          <a:chExt cx="0" cy="0"/>
        </a:xfrm>
      </p:grpSpPr>
      <p:sp>
        <p:nvSpPr>
          <p:cNvPr id="12" name="Bildplatzhalter 4">
            <a:extLst>
              <a:ext uri="{FF2B5EF4-FFF2-40B4-BE49-F238E27FC236}">
                <a16:creationId xmlns:a16="http://schemas.microsoft.com/office/drawing/2014/main" id="{91A01666-79AF-4986-8ECB-916D4CCCCBA9}"/>
              </a:ext>
            </a:extLst>
          </p:cNvPr>
          <p:cNvSpPr>
            <a:spLocks noGrp="1"/>
          </p:cNvSpPr>
          <p:nvPr>
            <p:ph type="pic" sz="quarter" idx="15"/>
          </p:nvPr>
        </p:nvSpPr>
        <p:spPr>
          <a:xfrm>
            <a:off x="1" y="0"/>
            <a:ext cx="12192000" cy="5335588"/>
          </a:xfrm>
          <a:prstGeom prst="rect">
            <a:avLst/>
          </a:prstGeom>
          <a:blipFill>
            <a:blip r:embed="rId3"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p>
        </p:txBody>
      </p:sp>
      <p:pic>
        <p:nvPicPr>
          <p:cNvPr id="8" name="Grafik 7">
            <a:extLst>
              <a:ext uri="{FF2B5EF4-FFF2-40B4-BE49-F238E27FC236}">
                <a16:creationId xmlns:a16="http://schemas.microsoft.com/office/drawing/2014/main" id="{711C9463-078D-47C4-B5AB-F390374E99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9" name="Grafik 8">
            <a:extLst>
              <a:ext uri="{FF2B5EF4-FFF2-40B4-BE49-F238E27FC236}">
                <a16:creationId xmlns:a16="http://schemas.microsoft.com/office/drawing/2014/main" id="{D457EE91-F604-4EF5-876C-3F81CE395FF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1" name="Textfeld 10">
            <a:extLst>
              <a:ext uri="{FF2B5EF4-FFF2-40B4-BE49-F238E27FC236}">
                <a16:creationId xmlns:a16="http://schemas.microsoft.com/office/drawing/2014/main" id="{616846E1-2366-4500-9C05-8937701930E2}"/>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a:solidFill>
                  <a:schemeClr val="tx1"/>
                </a:solidFill>
                <a:effectLst/>
              </a:rPr>
              <a:t>© UNIVERSITÄTSKLINIKUM</a:t>
            </a:r>
            <a:r>
              <a:rPr lang="de-DE" sz="600" baseline="0">
                <a:solidFill>
                  <a:schemeClr val="tx1"/>
                </a:solidFill>
                <a:effectLst/>
              </a:rPr>
              <a:t> TÜBINGEN.</a:t>
            </a:r>
            <a:endParaRPr lang="de-DE" sz="600">
              <a:solidFill>
                <a:schemeClr val="tx1"/>
              </a:solidFill>
              <a:effectLst/>
            </a:endParaRPr>
          </a:p>
        </p:txBody>
      </p:sp>
      <p:sp>
        <p:nvSpPr>
          <p:cNvPr id="13" name="Textplatzhalter 2">
            <a:extLst>
              <a:ext uri="{FF2B5EF4-FFF2-40B4-BE49-F238E27FC236}">
                <a16:creationId xmlns:a16="http://schemas.microsoft.com/office/drawing/2014/main" id="{922FCCFF-0322-42A6-8185-26B72D11C76D}"/>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a:t>Autor 16 </a:t>
            </a:r>
            <a:r>
              <a:rPr lang="de-DE" err="1"/>
              <a:t>pt</a:t>
            </a:r>
            <a:endParaRPr lang="de-DE"/>
          </a:p>
        </p:txBody>
      </p:sp>
      <p:sp>
        <p:nvSpPr>
          <p:cNvPr id="18" name="Datumsplatzhalter 4">
            <a:extLst>
              <a:ext uri="{FF2B5EF4-FFF2-40B4-BE49-F238E27FC236}">
                <a16:creationId xmlns:a16="http://schemas.microsoft.com/office/drawing/2014/main" id="{57D5BB5E-A25A-47F4-AE7D-C653C7112D29}"/>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77B053FD-A3B0-4A16-AAA9-83722B20CE19}" type="datetime1">
              <a:rPr lang="de-DE" smtClean="0"/>
              <a:t>05.11.25</a:t>
            </a:fld>
            <a:endParaRPr lang="de-DE"/>
          </a:p>
        </p:txBody>
      </p:sp>
      <p:sp>
        <p:nvSpPr>
          <p:cNvPr id="19" name="Textplatzhalter 20">
            <a:extLst>
              <a:ext uri="{FF2B5EF4-FFF2-40B4-BE49-F238E27FC236}">
                <a16:creationId xmlns:a16="http://schemas.microsoft.com/office/drawing/2014/main" id="{F1D90852-20F6-4192-8BA5-42CE120B3191}"/>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Vielen Dank für Ihre Aufmerksamkeit</a:t>
            </a:r>
          </a:p>
        </p:txBody>
      </p:sp>
    </p:spTree>
    <p:custDataLst>
      <p:tags r:id="rId1"/>
    </p:custDataLst>
    <p:extLst>
      <p:ext uri="{BB962C8B-B14F-4D97-AF65-F5344CB8AC3E}">
        <p14:creationId xmlns:p14="http://schemas.microsoft.com/office/powerpoint/2010/main" val="14876649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X_Agendafolie">
    <p:bg>
      <p:bgPr>
        <a:solidFill>
          <a:srgbClr val="000000"/>
        </a:solidFill>
        <a:effectLst/>
      </p:bgPr>
    </p:bg>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8" y="1874838"/>
            <a:ext cx="11401425" cy="4221162"/>
          </a:xfrm>
          <a:prstGeom prst="rect">
            <a:avLst/>
          </a:prstGeom>
        </p:spPr>
        <p:txBody>
          <a:bodyPr/>
          <a:lstStyle>
            <a:lvl1pPr marL="450000" indent="-450000">
              <a:lnSpc>
                <a:spcPct val="100000"/>
              </a:lnSpc>
              <a:spcBef>
                <a:spcPts val="1000"/>
              </a:spcBef>
              <a:buClr>
                <a:schemeClr val="tx2"/>
              </a:buClr>
              <a:buFont typeface="+mj-lt"/>
              <a:buAutoNum type="arabicPeriod"/>
              <a:defRPr sz="2400">
                <a:solidFill>
                  <a:schemeClr val="bg1"/>
                </a:solidFill>
              </a:defRPr>
            </a:lvl1pPr>
            <a:lvl2pPr marL="630000" indent="-180000">
              <a:lnSpc>
                <a:spcPct val="100000"/>
              </a:lnSpc>
              <a:spcBef>
                <a:spcPts val="1000"/>
              </a:spcBef>
              <a:buClr>
                <a:schemeClr val="tx2"/>
              </a:buClr>
              <a:buFont typeface="Calibri" panose="020F0502020204030204" pitchFamily="34" charset="0"/>
              <a:buChar char="&gt;"/>
              <a:defRPr sz="1800">
                <a:solidFill>
                  <a:schemeClr val="bg1"/>
                </a:solidFill>
              </a:defRPr>
            </a:lvl2pPr>
            <a:lvl3pPr marL="81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800">
                <a:solidFill>
                  <a:schemeClr val="bg1"/>
                </a:solidFill>
              </a:defRPr>
            </a:lvl3pPr>
            <a:lvl4pPr marL="99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bg1"/>
                </a:solidFill>
              </a:defRPr>
            </a:lvl4pPr>
            <a:lvl5pPr marL="1170000" indent="-180000">
              <a:lnSpc>
                <a:spcPct val="100000"/>
              </a:lnSpc>
              <a:spcBef>
                <a:spcPts val="0"/>
              </a:spcBef>
              <a:buClr>
                <a:schemeClr val="tx2"/>
              </a:buClr>
              <a:buFont typeface="Calibri" panose="020F0502020204030204" pitchFamily="34" charset="0"/>
              <a:buChar char="&gt;"/>
              <a:defRPr>
                <a:solidFill>
                  <a:schemeClr val="bg1"/>
                </a:solidFill>
              </a:defRPr>
            </a:lvl5pPr>
            <a:lvl6pPr>
              <a:defRPr/>
            </a:lvl6pPr>
            <a:lvl9pPr marL="1851325" indent="0">
              <a:buNone/>
              <a:defRPr>
                <a:solidFill>
                  <a:schemeClr val="bg1"/>
                </a:solidFill>
              </a:defRPr>
            </a:lvl9pPr>
          </a:lstStyle>
          <a:p>
            <a:pPr lvl="0"/>
            <a:r>
              <a:rPr lang="de-DE"/>
              <a:t>Ebene eins</a:t>
            </a:r>
          </a:p>
          <a:p>
            <a:pPr lvl="1"/>
            <a:r>
              <a:rPr lang="de-DE"/>
              <a:t>Ebene zwei</a:t>
            </a:r>
          </a:p>
          <a:p>
            <a:pPr lvl="2"/>
            <a:r>
              <a:rPr lang="de-DE"/>
              <a:t>Ebene drei</a:t>
            </a:r>
          </a:p>
          <a:p>
            <a:pPr lvl="3"/>
            <a:r>
              <a:rPr lang="de-DE"/>
              <a:t>Ebene vier</a:t>
            </a:r>
          </a:p>
          <a:p>
            <a:pPr lvl="4"/>
            <a:r>
              <a:rPr lang="de-DE"/>
              <a:t>Ebene fünf</a:t>
            </a:r>
          </a:p>
        </p:txBody>
      </p:sp>
      <p:sp>
        <p:nvSpPr>
          <p:cNvPr id="11" name="Textplatzhalter 9">
            <a:extLst>
              <a:ext uri="{FF2B5EF4-FFF2-40B4-BE49-F238E27FC236}">
                <a16:creationId xmlns:a16="http://schemas.microsoft.com/office/drawing/2014/main" id="{B084776E-E0D1-42A2-B10D-50EC7A27EFA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7" name="Grafik 6">
            <a:extLst>
              <a:ext uri="{FF2B5EF4-FFF2-40B4-BE49-F238E27FC236}">
                <a16:creationId xmlns:a16="http://schemas.microsoft.com/office/drawing/2014/main" id="{6A81A0E8-629B-4654-A962-6B04BC170E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9" name="Slide Number Placeholder 5">
            <a:extLst>
              <a:ext uri="{FF2B5EF4-FFF2-40B4-BE49-F238E27FC236}">
                <a16:creationId xmlns:a16="http://schemas.microsoft.com/office/drawing/2014/main" id="{6FB63F4A-ECB3-4023-918D-4DE0CBE189E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10" name="Titel 9">
            <a:extLst>
              <a:ext uri="{FF2B5EF4-FFF2-40B4-BE49-F238E27FC236}">
                <a16:creationId xmlns:a16="http://schemas.microsoft.com/office/drawing/2014/main" id="{3285C95A-DA55-4D6D-9B84-C012C294FEF1}"/>
              </a:ext>
            </a:extLst>
          </p:cNvPr>
          <p:cNvSpPr>
            <a:spLocks noGrp="1"/>
          </p:cNvSpPr>
          <p:nvPr>
            <p:ph type="title" hasCustomPrompt="1"/>
          </p:nvPr>
        </p:nvSpPr>
        <p:spPr/>
        <p:txBody>
          <a:bodyPr/>
          <a:lstStyle>
            <a:lvl1pPr>
              <a:defRPr>
                <a:solidFill>
                  <a:schemeClr val="tx2"/>
                </a:solidFill>
              </a:defRPr>
            </a:lvl1pPr>
          </a:lstStyle>
          <a:p>
            <a:r>
              <a:rPr lang="de-DE"/>
              <a:t>Inhalt</a:t>
            </a:r>
          </a:p>
        </p:txBody>
      </p:sp>
      <p:sp>
        <p:nvSpPr>
          <p:cNvPr id="13" name="Fußzeilenplatzhalter 3">
            <a:extLst>
              <a:ext uri="{FF2B5EF4-FFF2-40B4-BE49-F238E27FC236}">
                <a16:creationId xmlns:a16="http://schemas.microsoft.com/office/drawing/2014/main" id="{A454BC8A-1626-4DE6-967F-7E16B3EE2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2243667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02_A_Inhaltsfolie Text">
    <p:bg>
      <p:bgPr>
        <a:solidFill>
          <a:srgbClr val="000000"/>
        </a:solidFill>
        <a:effectLst/>
      </p:bgPr>
    </p:bg>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8" y="1874838"/>
            <a:ext cx="11401425" cy="4221162"/>
          </a:xfrm>
          <a:prstGeom prst="rect">
            <a:avLst/>
          </a:prstGeom>
        </p:spPr>
        <p:txBody>
          <a:bodyPr/>
          <a:lstStyle>
            <a:lvl1pPr marL="450000" indent="-450000">
              <a:lnSpc>
                <a:spcPct val="100000"/>
              </a:lnSpc>
              <a:spcBef>
                <a:spcPts val="1000"/>
              </a:spcBef>
              <a:buClr>
                <a:schemeClr val="tx2"/>
              </a:buClr>
              <a:buFont typeface="+mj-lt"/>
              <a:buAutoNum type="arabicPeriod"/>
              <a:defRPr sz="2400">
                <a:solidFill>
                  <a:schemeClr val="bg1"/>
                </a:solidFill>
              </a:defRPr>
            </a:lvl1pPr>
            <a:lvl2pPr marL="630000" indent="-180000">
              <a:lnSpc>
                <a:spcPct val="100000"/>
              </a:lnSpc>
              <a:spcBef>
                <a:spcPts val="1000"/>
              </a:spcBef>
              <a:buClr>
                <a:schemeClr val="tx2"/>
              </a:buClr>
              <a:buFont typeface="Calibri" panose="020F0502020204030204" pitchFamily="34" charset="0"/>
              <a:buChar char="&gt;"/>
              <a:defRPr sz="1800">
                <a:solidFill>
                  <a:schemeClr val="bg1"/>
                </a:solidFill>
              </a:defRPr>
            </a:lvl2pPr>
            <a:lvl3pPr marL="81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800">
                <a:solidFill>
                  <a:schemeClr val="bg1"/>
                </a:solidFill>
              </a:defRPr>
            </a:lvl3pPr>
            <a:lvl4pPr marL="990000" marR="0" indent="-180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bg1"/>
                </a:solidFill>
              </a:defRPr>
            </a:lvl4pPr>
            <a:lvl5pPr marL="1170000" indent="-180000">
              <a:lnSpc>
                <a:spcPct val="100000"/>
              </a:lnSpc>
              <a:spcBef>
                <a:spcPts val="0"/>
              </a:spcBef>
              <a:buClr>
                <a:schemeClr val="tx2"/>
              </a:buClr>
              <a:buFont typeface="Calibri" panose="020F0502020204030204" pitchFamily="34" charset="0"/>
              <a:buChar char="&gt;"/>
              <a:defRPr>
                <a:solidFill>
                  <a:schemeClr val="bg1"/>
                </a:solidFill>
              </a:defRPr>
            </a:lvl5pPr>
            <a:lvl6pPr>
              <a:defRPr/>
            </a:lvl6pPr>
            <a:lvl9pPr marL="1851325" indent="0">
              <a:buNone/>
              <a:defRPr>
                <a:solidFill>
                  <a:schemeClr val="bg1"/>
                </a:solidFill>
              </a:defRPr>
            </a:lvl9pPr>
          </a:lstStyle>
          <a:p>
            <a:pPr lvl="0"/>
            <a:r>
              <a:rPr lang="de-DE"/>
              <a:t>Ebene eins</a:t>
            </a:r>
          </a:p>
          <a:p>
            <a:pPr lvl="1"/>
            <a:r>
              <a:rPr lang="de-DE"/>
              <a:t>Ebene zwei</a:t>
            </a:r>
          </a:p>
          <a:p>
            <a:pPr lvl="2"/>
            <a:r>
              <a:rPr lang="de-DE"/>
              <a:t>Ebene drei</a:t>
            </a:r>
          </a:p>
          <a:p>
            <a:pPr lvl="3"/>
            <a:r>
              <a:rPr lang="de-DE"/>
              <a:t>Ebene vier</a:t>
            </a:r>
          </a:p>
          <a:p>
            <a:pPr lvl="4"/>
            <a:r>
              <a:rPr lang="de-DE"/>
              <a:t>Ebene fünf</a:t>
            </a:r>
          </a:p>
        </p:txBody>
      </p:sp>
      <p:sp>
        <p:nvSpPr>
          <p:cNvPr id="11" name="Textplatzhalter 9">
            <a:extLst>
              <a:ext uri="{FF2B5EF4-FFF2-40B4-BE49-F238E27FC236}">
                <a16:creationId xmlns:a16="http://schemas.microsoft.com/office/drawing/2014/main" id="{B084776E-E0D1-42A2-B10D-50EC7A27EFA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7" name="Grafik 6">
            <a:extLst>
              <a:ext uri="{FF2B5EF4-FFF2-40B4-BE49-F238E27FC236}">
                <a16:creationId xmlns:a16="http://schemas.microsoft.com/office/drawing/2014/main" id="{6A81A0E8-629B-4654-A962-6B04BC170E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9" name="Slide Number Placeholder 5">
            <a:extLst>
              <a:ext uri="{FF2B5EF4-FFF2-40B4-BE49-F238E27FC236}">
                <a16:creationId xmlns:a16="http://schemas.microsoft.com/office/drawing/2014/main" id="{6FB63F4A-ECB3-4023-918D-4DE0CBE189E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10" name="Titel 9">
            <a:extLst>
              <a:ext uri="{FF2B5EF4-FFF2-40B4-BE49-F238E27FC236}">
                <a16:creationId xmlns:a16="http://schemas.microsoft.com/office/drawing/2014/main" id="{3285C95A-DA55-4D6D-9B84-C012C294FEF1}"/>
              </a:ext>
            </a:extLst>
          </p:cNvPr>
          <p:cNvSpPr>
            <a:spLocks noGrp="1"/>
          </p:cNvSpPr>
          <p:nvPr>
            <p:ph type="title"/>
          </p:nvPr>
        </p:nvSpPr>
        <p:spPr/>
        <p:txBody>
          <a:bodyPr/>
          <a:lstStyle>
            <a:lvl1pPr>
              <a:defRPr>
                <a:solidFill>
                  <a:schemeClr val="tx2"/>
                </a:solidFill>
              </a:defRPr>
            </a:lvl1pPr>
          </a:lstStyle>
          <a:p>
            <a:r>
              <a:rPr lang="de-DE"/>
              <a:t>Mastertitelformat bearbeiten</a:t>
            </a:r>
          </a:p>
        </p:txBody>
      </p:sp>
      <p:sp>
        <p:nvSpPr>
          <p:cNvPr id="13" name="Fußzeilenplatzhalter 3">
            <a:extLst>
              <a:ext uri="{FF2B5EF4-FFF2-40B4-BE49-F238E27FC236}">
                <a16:creationId xmlns:a16="http://schemas.microsoft.com/office/drawing/2014/main" id="{A454BC8A-1626-4DE6-967F-7E16B3EE2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2714351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02_B_Mediafolie">
    <p:bg>
      <p:bgPr>
        <a:solidFill>
          <a:srgbClr val="000000"/>
        </a:solidFill>
        <a:effectLst/>
      </p:bgPr>
    </p:bg>
    <p:spTree>
      <p:nvGrpSpPr>
        <p:cNvPr id="1" name=""/>
        <p:cNvGrpSpPr/>
        <p:nvPr/>
      </p:nvGrpSpPr>
      <p:grpSpPr>
        <a:xfrm>
          <a:off x="0" y="0"/>
          <a:ext cx="0" cy="0"/>
          <a:chOff x="0" y="0"/>
          <a:chExt cx="0" cy="0"/>
        </a:xfrm>
      </p:grpSpPr>
      <p:sp>
        <p:nvSpPr>
          <p:cNvPr id="7" name="Textplatzhalter 9">
            <a:extLst>
              <a:ext uri="{FF2B5EF4-FFF2-40B4-BE49-F238E27FC236}">
                <a16:creationId xmlns:a16="http://schemas.microsoft.com/office/drawing/2014/main" id="{DBC741C7-E600-4187-8AAD-36EBDD05CD6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0" name="Grafik 9">
            <a:extLst>
              <a:ext uri="{FF2B5EF4-FFF2-40B4-BE49-F238E27FC236}">
                <a16:creationId xmlns:a16="http://schemas.microsoft.com/office/drawing/2014/main" id="{0AD35751-6505-4007-B0D2-01722B58E3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2" name="Slide Number Placeholder 5">
            <a:extLst>
              <a:ext uri="{FF2B5EF4-FFF2-40B4-BE49-F238E27FC236}">
                <a16:creationId xmlns:a16="http://schemas.microsoft.com/office/drawing/2014/main" id="{4CDF2460-9F3D-4B12-B58B-5DADF007FDAE}"/>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2" name="Titel 1">
            <a:extLst>
              <a:ext uri="{FF2B5EF4-FFF2-40B4-BE49-F238E27FC236}">
                <a16:creationId xmlns:a16="http://schemas.microsoft.com/office/drawing/2014/main" id="{CEF66153-AABB-41B2-A56D-D33EBA69FA4A}"/>
              </a:ext>
            </a:extLst>
          </p:cNvPr>
          <p:cNvSpPr>
            <a:spLocks noGrp="1"/>
          </p:cNvSpPr>
          <p:nvPr>
            <p:ph type="title"/>
          </p:nvPr>
        </p:nvSpPr>
        <p:spPr/>
        <p:txBody>
          <a:bodyPr/>
          <a:lstStyle>
            <a:lvl1pPr>
              <a:defRPr>
                <a:solidFill>
                  <a:schemeClr val="tx2"/>
                </a:solidFill>
              </a:defRPr>
            </a:lvl1pPr>
          </a:lstStyle>
          <a:p>
            <a:r>
              <a:rPr lang="de-DE"/>
              <a:t>Mastertitelformat bearbeiten</a:t>
            </a:r>
          </a:p>
        </p:txBody>
      </p:sp>
      <p:sp>
        <p:nvSpPr>
          <p:cNvPr id="13" name="Fußzeilenplatzhalter 3">
            <a:extLst>
              <a:ext uri="{FF2B5EF4-FFF2-40B4-BE49-F238E27FC236}">
                <a16:creationId xmlns:a16="http://schemas.microsoft.com/office/drawing/2014/main" id="{D442BE24-4C2D-4791-8BE1-E3211FB8C5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
        <p:nvSpPr>
          <p:cNvPr id="4" name="Inhaltsplatzhalter 3"/>
          <p:cNvSpPr>
            <a:spLocks noGrp="1"/>
          </p:cNvSpPr>
          <p:nvPr>
            <p:ph sz="quarter" idx="14"/>
          </p:nvPr>
        </p:nvSpPr>
        <p:spPr>
          <a:xfrm>
            <a:off x="382588" y="1879600"/>
            <a:ext cx="11415712" cy="4229100"/>
          </a:xfrm>
          <a:prstGeom prst="rect">
            <a:avLst/>
          </a:prstGeom>
        </p:spPr>
        <p:txBody>
          <a:bodyPr/>
          <a:lstStyle>
            <a:lvl1pPr>
              <a:defRPr>
                <a:solidFill>
                  <a:schemeClr val="bg1"/>
                </a:solidFill>
              </a:defRPr>
            </a:lvl1pPr>
          </a:lstStyle>
          <a:p>
            <a:pPr lvl="0"/>
            <a:endParaRPr lang="de-DE"/>
          </a:p>
        </p:txBody>
      </p:sp>
    </p:spTree>
    <p:custDataLst>
      <p:tags r:id="rId1"/>
    </p:custDataLst>
    <p:extLst>
      <p:ext uri="{BB962C8B-B14F-4D97-AF65-F5344CB8AC3E}">
        <p14:creationId xmlns:p14="http://schemas.microsoft.com/office/powerpoint/2010/main" val="2757415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02_C_Inhaltsfolie Bild Only">
    <p:bg>
      <p:bgPr>
        <a:solidFill>
          <a:srgbClr val="000000"/>
        </a:solidFill>
        <a:effectLst/>
      </p:bgPr>
    </p:bg>
    <p:spTree>
      <p:nvGrpSpPr>
        <p:cNvPr id="1" name=""/>
        <p:cNvGrpSpPr/>
        <p:nvPr/>
      </p:nvGrpSpPr>
      <p:grpSpPr>
        <a:xfrm>
          <a:off x="0" y="0"/>
          <a:ext cx="0" cy="0"/>
          <a:chOff x="0" y="0"/>
          <a:chExt cx="0" cy="0"/>
        </a:xfrm>
      </p:grpSpPr>
      <p:sp>
        <p:nvSpPr>
          <p:cNvPr id="7" name="Textplatzhalter 9">
            <a:extLst>
              <a:ext uri="{FF2B5EF4-FFF2-40B4-BE49-F238E27FC236}">
                <a16:creationId xmlns:a16="http://schemas.microsoft.com/office/drawing/2014/main" id="{DBC741C7-E600-4187-8AAD-36EBDD05CD6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0" name="Grafik 9">
            <a:extLst>
              <a:ext uri="{FF2B5EF4-FFF2-40B4-BE49-F238E27FC236}">
                <a16:creationId xmlns:a16="http://schemas.microsoft.com/office/drawing/2014/main" id="{0AD35751-6505-4007-B0D2-01722B58E3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2" name="Slide Number Placeholder 5">
            <a:extLst>
              <a:ext uri="{FF2B5EF4-FFF2-40B4-BE49-F238E27FC236}">
                <a16:creationId xmlns:a16="http://schemas.microsoft.com/office/drawing/2014/main" id="{4CDF2460-9F3D-4B12-B58B-5DADF007FDAE}"/>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13" name="Fußzeilenplatzhalter 3">
            <a:extLst>
              <a:ext uri="{FF2B5EF4-FFF2-40B4-BE49-F238E27FC236}">
                <a16:creationId xmlns:a16="http://schemas.microsoft.com/office/drawing/2014/main" id="{D442BE24-4C2D-4791-8BE1-E3211FB8C5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
        <p:nvSpPr>
          <p:cNvPr id="14" name="Bildplatzhalter 13"/>
          <p:cNvSpPr>
            <a:spLocks noGrp="1"/>
          </p:cNvSpPr>
          <p:nvPr>
            <p:ph type="pic" sz="quarter" idx="13"/>
          </p:nvPr>
        </p:nvSpPr>
        <p:spPr>
          <a:xfrm>
            <a:off x="382588" y="579120"/>
            <a:ext cx="11415712" cy="5516880"/>
          </a:xfrm>
          <a:prstGeom prst="rect">
            <a:avLst/>
          </a:prstGeom>
        </p:spPr>
        <p:txBody>
          <a:bodyPr/>
          <a:lstStyle>
            <a:lvl1pPr>
              <a:defRPr>
                <a:solidFill>
                  <a:schemeClr val="bg1"/>
                </a:solidFill>
              </a:defRPr>
            </a:lvl1pPr>
          </a:lstStyle>
          <a:p>
            <a:endParaRPr lang="de-DE"/>
          </a:p>
        </p:txBody>
      </p:sp>
    </p:spTree>
    <p:custDataLst>
      <p:tags r:id="rId1"/>
    </p:custDataLst>
    <p:extLst>
      <p:ext uri="{BB962C8B-B14F-4D97-AF65-F5344CB8AC3E}">
        <p14:creationId xmlns:p14="http://schemas.microsoft.com/office/powerpoint/2010/main" val="985572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02_D_Inhaltsfolie Vollbild">
    <p:bg>
      <p:bgPr>
        <a:solidFill>
          <a:srgbClr val="000000"/>
        </a:solidFill>
        <a:effectLst/>
      </p:bgPr>
    </p:bg>
    <p:spTree>
      <p:nvGrpSpPr>
        <p:cNvPr id="1" name=""/>
        <p:cNvGrpSpPr/>
        <p:nvPr/>
      </p:nvGrpSpPr>
      <p:grpSpPr>
        <a:xfrm>
          <a:off x="0" y="0"/>
          <a:ext cx="0" cy="0"/>
          <a:chOff x="0" y="0"/>
          <a:chExt cx="0" cy="0"/>
        </a:xfrm>
      </p:grpSpPr>
      <p:sp>
        <p:nvSpPr>
          <p:cNvPr id="14" name="Bildplatzhalter 13"/>
          <p:cNvSpPr>
            <a:spLocks noGrp="1"/>
          </p:cNvSpPr>
          <p:nvPr>
            <p:ph type="pic" sz="quarter" idx="13"/>
          </p:nvPr>
        </p:nvSpPr>
        <p:spPr>
          <a:xfrm>
            <a:off x="0" y="0"/>
            <a:ext cx="12192000" cy="6728460"/>
          </a:xfrm>
          <a:prstGeom prst="rect">
            <a:avLst/>
          </a:prstGeom>
        </p:spPr>
        <p:txBody>
          <a:bodyPr/>
          <a:lstStyle>
            <a:lvl1pPr>
              <a:defRPr>
                <a:solidFill>
                  <a:schemeClr val="bg1"/>
                </a:solidFill>
              </a:defRPr>
            </a:lvl1pPr>
          </a:lstStyle>
          <a:p>
            <a:endParaRPr lang="de-DE"/>
          </a:p>
        </p:txBody>
      </p:sp>
    </p:spTree>
    <p:custDataLst>
      <p:tags r:id="rId1"/>
    </p:custDataLst>
    <p:extLst>
      <p:ext uri="{BB962C8B-B14F-4D97-AF65-F5344CB8AC3E}">
        <p14:creationId xmlns:p14="http://schemas.microsoft.com/office/powerpoint/2010/main" val="3640642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03_A_Textfolie">
    <p:bg>
      <p:bgPr>
        <a:solidFill>
          <a:srgbClr val="000000"/>
        </a:solidFill>
        <a:effectLst/>
      </p:bgPr>
    </p:bg>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bg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a:t>Shorttext 24 </a:t>
            </a:r>
            <a:r>
              <a:rPr lang="de-DE" err="1"/>
              <a:t>pt</a:t>
            </a:r>
            <a:r>
              <a:rPr lang="de-DE"/>
              <a:t> – als bekanntester Blindtext gilt der Text „</a:t>
            </a:r>
            <a:r>
              <a:rPr lang="de-DE" err="1"/>
              <a:t>Lorem</a:t>
            </a:r>
            <a:r>
              <a:rPr lang="de-DE"/>
              <a:t> </a:t>
            </a:r>
            <a:r>
              <a:rPr lang="de-DE" err="1"/>
              <a:t>ipsum</a:t>
            </a:r>
            <a:r>
              <a:rPr lang="de-DE"/>
              <a:t>“, der seinen Ursprung im 16. Jahrhundert haben soll. </a:t>
            </a:r>
            <a:r>
              <a:rPr lang="de-DE" err="1"/>
              <a:t>Lorem</a:t>
            </a:r>
            <a:r>
              <a:rPr lang="de-DE"/>
              <a:t> </a:t>
            </a:r>
            <a:r>
              <a:rPr lang="de-DE" err="1"/>
              <a:t>ipsum</a:t>
            </a:r>
            <a:r>
              <a:rPr lang="de-DE"/>
              <a:t> ist in einer pseudo-lateinischen Sprache verfasst, die ungefähr dem „natürlichen“ Latein entspricht. </a:t>
            </a:r>
          </a:p>
        </p:txBody>
      </p:sp>
      <p:sp>
        <p:nvSpPr>
          <p:cNvPr id="9" name="Textplatzhalter 4">
            <a:extLst>
              <a:ext uri="{FF2B5EF4-FFF2-40B4-BE49-F238E27FC236}">
                <a16:creationId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err="1"/>
              <a:t>Longtext</a:t>
            </a:r>
            <a:r>
              <a:rPr lang="de-DE"/>
              <a:t> 33 </a:t>
            </a:r>
            <a:r>
              <a:rPr lang="de-DE" err="1"/>
              <a:t>px</a:t>
            </a:r>
            <a:r>
              <a:rPr lang="de-DE"/>
              <a:t> – in Ihm finden sich eine Reihe realer lateinischer Wörter. Auch dieser Blindtext ist unverständlich gehalten, imitiert jedoch den Rhythmus der meisten europäischen Sprachen in lateinischer Schrift. </a:t>
            </a:r>
          </a:p>
          <a:p>
            <a:pPr lvl="0"/>
            <a:endParaRPr lang="de-DE"/>
          </a:p>
          <a:p>
            <a:pPr lvl="0"/>
            <a:r>
              <a:rPr lang="de-DE"/>
              <a:t>Der Vorteil des lateinischen Ursprungs und der relativen Sinnlosigkeit von </a:t>
            </a:r>
            <a:r>
              <a:rPr lang="de-DE" err="1"/>
              <a:t>Lorem</a:t>
            </a:r>
            <a:r>
              <a:rPr lang="de-DE"/>
              <a:t> </a:t>
            </a:r>
            <a:r>
              <a:rPr lang="de-DE" err="1"/>
              <a:t>ipsum</a:t>
            </a:r>
            <a:r>
              <a:rPr lang="de-DE"/>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err="1"/>
              <a:t>Lorem</a:t>
            </a:r>
            <a:r>
              <a:rPr lang="de-DE"/>
              <a:t> </a:t>
            </a:r>
            <a:r>
              <a:rPr lang="de-DE" err="1"/>
              <a:t>ipsum</a:t>
            </a:r>
            <a:r>
              <a:rPr lang="de-DE"/>
              <a:t> die generelle Substantivgroßschreibung der deutschen Sprache nicht abbilden kann. Als visueller Platzhalter für deutschsprachige Texte ist </a:t>
            </a:r>
            <a:r>
              <a:rPr lang="de-DE" err="1"/>
              <a:t>Lorem</a:t>
            </a:r>
            <a:r>
              <a:rPr lang="de-DE"/>
              <a:t> </a:t>
            </a:r>
            <a:r>
              <a:rPr lang="de-DE" err="1"/>
              <a:t>ipsum</a:t>
            </a:r>
            <a:r>
              <a:rPr lang="de-DE"/>
              <a:t> demzufolge nur begrenzt geeignet. Sollen Blindtexte dazu dienen, die Eigenheiten der Schriftarten zu vergleichen,.</a:t>
            </a:r>
          </a:p>
          <a:p>
            <a:pPr lvl="0"/>
            <a:endParaRPr lang="de-DE"/>
          </a:p>
          <a:p>
            <a:pPr lvl="0"/>
            <a:endParaRPr lang="de-DE"/>
          </a:p>
        </p:txBody>
      </p:sp>
      <p:sp>
        <p:nvSpPr>
          <p:cNvPr id="10" name="Textplatzhalter 9">
            <a:extLst>
              <a:ext uri="{FF2B5EF4-FFF2-40B4-BE49-F238E27FC236}">
                <a16:creationId xmlns:a16="http://schemas.microsoft.com/office/drawing/2014/main" id="{CF53131A-7C4C-44AA-9B47-57EDBD8A7816}"/>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2" name="Grafik 11">
            <a:extLst>
              <a:ext uri="{FF2B5EF4-FFF2-40B4-BE49-F238E27FC236}">
                <a16:creationId xmlns:a16="http://schemas.microsoft.com/office/drawing/2014/main" id="{63480EA8-7DA9-44C6-B404-8EC76F41DA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a16="http://schemas.microsoft.com/office/drawing/2014/main" id="{3BFF4653-D8FA-4D39-A73F-2819F93265DD}"/>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2" name="Titel 1">
            <a:extLst>
              <a:ext uri="{FF2B5EF4-FFF2-40B4-BE49-F238E27FC236}">
                <a16:creationId xmlns:a16="http://schemas.microsoft.com/office/drawing/2014/main" id="{1B8B9B5D-BEC6-46E2-BC5B-0B022643FCE0}"/>
              </a:ext>
            </a:extLst>
          </p:cNvPr>
          <p:cNvSpPr>
            <a:spLocks noGrp="1"/>
          </p:cNvSpPr>
          <p:nvPr>
            <p:ph type="title"/>
          </p:nvPr>
        </p:nvSpPr>
        <p:spPr/>
        <p:txBody>
          <a:bodyPr/>
          <a:lstStyle>
            <a:lvl1pPr>
              <a:defRPr>
                <a:solidFill>
                  <a:schemeClr val="tx2"/>
                </a:solidFill>
              </a:defRPr>
            </a:lvl1pPr>
          </a:lstStyle>
          <a:p>
            <a:r>
              <a:rPr lang="de-DE"/>
              <a:t>Mastertitelformat bearbeiten</a:t>
            </a:r>
          </a:p>
        </p:txBody>
      </p:sp>
      <p:sp>
        <p:nvSpPr>
          <p:cNvPr id="11" name="Fußzeilenplatzhalter 3">
            <a:extLst>
              <a:ext uri="{FF2B5EF4-FFF2-40B4-BE49-F238E27FC236}">
                <a16:creationId xmlns:a16="http://schemas.microsoft.com/office/drawing/2014/main" id="{345819C1-9F86-47B5-BB00-11B4F87384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2478422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04_A_Text-/ Bild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D6BD21-D5E2-4157-A93E-B2D07F20C010}"/>
              </a:ext>
            </a:extLst>
          </p:cNvPr>
          <p:cNvSpPr/>
          <p:nvPr userDrawn="1"/>
        </p:nvSpPr>
        <p:spPr>
          <a:xfrm>
            <a:off x="0" y="0"/>
            <a:ext cx="12192000" cy="609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7F32C1D6-F2DF-4D86-92A6-0B52096689A0}"/>
              </a:ext>
            </a:extLst>
          </p:cNvPr>
          <p:cNvSpPr>
            <a:spLocks noGrp="1"/>
          </p:cNvSpPr>
          <p:nvPr>
            <p:ph type="title" hasCustomPrompt="1"/>
          </p:nvPr>
        </p:nvSpPr>
        <p:spPr>
          <a:xfrm>
            <a:off x="382587" y="398121"/>
            <a:ext cx="5522913" cy="2025589"/>
          </a:xfrm>
          <a:prstGeom prst="rect">
            <a:avLst/>
          </a:prstGeom>
        </p:spPr>
        <p:txBody>
          <a:bodyPr lIns="0" tIns="0" rIns="0" bIns="0"/>
          <a:lstStyle>
            <a:lvl1pPr>
              <a:defRPr sz="3600">
                <a:solidFill>
                  <a:schemeClr val="bg1"/>
                </a:solidFill>
              </a:defRPr>
            </a:lvl1pPr>
          </a:lstStyle>
          <a:p>
            <a:r>
              <a:rPr lang="de-DE"/>
              <a:t>Titel der Folie 36 </a:t>
            </a:r>
            <a:r>
              <a:rPr lang="de-DE" err="1"/>
              <a:t>pt</a:t>
            </a:r>
            <a:r>
              <a:rPr lang="de-DE"/>
              <a:t> – werden im Lateinischen </a:t>
            </a:r>
            <a:br>
              <a:rPr lang="de-DE"/>
            </a:br>
            <a:r>
              <a:rPr lang="de-DE"/>
              <a:t>nur Satzanfänge groß geschrieben</a:t>
            </a:r>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9"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bg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err="1"/>
              <a:t>Subline</a:t>
            </a:r>
            <a:r>
              <a:rPr lang="de-DE"/>
              <a:t> 24 </a:t>
            </a:r>
            <a:r>
              <a:rPr lang="de-DE" err="1"/>
              <a:t>pt</a:t>
            </a:r>
            <a:r>
              <a:rPr lang="de-DE"/>
              <a:t> – als Blindtext</a:t>
            </a:r>
          </a:p>
        </p:txBody>
      </p:sp>
      <p:sp>
        <p:nvSpPr>
          <p:cNvPr id="9" name="Textplatzhalter 4">
            <a:extLst>
              <a:ext uri="{FF2B5EF4-FFF2-40B4-BE49-F238E27FC236}">
                <a16:creationId xmlns:a16="http://schemas.microsoft.com/office/drawing/2014/main" id="{90402E51-F9BC-46DD-9BC9-70C103489127}"/>
              </a:ext>
            </a:extLst>
          </p:cNvPr>
          <p:cNvSpPr>
            <a:spLocks noGrp="1"/>
          </p:cNvSpPr>
          <p:nvPr>
            <p:ph type="body" sz="quarter" idx="14" hasCustomPrompt="1"/>
          </p:nvPr>
        </p:nvSpPr>
        <p:spPr>
          <a:xfrm>
            <a:off x="382587"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a:t>Shorttext 24 </a:t>
            </a:r>
            <a:r>
              <a:rPr lang="de-DE" err="1"/>
              <a:t>pt</a:t>
            </a:r>
            <a:r>
              <a:rPr lang="de-DE"/>
              <a:t> – in Ihm finden sich eine Reihe realer lateinischer Wörter. Auch dieser Blindtext ist unverständlich gehalten, imitiert jedoch den Rhythmus der meisten europäischen Sprachen in lateinischer Schrift. </a:t>
            </a:r>
          </a:p>
        </p:txBody>
      </p:sp>
      <p:sp>
        <p:nvSpPr>
          <p:cNvPr id="5" name="Bildplatzhalter 4">
            <a:extLst>
              <a:ext uri="{FF2B5EF4-FFF2-40B4-BE49-F238E27FC236}">
                <a16:creationId xmlns:a16="http://schemas.microsoft.com/office/drawing/2014/main" id="{F6D836F4-6161-4CFA-8573-82395BBAF41A}"/>
              </a:ext>
            </a:extLst>
          </p:cNvPr>
          <p:cNvSpPr>
            <a:spLocks noGrp="1"/>
          </p:cNvSpPr>
          <p:nvPr>
            <p:ph type="pic" sz="quarter" idx="15"/>
          </p:nvPr>
        </p:nvSpPr>
        <p:spPr>
          <a:xfrm>
            <a:off x="6286501" y="0"/>
            <a:ext cx="5905499" cy="60960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a:noFill/>
              </a:defRPr>
            </a:lvl1pPr>
          </a:lstStyle>
          <a:p>
            <a:r>
              <a:rPr lang="de-DE"/>
              <a:t>Bild durch Klicken auf Symbol hinzufügen</a:t>
            </a:r>
          </a:p>
        </p:txBody>
      </p:sp>
      <p:sp>
        <p:nvSpPr>
          <p:cNvPr id="10" name="Textplatzhalter 9">
            <a:extLst>
              <a:ext uri="{FF2B5EF4-FFF2-40B4-BE49-F238E27FC236}">
                <a16:creationId xmlns:a16="http://schemas.microsoft.com/office/drawing/2014/main" id="{D50C9E12-04B8-4347-8BFC-170C4F9C1848}"/>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2" name="Grafik 11">
            <a:extLst>
              <a:ext uri="{FF2B5EF4-FFF2-40B4-BE49-F238E27FC236}">
                <a16:creationId xmlns:a16="http://schemas.microsoft.com/office/drawing/2014/main" id="{80DF0B66-0964-496C-A0EA-AF0F8F5EBC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a16="http://schemas.microsoft.com/office/drawing/2014/main" id="{FC35E8B0-3054-4837-B64E-060C4750EBB3}"/>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14" name="Fußzeilenplatzhalter 3">
            <a:extLst>
              <a:ext uri="{FF2B5EF4-FFF2-40B4-BE49-F238E27FC236}">
                <a16:creationId xmlns:a16="http://schemas.microsoft.com/office/drawing/2014/main" id="{41E47A71-CD9F-41A6-BA19-2DD2447A44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821448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04_B_Text-/ Bild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CD6BD21-D5E2-4157-A93E-B2D07F20C010}"/>
              </a:ext>
            </a:extLst>
          </p:cNvPr>
          <p:cNvSpPr/>
          <p:nvPr userDrawn="1"/>
        </p:nvSpPr>
        <p:spPr>
          <a:xfrm>
            <a:off x="-1" y="0"/>
            <a:ext cx="12192001" cy="609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7F32C1D6-F2DF-4D86-92A6-0B52096689A0}"/>
              </a:ext>
            </a:extLst>
          </p:cNvPr>
          <p:cNvSpPr>
            <a:spLocks noGrp="1"/>
          </p:cNvSpPr>
          <p:nvPr>
            <p:ph type="title" hasCustomPrompt="1"/>
          </p:nvPr>
        </p:nvSpPr>
        <p:spPr>
          <a:xfrm>
            <a:off x="6299104" y="398121"/>
            <a:ext cx="5522913" cy="2025589"/>
          </a:xfrm>
          <a:prstGeom prst="rect">
            <a:avLst/>
          </a:prstGeom>
        </p:spPr>
        <p:txBody>
          <a:bodyPr lIns="0" tIns="0" rIns="0" bIns="0"/>
          <a:lstStyle>
            <a:lvl1pPr>
              <a:defRPr sz="3600">
                <a:solidFill>
                  <a:schemeClr val="bg1"/>
                </a:solidFill>
              </a:defRPr>
            </a:lvl1pPr>
          </a:lstStyle>
          <a:p>
            <a:r>
              <a:rPr lang="de-DE"/>
              <a:t>Titel der Folie 36 </a:t>
            </a:r>
            <a:r>
              <a:rPr lang="de-DE" err="1"/>
              <a:t>pt</a:t>
            </a:r>
            <a:r>
              <a:rPr lang="de-DE"/>
              <a:t> – werden im Lateinischen </a:t>
            </a:r>
            <a:br>
              <a:rPr lang="de-DE"/>
            </a:br>
            <a:r>
              <a:rPr lang="de-DE"/>
              <a:t>nur Satzanfänge groß geschrieben</a:t>
            </a:r>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6299106"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bg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err="1"/>
              <a:t>Subline</a:t>
            </a:r>
            <a:r>
              <a:rPr lang="de-DE"/>
              <a:t> 24 </a:t>
            </a:r>
            <a:r>
              <a:rPr lang="de-DE" err="1"/>
              <a:t>pt</a:t>
            </a:r>
            <a:r>
              <a:rPr lang="de-DE"/>
              <a:t> – als Blindtext</a:t>
            </a:r>
          </a:p>
        </p:txBody>
      </p:sp>
      <p:sp>
        <p:nvSpPr>
          <p:cNvPr id="7" name="Textplatzhalter 4">
            <a:extLst>
              <a:ext uri="{FF2B5EF4-FFF2-40B4-BE49-F238E27FC236}">
                <a16:creationId xmlns:a16="http://schemas.microsoft.com/office/drawing/2014/main" id="{CDAB43C7-5E5E-4B24-8D04-1AA253384938}"/>
              </a:ext>
            </a:extLst>
          </p:cNvPr>
          <p:cNvSpPr>
            <a:spLocks noGrp="1"/>
          </p:cNvSpPr>
          <p:nvPr>
            <p:ph type="body" sz="quarter" idx="14" hasCustomPrompt="1"/>
          </p:nvPr>
        </p:nvSpPr>
        <p:spPr>
          <a:xfrm>
            <a:off x="6299106"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a:t>Shorttext 24 </a:t>
            </a:r>
            <a:r>
              <a:rPr lang="de-DE" err="1"/>
              <a:t>pt</a:t>
            </a:r>
            <a:r>
              <a:rPr lang="de-DE"/>
              <a:t> – in Ihm finden sich eine Reihe realer lateinischer Wörter. Auch dieser Blindtext ist unverständlich gehalten, imitiert jedoch den Rhythmus der meisten europäischen Sprachen in lateinischer Schrift. </a:t>
            </a:r>
          </a:p>
        </p:txBody>
      </p:sp>
      <p:sp>
        <p:nvSpPr>
          <p:cNvPr id="9" name="Bildplatzhalter 4">
            <a:extLst>
              <a:ext uri="{FF2B5EF4-FFF2-40B4-BE49-F238E27FC236}">
                <a16:creationId xmlns:a16="http://schemas.microsoft.com/office/drawing/2014/main" id="{173ED96D-479E-4FE9-BF97-17236252FAC3}"/>
              </a:ext>
            </a:extLst>
          </p:cNvPr>
          <p:cNvSpPr>
            <a:spLocks noGrp="1"/>
          </p:cNvSpPr>
          <p:nvPr>
            <p:ph type="pic" sz="quarter" idx="16"/>
          </p:nvPr>
        </p:nvSpPr>
        <p:spPr>
          <a:xfrm>
            <a:off x="-1" y="0"/>
            <a:ext cx="5905499" cy="60960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a:noFill/>
              </a:defRPr>
            </a:lvl1pPr>
          </a:lstStyle>
          <a:p>
            <a:r>
              <a:rPr lang="de-DE"/>
              <a:t>Bild durch Klicken auf Symbol hinzufügen</a:t>
            </a:r>
          </a:p>
        </p:txBody>
      </p:sp>
      <p:sp>
        <p:nvSpPr>
          <p:cNvPr id="10" name="Textplatzhalter 9">
            <a:extLst>
              <a:ext uri="{FF2B5EF4-FFF2-40B4-BE49-F238E27FC236}">
                <a16:creationId xmlns:a16="http://schemas.microsoft.com/office/drawing/2014/main" id="{BEC9B845-4013-4719-9DA7-17BA85EFCD42}"/>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a:t>Titel oder Kapitel</a:t>
            </a:r>
          </a:p>
        </p:txBody>
      </p:sp>
      <p:pic>
        <p:nvPicPr>
          <p:cNvPr id="12" name="Grafik 11">
            <a:extLst>
              <a:ext uri="{FF2B5EF4-FFF2-40B4-BE49-F238E27FC236}">
                <a16:creationId xmlns:a16="http://schemas.microsoft.com/office/drawing/2014/main" id="{AF423406-31DE-42CA-AC50-4226F99B7D6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a16="http://schemas.microsoft.com/office/drawing/2014/main" id="{8C815401-8BB8-4674-AE74-FC6A890E95BF}"/>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a:t>
            </a:fld>
            <a:endParaRPr lang="en-US"/>
          </a:p>
        </p:txBody>
      </p:sp>
      <p:sp>
        <p:nvSpPr>
          <p:cNvPr id="11" name="Fußzeilenplatzhalter 3">
            <a:extLst>
              <a:ext uri="{FF2B5EF4-FFF2-40B4-BE49-F238E27FC236}">
                <a16:creationId xmlns:a16="http://schemas.microsoft.com/office/drawing/2014/main" id="{5B0CF818-5A3E-4996-829A-4845F9B669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1"/>
    </p:custDataLst>
    <p:extLst>
      <p:ext uri="{BB962C8B-B14F-4D97-AF65-F5344CB8AC3E}">
        <p14:creationId xmlns:p14="http://schemas.microsoft.com/office/powerpoint/2010/main" val="6255621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tags" Target="../tags/tag32.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theme" Target="../theme/theme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tags" Target="../tags/tag64.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theme" Target="../theme/theme3.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ags" Target="../tags/tag95.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theme" Target="../theme/theme4.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C86996D-E510-4804-8400-5AECAABE920A}"/>
              </a:ext>
            </a:extLst>
          </p:cNvPr>
          <p:cNvSpPr/>
          <p:nvPr/>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oliennummernplatzhalter 1">
            <a:extLst>
              <a:ext uri="{FF2B5EF4-FFF2-40B4-BE49-F238E27FC236}">
                <a16:creationId xmlns:a16="http://schemas.microsoft.com/office/drawing/2014/main" id="{7947E2FA-FE0C-4AC3-AF6B-519197B15F00}"/>
              </a:ext>
            </a:extLst>
          </p:cNvPr>
          <p:cNvSpPr>
            <a:spLocks noGrp="1"/>
          </p:cNvSpPr>
          <p:nvPr>
            <p:ph type="sldNum" sz="quarter" idx="4"/>
          </p:nvPr>
        </p:nvSpPr>
        <p:spPr>
          <a:xfrm>
            <a:off x="252000" y="6350400"/>
            <a:ext cx="640800" cy="365125"/>
          </a:xfrm>
          <a:prstGeom prst="rect">
            <a:avLst/>
          </a:prstGeom>
        </p:spPr>
        <p:txBody>
          <a:bodyPr vert="horz" lIns="91440" tIns="45720" rIns="91440" bIns="45720" rtlCol="0" anchor="ctr"/>
          <a:lstStyle>
            <a:lvl1pPr>
              <a:defRPr lang="de-DE" sz="1600" b="0" smtClean="0">
                <a:solidFill>
                  <a:schemeClr val="tx2"/>
                </a:solidFill>
              </a:defRPr>
            </a:lvl1pPr>
          </a:lstStyle>
          <a:p>
            <a:pPr algn="ctr"/>
            <a:fld id="{DA3D6B9D-FDB9-409D-A747-E73B4DE87BD0}" type="slidenum">
              <a:rPr lang="de-DE" smtClean="0"/>
              <a:pPr algn="ctr"/>
              <a:t>‹#›</a:t>
            </a:fld>
            <a:endParaRPr lang="de-DE"/>
          </a:p>
        </p:txBody>
      </p:sp>
      <p:sp>
        <p:nvSpPr>
          <p:cNvPr id="3" name="Titelplatzhalter 2">
            <a:extLst>
              <a:ext uri="{FF2B5EF4-FFF2-40B4-BE49-F238E27FC236}">
                <a16:creationId xmlns:a16="http://schemas.microsoft.com/office/drawing/2014/main" id="{425BB3B7-E9F3-4508-B644-EB3E1C6EE6A3}"/>
              </a:ext>
            </a:extLst>
          </p:cNvPr>
          <p:cNvSpPr>
            <a:spLocks noGrp="1"/>
          </p:cNvSpPr>
          <p:nvPr>
            <p:ph type="title"/>
          </p:nvPr>
        </p:nvSpPr>
        <p:spPr>
          <a:xfrm>
            <a:off x="382588" y="0"/>
            <a:ext cx="10426330" cy="1524000"/>
          </a:xfrm>
          <a:prstGeom prst="rect">
            <a:avLst/>
          </a:prstGeom>
        </p:spPr>
        <p:txBody>
          <a:bodyPr vert="horz" lIns="0" tIns="45720" rIns="91440" bIns="45720" rtlCol="0" anchor="ctr">
            <a:normAutofit/>
          </a:bodyPr>
          <a:lstStyle/>
          <a:p>
            <a:r>
              <a:rPr lang="de-DE"/>
              <a:t>Mastertitelformat bearbeiten</a:t>
            </a:r>
          </a:p>
        </p:txBody>
      </p:sp>
      <p:sp>
        <p:nvSpPr>
          <p:cNvPr id="5" name="Datumsplatzhalter 4"/>
          <p:cNvSpPr>
            <a:spLocks noGrp="1"/>
          </p:cNvSpPr>
          <p:nvPr>
            <p:ph type="dt" sz="half" idx="2"/>
          </p:nvPr>
        </p:nvSpPr>
        <p:spPr>
          <a:xfrm>
            <a:off x="8176260" y="6356350"/>
            <a:ext cx="2844800" cy="365125"/>
          </a:xfrm>
          <a:prstGeom prst="rect">
            <a:avLst/>
          </a:prstGeom>
        </p:spPr>
        <p:txBody>
          <a:bodyPr vert="horz" lIns="91440" tIns="45720" rIns="91440" bIns="45720" rtlCol="0" anchor="ctr"/>
          <a:lstStyle>
            <a:lvl1pPr algn="l">
              <a:defRPr sz="1200">
                <a:solidFill>
                  <a:schemeClr val="tx2"/>
                </a:solidFill>
              </a:defRPr>
            </a:lvl1pPr>
          </a:lstStyle>
          <a:p>
            <a:fld id="{9B312534-D89E-41D0-A5E3-3FC8F188856A}" type="datetime1">
              <a:rPr lang="de-DE" smtClean="0"/>
              <a:t>05.11.25</a:t>
            </a:fld>
            <a:endParaRPr lang="de-DE"/>
          </a:p>
        </p:txBody>
      </p:sp>
      <p:sp>
        <p:nvSpPr>
          <p:cNvPr id="7" name="Fußzeilenplatzhalter 6"/>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Tree>
    <p:custDataLst>
      <p:tags r:id="rId32"/>
    </p:custDataLst>
    <p:extLst>
      <p:ext uri="{BB962C8B-B14F-4D97-AF65-F5344CB8AC3E}">
        <p14:creationId xmlns:p14="http://schemas.microsoft.com/office/powerpoint/2010/main" val="1611099154"/>
      </p:ext>
    </p:extLst>
  </p:cSld>
  <p:clrMap bg1="lt1" tx1="dk1" bg2="lt2" tx2="dk2" accent1="accent1" accent2="accent2" accent3="accent3" accent4="accent4" accent5="accent5" accent6="accent6" hlink="hlink" folHlink="folHlink"/>
  <p:sldLayoutIdLst>
    <p:sldLayoutId id="2147484018" r:id="rId1"/>
    <p:sldLayoutId id="2147484047"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77" r:id="rId13"/>
    <p:sldLayoutId id="2147484029" r:id="rId14"/>
    <p:sldLayoutId id="2147484030" r:id="rId15"/>
    <p:sldLayoutId id="2147484031" r:id="rId16"/>
    <p:sldLayoutId id="2147484032" r:id="rId17"/>
    <p:sldLayoutId id="2147484033" r:id="rId18"/>
    <p:sldLayoutId id="2147484034" r:id="rId19"/>
    <p:sldLayoutId id="2147484035" r:id="rId20"/>
    <p:sldLayoutId id="2147484036" r:id="rId21"/>
    <p:sldLayoutId id="2147484037" r:id="rId22"/>
    <p:sldLayoutId id="2147484038" r:id="rId23"/>
    <p:sldLayoutId id="2147484039" r:id="rId24"/>
    <p:sldLayoutId id="2147484041" r:id="rId25"/>
    <p:sldLayoutId id="2147484042" r:id="rId26"/>
    <p:sldLayoutId id="2147484043" r:id="rId27"/>
    <p:sldLayoutId id="2147484044" r:id="rId28"/>
    <p:sldLayoutId id="2147484045" r:id="rId29"/>
    <p:sldLayoutId id="2147484112" r:id="rId3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txStyles>
    <p:titleStyle>
      <a:lvl1pPr algn="l" defTabSz="914400" rtl="0" eaLnBrk="1" latinLnBrk="0" hangingPunct="1">
        <a:lnSpc>
          <a:spcPct val="90000"/>
        </a:lnSpc>
        <a:spcBef>
          <a:spcPct val="0"/>
        </a:spcBef>
        <a:buNone/>
        <a:defRPr sz="3300" b="1" i="0" kern="1200" cap="none" baseline="0">
          <a:solidFill>
            <a:schemeClr val="bg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ts val="2000"/>
        </a:lnSpc>
        <a:spcBef>
          <a:spcPts val="0"/>
        </a:spcBef>
        <a:buFontTx/>
        <a:buNone/>
        <a:defRPr sz="1800" kern="1200">
          <a:solidFill>
            <a:schemeClr val="accent6"/>
          </a:solidFill>
          <a:latin typeface="Calibri" panose="020F0502020204030204" pitchFamily="34" charset="0"/>
          <a:ea typeface="+mn-ea"/>
          <a:cs typeface="Calibri" panose="020F0502020204030204" pitchFamily="34" charset="0"/>
        </a:defRPr>
      </a:lvl1pPr>
      <a:lvl2pPr marL="342900" indent="-342900" algn="l" defTabSz="914400" rtl="0" eaLnBrk="1" latinLnBrk="0" hangingPunct="1">
        <a:lnSpc>
          <a:spcPts val="2000"/>
        </a:lnSpc>
        <a:spcBef>
          <a:spcPts val="2000"/>
        </a:spcBef>
        <a:buFont typeface="+mj-lt"/>
        <a:buAutoNum type="arabicPeriod"/>
        <a:defRPr sz="1800" kern="1200">
          <a:solidFill>
            <a:schemeClr val="accent6"/>
          </a:solidFill>
          <a:latin typeface="Calibri" panose="020F0502020204030204" pitchFamily="34" charset="0"/>
          <a:ea typeface="+mn-ea"/>
          <a:cs typeface="Calibri" panose="020F0502020204030204" pitchFamily="34" charset="0"/>
        </a:defRPr>
      </a:lvl2pPr>
      <a:lvl3pPr marL="558900" indent="-342900" algn="l" defTabSz="914400" rtl="0" eaLnBrk="1" latinLnBrk="0" hangingPunct="1">
        <a:lnSpc>
          <a:spcPts val="2000"/>
        </a:lnSpc>
        <a:spcBef>
          <a:spcPts val="2000"/>
        </a:spcBef>
        <a:buFont typeface="+mj-lt"/>
        <a:buAutoNum type="alphaLcPeriod"/>
        <a:defRPr sz="1800" kern="1200">
          <a:solidFill>
            <a:schemeClr val="accent6"/>
          </a:solidFill>
          <a:latin typeface="Calibri" panose="020F0502020204030204" pitchFamily="34" charset="0"/>
          <a:ea typeface="+mn-ea"/>
          <a:cs typeface="Calibri" panose="020F0502020204030204" pitchFamily="34" charset="0"/>
        </a:defRPr>
      </a:lvl3pPr>
      <a:lvl4pPr marL="648000" indent="-216000" algn="l" defTabSz="914400" rtl="0" eaLnBrk="1" latinLnBrk="0" hangingPunct="1">
        <a:lnSpc>
          <a:spcPts val="2000"/>
        </a:lnSpc>
        <a:spcBef>
          <a:spcPts val="2000"/>
        </a:spcBef>
        <a:buFont typeface="Wingdings" pitchFamily="2" charset="2"/>
        <a:buChar char="§"/>
        <a:defRPr sz="1800" kern="1200">
          <a:solidFill>
            <a:schemeClr val="accent6"/>
          </a:solidFill>
          <a:latin typeface="Calibri" panose="020F0502020204030204" pitchFamily="34" charset="0"/>
          <a:ea typeface="+mn-ea"/>
          <a:cs typeface="Calibri" panose="020F0502020204030204" pitchFamily="34" charset="0"/>
        </a:defRPr>
      </a:lvl4pPr>
      <a:lvl5pPr marL="864000" indent="-216000" algn="l" defTabSz="914400" rtl="0" eaLnBrk="1" latinLnBrk="0" hangingPunct="1">
        <a:lnSpc>
          <a:spcPts val="2000"/>
        </a:lnSpc>
        <a:spcBef>
          <a:spcPts val="2000"/>
        </a:spcBef>
        <a:buFont typeface="Wingdings" pitchFamily="2" charset="2"/>
        <a:buChar char="v"/>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orient="horz" pos="2401">
          <p15:clr>
            <a:srgbClr val="F26B43"/>
          </p15:clr>
        </p15:guide>
        <p15:guide id="15" pos="3840">
          <p15:clr>
            <a:srgbClr val="F26B43"/>
          </p15:clr>
        </p15:guide>
        <p15:guide id="22" orient="horz" pos="1918">
          <p15:clr>
            <a:srgbClr val="F26B43"/>
          </p15:clr>
        </p15:guide>
        <p15:guide id="23" orient="horz" pos="1439">
          <p15:clr>
            <a:srgbClr val="F26B43"/>
          </p15:clr>
        </p15:guide>
        <p15:guide id="24" orient="horz" pos="960">
          <p15:clr>
            <a:srgbClr val="F26B43"/>
          </p15:clr>
        </p15:guide>
        <p15:guide id="25" orient="horz" pos="479">
          <p15:clr>
            <a:srgbClr val="F26B43"/>
          </p15:clr>
        </p15:guide>
        <p15:guide id="26" orient="horz" pos="160">
          <p15:clr>
            <a:srgbClr val="F26B43"/>
          </p15:clr>
        </p15:guide>
        <p15:guide id="27" orient="horz" pos="96">
          <p15:clr>
            <a:srgbClr val="F26B43"/>
          </p15:clr>
        </p15:guide>
        <p15:guide id="28" orient="horz" pos="2880">
          <p15:clr>
            <a:srgbClr val="F26B43"/>
          </p15:clr>
        </p15:guide>
        <p15:guide id="29" orient="horz" pos="3361">
          <p15:clr>
            <a:srgbClr val="F26B43"/>
          </p15:clr>
        </p15:guide>
        <p15:guide id="30" orient="horz" pos="3840">
          <p15:clr>
            <a:srgbClr val="F26B43"/>
          </p15:clr>
        </p15:guide>
        <p15:guide id="31" orient="horz" pos="4160">
          <p15:clr>
            <a:srgbClr val="F26B43"/>
          </p15:clr>
        </p15:guide>
        <p15:guide id="32" orient="horz" pos="4240">
          <p15:clr>
            <a:srgbClr val="F26B43"/>
          </p15:clr>
        </p15:guide>
        <p15:guide id="33" pos="241">
          <p15:clr>
            <a:srgbClr val="F26B43"/>
          </p15:clr>
        </p15:guide>
        <p15:guide id="34" pos="7423">
          <p15:clr>
            <a:srgbClr val="F26B43"/>
          </p15:clr>
        </p15:guide>
        <p15:guide id="35" pos="3960">
          <p15:clr>
            <a:srgbClr val="F26B43"/>
          </p15:clr>
        </p15:guide>
        <p15:guide id="36" pos="37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C86996D-E510-4804-8400-5AECAABE920A}"/>
              </a:ext>
            </a:extLst>
          </p:cNvPr>
          <p:cNvSpPr/>
          <p:nvPr/>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platzhalter 2">
            <a:extLst>
              <a:ext uri="{FF2B5EF4-FFF2-40B4-BE49-F238E27FC236}">
                <a16:creationId xmlns:a16="http://schemas.microsoft.com/office/drawing/2014/main" id="{425BB3B7-E9F3-4508-B644-EB3E1C6EE6A3}"/>
              </a:ext>
            </a:extLst>
          </p:cNvPr>
          <p:cNvSpPr>
            <a:spLocks noGrp="1"/>
          </p:cNvSpPr>
          <p:nvPr>
            <p:ph type="title"/>
          </p:nvPr>
        </p:nvSpPr>
        <p:spPr>
          <a:xfrm>
            <a:off x="382588" y="0"/>
            <a:ext cx="10426330" cy="1524000"/>
          </a:xfrm>
          <a:prstGeom prst="rect">
            <a:avLst/>
          </a:prstGeom>
        </p:spPr>
        <p:txBody>
          <a:bodyPr vert="horz" lIns="0" tIns="45720" rIns="91440" bIns="45720" rtlCol="0" anchor="ctr">
            <a:normAutofit/>
          </a:bodyPr>
          <a:lstStyle/>
          <a:p>
            <a:r>
              <a:rPr lang="de-DE"/>
              <a:t>Mastertitelformat bearbeiten</a:t>
            </a:r>
          </a:p>
        </p:txBody>
      </p:sp>
      <p:sp>
        <p:nvSpPr>
          <p:cNvPr id="2" name="Datumsplatzhalter 1"/>
          <p:cNvSpPr>
            <a:spLocks noGrp="1"/>
          </p:cNvSpPr>
          <p:nvPr>
            <p:ph type="dt" sz="half" idx="2"/>
          </p:nvPr>
        </p:nvSpPr>
        <p:spPr>
          <a:xfrm>
            <a:off x="8450580" y="6356350"/>
            <a:ext cx="2844800" cy="365125"/>
          </a:xfrm>
          <a:prstGeom prst="rect">
            <a:avLst/>
          </a:prstGeom>
        </p:spPr>
        <p:txBody>
          <a:bodyPr vert="horz" lIns="91440" tIns="45720" rIns="91440" bIns="45720" rtlCol="0" anchor="ctr"/>
          <a:lstStyle>
            <a:lvl1pPr algn="l">
              <a:defRPr sz="1200">
                <a:solidFill>
                  <a:schemeClr val="tx2"/>
                </a:solidFill>
              </a:defRPr>
            </a:lvl1pPr>
          </a:lstStyle>
          <a:p>
            <a:fld id="{BCD03878-CDCE-45E4-B6D3-9FA44F5BA18A}" type="datetime1">
              <a:rPr lang="de-DE" smtClean="0"/>
              <a:t>05.11.25</a:t>
            </a:fld>
            <a:endParaRPr lang="de-DE"/>
          </a:p>
        </p:txBody>
      </p:sp>
      <p:sp>
        <p:nvSpPr>
          <p:cNvPr id="4" name="Fußzeilenplatzhalter 3"/>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
        <p:nvSpPr>
          <p:cNvPr id="5" name="Foliennummernplatzhalter 4"/>
          <p:cNvSpPr>
            <a:spLocks noGrp="1"/>
          </p:cNvSpPr>
          <p:nvPr>
            <p:ph type="sldNum" sz="quarter" idx="4"/>
          </p:nvPr>
        </p:nvSpPr>
        <p:spPr>
          <a:xfrm>
            <a:off x="252000" y="6350400"/>
            <a:ext cx="640800" cy="365125"/>
          </a:xfrm>
          <a:prstGeom prst="rect">
            <a:avLst/>
          </a:prstGeom>
        </p:spPr>
        <p:txBody>
          <a:bodyPr vert="horz" lIns="91440" tIns="45720" rIns="91440" bIns="45720" rtlCol="0" anchor="ctr"/>
          <a:lstStyle>
            <a:lvl1pPr>
              <a:defRPr lang="de-DE" sz="1600" b="0" smtClean="0">
                <a:solidFill>
                  <a:schemeClr val="tx2"/>
                </a:solidFill>
              </a:defRPr>
            </a:lvl1pPr>
          </a:lstStyle>
          <a:p>
            <a:pPr algn="ctr"/>
            <a:fld id="{72E16969-15C7-49B6-8461-A3A6A5BF2DC5}" type="slidenum">
              <a:rPr lang="de-DE" smtClean="0"/>
              <a:pPr algn="ctr"/>
              <a:t>‹#›</a:t>
            </a:fld>
            <a:endParaRPr lang="de-DE"/>
          </a:p>
        </p:txBody>
      </p:sp>
    </p:spTree>
    <p:custDataLst>
      <p:tags r:id="rId33"/>
    </p:custDataLst>
    <p:extLst>
      <p:ext uri="{BB962C8B-B14F-4D97-AF65-F5344CB8AC3E}">
        <p14:creationId xmlns:p14="http://schemas.microsoft.com/office/powerpoint/2010/main" val="1373102978"/>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9" r:id="rId3"/>
    <p:sldLayoutId id="2147484090" r:id="rId4"/>
    <p:sldLayoutId id="2147484091" r:id="rId5"/>
    <p:sldLayoutId id="2147484092" r:id="rId6"/>
    <p:sldLayoutId id="2147484082" r:id="rId7"/>
    <p:sldLayoutId id="2147484083" r:id="rId8"/>
    <p:sldLayoutId id="2147484084" r:id="rId9"/>
    <p:sldLayoutId id="2147484085" r:id="rId10"/>
    <p:sldLayoutId id="2147484086" r:id="rId11"/>
    <p:sldLayoutId id="2147484087" r:id="rId12"/>
    <p:sldLayoutId id="2147484088" r:id="rId13"/>
    <p:sldLayoutId id="2147484093" r:id="rId14"/>
    <p:sldLayoutId id="2147484094" r:id="rId15"/>
    <p:sldLayoutId id="2147484095" r:id="rId16"/>
    <p:sldLayoutId id="2147484096" r:id="rId17"/>
    <p:sldLayoutId id="2147484097" r:id="rId18"/>
    <p:sldLayoutId id="2147484098" r:id="rId19"/>
    <p:sldLayoutId id="2147484099" r:id="rId20"/>
    <p:sldLayoutId id="2147484100" r:id="rId21"/>
    <p:sldLayoutId id="2147484101" r:id="rId22"/>
    <p:sldLayoutId id="2147484102" r:id="rId23"/>
    <p:sldLayoutId id="2147484103" r:id="rId24"/>
    <p:sldLayoutId id="2147484104" r:id="rId25"/>
    <p:sldLayoutId id="2147484105" r:id="rId26"/>
    <p:sldLayoutId id="2147484106" r:id="rId27"/>
    <p:sldLayoutId id="2147484107" r:id="rId28"/>
    <p:sldLayoutId id="2147484108" r:id="rId29"/>
    <p:sldLayoutId id="2147484109" r:id="rId30"/>
    <p:sldLayoutId id="2147484110" r:id="rId3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txStyles>
    <p:titleStyle>
      <a:lvl1pPr algn="l" defTabSz="914400" rtl="0" eaLnBrk="1" latinLnBrk="0" hangingPunct="1">
        <a:lnSpc>
          <a:spcPct val="90000"/>
        </a:lnSpc>
        <a:spcBef>
          <a:spcPct val="0"/>
        </a:spcBef>
        <a:buNone/>
        <a:defRPr sz="3300" b="1" i="0" kern="1200" cap="none" baseline="0">
          <a:solidFill>
            <a:schemeClr val="bg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ts val="2000"/>
        </a:lnSpc>
        <a:spcBef>
          <a:spcPts val="0"/>
        </a:spcBef>
        <a:buFontTx/>
        <a:buNone/>
        <a:defRPr sz="1800" kern="1200">
          <a:solidFill>
            <a:schemeClr val="accent6"/>
          </a:solidFill>
          <a:latin typeface="Calibri" panose="020F0502020204030204" pitchFamily="34" charset="0"/>
          <a:ea typeface="+mn-ea"/>
          <a:cs typeface="Calibri" panose="020F0502020204030204" pitchFamily="34" charset="0"/>
        </a:defRPr>
      </a:lvl1pPr>
      <a:lvl2pPr marL="342900" indent="-342900" algn="l" defTabSz="914400" rtl="0" eaLnBrk="1" latinLnBrk="0" hangingPunct="1">
        <a:lnSpc>
          <a:spcPts val="2000"/>
        </a:lnSpc>
        <a:spcBef>
          <a:spcPts val="2000"/>
        </a:spcBef>
        <a:buFont typeface="+mj-lt"/>
        <a:buAutoNum type="arabicPeriod"/>
        <a:defRPr sz="1800" kern="1200">
          <a:solidFill>
            <a:schemeClr val="accent6"/>
          </a:solidFill>
          <a:latin typeface="Calibri" panose="020F0502020204030204" pitchFamily="34" charset="0"/>
          <a:ea typeface="+mn-ea"/>
          <a:cs typeface="Calibri" panose="020F0502020204030204" pitchFamily="34" charset="0"/>
        </a:defRPr>
      </a:lvl2pPr>
      <a:lvl3pPr marL="558900" indent="-342900" algn="l" defTabSz="914400" rtl="0" eaLnBrk="1" latinLnBrk="0" hangingPunct="1">
        <a:lnSpc>
          <a:spcPts val="2000"/>
        </a:lnSpc>
        <a:spcBef>
          <a:spcPts val="2000"/>
        </a:spcBef>
        <a:buFont typeface="+mj-lt"/>
        <a:buAutoNum type="alphaLcPeriod"/>
        <a:defRPr sz="1800" kern="1200">
          <a:solidFill>
            <a:schemeClr val="accent6"/>
          </a:solidFill>
          <a:latin typeface="Calibri" panose="020F0502020204030204" pitchFamily="34" charset="0"/>
          <a:ea typeface="+mn-ea"/>
          <a:cs typeface="Calibri" panose="020F0502020204030204" pitchFamily="34" charset="0"/>
        </a:defRPr>
      </a:lvl3pPr>
      <a:lvl4pPr marL="648000" indent="-216000" algn="l" defTabSz="914400" rtl="0" eaLnBrk="1" latinLnBrk="0" hangingPunct="1">
        <a:lnSpc>
          <a:spcPts val="2000"/>
        </a:lnSpc>
        <a:spcBef>
          <a:spcPts val="2000"/>
        </a:spcBef>
        <a:buFont typeface="Wingdings" pitchFamily="2" charset="2"/>
        <a:buChar char="§"/>
        <a:defRPr sz="1800" kern="1200">
          <a:solidFill>
            <a:schemeClr val="accent6"/>
          </a:solidFill>
          <a:latin typeface="Calibri" panose="020F0502020204030204" pitchFamily="34" charset="0"/>
          <a:ea typeface="+mn-ea"/>
          <a:cs typeface="Calibri" panose="020F0502020204030204" pitchFamily="34" charset="0"/>
        </a:defRPr>
      </a:lvl4pPr>
      <a:lvl5pPr marL="864000" indent="-216000" algn="l" defTabSz="914400" rtl="0" eaLnBrk="1" latinLnBrk="0" hangingPunct="1">
        <a:lnSpc>
          <a:spcPts val="2000"/>
        </a:lnSpc>
        <a:spcBef>
          <a:spcPts val="2000"/>
        </a:spcBef>
        <a:buFont typeface="Wingdings" pitchFamily="2" charset="2"/>
        <a:buChar char="v"/>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orient="horz" pos="2401">
          <p15:clr>
            <a:srgbClr val="F26B43"/>
          </p15:clr>
        </p15:guide>
        <p15:guide id="15" pos="3840">
          <p15:clr>
            <a:srgbClr val="F26B43"/>
          </p15:clr>
        </p15:guide>
        <p15:guide id="22" orient="horz" pos="1918">
          <p15:clr>
            <a:srgbClr val="F26B43"/>
          </p15:clr>
        </p15:guide>
        <p15:guide id="23" orient="horz" pos="1439">
          <p15:clr>
            <a:srgbClr val="F26B43"/>
          </p15:clr>
        </p15:guide>
        <p15:guide id="24" orient="horz" pos="960">
          <p15:clr>
            <a:srgbClr val="F26B43"/>
          </p15:clr>
        </p15:guide>
        <p15:guide id="25" orient="horz" pos="479">
          <p15:clr>
            <a:srgbClr val="F26B43"/>
          </p15:clr>
        </p15:guide>
        <p15:guide id="26" orient="horz" pos="160">
          <p15:clr>
            <a:srgbClr val="F26B43"/>
          </p15:clr>
        </p15:guide>
        <p15:guide id="27" orient="horz" pos="96">
          <p15:clr>
            <a:srgbClr val="F26B43"/>
          </p15:clr>
        </p15:guide>
        <p15:guide id="28" orient="horz" pos="2880">
          <p15:clr>
            <a:srgbClr val="F26B43"/>
          </p15:clr>
        </p15:guide>
        <p15:guide id="29" orient="horz" pos="3361">
          <p15:clr>
            <a:srgbClr val="F26B43"/>
          </p15:clr>
        </p15:guide>
        <p15:guide id="30" orient="horz" pos="3840">
          <p15:clr>
            <a:srgbClr val="F26B43"/>
          </p15:clr>
        </p15:guide>
        <p15:guide id="31" orient="horz" pos="4160">
          <p15:clr>
            <a:srgbClr val="F26B43"/>
          </p15:clr>
        </p15:guide>
        <p15:guide id="32" orient="horz" pos="4240">
          <p15:clr>
            <a:srgbClr val="F26B43"/>
          </p15:clr>
        </p15:guide>
        <p15:guide id="33" pos="241">
          <p15:clr>
            <a:srgbClr val="F26B43"/>
          </p15:clr>
        </p15:guide>
        <p15:guide id="34" pos="7423">
          <p15:clr>
            <a:srgbClr val="F26B43"/>
          </p15:clr>
        </p15:guide>
        <p15:guide id="35" pos="3960">
          <p15:clr>
            <a:srgbClr val="F26B43"/>
          </p15:clr>
        </p15:guide>
        <p15:guide id="36" pos="37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C86996D-E510-4804-8400-5AECAABE920A}"/>
              </a:ext>
            </a:extLst>
          </p:cNvPr>
          <p:cNvSpPr/>
          <p:nvPr/>
        </p:nvSpPr>
        <p:spPr>
          <a:xfrm>
            <a:off x="0" y="6731000"/>
            <a:ext cx="12191999" cy="12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oliennummernplatzhalter 1">
            <a:extLst>
              <a:ext uri="{FF2B5EF4-FFF2-40B4-BE49-F238E27FC236}">
                <a16:creationId xmlns:a16="http://schemas.microsoft.com/office/drawing/2014/main" id="{7947E2FA-FE0C-4AC3-AF6B-519197B15F00}"/>
              </a:ext>
            </a:extLst>
          </p:cNvPr>
          <p:cNvSpPr>
            <a:spLocks noGrp="1"/>
          </p:cNvSpPr>
          <p:nvPr>
            <p:ph type="sldNum" sz="quarter" idx="4"/>
          </p:nvPr>
        </p:nvSpPr>
        <p:spPr>
          <a:xfrm>
            <a:off x="252000" y="6350400"/>
            <a:ext cx="640800" cy="365125"/>
          </a:xfrm>
          <a:prstGeom prst="rect">
            <a:avLst/>
          </a:prstGeom>
        </p:spPr>
        <p:txBody>
          <a:bodyPr vert="horz" lIns="91440" tIns="45720" rIns="91440" bIns="45720" rtlCol="0" anchor="ctr"/>
          <a:lstStyle>
            <a:lvl1pPr marL="0" algn="ctr" defTabSz="914400" rtl="0" eaLnBrk="1" latinLnBrk="0" hangingPunct="1">
              <a:defRPr lang="de-DE" sz="1600" b="0" kern="1200" smtClean="0">
                <a:solidFill>
                  <a:schemeClr val="bg2"/>
                </a:solidFill>
                <a:latin typeface="+mn-lt"/>
                <a:ea typeface="+mn-ea"/>
                <a:cs typeface="+mn-cs"/>
              </a:defRPr>
            </a:lvl1pPr>
          </a:lstStyle>
          <a:p>
            <a:fld id="{DA3D6B9D-FDB9-409D-A747-E73B4DE87BD0}" type="slidenum">
              <a:rPr lang="de-DE" smtClean="0"/>
              <a:pPr/>
              <a:t>‹#›</a:t>
            </a:fld>
            <a:endParaRPr lang="de-DE"/>
          </a:p>
        </p:txBody>
      </p:sp>
      <p:sp>
        <p:nvSpPr>
          <p:cNvPr id="3" name="Titelplatzhalter 2">
            <a:extLst>
              <a:ext uri="{FF2B5EF4-FFF2-40B4-BE49-F238E27FC236}">
                <a16:creationId xmlns:a16="http://schemas.microsoft.com/office/drawing/2014/main" id="{425BB3B7-E9F3-4508-B644-EB3E1C6EE6A3}"/>
              </a:ext>
            </a:extLst>
          </p:cNvPr>
          <p:cNvSpPr>
            <a:spLocks noGrp="1"/>
          </p:cNvSpPr>
          <p:nvPr>
            <p:ph type="title"/>
          </p:nvPr>
        </p:nvSpPr>
        <p:spPr>
          <a:xfrm>
            <a:off x="382588" y="0"/>
            <a:ext cx="10426330" cy="1524000"/>
          </a:xfrm>
          <a:prstGeom prst="rect">
            <a:avLst/>
          </a:prstGeom>
        </p:spPr>
        <p:txBody>
          <a:bodyPr vert="horz" lIns="0" tIns="45720" rIns="91440" bIns="45720" rtlCol="0" anchor="ctr">
            <a:normAutofit/>
          </a:bodyPr>
          <a:lstStyle/>
          <a:p>
            <a:r>
              <a:rPr lang="de-DE"/>
              <a:t>Mastertitelformat bearbeiten</a:t>
            </a:r>
          </a:p>
        </p:txBody>
      </p:sp>
      <p:sp>
        <p:nvSpPr>
          <p:cNvPr id="4" name="Datumsplatzhalter 3"/>
          <p:cNvSpPr>
            <a:spLocks noGrp="1"/>
          </p:cNvSpPr>
          <p:nvPr>
            <p:ph type="dt" sz="half" idx="2"/>
          </p:nvPr>
        </p:nvSpPr>
        <p:spPr>
          <a:xfrm>
            <a:off x="8696325" y="6356350"/>
            <a:ext cx="2844800" cy="365125"/>
          </a:xfrm>
          <a:prstGeom prst="rect">
            <a:avLst/>
          </a:prstGeom>
        </p:spPr>
        <p:txBody>
          <a:bodyPr vert="horz" lIns="91440" tIns="45720" rIns="91440" bIns="45720" rtlCol="0" anchor="ctr"/>
          <a:lstStyle>
            <a:lvl1pPr algn="l">
              <a:defRPr sz="1200">
                <a:solidFill>
                  <a:schemeClr val="bg2"/>
                </a:solidFill>
              </a:defRPr>
            </a:lvl1pPr>
          </a:lstStyle>
          <a:p>
            <a:fld id="{ABCA653A-39E3-496E-953B-91F9AF87E0A4}" type="datetime1">
              <a:rPr lang="de-DE" smtClean="0"/>
              <a:t>05.11.25</a:t>
            </a:fld>
            <a:endParaRPr lang="de-DE"/>
          </a:p>
        </p:txBody>
      </p:sp>
      <p:sp>
        <p:nvSpPr>
          <p:cNvPr id="5" name="Fußzeilenplatzhalter 4"/>
          <p:cNvSpPr>
            <a:spLocks noGrp="1"/>
          </p:cNvSpPr>
          <p:nvPr>
            <p:ph type="ftr" sz="quarter" idx="3"/>
          </p:nvPr>
        </p:nvSpPr>
        <p:spPr>
          <a:xfrm>
            <a:off x="4039200" y="6356350"/>
            <a:ext cx="4114800" cy="365125"/>
          </a:xfrm>
          <a:prstGeom prst="rect">
            <a:avLst/>
          </a:prstGeom>
        </p:spPr>
        <p:txBody>
          <a:bodyPr vert="horz" lIns="91440" tIns="45720" rIns="91440" bIns="45720" rtlCol="0" anchor="ctr"/>
          <a:lstStyle>
            <a:lvl1pPr marL="0" algn="ctr" defTabSz="914400" rtl="0" eaLnBrk="1" latinLnBrk="0" hangingPunct="1">
              <a:defRPr lang="de-DE" sz="1200" kern="1200">
                <a:solidFill>
                  <a:schemeClr val="bg2"/>
                </a:solidFill>
                <a:latin typeface="+mn-lt"/>
                <a:ea typeface="+mn-ea"/>
                <a:cs typeface="+mn-cs"/>
              </a:defRPr>
            </a:lvl1pPr>
          </a:lstStyle>
          <a:p>
            <a:endParaRPr lang="de-DE"/>
          </a:p>
        </p:txBody>
      </p:sp>
    </p:spTree>
    <p:custDataLst>
      <p:tags r:id="rId32"/>
    </p:custDataLst>
    <p:extLst>
      <p:ext uri="{BB962C8B-B14F-4D97-AF65-F5344CB8AC3E}">
        <p14:creationId xmlns:p14="http://schemas.microsoft.com/office/powerpoint/2010/main" val="103955183"/>
      </p:ext>
    </p:extLst>
  </p:cSld>
  <p:clrMap bg1="lt1" tx1="dk1" bg2="lt2" tx2="dk2" accent1="accent1" accent2="accent2" accent3="accent3" accent4="accent4" accent5="accent5" accent6="accent6" hlink="hlink" folHlink="folHlink"/>
  <p:sldLayoutIdLst>
    <p:sldLayoutId id="2147483989" r:id="rId1"/>
    <p:sldLayoutId id="2147484048"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78" r:id="rId13"/>
    <p:sldLayoutId id="2147484000" r:id="rId14"/>
    <p:sldLayoutId id="2147484001" r:id="rId15"/>
    <p:sldLayoutId id="2147484002" r:id="rId16"/>
    <p:sldLayoutId id="2147484003" r:id="rId17"/>
    <p:sldLayoutId id="2147484004" r:id="rId18"/>
    <p:sldLayoutId id="2147484005" r:id="rId19"/>
    <p:sldLayoutId id="2147484006" r:id="rId20"/>
    <p:sldLayoutId id="2147484007" r:id="rId21"/>
    <p:sldLayoutId id="2147484008" r:id="rId22"/>
    <p:sldLayoutId id="2147484009" r:id="rId23"/>
    <p:sldLayoutId id="2147484010" r:id="rId24"/>
    <p:sldLayoutId id="2147484011" r:id="rId25"/>
    <p:sldLayoutId id="2147484012" r:id="rId26"/>
    <p:sldLayoutId id="2147484013" r:id="rId27"/>
    <p:sldLayoutId id="2147484014" r:id="rId28"/>
    <p:sldLayoutId id="2147484015" r:id="rId29"/>
    <p:sldLayoutId id="2147484016" r:id="rId3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txStyles>
    <p:titleStyle>
      <a:lvl1pPr algn="l" defTabSz="914400" rtl="0" eaLnBrk="1" latinLnBrk="0" hangingPunct="1">
        <a:lnSpc>
          <a:spcPct val="90000"/>
        </a:lnSpc>
        <a:spcBef>
          <a:spcPct val="0"/>
        </a:spcBef>
        <a:buNone/>
        <a:defRPr sz="3300" b="1" i="0" kern="1200" cap="none" baseline="0">
          <a:solidFill>
            <a:schemeClr val="bg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ts val="2000"/>
        </a:lnSpc>
        <a:spcBef>
          <a:spcPts val="0"/>
        </a:spcBef>
        <a:buFontTx/>
        <a:buNone/>
        <a:defRPr sz="1800" kern="1200">
          <a:solidFill>
            <a:schemeClr val="accent6"/>
          </a:solidFill>
          <a:latin typeface="Calibri" panose="020F0502020204030204" pitchFamily="34" charset="0"/>
          <a:ea typeface="+mn-ea"/>
          <a:cs typeface="Calibri" panose="020F0502020204030204" pitchFamily="34" charset="0"/>
        </a:defRPr>
      </a:lvl1pPr>
      <a:lvl2pPr marL="342900" indent="-342900" algn="l" defTabSz="914400" rtl="0" eaLnBrk="1" latinLnBrk="0" hangingPunct="1">
        <a:lnSpc>
          <a:spcPts val="2000"/>
        </a:lnSpc>
        <a:spcBef>
          <a:spcPts val="2000"/>
        </a:spcBef>
        <a:buFont typeface="+mj-lt"/>
        <a:buAutoNum type="arabicPeriod"/>
        <a:defRPr sz="1800" kern="1200">
          <a:solidFill>
            <a:schemeClr val="accent6"/>
          </a:solidFill>
          <a:latin typeface="Calibri" panose="020F0502020204030204" pitchFamily="34" charset="0"/>
          <a:ea typeface="+mn-ea"/>
          <a:cs typeface="Calibri" panose="020F0502020204030204" pitchFamily="34" charset="0"/>
        </a:defRPr>
      </a:lvl2pPr>
      <a:lvl3pPr marL="558900" indent="-342900" algn="l" defTabSz="914400" rtl="0" eaLnBrk="1" latinLnBrk="0" hangingPunct="1">
        <a:lnSpc>
          <a:spcPts val="2000"/>
        </a:lnSpc>
        <a:spcBef>
          <a:spcPts val="2000"/>
        </a:spcBef>
        <a:buFont typeface="+mj-lt"/>
        <a:buAutoNum type="alphaLcPeriod"/>
        <a:defRPr sz="1800" kern="1200">
          <a:solidFill>
            <a:schemeClr val="accent6"/>
          </a:solidFill>
          <a:latin typeface="Calibri" panose="020F0502020204030204" pitchFamily="34" charset="0"/>
          <a:ea typeface="+mn-ea"/>
          <a:cs typeface="Calibri" panose="020F0502020204030204" pitchFamily="34" charset="0"/>
        </a:defRPr>
      </a:lvl3pPr>
      <a:lvl4pPr marL="648000" indent="-216000" algn="l" defTabSz="914400" rtl="0" eaLnBrk="1" latinLnBrk="0" hangingPunct="1">
        <a:lnSpc>
          <a:spcPts val="2000"/>
        </a:lnSpc>
        <a:spcBef>
          <a:spcPts val="2000"/>
        </a:spcBef>
        <a:buFont typeface="Wingdings" pitchFamily="2" charset="2"/>
        <a:buChar char="§"/>
        <a:defRPr sz="1800" kern="1200">
          <a:solidFill>
            <a:schemeClr val="accent6"/>
          </a:solidFill>
          <a:latin typeface="Calibri" panose="020F0502020204030204" pitchFamily="34" charset="0"/>
          <a:ea typeface="+mn-ea"/>
          <a:cs typeface="Calibri" panose="020F0502020204030204" pitchFamily="34" charset="0"/>
        </a:defRPr>
      </a:lvl4pPr>
      <a:lvl5pPr marL="864000" indent="-216000" algn="l" defTabSz="914400" rtl="0" eaLnBrk="1" latinLnBrk="0" hangingPunct="1">
        <a:lnSpc>
          <a:spcPts val="2000"/>
        </a:lnSpc>
        <a:spcBef>
          <a:spcPts val="2000"/>
        </a:spcBef>
        <a:buFont typeface="Wingdings" pitchFamily="2" charset="2"/>
        <a:buChar char="v"/>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orient="horz" pos="2401">
          <p15:clr>
            <a:srgbClr val="F26B43"/>
          </p15:clr>
        </p15:guide>
        <p15:guide id="15" pos="3840">
          <p15:clr>
            <a:srgbClr val="F26B43"/>
          </p15:clr>
        </p15:guide>
        <p15:guide id="22" orient="horz" pos="1918">
          <p15:clr>
            <a:srgbClr val="F26B43"/>
          </p15:clr>
        </p15:guide>
        <p15:guide id="23" orient="horz" pos="1439">
          <p15:clr>
            <a:srgbClr val="F26B43"/>
          </p15:clr>
        </p15:guide>
        <p15:guide id="24" orient="horz" pos="960">
          <p15:clr>
            <a:srgbClr val="F26B43"/>
          </p15:clr>
        </p15:guide>
        <p15:guide id="25" orient="horz" pos="479">
          <p15:clr>
            <a:srgbClr val="F26B43"/>
          </p15:clr>
        </p15:guide>
        <p15:guide id="26" orient="horz" pos="160">
          <p15:clr>
            <a:srgbClr val="F26B43"/>
          </p15:clr>
        </p15:guide>
        <p15:guide id="27" orient="horz" pos="96">
          <p15:clr>
            <a:srgbClr val="F26B43"/>
          </p15:clr>
        </p15:guide>
        <p15:guide id="28" orient="horz" pos="2880">
          <p15:clr>
            <a:srgbClr val="F26B43"/>
          </p15:clr>
        </p15:guide>
        <p15:guide id="29" orient="horz" pos="3361">
          <p15:clr>
            <a:srgbClr val="F26B43"/>
          </p15:clr>
        </p15:guide>
        <p15:guide id="30" orient="horz" pos="3840">
          <p15:clr>
            <a:srgbClr val="F26B43"/>
          </p15:clr>
        </p15:guide>
        <p15:guide id="31" orient="horz" pos="4160">
          <p15:clr>
            <a:srgbClr val="F26B43"/>
          </p15:clr>
        </p15:guide>
        <p15:guide id="32" orient="horz" pos="4240">
          <p15:clr>
            <a:srgbClr val="F26B43"/>
          </p15:clr>
        </p15:guide>
        <p15:guide id="33" pos="241">
          <p15:clr>
            <a:srgbClr val="F26B43"/>
          </p15:clr>
        </p15:guide>
        <p15:guide id="34" pos="7423">
          <p15:clr>
            <a:srgbClr val="F26B43"/>
          </p15:clr>
        </p15:guide>
        <p15:guide id="35" pos="3960">
          <p15:clr>
            <a:srgbClr val="F26B43"/>
          </p15:clr>
        </p15:guide>
        <p15:guide id="36" pos="37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C86996D-E510-4804-8400-5AECAABE920A}"/>
              </a:ext>
            </a:extLst>
          </p:cNvPr>
          <p:cNvSpPr/>
          <p:nvPr/>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platzhalter 2">
            <a:extLst>
              <a:ext uri="{FF2B5EF4-FFF2-40B4-BE49-F238E27FC236}">
                <a16:creationId xmlns:a16="http://schemas.microsoft.com/office/drawing/2014/main" id="{425BB3B7-E9F3-4508-B644-EB3E1C6EE6A3}"/>
              </a:ext>
            </a:extLst>
          </p:cNvPr>
          <p:cNvSpPr>
            <a:spLocks noGrp="1"/>
          </p:cNvSpPr>
          <p:nvPr>
            <p:ph type="title"/>
          </p:nvPr>
        </p:nvSpPr>
        <p:spPr>
          <a:xfrm>
            <a:off x="382588" y="0"/>
            <a:ext cx="10426330" cy="1524000"/>
          </a:xfrm>
          <a:prstGeom prst="rect">
            <a:avLst/>
          </a:prstGeom>
        </p:spPr>
        <p:txBody>
          <a:bodyPr vert="horz" lIns="0" tIns="45720" rIns="91440" bIns="45720" rtlCol="0" anchor="ctr">
            <a:normAutofit/>
          </a:bodyPr>
          <a:lstStyle/>
          <a:p>
            <a:r>
              <a:rPr lang="de-DE"/>
              <a:t>Mastertitelformat bearbeiten</a:t>
            </a:r>
          </a:p>
        </p:txBody>
      </p:sp>
      <p:sp>
        <p:nvSpPr>
          <p:cNvPr id="7" name="Datumsplatzhalter 6"/>
          <p:cNvSpPr>
            <a:spLocks noGrp="1"/>
          </p:cNvSpPr>
          <p:nvPr>
            <p:ph type="dt" sz="half" idx="2"/>
          </p:nvPr>
        </p:nvSpPr>
        <p:spPr>
          <a:xfrm>
            <a:off x="8737600" y="6356350"/>
            <a:ext cx="2844800" cy="365125"/>
          </a:xfrm>
          <a:prstGeom prst="rect">
            <a:avLst/>
          </a:prstGeom>
        </p:spPr>
        <p:txBody>
          <a:bodyPr vert="horz" lIns="91440" tIns="45720" rIns="91440" bIns="45720" rtlCol="0" anchor="ctr"/>
          <a:lstStyle>
            <a:lvl1pPr algn="l">
              <a:defRPr sz="1200">
                <a:solidFill>
                  <a:schemeClr val="tx2"/>
                </a:solidFill>
              </a:defRPr>
            </a:lvl1pPr>
          </a:lstStyle>
          <a:p>
            <a:fld id="{70104E0E-F8C1-4874-9CFC-AC23AAF2A194}" type="datetime1">
              <a:rPr lang="de-DE" smtClean="0"/>
              <a:t>05.11.25</a:t>
            </a:fld>
            <a:endParaRPr lang="de-DE"/>
          </a:p>
        </p:txBody>
      </p:sp>
      <p:sp>
        <p:nvSpPr>
          <p:cNvPr id="8" name="Fußzeilenplatzhalter 7"/>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
        <p:nvSpPr>
          <p:cNvPr id="9" name="Foliennummernplatzhalter 8"/>
          <p:cNvSpPr>
            <a:spLocks noGrp="1"/>
          </p:cNvSpPr>
          <p:nvPr>
            <p:ph type="sldNum" sz="quarter" idx="4"/>
          </p:nvPr>
        </p:nvSpPr>
        <p:spPr>
          <a:xfrm>
            <a:off x="252000" y="6350400"/>
            <a:ext cx="640800" cy="365125"/>
          </a:xfrm>
          <a:prstGeom prst="rect">
            <a:avLst/>
          </a:prstGeom>
        </p:spPr>
        <p:txBody>
          <a:bodyPr vert="horz" lIns="91440" tIns="45720" rIns="91440" bIns="45720" rtlCol="0" anchor="ctr"/>
          <a:lstStyle>
            <a:lvl1pPr algn="r">
              <a:defRPr lang="de-DE" sz="1600" b="0" kern="1200" smtClean="0">
                <a:solidFill>
                  <a:schemeClr val="tx2"/>
                </a:solidFill>
                <a:latin typeface="+mn-lt"/>
                <a:ea typeface="+mn-ea"/>
                <a:cs typeface="+mn-cs"/>
              </a:defRPr>
            </a:lvl1pPr>
          </a:lstStyle>
          <a:p>
            <a:fld id="{0EADD14B-7BFC-4811-83C1-E42FEB799FE0}" type="slidenum">
              <a:rPr lang="de-DE" smtClean="0"/>
              <a:pPr/>
              <a:t>‹#›</a:t>
            </a:fld>
            <a:endParaRPr lang="de-DE"/>
          </a:p>
        </p:txBody>
      </p:sp>
    </p:spTree>
    <p:custDataLst>
      <p:tags r:id="rId12"/>
    </p:custDataLst>
    <p:extLst>
      <p:ext uri="{BB962C8B-B14F-4D97-AF65-F5344CB8AC3E}">
        <p14:creationId xmlns:p14="http://schemas.microsoft.com/office/powerpoint/2010/main" val="3509986672"/>
      </p:ext>
    </p:extLst>
  </p:cSld>
  <p:clrMap bg1="lt1" tx1="dk1" bg2="lt2" tx2="dk2" accent1="accent1" accent2="accent2" accent3="accent3" accent4="accent4" accent5="accent5" accent6="accent6" hlink="hlink" folHlink="folHlink"/>
  <p:sldLayoutIdLst>
    <p:sldLayoutId id="2147484053" r:id="rId1"/>
    <p:sldLayoutId id="2147484075" r:id="rId2"/>
    <p:sldLayoutId id="2147484062" r:id="rId3"/>
    <p:sldLayoutId id="2147484073" r:id="rId4"/>
    <p:sldLayoutId id="2147484074" r:id="rId5"/>
    <p:sldLayoutId id="2147484065" r:id="rId6"/>
    <p:sldLayoutId id="2147484068" r:id="rId7"/>
    <p:sldLayoutId id="2147484069" r:id="rId8"/>
    <p:sldLayoutId id="2147484070" r:id="rId9"/>
    <p:sldLayoutId id="2147484071" r:id="rId1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txStyles>
    <p:titleStyle>
      <a:lvl1pPr algn="l" defTabSz="914400" rtl="0" eaLnBrk="1" latinLnBrk="0" hangingPunct="1">
        <a:lnSpc>
          <a:spcPct val="90000"/>
        </a:lnSpc>
        <a:spcBef>
          <a:spcPct val="0"/>
        </a:spcBef>
        <a:buNone/>
        <a:defRPr sz="3300" b="1" i="0" kern="1200" cap="none" baseline="0">
          <a:solidFill>
            <a:schemeClr val="bg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ts val="2000"/>
        </a:lnSpc>
        <a:spcBef>
          <a:spcPts val="0"/>
        </a:spcBef>
        <a:buFontTx/>
        <a:buNone/>
        <a:defRPr sz="1800" kern="1200">
          <a:solidFill>
            <a:schemeClr val="accent6"/>
          </a:solidFill>
          <a:latin typeface="Calibri" panose="020F0502020204030204" pitchFamily="34" charset="0"/>
          <a:ea typeface="+mn-ea"/>
          <a:cs typeface="Calibri" panose="020F0502020204030204" pitchFamily="34" charset="0"/>
        </a:defRPr>
      </a:lvl1pPr>
      <a:lvl2pPr marL="342900" indent="-342900" algn="l" defTabSz="914400" rtl="0" eaLnBrk="1" latinLnBrk="0" hangingPunct="1">
        <a:lnSpc>
          <a:spcPts val="2000"/>
        </a:lnSpc>
        <a:spcBef>
          <a:spcPts val="2000"/>
        </a:spcBef>
        <a:buFont typeface="+mj-lt"/>
        <a:buAutoNum type="arabicPeriod"/>
        <a:defRPr sz="1800" kern="1200">
          <a:solidFill>
            <a:schemeClr val="accent6"/>
          </a:solidFill>
          <a:latin typeface="Calibri" panose="020F0502020204030204" pitchFamily="34" charset="0"/>
          <a:ea typeface="+mn-ea"/>
          <a:cs typeface="Calibri" panose="020F0502020204030204" pitchFamily="34" charset="0"/>
        </a:defRPr>
      </a:lvl2pPr>
      <a:lvl3pPr marL="558900" indent="-342900" algn="l" defTabSz="914400" rtl="0" eaLnBrk="1" latinLnBrk="0" hangingPunct="1">
        <a:lnSpc>
          <a:spcPts val="2000"/>
        </a:lnSpc>
        <a:spcBef>
          <a:spcPts val="2000"/>
        </a:spcBef>
        <a:buFont typeface="+mj-lt"/>
        <a:buAutoNum type="alphaLcPeriod"/>
        <a:defRPr sz="1800" kern="1200">
          <a:solidFill>
            <a:schemeClr val="accent6"/>
          </a:solidFill>
          <a:latin typeface="Calibri" panose="020F0502020204030204" pitchFamily="34" charset="0"/>
          <a:ea typeface="+mn-ea"/>
          <a:cs typeface="Calibri" panose="020F0502020204030204" pitchFamily="34" charset="0"/>
        </a:defRPr>
      </a:lvl3pPr>
      <a:lvl4pPr marL="648000" indent="-216000" algn="l" defTabSz="914400" rtl="0" eaLnBrk="1" latinLnBrk="0" hangingPunct="1">
        <a:lnSpc>
          <a:spcPts val="2000"/>
        </a:lnSpc>
        <a:spcBef>
          <a:spcPts val="2000"/>
        </a:spcBef>
        <a:buFont typeface="Wingdings" pitchFamily="2" charset="2"/>
        <a:buChar char="§"/>
        <a:defRPr sz="1800" kern="1200">
          <a:solidFill>
            <a:schemeClr val="accent6"/>
          </a:solidFill>
          <a:latin typeface="Calibri" panose="020F0502020204030204" pitchFamily="34" charset="0"/>
          <a:ea typeface="+mn-ea"/>
          <a:cs typeface="Calibri" panose="020F0502020204030204" pitchFamily="34" charset="0"/>
        </a:defRPr>
      </a:lvl4pPr>
      <a:lvl5pPr marL="864000" indent="-216000" algn="l" defTabSz="914400" rtl="0" eaLnBrk="1" latinLnBrk="0" hangingPunct="1">
        <a:lnSpc>
          <a:spcPts val="2000"/>
        </a:lnSpc>
        <a:spcBef>
          <a:spcPts val="2000"/>
        </a:spcBef>
        <a:buFont typeface="Wingdings" pitchFamily="2" charset="2"/>
        <a:buChar char="v"/>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orient="horz" pos="2401">
          <p15:clr>
            <a:srgbClr val="F26B43"/>
          </p15:clr>
        </p15:guide>
        <p15:guide id="15" pos="3840">
          <p15:clr>
            <a:srgbClr val="F26B43"/>
          </p15:clr>
        </p15:guide>
        <p15:guide id="22" orient="horz" pos="1918">
          <p15:clr>
            <a:srgbClr val="F26B43"/>
          </p15:clr>
        </p15:guide>
        <p15:guide id="23" orient="horz" pos="1439">
          <p15:clr>
            <a:srgbClr val="F26B43"/>
          </p15:clr>
        </p15:guide>
        <p15:guide id="24" orient="horz" pos="960">
          <p15:clr>
            <a:srgbClr val="F26B43"/>
          </p15:clr>
        </p15:guide>
        <p15:guide id="25" orient="horz" pos="479">
          <p15:clr>
            <a:srgbClr val="F26B43"/>
          </p15:clr>
        </p15:guide>
        <p15:guide id="26" orient="horz" pos="160">
          <p15:clr>
            <a:srgbClr val="F26B43"/>
          </p15:clr>
        </p15:guide>
        <p15:guide id="27" orient="horz" pos="96">
          <p15:clr>
            <a:srgbClr val="F26B43"/>
          </p15:clr>
        </p15:guide>
        <p15:guide id="28" orient="horz" pos="2880">
          <p15:clr>
            <a:srgbClr val="F26B43"/>
          </p15:clr>
        </p15:guide>
        <p15:guide id="29" orient="horz" pos="3361">
          <p15:clr>
            <a:srgbClr val="F26B43"/>
          </p15:clr>
        </p15:guide>
        <p15:guide id="30" orient="horz" pos="3840">
          <p15:clr>
            <a:srgbClr val="F26B43"/>
          </p15:clr>
        </p15:guide>
        <p15:guide id="31" orient="horz" pos="4160">
          <p15:clr>
            <a:srgbClr val="F26B43"/>
          </p15:clr>
        </p15:guide>
        <p15:guide id="32" orient="horz" pos="4240">
          <p15:clr>
            <a:srgbClr val="F26B43"/>
          </p15:clr>
        </p15:guide>
        <p15:guide id="33" pos="241">
          <p15:clr>
            <a:srgbClr val="F26B43"/>
          </p15:clr>
        </p15:guide>
        <p15:guide id="34" pos="7423">
          <p15:clr>
            <a:srgbClr val="F26B43"/>
          </p15:clr>
        </p15:guide>
        <p15:guide id="35" pos="3960">
          <p15:clr>
            <a:srgbClr val="F26B43"/>
          </p15:clr>
        </p15:guide>
        <p15:guide id="36" pos="37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ags" Target="../tags/tag106.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gif"/><Relationship Id="rId4" Type="http://schemas.openxmlformats.org/officeDocument/2006/relationships/image" Target="../media/image35.gif"/></Relationships>
</file>

<file path=ppt/slides/_rels/slide1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1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sv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jpeg"/><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3.xml"/><Relationship Id="rId4" Type="http://schemas.openxmlformats.org/officeDocument/2006/relationships/image" Target="../media/image59.jpeg"/></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61.svg"/><Relationship Id="rId7" Type="http://schemas.openxmlformats.org/officeDocument/2006/relationships/image" Target="../media/image53.jpeg"/><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17.gif"/><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gif"/></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7.svg"/><Relationship Id="rId7" Type="http://schemas.openxmlformats.org/officeDocument/2006/relationships/image" Target="../media/image13.png"/><Relationship Id="rId2"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13.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6.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4.png"/><Relationship Id="rId5" Type="http://schemas.microsoft.com/office/2007/relationships/hdphoto" Target="../media/hdphoto1.wdp"/><Relationship Id="rId10" Type="http://schemas.openxmlformats.org/officeDocument/2006/relationships/image" Target="../media/image93.png"/><Relationship Id="rId4" Type="http://schemas.openxmlformats.org/officeDocument/2006/relationships/image" Target="../media/image90.png"/><Relationship Id="rId9" Type="http://schemas.openxmlformats.org/officeDocument/2006/relationships/image" Target="../media/image92.png"/></Relationships>
</file>

<file path=ppt/slides/_rels/slide2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png"/><Relationship Id="rId7"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93.png"/><Relationship Id="rId5" Type="http://schemas.openxmlformats.org/officeDocument/2006/relationships/image" Target="../media/image15.png"/><Relationship Id="rId10" Type="http://schemas.openxmlformats.org/officeDocument/2006/relationships/image" Target="../media/image92.png"/><Relationship Id="rId4" Type="http://schemas.openxmlformats.org/officeDocument/2006/relationships/image" Target="../media/image12.png"/><Relationship Id="rId9" Type="http://schemas.openxmlformats.org/officeDocument/2006/relationships/image" Target="../media/image90.png"/></Relationships>
</file>

<file path=ppt/slides/_rels/slide2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png"/><Relationship Id="rId7"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15.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26.png"/><Relationship Id="rId7" Type="http://schemas.openxmlformats.org/officeDocument/2006/relationships/image" Target="../media/image15.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4.png"/><Relationship Id="rId4" Type="http://schemas.openxmlformats.org/officeDocument/2006/relationships/image" Target="../media/image96.png"/><Relationship Id="rId9"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26.png"/><Relationship Id="rId7" Type="http://schemas.openxmlformats.org/officeDocument/2006/relationships/image" Target="../media/image15.png"/><Relationship Id="rId12" Type="http://schemas.openxmlformats.org/officeDocument/2006/relationships/image" Target="../media/image9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98.jpeg"/><Relationship Id="rId5" Type="http://schemas.openxmlformats.org/officeDocument/2006/relationships/image" Target="../media/image91.png"/><Relationship Id="rId10" Type="http://schemas.openxmlformats.org/officeDocument/2006/relationships/image" Target="../media/image94.png"/><Relationship Id="rId4" Type="http://schemas.openxmlformats.org/officeDocument/2006/relationships/image" Target="../media/image96.png"/><Relationship Id="rId9"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7.png"/><Relationship Id="rId7" Type="http://schemas.openxmlformats.org/officeDocument/2006/relationships/image" Target="../media/image9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4.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95.png"/><Relationship Id="rId9" Type="http://schemas.openxmlformats.org/officeDocument/2006/relationships/image" Target="../media/image10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06.tiff"/><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slideLayout" Target="../slideLayouts/slideLayout26.xml"/><Relationship Id="rId1" Type="http://schemas.openxmlformats.org/officeDocument/2006/relationships/tags" Target="../tags/tag107.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4.png"/><Relationship Id="rId4" Type="http://schemas.openxmlformats.org/officeDocument/2006/relationships/image" Target="../media/image102.png"/><Relationship Id="rId9" Type="http://schemas.openxmlformats.org/officeDocument/2006/relationships/image" Target="../media/image10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image" Target="../media/image26.png"/><Relationship Id="rId1" Type="http://schemas.openxmlformats.org/officeDocument/2006/relationships/slideLayout" Target="../slideLayouts/slideLayout30.xml"/><Relationship Id="rId6" Type="http://schemas.openxmlformats.org/officeDocument/2006/relationships/image" Target="../media/image24.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8FBFD2-709C-EC3D-40D8-5350F22AFCFC}"/>
              </a:ext>
            </a:extLst>
          </p:cNvPr>
          <p:cNvPicPr>
            <a:picLocks noChangeAspect="1"/>
          </p:cNvPicPr>
          <p:nvPr/>
        </p:nvPicPr>
        <p:blipFill>
          <a:blip r:embed="rId3"/>
          <a:srcRect l="811" t="11381" r="76689" b="9803"/>
          <a:stretch>
            <a:fillRect/>
          </a:stretch>
        </p:blipFill>
        <p:spPr>
          <a:xfrm>
            <a:off x="2272933" y="5639552"/>
            <a:ext cx="2743200" cy="1060225"/>
          </a:xfrm>
          <a:prstGeom prst="rect">
            <a:avLst/>
          </a:prstGeom>
        </p:spPr>
      </p:pic>
      <p:pic>
        <p:nvPicPr>
          <p:cNvPr id="3" name="Picture 2">
            <a:extLst>
              <a:ext uri="{FF2B5EF4-FFF2-40B4-BE49-F238E27FC236}">
                <a16:creationId xmlns:a16="http://schemas.microsoft.com/office/drawing/2014/main" id="{C457491E-FC5F-1C44-20B4-F54A9B436B04}"/>
              </a:ext>
            </a:extLst>
          </p:cNvPr>
          <p:cNvPicPr>
            <a:picLocks noChangeAspect="1"/>
          </p:cNvPicPr>
          <p:nvPr/>
        </p:nvPicPr>
        <p:blipFill>
          <a:blip r:embed="rId4"/>
          <a:srcRect l="-451" r="27110"/>
          <a:stretch>
            <a:fillRect/>
          </a:stretch>
        </p:blipFill>
        <p:spPr>
          <a:xfrm>
            <a:off x="-70758" y="0"/>
            <a:ext cx="12262757" cy="5329614"/>
          </a:xfrm>
          <a:prstGeom prst="rect">
            <a:avLst/>
          </a:prstGeom>
        </p:spPr>
      </p:pic>
      <p:sp>
        <p:nvSpPr>
          <p:cNvPr id="4" name="Textplatzhalter 3"/>
          <p:cNvSpPr>
            <a:spLocks noGrp="1"/>
          </p:cNvSpPr>
          <p:nvPr>
            <p:ph type="body" sz="quarter" idx="16"/>
          </p:nvPr>
        </p:nvSpPr>
        <p:spPr>
          <a:xfrm>
            <a:off x="-2" y="1528386"/>
            <a:ext cx="12292385" cy="1754084"/>
          </a:xfrm>
        </p:spPr>
        <p:txBody>
          <a:bodyPr/>
          <a:lstStyle/>
          <a:p>
            <a:pPr>
              <a:lnSpc>
                <a:spcPct val="100000"/>
              </a:lnSpc>
            </a:pPr>
            <a:r>
              <a:rPr lang="en-US" sz="2400"/>
              <a:t>Towards Patient-Realistic PET Simulations: </a:t>
            </a:r>
          </a:p>
          <a:p>
            <a:pPr>
              <a:lnSpc>
                <a:spcPct val="100000"/>
              </a:lnSpc>
            </a:pPr>
            <a:r>
              <a:rPr lang="en-US" sz="3200"/>
              <a:t>Benefits and Challenges of 4D Extended Cardiac-Torso Phantom Integration into </a:t>
            </a:r>
            <a:r>
              <a:rPr lang="en-US" sz="3200" err="1"/>
              <a:t>OpenGATE</a:t>
            </a:r>
            <a:r>
              <a:rPr lang="en-US" sz="3200"/>
              <a:t> Simulation Frameworks</a:t>
            </a:r>
            <a:endParaRPr lang="de-DE" sz="3200"/>
          </a:p>
        </p:txBody>
      </p:sp>
      <p:sp>
        <p:nvSpPr>
          <p:cNvPr id="5" name="Textplatzhalter 4"/>
          <p:cNvSpPr>
            <a:spLocks noGrp="1"/>
          </p:cNvSpPr>
          <p:nvPr>
            <p:ph type="body" sz="quarter" idx="17"/>
          </p:nvPr>
        </p:nvSpPr>
        <p:spPr>
          <a:xfrm>
            <a:off x="61546" y="5853702"/>
            <a:ext cx="3582987" cy="219809"/>
          </a:xfrm>
        </p:spPr>
        <p:txBody>
          <a:bodyPr/>
          <a:lstStyle/>
          <a:p>
            <a:r>
              <a:rPr lang="de-DE"/>
              <a:t>Wenhong Lan &amp; </a:t>
            </a:r>
            <a:r>
              <a:rPr lang="de-DE" err="1"/>
              <a:t>Elnaz</a:t>
            </a:r>
            <a:r>
              <a:rPr lang="de-DE"/>
              <a:t> </a:t>
            </a:r>
            <a:r>
              <a:rPr lang="de-DE" err="1"/>
              <a:t>Olyaei</a:t>
            </a:r>
            <a:endParaRPr lang="de-DE"/>
          </a:p>
        </p:txBody>
      </p:sp>
      <p:sp>
        <p:nvSpPr>
          <p:cNvPr id="6" name="Datumsplatzhalter 5"/>
          <p:cNvSpPr>
            <a:spLocks noGrp="1"/>
          </p:cNvSpPr>
          <p:nvPr>
            <p:ph type="dt" sz="half" idx="2"/>
          </p:nvPr>
        </p:nvSpPr>
        <p:spPr/>
        <p:txBody>
          <a:bodyPr/>
          <a:lstStyle/>
          <a:p>
            <a:fld id="{CB1F197F-3F0A-4C45-A90C-1095A71C1AB6}" type="datetime1">
              <a:rPr lang="de-DE" smtClean="0"/>
              <a:t>05.11.25</a:t>
            </a:fld>
            <a:endParaRPr lang="de-DE"/>
          </a:p>
        </p:txBody>
      </p:sp>
      <p:sp>
        <p:nvSpPr>
          <p:cNvPr id="12" name="Textplatzhalter 6">
            <a:extLst>
              <a:ext uri="{FF2B5EF4-FFF2-40B4-BE49-F238E27FC236}">
                <a16:creationId xmlns:a16="http://schemas.microsoft.com/office/drawing/2014/main" id="{155E6504-9F3B-5C52-8706-81C606EBDBAE}"/>
              </a:ext>
            </a:extLst>
          </p:cNvPr>
          <p:cNvSpPr txBox="1">
            <a:spLocks/>
          </p:cNvSpPr>
          <p:nvPr/>
        </p:nvSpPr>
        <p:spPr>
          <a:xfrm>
            <a:off x="0" y="3592408"/>
            <a:ext cx="10691315" cy="1214142"/>
          </a:xfrm>
          <a:prstGeom prst="rect">
            <a:avLst/>
          </a:prstGeom>
          <a:solidFill>
            <a:schemeClr val="tx2">
              <a:alpha val="90000"/>
            </a:schemeClr>
          </a:solidFill>
        </p:spPr>
        <p:txBody>
          <a:bodyPr wrap="square" lIns="378000" tIns="144000" rIns="360000" bIns="144000">
            <a:spAutoFit/>
          </a:bodyPr>
          <a:lstStyle>
            <a:lvl1pPr marL="0" indent="0" algn="l" defTabSz="914400" rtl="0" eaLnBrk="1" latinLnBrk="0" hangingPunct="1">
              <a:lnSpc>
                <a:spcPct val="100000"/>
              </a:lnSpc>
              <a:spcBef>
                <a:spcPts val="0"/>
              </a:spcBef>
              <a:buFont typeface="Arial" panose="020B0604020202020204" pitchFamily="34" charset="0"/>
              <a:buNone/>
              <a:defRPr sz="2800" b="1" kern="1200">
                <a:solidFill>
                  <a:schemeClr val="bg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100000"/>
              </a:lnSpc>
              <a:spcBef>
                <a:spcPts val="2000"/>
              </a:spcBef>
              <a:buFont typeface="Arial" panose="020B0604020202020204" pitchFamily="34" charset="0"/>
              <a:buNone/>
              <a:defRPr sz="1200" kern="1200">
                <a:solidFill>
                  <a:schemeClr val="bg1"/>
                </a:solidFill>
                <a:latin typeface="Calibri" panose="020F0502020204030204" pitchFamily="34" charset="0"/>
                <a:ea typeface="+mn-ea"/>
                <a:cs typeface="Calibri" panose="020F0502020204030204" pitchFamily="34" charset="0"/>
              </a:defRPr>
            </a:lvl2pPr>
            <a:lvl3pPr marL="216000" indent="0" algn="l" defTabSz="914400" rtl="0" eaLnBrk="1" latinLnBrk="0" hangingPunct="1">
              <a:lnSpc>
                <a:spcPts val="2000"/>
              </a:lnSpc>
              <a:spcBef>
                <a:spcPts val="2000"/>
              </a:spcBef>
              <a:buFont typeface="Arial" panose="020B0604020202020204" pitchFamily="34" charset="0"/>
              <a:buNone/>
              <a:defRPr sz="1800" kern="1200">
                <a:solidFill>
                  <a:schemeClr val="bg1"/>
                </a:solidFill>
                <a:latin typeface="Calibri" panose="020F0502020204030204" pitchFamily="34" charset="0"/>
                <a:ea typeface="+mn-ea"/>
                <a:cs typeface="Calibri" panose="020F0502020204030204" pitchFamily="34" charset="0"/>
              </a:defRPr>
            </a:lvl3pPr>
            <a:lvl4pPr marL="432000" indent="0" algn="l" defTabSz="914400" rtl="0" eaLnBrk="1" latinLnBrk="0" hangingPunct="1">
              <a:lnSpc>
                <a:spcPts val="2000"/>
              </a:lnSpc>
              <a:spcBef>
                <a:spcPts val="2000"/>
              </a:spcBef>
              <a:buFont typeface="Wingdings" pitchFamily="2" charset="2"/>
              <a:buNone/>
              <a:defRPr sz="1800" kern="1200">
                <a:solidFill>
                  <a:schemeClr val="bg1"/>
                </a:solidFill>
                <a:latin typeface="Calibri" panose="020F0502020204030204" pitchFamily="34" charset="0"/>
                <a:ea typeface="+mn-ea"/>
                <a:cs typeface="Calibri" panose="020F0502020204030204" pitchFamily="34" charset="0"/>
              </a:defRPr>
            </a:lvl4pPr>
            <a:lvl5pPr marL="648000" indent="0" algn="l" defTabSz="914400" rtl="0" eaLnBrk="1" latinLnBrk="0" hangingPunct="1">
              <a:lnSpc>
                <a:spcPts val="2000"/>
              </a:lnSpc>
              <a:spcBef>
                <a:spcPts val="2000"/>
              </a:spcBef>
              <a:buFont typeface="Wingdings" pitchFamily="2" charset="2"/>
              <a:buNone/>
              <a:defRPr sz="180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sz="2000"/>
              <a:t>W. Lan</a:t>
            </a:r>
            <a:r>
              <a:rPr lang="de-DE" sz="2000" baseline="30000"/>
              <a:t>1</a:t>
            </a:r>
            <a:r>
              <a:rPr lang="de-DE" sz="2000"/>
              <a:t>, E. Olyaei</a:t>
            </a:r>
            <a:r>
              <a:rPr lang="de-DE" sz="2000" baseline="30000"/>
              <a:t>1,2</a:t>
            </a:r>
            <a:r>
              <a:rPr lang="de-DE" sz="2000"/>
              <a:t>, S. Weigel</a:t>
            </a:r>
            <a:r>
              <a:rPr lang="de-DE" sz="2000" baseline="30000"/>
              <a:t>1</a:t>
            </a:r>
            <a:r>
              <a:rPr lang="de-DE" sz="2000"/>
              <a:t>, C. la Fougère</a:t>
            </a:r>
            <a:r>
              <a:rPr lang="de-DE" sz="2000" baseline="30000"/>
              <a:t>1,3</a:t>
            </a:r>
            <a:r>
              <a:rPr lang="de-DE" sz="2000"/>
              <a:t>, F. P. Schmidt</a:t>
            </a:r>
            <a:r>
              <a:rPr lang="de-DE" sz="2000" baseline="30000"/>
              <a:t>1,2</a:t>
            </a:r>
            <a:endParaRPr lang="de-DE" sz="2000"/>
          </a:p>
          <a:p>
            <a:endParaRPr lang="de-DE" sz="2000" baseline="30000"/>
          </a:p>
          <a:p>
            <a:endParaRPr lang="de-DE" sz="2000" baseline="30000"/>
          </a:p>
          <a:p>
            <a:endParaRPr lang="de-DE" sz="2000" baseline="30000"/>
          </a:p>
        </p:txBody>
      </p:sp>
      <p:sp>
        <p:nvSpPr>
          <p:cNvPr id="13" name="TextBox 12">
            <a:extLst>
              <a:ext uri="{FF2B5EF4-FFF2-40B4-BE49-F238E27FC236}">
                <a16:creationId xmlns:a16="http://schemas.microsoft.com/office/drawing/2014/main" id="{490E5F09-0E22-8862-2A0C-3D87AC29A4D6}"/>
              </a:ext>
            </a:extLst>
          </p:cNvPr>
          <p:cNvSpPr txBox="1"/>
          <p:nvPr/>
        </p:nvSpPr>
        <p:spPr>
          <a:xfrm>
            <a:off x="247366" y="4067886"/>
            <a:ext cx="10691315" cy="738664"/>
          </a:xfrm>
          <a:prstGeom prst="rect">
            <a:avLst/>
          </a:prstGeom>
          <a:noFill/>
        </p:spPr>
        <p:txBody>
          <a:bodyPr wrap="square">
            <a:spAutoFit/>
          </a:bodyPr>
          <a:lstStyle/>
          <a:p>
            <a:r>
              <a:rPr lang="en-US" sz="1400" baseline="30000" noProof="0">
                <a:solidFill>
                  <a:schemeClr val="bg1"/>
                </a:solidFill>
              </a:rPr>
              <a:t>1</a:t>
            </a:r>
            <a:r>
              <a:rPr lang="en-US" sz="1400" noProof="0">
                <a:solidFill>
                  <a:schemeClr val="bg1"/>
                </a:solidFill>
              </a:rPr>
              <a:t>Department of Nuclear Medicine and Clinical Molecular Imaging, University Hospital Tübingen, </a:t>
            </a:r>
            <a:r>
              <a:rPr lang="en-US" altLang="zh-CN" sz="1400">
                <a:solidFill>
                  <a:schemeClr val="bg1"/>
                </a:solidFill>
              </a:rPr>
              <a:t>Tübingen, </a:t>
            </a:r>
            <a:r>
              <a:rPr lang="en-US" sz="1400" noProof="0">
                <a:solidFill>
                  <a:schemeClr val="bg1"/>
                </a:solidFill>
              </a:rPr>
              <a:t>Germany</a:t>
            </a:r>
          </a:p>
          <a:p>
            <a:r>
              <a:rPr lang="en-US" altLang="zh-CN" sz="1400" baseline="30000">
                <a:solidFill>
                  <a:schemeClr val="bg1"/>
                </a:solidFill>
              </a:rPr>
              <a:t>2</a:t>
            </a:r>
            <a:r>
              <a:rPr lang="en-US" altLang="zh-CN" sz="1400">
                <a:solidFill>
                  <a:schemeClr val="bg1"/>
                </a:solidFill>
              </a:rPr>
              <a:t>Werner Siemens Imaging Center, Department of Preclinical Imaging and Radiopharmacy, University of Tübingen, Tübingen, Germany</a:t>
            </a:r>
            <a:endParaRPr lang="en-US" sz="1400" noProof="0">
              <a:solidFill>
                <a:schemeClr val="bg1"/>
              </a:solidFill>
            </a:endParaRPr>
          </a:p>
          <a:p>
            <a:r>
              <a:rPr lang="en-US" sz="1400" baseline="30000" noProof="0">
                <a:solidFill>
                  <a:schemeClr val="bg1"/>
                </a:solidFill>
              </a:rPr>
              <a:t>3</a:t>
            </a:r>
            <a:r>
              <a:rPr lang="en-US" sz="1400" noProof="0">
                <a:solidFill>
                  <a:schemeClr val="bg1"/>
                </a:solidFill>
              </a:rPr>
              <a:t>Cluster of Excellence </a:t>
            </a:r>
            <a:r>
              <a:rPr lang="en-US" sz="1400" noProof="0" err="1">
                <a:solidFill>
                  <a:schemeClr val="bg1"/>
                </a:solidFill>
              </a:rPr>
              <a:t>iFIT</a:t>
            </a:r>
            <a:r>
              <a:rPr lang="en-US" sz="1400" noProof="0">
                <a:solidFill>
                  <a:schemeClr val="bg1"/>
                </a:solidFill>
              </a:rPr>
              <a:t> (EXC 2180) “Image Guided and Functionally Instructed Tumor Therapies”, University of Tübingen, </a:t>
            </a:r>
            <a:r>
              <a:rPr lang="en-US" altLang="zh-CN" sz="1400">
                <a:solidFill>
                  <a:schemeClr val="bg1"/>
                </a:solidFill>
              </a:rPr>
              <a:t>Tübingen, Germany</a:t>
            </a:r>
            <a:endParaRPr lang="en-US" sz="1400" noProof="0">
              <a:solidFill>
                <a:schemeClr val="bg1"/>
              </a:solidFill>
            </a:endParaRPr>
          </a:p>
        </p:txBody>
      </p:sp>
      <p:pic>
        <p:nvPicPr>
          <p:cNvPr id="16" name="Picture 15" descr="A logo with fireworks in the center&#10;&#10;AI-generated content may be incorrect.">
            <a:extLst>
              <a:ext uri="{FF2B5EF4-FFF2-40B4-BE49-F238E27FC236}">
                <a16:creationId xmlns:a16="http://schemas.microsoft.com/office/drawing/2014/main" id="{FA60BDB6-4437-5A0C-501C-B76111A68369}"/>
              </a:ext>
            </a:extLst>
          </p:cNvPr>
          <p:cNvPicPr>
            <a:picLocks noChangeAspect="1"/>
          </p:cNvPicPr>
          <p:nvPr/>
        </p:nvPicPr>
        <p:blipFill>
          <a:blip r:embed="rId5"/>
          <a:stretch>
            <a:fillRect/>
          </a:stretch>
        </p:blipFill>
        <p:spPr>
          <a:xfrm>
            <a:off x="61546" y="26373"/>
            <a:ext cx="2027604" cy="1237110"/>
          </a:xfrm>
          <a:prstGeom prst="rect">
            <a:avLst/>
          </a:prstGeom>
        </p:spPr>
      </p:pic>
    </p:spTree>
    <p:custDataLst>
      <p:tags r:id="rId1"/>
    </p:custDataLst>
    <p:extLst>
      <p:ext uri="{BB962C8B-B14F-4D97-AF65-F5344CB8AC3E}">
        <p14:creationId xmlns:p14="http://schemas.microsoft.com/office/powerpoint/2010/main" val="2617653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704B9F-0DE2-5F3F-D7EA-7C2FAF5B9A8C}"/>
              </a:ext>
            </a:extLst>
          </p:cNvPr>
          <p:cNvSpPr>
            <a:spLocks noGrp="1"/>
          </p:cNvSpPr>
          <p:nvPr>
            <p:ph type="sldNum" sz="quarter" idx="4"/>
          </p:nvPr>
        </p:nvSpPr>
        <p:spPr>
          <a:xfrm>
            <a:off x="90569" y="6277857"/>
            <a:ext cx="640080" cy="365125"/>
          </a:xfrm>
        </p:spPr>
        <p:txBody>
          <a:bodyPr/>
          <a:lstStyle/>
          <a:p>
            <a:fld id="{4FAB73BC-B049-4115-A692-8D63A059BFB8}" type="slidenum">
              <a:rPr lang="en-US" smtClean="0"/>
              <a:pPr/>
              <a:t>10</a:t>
            </a:fld>
            <a:endParaRPr lang="en-US"/>
          </a:p>
        </p:txBody>
      </p:sp>
      <p:sp>
        <p:nvSpPr>
          <p:cNvPr id="4" name="Title 3">
            <a:extLst>
              <a:ext uri="{FF2B5EF4-FFF2-40B4-BE49-F238E27FC236}">
                <a16:creationId xmlns:a16="http://schemas.microsoft.com/office/drawing/2014/main" id="{F7766474-9C7F-BB8E-3DF8-DFBDF9AA7D15}"/>
              </a:ext>
            </a:extLst>
          </p:cNvPr>
          <p:cNvSpPr>
            <a:spLocks noGrp="1"/>
          </p:cNvSpPr>
          <p:nvPr>
            <p:ph type="title"/>
          </p:nvPr>
        </p:nvSpPr>
        <p:spPr/>
        <p:txBody>
          <a:bodyPr/>
          <a:lstStyle/>
          <a:p>
            <a:r>
              <a:rPr lang="en-US" altLang="zh-CN"/>
              <a:t>Motivation: Voxelization in Simulation</a:t>
            </a:r>
            <a:endParaRPr lang="zh-CN" altLang="en-US"/>
          </a:p>
        </p:txBody>
      </p:sp>
      <p:pic>
        <p:nvPicPr>
          <p:cNvPr id="15" name="Picture 14" descr="A black and white image of a person's face&#10;&#10;AI-generated content may be incorrect.">
            <a:extLst>
              <a:ext uri="{FF2B5EF4-FFF2-40B4-BE49-F238E27FC236}">
                <a16:creationId xmlns:a16="http://schemas.microsoft.com/office/drawing/2014/main" id="{DC5BBBEB-476B-A17F-F86F-0D775CB67813}"/>
              </a:ext>
            </a:extLst>
          </p:cNvPr>
          <p:cNvPicPr>
            <a:picLocks noChangeAspect="1"/>
          </p:cNvPicPr>
          <p:nvPr/>
        </p:nvPicPr>
        <p:blipFill>
          <a:blip r:embed="rId2"/>
          <a:stretch>
            <a:fillRect/>
          </a:stretch>
        </p:blipFill>
        <p:spPr>
          <a:xfrm flipV="1">
            <a:off x="2803085" y="1436371"/>
            <a:ext cx="2257425" cy="2667000"/>
          </a:xfrm>
          <a:prstGeom prst="rect">
            <a:avLst/>
          </a:prstGeom>
        </p:spPr>
      </p:pic>
      <p:pic>
        <p:nvPicPr>
          <p:cNvPr id="19" name="Picture 18" descr="A black and white image of a person's face&#10;&#10;AI-generated content may be incorrect.">
            <a:extLst>
              <a:ext uri="{FF2B5EF4-FFF2-40B4-BE49-F238E27FC236}">
                <a16:creationId xmlns:a16="http://schemas.microsoft.com/office/drawing/2014/main" id="{06120E4E-5213-7C19-11DF-59104FFACC4A}"/>
              </a:ext>
            </a:extLst>
          </p:cNvPr>
          <p:cNvPicPr>
            <a:picLocks noChangeAspect="1"/>
          </p:cNvPicPr>
          <p:nvPr/>
        </p:nvPicPr>
        <p:blipFill>
          <a:blip r:embed="rId2"/>
          <a:srcRect l="16760" t="32676" r="55158" b="41713"/>
          <a:stretch>
            <a:fillRect/>
          </a:stretch>
        </p:blipFill>
        <p:spPr>
          <a:xfrm flipV="1">
            <a:off x="4359236" y="951542"/>
            <a:ext cx="1522000" cy="1639928"/>
          </a:xfrm>
          <a:prstGeom prst="rect">
            <a:avLst/>
          </a:prstGeom>
          <a:ln w="12700">
            <a:solidFill>
              <a:schemeClr val="bg1">
                <a:lumMod val="65000"/>
              </a:schemeClr>
            </a:solidFill>
          </a:ln>
        </p:spPr>
      </p:pic>
      <p:sp>
        <p:nvSpPr>
          <p:cNvPr id="20" name="Rectangle 19">
            <a:extLst>
              <a:ext uri="{FF2B5EF4-FFF2-40B4-BE49-F238E27FC236}">
                <a16:creationId xmlns:a16="http://schemas.microsoft.com/office/drawing/2014/main" id="{41BA0277-C7A6-E096-DC95-198B1ABCCA51}"/>
              </a:ext>
            </a:extLst>
          </p:cNvPr>
          <p:cNvSpPr/>
          <p:nvPr/>
        </p:nvSpPr>
        <p:spPr>
          <a:xfrm>
            <a:off x="3149480" y="2556873"/>
            <a:ext cx="630771" cy="6826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Straight Connector 24">
            <a:extLst>
              <a:ext uri="{FF2B5EF4-FFF2-40B4-BE49-F238E27FC236}">
                <a16:creationId xmlns:a16="http://schemas.microsoft.com/office/drawing/2014/main" id="{098EF1FD-E79B-9C9C-56CA-4325F6BAF3E4}"/>
              </a:ext>
            </a:extLst>
          </p:cNvPr>
          <p:cNvCxnSpPr>
            <a:cxnSpLocks/>
            <a:endCxn id="19" idx="1"/>
          </p:cNvCxnSpPr>
          <p:nvPr/>
        </p:nvCxnSpPr>
        <p:spPr>
          <a:xfrm flipV="1">
            <a:off x="3780251" y="1771506"/>
            <a:ext cx="578985" cy="78536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95310EA-28A9-4EF2-4E7F-752B9958C0D3}"/>
              </a:ext>
            </a:extLst>
          </p:cNvPr>
          <p:cNvCxnSpPr>
            <a:cxnSpLocks/>
          </p:cNvCxnSpPr>
          <p:nvPr/>
        </p:nvCxnSpPr>
        <p:spPr>
          <a:xfrm>
            <a:off x="3780251" y="3239497"/>
            <a:ext cx="679303" cy="18950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FCAE9DD7-9649-04B2-A657-C58896A43D3A}"/>
              </a:ext>
            </a:extLst>
          </p:cNvPr>
          <p:cNvSpPr txBox="1"/>
          <p:nvPr/>
        </p:nvSpPr>
        <p:spPr>
          <a:xfrm>
            <a:off x="789006" y="4238926"/>
            <a:ext cx="1116909" cy="302647"/>
          </a:xfrm>
          <a:prstGeom prst="rect">
            <a:avLst/>
          </a:prstGeom>
          <a:noFill/>
        </p:spPr>
        <p:txBody>
          <a:bodyPr wrap="none" lIns="0" tIns="0" rIns="0" rtlCol="0">
            <a:spAutoFit/>
          </a:bodyPr>
          <a:lstStyle/>
          <a:p>
            <a:pPr algn="l">
              <a:lnSpc>
                <a:spcPts val="2000"/>
              </a:lnSpc>
            </a:pPr>
            <a:r>
              <a:rPr lang="en-US" altLang="zh-CN">
                <a:solidFill>
                  <a:schemeClr val="tx1">
                    <a:lumMod val="50000"/>
                  </a:schemeClr>
                </a:solidFill>
              </a:rPr>
              <a:t>Real Patient</a:t>
            </a:r>
            <a:endParaRPr lang="zh-CN" altLang="en-US" err="1">
              <a:solidFill>
                <a:schemeClr val="tx1">
                  <a:lumMod val="50000"/>
                </a:schemeClr>
              </a:solidFill>
            </a:endParaRPr>
          </a:p>
        </p:txBody>
      </p:sp>
      <p:sp>
        <p:nvSpPr>
          <p:cNvPr id="84" name="Arrow: Right 83">
            <a:extLst>
              <a:ext uri="{FF2B5EF4-FFF2-40B4-BE49-F238E27FC236}">
                <a16:creationId xmlns:a16="http://schemas.microsoft.com/office/drawing/2014/main" id="{5507CE65-661B-BD3A-61F5-BA03A4BDA73E}"/>
              </a:ext>
            </a:extLst>
          </p:cNvPr>
          <p:cNvSpPr/>
          <p:nvPr/>
        </p:nvSpPr>
        <p:spPr>
          <a:xfrm>
            <a:off x="2396802" y="2684866"/>
            <a:ext cx="324476" cy="484881"/>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TextBox 85">
            <a:extLst>
              <a:ext uri="{FF2B5EF4-FFF2-40B4-BE49-F238E27FC236}">
                <a16:creationId xmlns:a16="http://schemas.microsoft.com/office/drawing/2014/main" id="{5ACA4164-3DCF-A00A-57FC-103292C175D3}"/>
              </a:ext>
            </a:extLst>
          </p:cNvPr>
          <p:cNvSpPr txBox="1"/>
          <p:nvPr/>
        </p:nvSpPr>
        <p:spPr>
          <a:xfrm>
            <a:off x="2744404" y="4244304"/>
            <a:ext cx="2387385" cy="302647"/>
          </a:xfrm>
          <a:prstGeom prst="rect">
            <a:avLst/>
          </a:prstGeom>
          <a:noFill/>
        </p:spPr>
        <p:txBody>
          <a:bodyPr wrap="none" lIns="0" tIns="0" rIns="0" rtlCol="0">
            <a:spAutoFit/>
          </a:bodyPr>
          <a:lstStyle/>
          <a:p>
            <a:pPr algn="l">
              <a:lnSpc>
                <a:spcPts val="2000"/>
              </a:lnSpc>
            </a:pPr>
            <a:r>
              <a:rPr lang="en-US" altLang="zh-CN">
                <a:solidFill>
                  <a:schemeClr val="tx1">
                    <a:lumMod val="50000"/>
                  </a:schemeClr>
                </a:solidFill>
              </a:rPr>
              <a:t>Voxelization in simulation</a:t>
            </a:r>
            <a:endParaRPr lang="zh-CN" altLang="en-US" err="1">
              <a:solidFill>
                <a:schemeClr val="tx1">
                  <a:lumMod val="50000"/>
                </a:schemeClr>
              </a:solidFill>
            </a:endParaRPr>
          </a:p>
        </p:txBody>
      </p:sp>
      <p:pic>
        <p:nvPicPr>
          <p:cNvPr id="110" name="Picture 109" descr="A diagram of a human body&#10;&#10;AI-generated content may be incorrect.">
            <a:extLst>
              <a:ext uri="{FF2B5EF4-FFF2-40B4-BE49-F238E27FC236}">
                <a16:creationId xmlns:a16="http://schemas.microsoft.com/office/drawing/2014/main" id="{433472BC-3F27-A85C-F4AA-6B893B8CE67C}"/>
              </a:ext>
            </a:extLst>
          </p:cNvPr>
          <p:cNvPicPr>
            <a:picLocks noChangeAspect="1"/>
          </p:cNvPicPr>
          <p:nvPr/>
        </p:nvPicPr>
        <p:blipFill>
          <a:blip r:embed="rId3"/>
          <a:srcRect l="14059" r="12609"/>
          <a:stretch>
            <a:fillRect/>
          </a:stretch>
        </p:blipFill>
        <p:spPr>
          <a:xfrm>
            <a:off x="352328" y="1892019"/>
            <a:ext cx="1990266" cy="2241690"/>
          </a:xfrm>
          <a:prstGeom prst="rect">
            <a:avLst/>
          </a:prstGeom>
        </p:spPr>
      </p:pic>
      <p:sp>
        <p:nvSpPr>
          <p:cNvPr id="111" name="TextBox 110">
            <a:extLst>
              <a:ext uri="{FF2B5EF4-FFF2-40B4-BE49-F238E27FC236}">
                <a16:creationId xmlns:a16="http://schemas.microsoft.com/office/drawing/2014/main" id="{69A817B1-0321-68BC-F1D2-B579846945A7}"/>
              </a:ext>
            </a:extLst>
          </p:cNvPr>
          <p:cNvSpPr txBox="1"/>
          <p:nvPr/>
        </p:nvSpPr>
        <p:spPr>
          <a:xfrm>
            <a:off x="578487" y="4610998"/>
            <a:ext cx="4572342" cy="302647"/>
          </a:xfrm>
          <a:prstGeom prst="rect">
            <a:avLst/>
          </a:prstGeom>
          <a:noFill/>
        </p:spPr>
        <p:txBody>
          <a:bodyPr wrap="none" lIns="0" tIns="0" rIns="0" rtlCol="0">
            <a:spAutoFit/>
          </a:bodyPr>
          <a:lstStyle/>
          <a:p>
            <a:pPr algn="l">
              <a:lnSpc>
                <a:spcPts val="2000"/>
              </a:lnSpc>
            </a:pPr>
            <a:r>
              <a:rPr lang="en-US" altLang="zh-CN">
                <a:solidFill>
                  <a:schemeClr val="tx1">
                    <a:lumMod val="50000"/>
                  </a:schemeClr>
                </a:solidFill>
              </a:rPr>
              <a:t>(</a:t>
            </a:r>
            <a:r>
              <a:rPr lang="en-US" altLang="zh-CN" err="1">
                <a:solidFill>
                  <a:schemeClr val="tx1">
                    <a:lumMod val="50000"/>
                  </a:schemeClr>
                </a:solidFill>
              </a:rPr>
              <a:t>Voxelizaion</a:t>
            </a:r>
            <a:r>
              <a:rPr lang="en-US" altLang="zh-CN">
                <a:solidFill>
                  <a:schemeClr val="tx1">
                    <a:lumMod val="50000"/>
                  </a:schemeClr>
                </a:solidFill>
              </a:rPr>
              <a:t>: To replicate the complex structure)</a:t>
            </a:r>
            <a:endParaRPr lang="zh-CN" altLang="en-US" err="1">
              <a:solidFill>
                <a:schemeClr val="tx1">
                  <a:lumMod val="50000"/>
                </a:schemeClr>
              </a:solidFill>
            </a:endParaRPr>
          </a:p>
        </p:txBody>
      </p:sp>
      <p:grpSp>
        <p:nvGrpSpPr>
          <p:cNvPr id="129" name="Group 128">
            <a:extLst>
              <a:ext uri="{FF2B5EF4-FFF2-40B4-BE49-F238E27FC236}">
                <a16:creationId xmlns:a16="http://schemas.microsoft.com/office/drawing/2014/main" id="{29FB2019-27F2-81E3-3D0B-0753AF80C291}"/>
              </a:ext>
            </a:extLst>
          </p:cNvPr>
          <p:cNvGrpSpPr/>
          <p:nvPr/>
        </p:nvGrpSpPr>
        <p:grpSpPr>
          <a:xfrm>
            <a:off x="6386377" y="1082824"/>
            <a:ext cx="5743048" cy="3584865"/>
            <a:chOff x="6386377" y="1082824"/>
            <a:chExt cx="5743048" cy="3584865"/>
          </a:xfrm>
        </p:grpSpPr>
        <p:pic>
          <p:nvPicPr>
            <p:cNvPr id="113" name="Picture 112" descr="A black and white image of a human body&#10;&#10;AI-generated content may be incorrect.">
              <a:extLst>
                <a:ext uri="{FF2B5EF4-FFF2-40B4-BE49-F238E27FC236}">
                  <a16:creationId xmlns:a16="http://schemas.microsoft.com/office/drawing/2014/main" id="{9DCA255B-2A1C-26E4-B669-D07186BE8ED8}"/>
                </a:ext>
              </a:extLst>
            </p:cNvPr>
            <p:cNvPicPr>
              <a:picLocks noChangeAspect="1"/>
            </p:cNvPicPr>
            <p:nvPr/>
          </p:nvPicPr>
          <p:blipFill>
            <a:blip r:embed="rId4"/>
            <a:srcRect l="16337" t="12507" r="26352" b="30975"/>
            <a:stretch>
              <a:fillRect/>
            </a:stretch>
          </p:blipFill>
          <p:spPr>
            <a:xfrm flipV="1">
              <a:off x="6386377" y="1088375"/>
              <a:ext cx="2798938" cy="3240000"/>
            </a:xfrm>
            <a:prstGeom prst="rect">
              <a:avLst/>
            </a:prstGeom>
          </p:spPr>
        </p:pic>
        <p:pic>
          <p:nvPicPr>
            <p:cNvPr id="119" name="Picture 118" descr="A black and white image of a bird&#10;&#10;AI-generated content may be incorrect.">
              <a:extLst>
                <a:ext uri="{FF2B5EF4-FFF2-40B4-BE49-F238E27FC236}">
                  <a16:creationId xmlns:a16="http://schemas.microsoft.com/office/drawing/2014/main" id="{AC632426-8401-7AAD-8220-044FDBA91BFD}"/>
                </a:ext>
              </a:extLst>
            </p:cNvPr>
            <p:cNvPicPr>
              <a:picLocks noChangeAspect="1"/>
            </p:cNvPicPr>
            <p:nvPr/>
          </p:nvPicPr>
          <p:blipFill>
            <a:blip r:embed="rId5"/>
            <a:srcRect l="16443" t="12507" r="25874" b="30976"/>
            <a:stretch>
              <a:fillRect/>
            </a:stretch>
          </p:blipFill>
          <p:spPr>
            <a:xfrm flipV="1">
              <a:off x="9330484" y="1082824"/>
              <a:ext cx="2798941" cy="3240000"/>
            </a:xfrm>
            <a:prstGeom prst="rect">
              <a:avLst/>
            </a:prstGeom>
          </p:spPr>
        </p:pic>
        <p:cxnSp>
          <p:nvCxnSpPr>
            <p:cNvPr id="121" name="Straight Arrow Connector 120">
              <a:extLst>
                <a:ext uri="{FF2B5EF4-FFF2-40B4-BE49-F238E27FC236}">
                  <a16:creationId xmlns:a16="http://schemas.microsoft.com/office/drawing/2014/main" id="{0EDC3530-22B6-8985-1F5B-B346778E1242}"/>
                </a:ext>
              </a:extLst>
            </p:cNvPr>
            <p:cNvCxnSpPr/>
            <p:nvPr/>
          </p:nvCxnSpPr>
          <p:spPr>
            <a:xfrm flipH="1" flipV="1">
              <a:off x="6774326" y="2927306"/>
              <a:ext cx="209550" cy="34131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06674D47-18E4-BFF1-33E3-2885845F116F}"/>
                </a:ext>
              </a:extLst>
            </p:cNvPr>
            <p:cNvCxnSpPr/>
            <p:nvPr/>
          </p:nvCxnSpPr>
          <p:spPr>
            <a:xfrm flipH="1" flipV="1">
              <a:off x="9737629" y="2842208"/>
              <a:ext cx="209550" cy="34131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0B843A99-E486-1ABC-FE80-E8217D059885}"/>
                </a:ext>
              </a:extLst>
            </p:cNvPr>
            <p:cNvCxnSpPr>
              <a:cxnSpLocks/>
            </p:cNvCxnSpPr>
            <p:nvPr/>
          </p:nvCxnSpPr>
          <p:spPr>
            <a:xfrm flipH="1">
              <a:off x="10223500" y="1436371"/>
              <a:ext cx="287682" cy="32892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27F7360A-E833-6CFE-4A92-DA2CE2632081}"/>
                </a:ext>
              </a:extLst>
            </p:cNvPr>
            <p:cNvCxnSpPr>
              <a:cxnSpLocks/>
            </p:cNvCxnSpPr>
            <p:nvPr/>
          </p:nvCxnSpPr>
          <p:spPr>
            <a:xfrm flipH="1">
              <a:off x="7193325" y="1436371"/>
              <a:ext cx="287682" cy="32892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894F793A-7BA3-34DE-AF94-D7A4FA70A5B0}"/>
                </a:ext>
              </a:extLst>
            </p:cNvPr>
            <p:cNvSpPr txBox="1"/>
            <p:nvPr/>
          </p:nvSpPr>
          <p:spPr>
            <a:xfrm>
              <a:off x="7060213" y="4365042"/>
              <a:ext cx="1130246" cy="302647"/>
            </a:xfrm>
            <a:prstGeom prst="rect">
              <a:avLst/>
            </a:prstGeom>
            <a:noFill/>
          </p:spPr>
          <p:txBody>
            <a:bodyPr wrap="none" lIns="0" tIns="0" rIns="0" rtlCol="0">
              <a:spAutoFit/>
            </a:bodyPr>
            <a:lstStyle/>
            <a:p>
              <a:pPr algn="l">
                <a:lnSpc>
                  <a:spcPts val="2000"/>
                </a:lnSpc>
              </a:pPr>
              <a:r>
                <a:rPr lang="en-US" altLang="zh-CN">
                  <a:solidFill>
                    <a:schemeClr val="tx1">
                      <a:lumMod val="50000"/>
                    </a:schemeClr>
                  </a:solidFill>
                </a:rPr>
                <a:t>Small voxels</a:t>
              </a:r>
              <a:endParaRPr lang="zh-CN" altLang="en-US" err="1">
                <a:solidFill>
                  <a:schemeClr val="tx1">
                    <a:lumMod val="50000"/>
                  </a:schemeClr>
                </a:solidFill>
              </a:endParaRPr>
            </a:p>
          </p:txBody>
        </p:sp>
        <p:sp>
          <p:nvSpPr>
            <p:cNvPr id="128" name="TextBox 127">
              <a:extLst>
                <a:ext uri="{FF2B5EF4-FFF2-40B4-BE49-F238E27FC236}">
                  <a16:creationId xmlns:a16="http://schemas.microsoft.com/office/drawing/2014/main" id="{B53A92AB-598B-6AC8-016A-6BA520CC3BAF}"/>
                </a:ext>
              </a:extLst>
            </p:cNvPr>
            <p:cNvSpPr txBox="1"/>
            <p:nvPr/>
          </p:nvSpPr>
          <p:spPr>
            <a:xfrm>
              <a:off x="10243795" y="4365042"/>
              <a:ext cx="1131592" cy="302647"/>
            </a:xfrm>
            <a:prstGeom prst="rect">
              <a:avLst/>
            </a:prstGeom>
            <a:noFill/>
          </p:spPr>
          <p:txBody>
            <a:bodyPr wrap="none" lIns="0" tIns="0" rIns="0" rtlCol="0">
              <a:spAutoFit/>
            </a:bodyPr>
            <a:lstStyle/>
            <a:p>
              <a:pPr algn="l">
                <a:lnSpc>
                  <a:spcPts val="2000"/>
                </a:lnSpc>
              </a:pPr>
              <a:r>
                <a:rPr lang="en-US" altLang="zh-CN">
                  <a:solidFill>
                    <a:schemeClr val="tx1">
                      <a:lumMod val="50000"/>
                    </a:schemeClr>
                  </a:solidFill>
                </a:rPr>
                <a:t>Large voxels</a:t>
              </a:r>
              <a:endParaRPr lang="zh-CN" altLang="en-US" err="1">
                <a:solidFill>
                  <a:schemeClr val="tx1">
                    <a:lumMod val="50000"/>
                  </a:schemeClr>
                </a:solidFill>
              </a:endParaRPr>
            </a:p>
          </p:txBody>
        </p:sp>
      </p:grpSp>
      <p:sp>
        <p:nvSpPr>
          <p:cNvPr id="130" name="TextBox 129">
            <a:extLst>
              <a:ext uri="{FF2B5EF4-FFF2-40B4-BE49-F238E27FC236}">
                <a16:creationId xmlns:a16="http://schemas.microsoft.com/office/drawing/2014/main" id="{E69C0AC7-B5C0-4583-92C9-B7B907081271}"/>
              </a:ext>
            </a:extLst>
          </p:cNvPr>
          <p:cNvSpPr txBox="1"/>
          <p:nvPr/>
        </p:nvSpPr>
        <p:spPr>
          <a:xfrm>
            <a:off x="2864658" y="4988758"/>
            <a:ext cx="7539115" cy="1249701"/>
          </a:xfrm>
          <a:prstGeom prst="rect">
            <a:avLst/>
          </a:prstGeom>
          <a:noFill/>
        </p:spPr>
        <p:txBody>
          <a:bodyPr wrap="none" lIns="0" tIns="0" rIns="0" rtlCol="0">
            <a:spAutoFit/>
          </a:bodyPr>
          <a:lstStyle/>
          <a:p>
            <a:pPr algn="l">
              <a:lnSpc>
                <a:spcPct val="150000"/>
              </a:lnSpc>
            </a:pPr>
            <a:r>
              <a:rPr lang="en-US" altLang="zh-CN" b="1">
                <a:solidFill>
                  <a:schemeClr val="tx1">
                    <a:lumMod val="50000"/>
                  </a:schemeClr>
                </a:solidFill>
              </a:rPr>
              <a:t>Under different Voxel sizes:</a:t>
            </a:r>
          </a:p>
          <a:p>
            <a:pPr marL="285750" indent="-285750" algn="l">
              <a:lnSpc>
                <a:spcPct val="150000"/>
              </a:lnSpc>
              <a:buFont typeface="Wingdings" panose="05000000000000000000" pitchFamily="2" charset="2"/>
              <a:buChar char="Ø"/>
            </a:pPr>
            <a:r>
              <a:rPr lang="en-US" altLang="zh-CN">
                <a:solidFill>
                  <a:schemeClr val="tx1">
                    <a:lumMod val="50000"/>
                  </a:schemeClr>
                </a:solidFill>
              </a:rPr>
              <a:t>How good of performance of replication in Image Quantification?</a:t>
            </a:r>
          </a:p>
          <a:p>
            <a:pPr marL="285750" indent="-285750" algn="l">
              <a:lnSpc>
                <a:spcPct val="150000"/>
              </a:lnSpc>
              <a:buFont typeface="Wingdings" panose="05000000000000000000" pitchFamily="2" charset="2"/>
              <a:buChar char="Ø"/>
            </a:pPr>
            <a:r>
              <a:rPr lang="en-US" altLang="zh-CN">
                <a:solidFill>
                  <a:schemeClr val="tx1">
                    <a:lumMod val="50000"/>
                  </a:schemeClr>
                </a:solidFill>
              </a:rPr>
              <a:t>How good of the reproduction of motion, such as respiration, heart beating?</a:t>
            </a:r>
            <a:endParaRPr lang="zh-CN" altLang="en-US" err="1">
              <a:solidFill>
                <a:schemeClr val="tx1">
                  <a:lumMod val="50000"/>
                </a:schemeClr>
              </a:solidFill>
            </a:endParaRPr>
          </a:p>
        </p:txBody>
      </p:sp>
      <p:pic>
        <p:nvPicPr>
          <p:cNvPr id="135" name="Picture 134" descr="A black and white image of a cat&#10;&#10;AI-generated content may be incorrect.">
            <a:extLst>
              <a:ext uri="{FF2B5EF4-FFF2-40B4-BE49-F238E27FC236}">
                <a16:creationId xmlns:a16="http://schemas.microsoft.com/office/drawing/2014/main" id="{6D2D0045-7786-D58C-5A5C-1F50D41C037D}"/>
              </a:ext>
            </a:extLst>
          </p:cNvPr>
          <p:cNvPicPr>
            <a:picLocks noChangeAspect="1"/>
          </p:cNvPicPr>
          <p:nvPr/>
        </p:nvPicPr>
        <p:blipFill>
          <a:blip r:embed="rId6"/>
          <a:srcRect l="15831" t="29299" r="53991" b="43000"/>
          <a:stretch>
            <a:fillRect/>
          </a:stretch>
        </p:blipFill>
        <p:spPr>
          <a:xfrm flipV="1">
            <a:off x="4359236" y="2604375"/>
            <a:ext cx="1522000" cy="1639929"/>
          </a:xfrm>
          <a:prstGeom prst="rect">
            <a:avLst/>
          </a:prstGeom>
          <a:ln w="12700">
            <a:solidFill>
              <a:schemeClr val="bg1">
                <a:lumMod val="65000"/>
              </a:schemeClr>
            </a:solidFill>
          </a:ln>
        </p:spPr>
      </p:pic>
      <p:sp>
        <p:nvSpPr>
          <p:cNvPr id="139" name="TextBox 138">
            <a:extLst>
              <a:ext uri="{FF2B5EF4-FFF2-40B4-BE49-F238E27FC236}">
                <a16:creationId xmlns:a16="http://schemas.microsoft.com/office/drawing/2014/main" id="{54AB749D-F0F3-BAB1-8C17-0F9F7DE0C826}"/>
              </a:ext>
            </a:extLst>
          </p:cNvPr>
          <p:cNvSpPr txBox="1"/>
          <p:nvPr/>
        </p:nvSpPr>
        <p:spPr>
          <a:xfrm>
            <a:off x="4750990" y="3973680"/>
            <a:ext cx="1130246" cy="302647"/>
          </a:xfrm>
          <a:prstGeom prst="rect">
            <a:avLst/>
          </a:prstGeom>
          <a:noFill/>
        </p:spPr>
        <p:txBody>
          <a:bodyPr wrap="none" lIns="0" tIns="0" rIns="0" rtlCol="0">
            <a:spAutoFit/>
          </a:bodyPr>
          <a:lstStyle/>
          <a:p>
            <a:pPr algn="l">
              <a:lnSpc>
                <a:spcPts val="2000"/>
              </a:lnSpc>
            </a:pPr>
            <a:r>
              <a:rPr lang="en-US" altLang="zh-CN">
                <a:solidFill>
                  <a:schemeClr val="tx1">
                    <a:lumMod val="50000"/>
                  </a:schemeClr>
                </a:solidFill>
                <a:highlight>
                  <a:srgbClr val="FFFF00"/>
                </a:highlight>
              </a:rPr>
              <a:t>Small voxels</a:t>
            </a:r>
            <a:endParaRPr lang="zh-CN" altLang="en-US" err="1">
              <a:solidFill>
                <a:schemeClr val="tx1">
                  <a:lumMod val="50000"/>
                </a:schemeClr>
              </a:solidFill>
              <a:highlight>
                <a:srgbClr val="FFFF00"/>
              </a:highlight>
            </a:endParaRPr>
          </a:p>
        </p:txBody>
      </p:sp>
      <p:sp>
        <p:nvSpPr>
          <p:cNvPr id="140" name="TextBox 139">
            <a:extLst>
              <a:ext uri="{FF2B5EF4-FFF2-40B4-BE49-F238E27FC236}">
                <a16:creationId xmlns:a16="http://schemas.microsoft.com/office/drawing/2014/main" id="{C30AFC58-CF80-F912-401A-2F105E52CF06}"/>
              </a:ext>
            </a:extLst>
          </p:cNvPr>
          <p:cNvSpPr txBox="1"/>
          <p:nvPr/>
        </p:nvSpPr>
        <p:spPr>
          <a:xfrm>
            <a:off x="4757417" y="2320846"/>
            <a:ext cx="1131592" cy="302647"/>
          </a:xfrm>
          <a:prstGeom prst="rect">
            <a:avLst/>
          </a:prstGeom>
          <a:noFill/>
        </p:spPr>
        <p:txBody>
          <a:bodyPr wrap="none" lIns="0" tIns="0" rIns="0" rtlCol="0">
            <a:spAutoFit/>
          </a:bodyPr>
          <a:lstStyle/>
          <a:p>
            <a:pPr algn="l">
              <a:lnSpc>
                <a:spcPts val="2000"/>
              </a:lnSpc>
            </a:pPr>
            <a:r>
              <a:rPr lang="en-US" altLang="zh-CN">
                <a:solidFill>
                  <a:schemeClr val="tx1">
                    <a:lumMod val="50000"/>
                  </a:schemeClr>
                </a:solidFill>
                <a:highlight>
                  <a:srgbClr val="FFFF00"/>
                </a:highlight>
              </a:rPr>
              <a:t>Large voxels</a:t>
            </a:r>
            <a:endParaRPr lang="zh-CN" altLang="en-US" err="1">
              <a:solidFill>
                <a:schemeClr val="tx1">
                  <a:lumMod val="50000"/>
                </a:schemeClr>
              </a:solidFill>
              <a:highlight>
                <a:srgbClr val="FFFF00"/>
              </a:highlight>
            </a:endParaRPr>
          </a:p>
        </p:txBody>
      </p:sp>
      <p:grpSp>
        <p:nvGrpSpPr>
          <p:cNvPr id="144" name="Group 143">
            <a:extLst>
              <a:ext uri="{FF2B5EF4-FFF2-40B4-BE49-F238E27FC236}">
                <a16:creationId xmlns:a16="http://schemas.microsoft.com/office/drawing/2014/main" id="{36540647-CD74-A0B3-54FE-675B5A7D4AE2}"/>
              </a:ext>
            </a:extLst>
          </p:cNvPr>
          <p:cNvGrpSpPr/>
          <p:nvPr/>
        </p:nvGrpSpPr>
        <p:grpSpPr>
          <a:xfrm>
            <a:off x="90569" y="5104919"/>
            <a:ext cx="2514923" cy="886923"/>
            <a:chOff x="90569" y="5104919"/>
            <a:chExt cx="2514923" cy="886923"/>
          </a:xfrm>
        </p:grpSpPr>
        <p:pic>
          <p:nvPicPr>
            <p:cNvPr id="141" name="Picture 140">
              <a:extLst>
                <a:ext uri="{FF2B5EF4-FFF2-40B4-BE49-F238E27FC236}">
                  <a16:creationId xmlns:a16="http://schemas.microsoft.com/office/drawing/2014/main" id="{EB747EE9-3DA2-3C1E-054C-C2B1827033AC}"/>
                </a:ext>
              </a:extLst>
            </p:cNvPr>
            <p:cNvPicPr>
              <a:picLocks noChangeAspect="1"/>
            </p:cNvPicPr>
            <p:nvPr/>
          </p:nvPicPr>
          <p:blipFill>
            <a:blip r:embed="rId7"/>
            <a:stretch>
              <a:fillRect/>
            </a:stretch>
          </p:blipFill>
          <p:spPr>
            <a:xfrm>
              <a:off x="647007" y="5390934"/>
              <a:ext cx="600908" cy="600908"/>
            </a:xfrm>
            <a:prstGeom prst="rect">
              <a:avLst/>
            </a:prstGeom>
          </p:spPr>
        </p:pic>
        <p:sp>
          <p:nvSpPr>
            <p:cNvPr id="142" name="TextBox 141">
              <a:extLst>
                <a:ext uri="{FF2B5EF4-FFF2-40B4-BE49-F238E27FC236}">
                  <a16:creationId xmlns:a16="http://schemas.microsoft.com/office/drawing/2014/main" id="{D2277C23-D031-A97A-ADE2-713559881501}"/>
                </a:ext>
              </a:extLst>
            </p:cNvPr>
            <p:cNvSpPr txBox="1"/>
            <p:nvPr/>
          </p:nvSpPr>
          <p:spPr>
            <a:xfrm>
              <a:off x="90569" y="5104919"/>
              <a:ext cx="1958485" cy="302647"/>
            </a:xfrm>
            <a:prstGeom prst="rect">
              <a:avLst/>
            </a:prstGeom>
            <a:noFill/>
          </p:spPr>
          <p:txBody>
            <a:bodyPr wrap="none" lIns="0" tIns="0" rIns="0" rtlCol="0">
              <a:spAutoFit/>
            </a:bodyPr>
            <a:lstStyle/>
            <a:p>
              <a:pPr algn="l">
                <a:lnSpc>
                  <a:spcPts val="2000"/>
                </a:lnSpc>
              </a:pPr>
              <a:r>
                <a:rPr lang="en-US" altLang="zh-CN">
                  <a:solidFill>
                    <a:schemeClr val="tx1">
                      <a:lumMod val="50000"/>
                    </a:schemeClr>
                  </a:solidFill>
                </a:rPr>
                <a:t>After reconstruction:</a:t>
              </a:r>
              <a:endParaRPr lang="zh-CN" altLang="en-US" err="1">
                <a:solidFill>
                  <a:schemeClr val="tx1">
                    <a:lumMod val="50000"/>
                  </a:schemeClr>
                </a:solidFill>
              </a:endParaRPr>
            </a:p>
          </p:txBody>
        </p:sp>
        <p:sp>
          <p:nvSpPr>
            <p:cNvPr id="143" name="Arrow: Right 142">
              <a:extLst>
                <a:ext uri="{FF2B5EF4-FFF2-40B4-BE49-F238E27FC236}">
                  <a16:creationId xmlns:a16="http://schemas.microsoft.com/office/drawing/2014/main" id="{F08F971F-A1A3-9828-FCCB-BCA0D8E06C9F}"/>
                </a:ext>
              </a:extLst>
            </p:cNvPr>
            <p:cNvSpPr/>
            <p:nvPr/>
          </p:nvSpPr>
          <p:spPr>
            <a:xfrm>
              <a:off x="1538514" y="5452743"/>
              <a:ext cx="1066978" cy="477289"/>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288017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animEffect transition="in" filter="fade">
                                      <p:cBhvr>
                                        <p:cTn id="7" dur="500"/>
                                        <p:tgtEl>
                                          <p:spTgt spid="13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0">
                                            <p:txEl>
                                              <p:pRg st="1" end="1"/>
                                            </p:txEl>
                                          </p:spTgt>
                                        </p:tgtEl>
                                        <p:attrNameLst>
                                          <p:attrName>style.visibility</p:attrName>
                                        </p:attrNameLst>
                                      </p:cBhvr>
                                      <p:to>
                                        <p:strVal val="visible"/>
                                      </p:to>
                                    </p:set>
                                    <p:animEffect transition="in" filter="fade">
                                      <p:cBhvr>
                                        <p:cTn id="10" dur="500"/>
                                        <p:tgtEl>
                                          <p:spTgt spid="13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4"/>
                                        </p:tgtEl>
                                        <p:attrNameLst>
                                          <p:attrName>style.visibility</p:attrName>
                                        </p:attrNameLst>
                                      </p:cBhvr>
                                      <p:to>
                                        <p:strVal val="visible"/>
                                      </p:to>
                                    </p:set>
                                    <p:animEffect transition="in" filter="fade">
                                      <p:cBhvr>
                                        <p:cTn id="13" dur="500"/>
                                        <p:tgtEl>
                                          <p:spTgt spid="1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9"/>
                                        </p:tgtEl>
                                        <p:attrNameLst>
                                          <p:attrName>style.visibility</p:attrName>
                                        </p:attrNameLst>
                                      </p:cBhvr>
                                      <p:to>
                                        <p:strVal val="visible"/>
                                      </p:to>
                                    </p:set>
                                    <p:animEffect transition="in" filter="fade">
                                      <p:cBhvr>
                                        <p:cTn id="18" dur="500"/>
                                        <p:tgtEl>
                                          <p:spTgt spid="129"/>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30">
                                            <p:txEl>
                                              <p:pRg st="2" end="2"/>
                                            </p:txEl>
                                          </p:spTgt>
                                        </p:tgtEl>
                                        <p:attrNameLst>
                                          <p:attrName>style.visibility</p:attrName>
                                        </p:attrNameLst>
                                      </p:cBhvr>
                                      <p:to>
                                        <p:strVal val="visible"/>
                                      </p:to>
                                    </p:set>
                                    <p:animEffect transition="in" filter="fade">
                                      <p:cBhvr>
                                        <p:cTn id="22" dur="500"/>
                                        <p:tgtEl>
                                          <p:spTgt spid="1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19BFA-2DAF-ADA2-3C26-7E68E56528C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3B281A-1CF0-942C-D613-95D481629776}"/>
              </a:ext>
            </a:extLst>
          </p:cNvPr>
          <p:cNvSpPr>
            <a:spLocks noGrp="1"/>
          </p:cNvSpPr>
          <p:nvPr>
            <p:ph type="sldNum" sz="quarter" idx="4"/>
          </p:nvPr>
        </p:nvSpPr>
        <p:spPr/>
        <p:txBody>
          <a:bodyPr/>
          <a:lstStyle/>
          <a:p>
            <a:fld id="{4FAB73BC-B049-4115-A692-8D63A059BFB8}" type="slidenum">
              <a:rPr lang="en-US" smtClean="0"/>
              <a:pPr/>
              <a:t>11</a:t>
            </a:fld>
            <a:endParaRPr lang="en-US"/>
          </a:p>
        </p:txBody>
      </p:sp>
      <p:sp>
        <p:nvSpPr>
          <p:cNvPr id="4" name="Title 3">
            <a:extLst>
              <a:ext uri="{FF2B5EF4-FFF2-40B4-BE49-F238E27FC236}">
                <a16:creationId xmlns:a16="http://schemas.microsoft.com/office/drawing/2014/main" id="{67CFDEDA-F602-8F11-3719-8E5423742A29}"/>
              </a:ext>
            </a:extLst>
          </p:cNvPr>
          <p:cNvSpPr>
            <a:spLocks noGrp="1"/>
          </p:cNvSpPr>
          <p:nvPr>
            <p:ph type="title"/>
          </p:nvPr>
        </p:nvSpPr>
        <p:spPr>
          <a:xfrm>
            <a:off x="382587" y="0"/>
            <a:ext cx="11792871" cy="1524000"/>
          </a:xfrm>
        </p:spPr>
        <p:txBody>
          <a:bodyPr/>
          <a:lstStyle/>
          <a:p>
            <a:r>
              <a:rPr lang="en-US" altLang="zh-CN"/>
              <a:t>Spheres mimicking lesions</a:t>
            </a:r>
          </a:p>
        </p:txBody>
      </p:sp>
      <p:grpSp>
        <p:nvGrpSpPr>
          <p:cNvPr id="5" name="Group 4">
            <a:extLst>
              <a:ext uri="{FF2B5EF4-FFF2-40B4-BE49-F238E27FC236}">
                <a16:creationId xmlns:a16="http://schemas.microsoft.com/office/drawing/2014/main" id="{2AF006BF-9141-D860-A64B-D7D3A3168A15}"/>
              </a:ext>
            </a:extLst>
          </p:cNvPr>
          <p:cNvGrpSpPr/>
          <p:nvPr/>
        </p:nvGrpSpPr>
        <p:grpSpPr>
          <a:xfrm>
            <a:off x="1833632" y="2897333"/>
            <a:ext cx="1124425" cy="945073"/>
            <a:chOff x="1998000" y="1979400"/>
            <a:chExt cx="1124425" cy="945073"/>
          </a:xfrm>
        </p:grpSpPr>
        <p:pic>
          <p:nvPicPr>
            <p:cNvPr id="104" name="Picture 103" descr="A grey circle with black center&#10;&#10;AI-generated content may be incorrect.">
              <a:extLst>
                <a:ext uri="{FF2B5EF4-FFF2-40B4-BE49-F238E27FC236}">
                  <a16:creationId xmlns:a16="http://schemas.microsoft.com/office/drawing/2014/main" id="{A3289E5C-80A3-FB9B-6C62-9058AA364DF6}"/>
                </a:ext>
              </a:extLst>
            </p:cNvPr>
            <p:cNvPicPr>
              <a:picLocks noChangeAspect="1"/>
            </p:cNvPicPr>
            <p:nvPr/>
          </p:nvPicPr>
          <p:blipFill>
            <a:blip r:embed="rId2"/>
            <a:stretch>
              <a:fillRect/>
            </a:stretch>
          </p:blipFill>
          <p:spPr>
            <a:xfrm>
              <a:off x="2358323" y="1979400"/>
              <a:ext cx="764102" cy="945073"/>
            </a:xfrm>
            <a:prstGeom prst="rect">
              <a:avLst/>
            </a:prstGeom>
          </p:spPr>
        </p:pic>
        <p:pic>
          <p:nvPicPr>
            <p:cNvPr id="109" name="Picture 108" descr="A grey circle with black center&#10;&#10;AI-generated content may be incorrect.">
              <a:extLst>
                <a:ext uri="{FF2B5EF4-FFF2-40B4-BE49-F238E27FC236}">
                  <a16:creationId xmlns:a16="http://schemas.microsoft.com/office/drawing/2014/main" id="{8D5580BE-EDAE-21EF-243F-FE63FFE14B2C}"/>
                </a:ext>
              </a:extLst>
            </p:cNvPr>
            <p:cNvPicPr>
              <a:picLocks noChangeAspect="1"/>
            </p:cNvPicPr>
            <p:nvPr/>
          </p:nvPicPr>
          <p:blipFill>
            <a:blip r:embed="rId2">
              <a:clrChange>
                <a:clrFrom>
                  <a:srgbClr val="BFBFBF"/>
                </a:clrFrom>
                <a:clrTo>
                  <a:srgbClr val="BFBFBF">
                    <a:alpha val="0"/>
                  </a:srgbClr>
                </a:clrTo>
              </a:clrChange>
            </a:blip>
            <a:srcRect l="32181" t="37146" r="32801" b="33962"/>
            <a:stretch>
              <a:fillRect/>
            </a:stretch>
          </p:blipFill>
          <p:spPr>
            <a:xfrm>
              <a:off x="1998000" y="2320468"/>
              <a:ext cx="267571" cy="273050"/>
            </a:xfrm>
            <a:prstGeom prst="rect">
              <a:avLst/>
            </a:prstGeom>
          </p:spPr>
        </p:pic>
      </p:grpSp>
      <p:grpSp>
        <p:nvGrpSpPr>
          <p:cNvPr id="12" name="Group 11">
            <a:extLst>
              <a:ext uri="{FF2B5EF4-FFF2-40B4-BE49-F238E27FC236}">
                <a16:creationId xmlns:a16="http://schemas.microsoft.com/office/drawing/2014/main" id="{00B4CDD9-254D-FD4F-05B6-4014EE28709A}"/>
              </a:ext>
            </a:extLst>
          </p:cNvPr>
          <p:cNvGrpSpPr/>
          <p:nvPr/>
        </p:nvGrpSpPr>
        <p:grpSpPr>
          <a:xfrm>
            <a:off x="7663225" y="2045888"/>
            <a:ext cx="1064091" cy="887078"/>
            <a:chOff x="619782" y="4517091"/>
            <a:chExt cx="1064091" cy="887078"/>
          </a:xfrm>
        </p:grpSpPr>
        <p:pic>
          <p:nvPicPr>
            <p:cNvPr id="100" name="Picture 99" descr="A grey circle with a black square in center&#10;&#10;AI-generated content may be incorrect.">
              <a:extLst>
                <a:ext uri="{FF2B5EF4-FFF2-40B4-BE49-F238E27FC236}">
                  <a16:creationId xmlns:a16="http://schemas.microsoft.com/office/drawing/2014/main" id="{1BEBAB64-3859-E80A-B450-29C5263F8148}"/>
                </a:ext>
              </a:extLst>
            </p:cNvPr>
            <p:cNvPicPr>
              <a:picLocks noChangeAspect="1"/>
            </p:cNvPicPr>
            <p:nvPr/>
          </p:nvPicPr>
          <p:blipFill>
            <a:blip r:embed="rId3"/>
            <a:stretch>
              <a:fillRect/>
            </a:stretch>
          </p:blipFill>
          <p:spPr>
            <a:xfrm>
              <a:off x="930391" y="4517091"/>
              <a:ext cx="753482" cy="887078"/>
            </a:xfrm>
            <a:prstGeom prst="rect">
              <a:avLst/>
            </a:prstGeom>
          </p:spPr>
        </p:pic>
        <p:pic>
          <p:nvPicPr>
            <p:cNvPr id="101" name="Picture 100" descr="A grey circle with a black square in center&#10;&#10;AI-generated content may be incorrect.">
              <a:extLst>
                <a:ext uri="{FF2B5EF4-FFF2-40B4-BE49-F238E27FC236}">
                  <a16:creationId xmlns:a16="http://schemas.microsoft.com/office/drawing/2014/main" id="{B1782861-A400-C058-880C-C1A09ACC1A64}"/>
                </a:ext>
              </a:extLst>
            </p:cNvPr>
            <p:cNvPicPr>
              <a:picLocks noChangeAspect="1"/>
            </p:cNvPicPr>
            <p:nvPr/>
          </p:nvPicPr>
          <p:blipFill>
            <a:blip r:embed="rId3">
              <a:clrChange>
                <a:clrFrom>
                  <a:srgbClr val="BFBFBF"/>
                </a:clrFrom>
                <a:clrTo>
                  <a:srgbClr val="BFBFBF">
                    <a:alpha val="0"/>
                  </a:srgbClr>
                </a:clrTo>
              </a:clrChange>
            </a:blip>
            <a:srcRect l="33375" t="39124" r="33140" b="30494"/>
            <a:stretch>
              <a:fillRect/>
            </a:stretch>
          </p:blipFill>
          <p:spPr>
            <a:xfrm>
              <a:off x="619782" y="4852199"/>
              <a:ext cx="252306" cy="269508"/>
            </a:xfrm>
            <a:prstGeom prst="rect">
              <a:avLst/>
            </a:prstGeom>
          </p:spPr>
        </p:pic>
      </p:grpSp>
      <p:grpSp>
        <p:nvGrpSpPr>
          <p:cNvPr id="8" name="Group 7">
            <a:extLst>
              <a:ext uri="{FF2B5EF4-FFF2-40B4-BE49-F238E27FC236}">
                <a16:creationId xmlns:a16="http://schemas.microsoft.com/office/drawing/2014/main" id="{977309AE-FDF1-9CCA-4C78-0A7A1ED7FFD9}"/>
              </a:ext>
            </a:extLst>
          </p:cNvPr>
          <p:cNvGrpSpPr/>
          <p:nvPr/>
        </p:nvGrpSpPr>
        <p:grpSpPr>
          <a:xfrm>
            <a:off x="7580810" y="2953948"/>
            <a:ext cx="1122361" cy="887075"/>
            <a:chOff x="1973193" y="4518953"/>
            <a:chExt cx="1122361" cy="887075"/>
          </a:xfrm>
        </p:grpSpPr>
        <p:pic>
          <p:nvPicPr>
            <p:cNvPr id="121" name="Picture 120" descr="A grey and black pixelated eye&#10;&#10;AI-generated content may be incorrect.">
              <a:extLst>
                <a:ext uri="{FF2B5EF4-FFF2-40B4-BE49-F238E27FC236}">
                  <a16:creationId xmlns:a16="http://schemas.microsoft.com/office/drawing/2014/main" id="{D17A7145-AF90-6CC0-C3D1-02C9ED6B1E74}"/>
                </a:ext>
              </a:extLst>
            </p:cNvPr>
            <p:cNvPicPr>
              <a:picLocks noChangeAspect="1"/>
            </p:cNvPicPr>
            <p:nvPr/>
          </p:nvPicPr>
          <p:blipFill>
            <a:blip r:embed="rId4"/>
            <a:stretch>
              <a:fillRect/>
            </a:stretch>
          </p:blipFill>
          <p:spPr>
            <a:xfrm>
              <a:off x="2352454" y="4518953"/>
              <a:ext cx="743100" cy="887075"/>
            </a:xfrm>
            <a:prstGeom prst="rect">
              <a:avLst/>
            </a:prstGeom>
          </p:spPr>
        </p:pic>
        <p:pic>
          <p:nvPicPr>
            <p:cNvPr id="124" name="Picture 123" descr="A grey and black pixelated eye&#10;&#10;AI-generated content may be incorrect.">
              <a:extLst>
                <a:ext uri="{FF2B5EF4-FFF2-40B4-BE49-F238E27FC236}">
                  <a16:creationId xmlns:a16="http://schemas.microsoft.com/office/drawing/2014/main" id="{3777E233-C4BA-30B1-AB94-32D9C259C44E}"/>
                </a:ext>
              </a:extLst>
            </p:cNvPr>
            <p:cNvPicPr>
              <a:picLocks noChangeAspect="1"/>
            </p:cNvPicPr>
            <p:nvPr/>
          </p:nvPicPr>
          <p:blipFill>
            <a:blip r:embed="rId4">
              <a:clrChange>
                <a:clrFrom>
                  <a:srgbClr val="BFBFBF"/>
                </a:clrFrom>
                <a:clrTo>
                  <a:srgbClr val="BFBFBF">
                    <a:alpha val="0"/>
                  </a:srgbClr>
                </a:clrTo>
              </a:clrChange>
            </a:blip>
            <a:srcRect l="30659" t="38913" r="30651" b="29174"/>
            <a:stretch>
              <a:fillRect/>
            </a:stretch>
          </p:blipFill>
          <p:spPr>
            <a:xfrm>
              <a:off x="1973193" y="4860037"/>
              <a:ext cx="287511" cy="283092"/>
            </a:xfrm>
            <a:prstGeom prst="rect">
              <a:avLst/>
            </a:prstGeom>
          </p:spPr>
        </p:pic>
      </p:grpSp>
      <p:sp>
        <p:nvSpPr>
          <p:cNvPr id="16" name="TextBox 15">
            <a:extLst>
              <a:ext uri="{FF2B5EF4-FFF2-40B4-BE49-F238E27FC236}">
                <a16:creationId xmlns:a16="http://schemas.microsoft.com/office/drawing/2014/main" id="{8A943A78-02EE-EE69-1B75-10452DE77F74}"/>
              </a:ext>
            </a:extLst>
          </p:cNvPr>
          <p:cNvSpPr txBox="1"/>
          <p:nvPr/>
        </p:nvSpPr>
        <p:spPr>
          <a:xfrm flipH="1">
            <a:off x="665309" y="2375491"/>
            <a:ext cx="1079897" cy="302647"/>
          </a:xfrm>
          <a:prstGeom prst="rect">
            <a:avLst/>
          </a:prstGeom>
          <a:noFill/>
        </p:spPr>
        <p:txBody>
          <a:bodyPr wrap="square" lIns="0" tIns="0" rIns="0" rtlCol="0">
            <a:spAutoFit/>
          </a:bodyPr>
          <a:lstStyle/>
          <a:p>
            <a:pPr algn="l">
              <a:lnSpc>
                <a:spcPts val="2000"/>
              </a:lnSpc>
            </a:pPr>
            <a:r>
              <a:rPr lang="en-US" altLang="zh-CN"/>
              <a:t>Ø = 10 mm</a:t>
            </a:r>
            <a:endParaRPr lang="zh-CN" altLang="en-US" err="1"/>
          </a:p>
        </p:txBody>
      </p:sp>
      <p:sp>
        <p:nvSpPr>
          <p:cNvPr id="17" name="TextBox 16">
            <a:extLst>
              <a:ext uri="{FF2B5EF4-FFF2-40B4-BE49-F238E27FC236}">
                <a16:creationId xmlns:a16="http://schemas.microsoft.com/office/drawing/2014/main" id="{91A4C1B2-B609-3284-0AF4-EE2D23B03D7B}"/>
              </a:ext>
            </a:extLst>
          </p:cNvPr>
          <p:cNvSpPr txBox="1"/>
          <p:nvPr/>
        </p:nvSpPr>
        <p:spPr>
          <a:xfrm flipH="1">
            <a:off x="639448" y="3205752"/>
            <a:ext cx="1079896" cy="302647"/>
          </a:xfrm>
          <a:prstGeom prst="rect">
            <a:avLst/>
          </a:prstGeom>
          <a:noFill/>
        </p:spPr>
        <p:txBody>
          <a:bodyPr wrap="square" lIns="0" tIns="0" rIns="0" rtlCol="0">
            <a:spAutoFit/>
          </a:bodyPr>
          <a:lstStyle/>
          <a:p>
            <a:pPr>
              <a:lnSpc>
                <a:spcPts val="2000"/>
              </a:lnSpc>
            </a:pPr>
            <a:r>
              <a:rPr lang="en-US" altLang="zh-CN"/>
              <a:t>Ø = 15 mm</a:t>
            </a:r>
            <a:endParaRPr lang="zh-CN" altLang="en-US" err="1"/>
          </a:p>
        </p:txBody>
      </p:sp>
      <p:sp>
        <p:nvSpPr>
          <p:cNvPr id="29" name="TextBox 28">
            <a:extLst>
              <a:ext uri="{FF2B5EF4-FFF2-40B4-BE49-F238E27FC236}">
                <a16:creationId xmlns:a16="http://schemas.microsoft.com/office/drawing/2014/main" id="{221739F7-A5AD-C872-C35C-C8AC7905B597}"/>
              </a:ext>
            </a:extLst>
          </p:cNvPr>
          <p:cNvSpPr txBox="1"/>
          <p:nvPr/>
        </p:nvSpPr>
        <p:spPr>
          <a:xfrm>
            <a:off x="83661" y="1222430"/>
            <a:ext cx="971933" cy="600164"/>
          </a:xfrm>
          <a:prstGeom prst="rect">
            <a:avLst/>
          </a:prstGeom>
          <a:noFill/>
        </p:spPr>
        <p:txBody>
          <a:bodyPr wrap="none" lIns="0" tIns="0" rIns="0" rtlCol="0">
            <a:spAutoFit/>
          </a:bodyPr>
          <a:lstStyle/>
          <a:p>
            <a:pPr algn="ctr"/>
            <a:r>
              <a:rPr lang="en-US" altLang="zh-CN" b="1"/>
              <a:t>Voxel size </a:t>
            </a:r>
          </a:p>
          <a:p>
            <a:pPr algn="ctr"/>
            <a:r>
              <a:rPr lang="en-US" altLang="zh-CN" b="1"/>
              <a:t>[mm]</a:t>
            </a:r>
            <a:endParaRPr lang="zh-CN" altLang="en-US" b="1" err="1"/>
          </a:p>
        </p:txBody>
      </p:sp>
      <p:grpSp>
        <p:nvGrpSpPr>
          <p:cNvPr id="14" name="Group 13">
            <a:extLst>
              <a:ext uri="{FF2B5EF4-FFF2-40B4-BE49-F238E27FC236}">
                <a16:creationId xmlns:a16="http://schemas.microsoft.com/office/drawing/2014/main" id="{8C715BA7-F14C-F1F2-1497-147C632292BC}"/>
              </a:ext>
            </a:extLst>
          </p:cNvPr>
          <p:cNvGrpSpPr/>
          <p:nvPr/>
        </p:nvGrpSpPr>
        <p:grpSpPr>
          <a:xfrm>
            <a:off x="1930773" y="2020829"/>
            <a:ext cx="1032848" cy="937197"/>
            <a:chOff x="668658" y="1979401"/>
            <a:chExt cx="1032848" cy="937197"/>
          </a:xfrm>
        </p:grpSpPr>
        <p:pic>
          <p:nvPicPr>
            <p:cNvPr id="19" name="Picture 18">
              <a:extLst>
                <a:ext uri="{FF2B5EF4-FFF2-40B4-BE49-F238E27FC236}">
                  <a16:creationId xmlns:a16="http://schemas.microsoft.com/office/drawing/2014/main" id="{2440C22B-005F-23FC-99F2-EDD865046759}"/>
                </a:ext>
              </a:extLst>
            </p:cNvPr>
            <p:cNvPicPr>
              <a:picLocks noChangeAspect="1"/>
            </p:cNvPicPr>
            <p:nvPr/>
          </p:nvPicPr>
          <p:blipFill>
            <a:blip r:embed="rId5"/>
            <a:srcRect/>
            <a:stretch/>
          </p:blipFill>
          <p:spPr>
            <a:xfrm>
              <a:off x="943772" y="1979401"/>
              <a:ext cx="757734" cy="937197"/>
            </a:xfrm>
            <a:prstGeom prst="rect">
              <a:avLst/>
            </a:prstGeom>
          </p:spPr>
        </p:pic>
        <p:pic>
          <p:nvPicPr>
            <p:cNvPr id="70" name="Picture 69" descr="A black dot in a grey circle&#10;&#10;AI-generated content may be incorrect.">
              <a:extLst>
                <a:ext uri="{FF2B5EF4-FFF2-40B4-BE49-F238E27FC236}">
                  <a16:creationId xmlns:a16="http://schemas.microsoft.com/office/drawing/2014/main" id="{95C66129-C6ED-A8FE-6EFF-2AD32295444F}"/>
                </a:ext>
              </a:extLst>
            </p:cNvPr>
            <p:cNvPicPr>
              <a:picLocks noChangeAspect="1"/>
            </p:cNvPicPr>
            <p:nvPr/>
          </p:nvPicPr>
          <p:blipFill>
            <a:blip r:embed="rId5">
              <a:clrChange>
                <a:clrFrom>
                  <a:srgbClr val="BFBFBF"/>
                </a:clrFrom>
                <a:clrTo>
                  <a:srgbClr val="BFBFBF">
                    <a:alpha val="0"/>
                  </a:srgbClr>
                </a:clrTo>
              </a:clrChange>
            </a:blip>
            <a:srcRect l="37158" t="39650" r="37072" b="38880"/>
            <a:stretch>
              <a:fillRect/>
            </a:stretch>
          </p:blipFill>
          <p:spPr>
            <a:xfrm>
              <a:off x="668658" y="2355138"/>
              <a:ext cx="195263" cy="201216"/>
            </a:xfrm>
            <a:prstGeom prst="rect">
              <a:avLst/>
            </a:prstGeom>
          </p:spPr>
        </p:pic>
      </p:grpSp>
      <p:grpSp>
        <p:nvGrpSpPr>
          <p:cNvPr id="13" name="Group 12">
            <a:extLst>
              <a:ext uri="{FF2B5EF4-FFF2-40B4-BE49-F238E27FC236}">
                <a16:creationId xmlns:a16="http://schemas.microsoft.com/office/drawing/2014/main" id="{E86656FA-211D-64DE-681C-D19AF13C01B0}"/>
              </a:ext>
            </a:extLst>
          </p:cNvPr>
          <p:cNvGrpSpPr/>
          <p:nvPr/>
        </p:nvGrpSpPr>
        <p:grpSpPr>
          <a:xfrm>
            <a:off x="4368002" y="2055550"/>
            <a:ext cx="1080818" cy="911623"/>
            <a:chOff x="619782" y="3460743"/>
            <a:chExt cx="1080818" cy="911623"/>
          </a:xfrm>
        </p:grpSpPr>
        <p:pic>
          <p:nvPicPr>
            <p:cNvPr id="74" name="Picture 73" descr="A grey circle with black center&#10;&#10;AI-generated content may be incorrect.">
              <a:extLst>
                <a:ext uri="{FF2B5EF4-FFF2-40B4-BE49-F238E27FC236}">
                  <a16:creationId xmlns:a16="http://schemas.microsoft.com/office/drawing/2014/main" id="{50E41340-D30D-AB18-099C-2DF99DF8F3C3}"/>
                </a:ext>
              </a:extLst>
            </p:cNvPr>
            <p:cNvPicPr>
              <a:picLocks noChangeAspect="1"/>
            </p:cNvPicPr>
            <p:nvPr/>
          </p:nvPicPr>
          <p:blipFill>
            <a:blip r:embed="rId6"/>
            <a:stretch>
              <a:fillRect/>
            </a:stretch>
          </p:blipFill>
          <p:spPr>
            <a:xfrm>
              <a:off x="936573" y="3460743"/>
              <a:ext cx="764027" cy="911623"/>
            </a:xfrm>
            <a:prstGeom prst="rect">
              <a:avLst/>
            </a:prstGeom>
          </p:spPr>
        </p:pic>
        <p:pic>
          <p:nvPicPr>
            <p:cNvPr id="75" name="Picture 74" descr="A grey circle with black center&#10;&#10;AI-generated content may be incorrect.">
              <a:extLst>
                <a:ext uri="{FF2B5EF4-FFF2-40B4-BE49-F238E27FC236}">
                  <a16:creationId xmlns:a16="http://schemas.microsoft.com/office/drawing/2014/main" id="{137CA290-4BA2-F3FD-6655-42CC6AE24800}"/>
                </a:ext>
              </a:extLst>
            </p:cNvPr>
            <p:cNvPicPr>
              <a:picLocks noChangeAspect="1"/>
            </p:cNvPicPr>
            <p:nvPr/>
          </p:nvPicPr>
          <p:blipFill>
            <a:blip r:embed="rId6">
              <a:clrChange>
                <a:clrFrom>
                  <a:srgbClr val="BFBFBF"/>
                </a:clrFrom>
                <a:clrTo>
                  <a:srgbClr val="BFBFBF">
                    <a:alpha val="0"/>
                  </a:srgbClr>
                </a:clrTo>
              </a:clrChange>
            </a:blip>
            <a:srcRect l="32804" t="40761" r="32428" b="38737"/>
            <a:stretch>
              <a:fillRect/>
            </a:stretch>
          </p:blipFill>
          <p:spPr>
            <a:xfrm>
              <a:off x="619782" y="3826254"/>
              <a:ext cx="263450" cy="185359"/>
            </a:xfrm>
            <a:prstGeom prst="rect">
              <a:avLst/>
            </a:prstGeom>
          </p:spPr>
        </p:pic>
      </p:grpSp>
      <p:grpSp>
        <p:nvGrpSpPr>
          <p:cNvPr id="11" name="Group 10">
            <a:extLst>
              <a:ext uri="{FF2B5EF4-FFF2-40B4-BE49-F238E27FC236}">
                <a16:creationId xmlns:a16="http://schemas.microsoft.com/office/drawing/2014/main" id="{ADE52DCF-496C-DBD7-7345-AA5180FC483A}"/>
              </a:ext>
            </a:extLst>
          </p:cNvPr>
          <p:cNvGrpSpPr/>
          <p:nvPr/>
        </p:nvGrpSpPr>
        <p:grpSpPr>
          <a:xfrm>
            <a:off x="9931279" y="2045888"/>
            <a:ext cx="1130470" cy="898629"/>
            <a:chOff x="566444" y="5602269"/>
            <a:chExt cx="1130470" cy="898629"/>
          </a:xfrm>
        </p:grpSpPr>
        <p:pic>
          <p:nvPicPr>
            <p:cNvPr id="94" name="Picture 93" descr="A grey circle with black center&#10;&#10;AI-generated content may be incorrect.">
              <a:extLst>
                <a:ext uri="{FF2B5EF4-FFF2-40B4-BE49-F238E27FC236}">
                  <a16:creationId xmlns:a16="http://schemas.microsoft.com/office/drawing/2014/main" id="{5C5C53E1-E94E-6AB4-B5D4-386355B5EB9C}"/>
                </a:ext>
              </a:extLst>
            </p:cNvPr>
            <p:cNvPicPr>
              <a:picLocks noChangeAspect="1"/>
            </p:cNvPicPr>
            <p:nvPr/>
          </p:nvPicPr>
          <p:blipFill>
            <a:blip r:embed="rId7"/>
            <a:stretch>
              <a:fillRect/>
            </a:stretch>
          </p:blipFill>
          <p:spPr>
            <a:xfrm>
              <a:off x="933621" y="5602269"/>
              <a:ext cx="763293" cy="898629"/>
            </a:xfrm>
            <a:prstGeom prst="rect">
              <a:avLst/>
            </a:prstGeom>
          </p:spPr>
        </p:pic>
        <p:pic>
          <p:nvPicPr>
            <p:cNvPr id="98" name="Picture 97" descr="A grey circle with black center&#10;&#10;AI-generated content may be incorrect.">
              <a:extLst>
                <a:ext uri="{FF2B5EF4-FFF2-40B4-BE49-F238E27FC236}">
                  <a16:creationId xmlns:a16="http://schemas.microsoft.com/office/drawing/2014/main" id="{202D387B-F55C-0D11-A472-950278A7323A}"/>
                </a:ext>
              </a:extLst>
            </p:cNvPr>
            <p:cNvPicPr>
              <a:picLocks noChangeAspect="1"/>
            </p:cNvPicPr>
            <p:nvPr/>
          </p:nvPicPr>
          <p:blipFill>
            <a:blip r:embed="rId7">
              <a:clrChange>
                <a:clrFrom>
                  <a:srgbClr val="BFBFBF"/>
                </a:clrFrom>
                <a:clrTo>
                  <a:srgbClr val="BFBFBF">
                    <a:alpha val="0"/>
                  </a:srgbClr>
                </a:clrTo>
              </a:clrChange>
            </a:blip>
            <a:srcRect l="28274" t="42385" r="29833" b="35886"/>
            <a:stretch>
              <a:fillRect/>
            </a:stretch>
          </p:blipFill>
          <p:spPr>
            <a:xfrm>
              <a:off x="566444" y="5979867"/>
              <a:ext cx="319766" cy="195263"/>
            </a:xfrm>
            <a:prstGeom prst="rect">
              <a:avLst/>
            </a:prstGeom>
          </p:spPr>
        </p:pic>
      </p:grpSp>
      <p:sp>
        <p:nvSpPr>
          <p:cNvPr id="102" name="TextBox 101">
            <a:extLst>
              <a:ext uri="{FF2B5EF4-FFF2-40B4-BE49-F238E27FC236}">
                <a16:creationId xmlns:a16="http://schemas.microsoft.com/office/drawing/2014/main" id="{172DE4C9-2B6F-5208-A404-8989742DFEAB}"/>
              </a:ext>
            </a:extLst>
          </p:cNvPr>
          <p:cNvSpPr txBox="1"/>
          <p:nvPr/>
        </p:nvSpPr>
        <p:spPr>
          <a:xfrm>
            <a:off x="1683109" y="3528431"/>
            <a:ext cx="495328" cy="230832"/>
          </a:xfrm>
          <a:prstGeom prst="rect">
            <a:avLst/>
          </a:prstGeom>
          <a:noFill/>
        </p:spPr>
        <p:txBody>
          <a:bodyPr wrap="none" lIns="0" tIns="0" rIns="0" rtlCol="0">
            <a:spAutoFit/>
          </a:bodyPr>
          <a:lstStyle/>
          <a:p>
            <a:pPr algn="l"/>
            <a:r>
              <a:rPr lang="en-US" altLang="zh-CN" sz="1200"/>
              <a:t>Cold BG</a:t>
            </a:r>
            <a:endParaRPr lang="zh-CN" altLang="en-US" sz="1200" err="1"/>
          </a:p>
        </p:txBody>
      </p:sp>
      <p:grpSp>
        <p:nvGrpSpPr>
          <p:cNvPr id="6" name="Group 5">
            <a:extLst>
              <a:ext uri="{FF2B5EF4-FFF2-40B4-BE49-F238E27FC236}">
                <a16:creationId xmlns:a16="http://schemas.microsoft.com/office/drawing/2014/main" id="{42650B96-BD7C-4142-9C1D-D1ED7CC73B1C}"/>
              </a:ext>
            </a:extLst>
          </p:cNvPr>
          <p:cNvGrpSpPr/>
          <p:nvPr/>
        </p:nvGrpSpPr>
        <p:grpSpPr>
          <a:xfrm>
            <a:off x="4335327" y="2958026"/>
            <a:ext cx="1113493" cy="924123"/>
            <a:chOff x="1996587" y="3448243"/>
            <a:chExt cx="1113493" cy="924123"/>
          </a:xfrm>
        </p:grpSpPr>
        <p:pic>
          <p:nvPicPr>
            <p:cNvPr id="113" name="Picture 112" descr="A grey and black eyeball&#10;&#10;AI-generated content may be incorrect.">
              <a:extLst>
                <a:ext uri="{FF2B5EF4-FFF2-40B4-BE49-F238E27FC236}">
                  <a16:creationId xmlns:a16="http://schemas.microsoft.com/office/drawing/2014/main" id="{9FF1D0F7-286F-59C7-D79B-9EFA410099BC}"/>
                </a:ext>
              </a:extLst>
            </p:cNvPr>
            <p:cNvPicPr>
              <a:picLocks noChangeAspect="1"/>
            </p:cNvPicPr>
            <p:nvPr/>
          </p:nvPicPr>
          <p:blipFill>
            <a:blip r:embed="rId8"/>
            <a:stretch>
              <a:fillRect/>
            </a:stretch>
          </p:blipFill>
          <p:spPr>
            <a:xfrm>
              <a:off x="2343601" y="3448243"/>
              <a:ext cx="766479" cy="924123"/>
            </a:xfrm>
            <a:prstGeom prst="rect">
              <a:avLst/>
            </a:prstGeom>
          </p:spPr>
        </p:pic>
        <p:pic>
          <p:nvPicPr>
            <p:cNvPr id="118" name="Picture 117" descr="A grey and black eyeball&#10;&#10;AI-generated content may be incorrect.">
              <a:extLst>
                <a:ext uri="{FF2B5EF4-FFF2-40B4-BE49-F238E27FC236}">
                  <a16:creationId xmlns:a16="http://schemas.microsoft.com/office/drawing/2014/main" id="{9F739791-D00F-A502-D8A9-DCDD644F9CC9}"/>
                </a:ext>
              </a:extLst>
            </p:cNvPr>
            <p:cNvPicPr>
              <a:picLocks noChangeAspect="1"/>
            </p:cNvPicPr>
            <p:nvPr/>
          </p:nvPicPr>
          <p:blipFill>
            <a:blip r:embed="rId8">
              <a:clrChange>
                <a:clrFrom>
                  <a:srgbClr val="BFBFBF"/>
                </a:clrFrom>
                <a:clrTo>
                  <a:srgbClr val="BFBFBF">
                    <a:alpha val="0"/>
                  </a:srgbClr>
                </a:clrTo>
              </a:clrChange>
            </a:blip>
            <a:srcRect l="33438" t="34443" r="32803" b="34393"/>
            <a:stretch>
              <a:fillRect/>
            </a:stretch>
          </p:blipFill>
          <p:spPr>
            <a:xfrm>
              <a:off x="1996587" y="3766304"/>
              <a:ext cx="258759" cy="288000"/>
            </a:xfrm>
            <a:prstGeom prst="rect">
              <a:avLst/>
            </a:prstGeom>
          </p:spPr>
        </p:pic>
      </p:grpSp>
      <p:grpSp>
        <p:nvGrpSpPr>
          <p:cNvPr id="10" name="Group 9">
            <a:extLst>
              <a:ext uri="{FF2B5EF4-FFF2-40B4-BE49-F238E27FC236}">
                <a16:creationId xmlns:a16="http://schemas.microsoft.com/office/drawing/2014/main" id="{059D0C21-D840-7BA8-0823-08A9FF5F8A63}"/>
              </a:ext>
            </a:extLst>
          </p:cNvPr>
          <p:cNvGrpSpPr/>
          <p:nvPr/>
        </p:nvGrpSpPr>
        <p:grpSpPr>
          <a:xfrm>
            <a:off x="9938693" y="2970852"/>
            <a:ext cx="1123056" cy="875875"/>
            <a:chOff x="1976873" y="5607307"/>
            <a:chExt cx="1123056" cy="875875"/>
          </a:xfrm>
        </p:grpSpPr>
        <p:pic>
          <p:nvPicPr>
            <p:cNvPr id="127" name="Picture 126" descr="A grey and black circle&#10;&#10;AI-generated content may be incorrect.">
              <a:extLst>
                <a:ext uri="{FF2B5EF4-FFF2-40B4-BE49-F238E27FC236}">
                  <a16:creationId xmlns:a16="http://schemas.microsoft.com/office/drawing/2014/main" id="{A4212496-9F5B-7A4A-6FC5-F6FDB906D5C8}"/>
                </a:ext>
              </a:extLst>
            </p:cNvPr>
            <p:cNvPicPr>
              <a:picLocks noChangeAspect="1"/>
            </p:cNvPicPr>
            <p:nvPr/>
          </p:nvPicPr>
          <p:blipFill>
            <a:blip r:embed="rId9"/>
            <a:stretch>
              <a:fillRect/>
            </a:stretch>
          </p:blipFill>
          <p:spPr>
            <a:xfrm>
              <a:off x="2352454" y="5607307"/>
              <a:ext cx="747475" cy="875875"/>
            </a:xfrm>
            <a:prstGeom prst="rect">
              <a:avLst/>
            </a:prstGeom>
          </p:spPr>
        </p:pic>
        <p:pic>
          <p:nvPicPr>
            <p:cNvPr id="131" name="Picture 130" descr="A grey and black circle&#10;&#10;AI-generated content may be incorrect.">
              <a:extLst>
                <a:ext uri="{FF2B5EF4-FFF2-40B4-BE49-F238E27FC236}">
                  <a16:creationId xmlns:a16="http://schemas.microsoft.com/office/drawing/2014/main" id="{703E54C0-5A62-9E08-21C2-FB7E0A3C796B}"/>
                </a:ext>
              </a:extLst>
            </p:cNvPr>
            <p:cNvPicPr>
              <a:picLocks noChangeAspect="1"/>
            </p:cNvPicPr>
            <p:nvPr/>
          </p:nvPicPr>
          <p:blipFill>
            <a:blip r:embed="rId9">
              <a:clrChange>
                <a:clrFrom>
                  <a:srgbClr val="BFBFBF"/>
                </a:clrFrom>
                <a:clrTo>
                  <a:srgbClr val="BFBFBF">
                    <a:alpha val="0"/>
                  </a:srgbClr>
                </a:clrTo>
              </a:clrChange>
            </a:blip>
            <a:srcRect l="30839" t="36028" r="31295" b="31842"/>
            <a:stretch>
              <a:fillRect/>
            </a:stretch>
          </p:blipFill>
          <p:spPr>
            <a:xfrm>
              <a:off x="1976873" y="5918528"/>
              <a:ext cx="283044" cy="281422"/>
            </a:xfrm>
            <a:prstGeom prst="rect">
              <a:avLst/>
            </a:prstGeom>
          </p:spPr>
        </p:pic>
      </p:grpSp>
      <p:grpSp>
        <p:nvGrpSpPr>
          <p:cNvPr id="42" name="Group 41">
            <a:extLst>
              <a:ext uri="{FF2B5EF4-FFF2-40B4-BE49-F238E27FC236}">
                <a16:creationId xmlns:a16="http://schemas.microsoft.com/office/drawing/2014/main" id="{478EB640-2F8C-02C7-D908-69EDD91453AB}"/>
              </a:ext>
            </a:extLst>
          </p:cNvPr>
          <p:cNvGrpSpPr/>
          <p:nvPr/>
        </p:nvGrpSpPr>
        <p:grpSpPr>
          <a:xfrm>
            <a:off x="1103689" y="1529643"/>
            <a:ext cx="9907155" cy="449746"/>
            <a:chOff x="942378" y="1833087"/>
            <a:chExt cx="9907155" cy="449746"/>
          </a:xfrm>
        </p:grpSpPr>
        <p:sp>
          <p:nvSpPr>
            <p:cNvPr id="204" name="TextBox 203">
              <a:extLst>
                <a:ext uri="{FF2B5EF4-FFF2-40B4-BE49-F238E27FC236}">
                  <a16:creationId xmlns:a16="http://schemas.microsoft.com/office/drawing/2014/main" id="{601DEB3B-7AB7-9E71-FDB4-E1BCD01F8417}"/>
                </a:ext>
              </a:extLst>
            </p:cNvPr>
            <p:cNvSpPr txBox="1"/>
            <p:nvPr/>
          </p:nvSpPr>
          <p:spPr>
            <a:xfrm>
              <a:off x="2162647" y="1838312"/>
              <a:ext cx="408766" cy="302647"/>
            </a:xfrm>
            <a:prstGeom prst="rect">
              <a:avLst/>
            </a:prstGeom>
            <a:noFill/>
          </p:spPr>
          <p:txBody>
            <a:bodyPr wrap="none" lIns="0" tIns="0" rIns="0" rtlCol="0">
              <a:spAutoFit/>
            </a:bodyPr>
            <a:lstStyle/>
            <a:p>
              <a:pPr algn="l">
                <a:lnSpc>
                  <a:spcPts val="2000"/>
                </a:lnSpc>
              </a:pPr>
              <a:r>
                <a:rPr lang="en-US" altLang="zh-CN"/>
                <a:t>0.75</a:t>
              </a:r>
              <a:endParaRPr lang="zh-CN" altLang="en-US" err="1"/>
            </a:p>
          </p:txBody>
        </p:sp>
        <p:sp>
          <p:nvSpPr>
            <p:cNvPr id="205" name="TextBox 204">
              <a:extLst>
                <a:ext uri="{FF2B5EF4-FFF2-40B4-BE49-F238E27FC236}">
                  <a16:creationId xmlns:a16="http://schemas.microsoft.com/office/drawing/2014/main" id="{417624FB-46DE-F5BE-699A-60C2AC730BDC}"/>
                </a:ext>
              </a:extLst>
            </p:cNvPr>
            <p:cNvSpPr txBox="1"/>
            <p:nvPr/>
          </p:nvSpPr>
          <p:spPr>
            <a:xfrm>
              <a:off x="3060112" y="1838312"/>
              <a:ext cx="291747" cy="302647"/>
            </a:xfrm>
            <a:prstGeom prst="rect">
              <a:avLst/>
            </a:prstGeom>
            <a:noFill/>
          </p:spPr>
          <p:txBody>
            <a:bodyPr wrap="none" lIns="0" tIns="0" rIns="0" rtlCol="0">
              <a:spAutoFit/>
            </a:bodyPr>
            <a:lstStyle/>
            <a:p>
              <a:pPr algn="l">
                <a:lnSpc>
                  <a:spcPts val="2000"/>
                </a:lnSpc>
              </a:pPr>
              <a:r>
                <a:rPr lang="en-US" altLang="zh-CN"/>
                <a:t>1.0</a:t>
              </a:r>
              <a:endParaRPr lang="zh-CN" altLang="en-US" err="1"/>
            </a:p>
          </p:txBody>
        </p:sp>
        <p:sp>
          <p:nvSpPr>
            <p:cNvPr id="206" name="TextBox 205">
              <a:extLst>
                <a:ext uri="{FF2B5EF4-FFF2-40B4-BE49-F238E27FC236}">
                  <a16:creationId xmlns:a16="http://schemas.microsoft.com/office/drawing/2014/main" id="{78962440-02B2-22EB-265F-0BDFCD5ADC8D}"/>
                </a:ext>
              </a:extLst>
            </p:cNvPr>
            <p:cNvSpPr txBox="1"/>
            <p:nvPr/>
          </p:nvSpPr>
          <p:spPr>
            <a:xfrm>
              <a:off x="3866775" y="1838312"/>
              <a:ext cx="408766" cy="302647"/>
            </a:xfrm>
            <a:prstGeom prst="rect">
              <a:avLst/>
            </a:prstGeom>
            <a:noFill/>
          </p:spPr>
          <p:txBody>
            <a:bodyPr wrap="none" lIns="0" tIns="0" rIns="0" rtlCol="0">
              <a:spAutoFit/>
            </a:bodyPr>
            <a:lstStyle/>
            <a:p>
              <a:pPr algn="l">
                <a:lnSpc>
                  <a:spcPts val="2000"/>
                </a:lnSpc>
              </a:pPr>
              <a:r>
                <a:rPr lang="en-US" altLang="zh-CN"/>
                <a:t>1.25</a:t>
              </a:r>
              <a:endParaRPr lang="zh-CN" altLang="en-US" err="1"/>
            </a:p>
          </p:txBody>
        </p:sp>
        <p:sp>
          <p:nvSpPr>
            <p:cNvPr id="207" name="TextBox 206">
              <a:extLst>
                <a:ext uri="{FF2B5EF4-FFF2-40B4-BE49-F238E27FC236}">
                  <a16:creationId xmlns:a16="http://schemas.microsoft.com/office/drawing/2014/main" id="{462611C1-D861-4896-FB1D-71C9D41029E5}"/>
                </a:ext>
              </a:extLst>
            </p:cNvPr>
            <p:cNvSpPr txBox="1"/>
            <p:nvPr/>
          </p:nvSpPr>
          <p:spPr>
            <a:xfrm>
              <a:off x="4747100" y="1838312"/>
              <a:ext cx="291747" cy="302647"/>
            </a:xfrm>
            <a:prstGeom prst="rect">
              <a:avLst/>
            </a:prstGeom>
            <a:noFill/>
          </p:spPr>
          <p:txBody>
            <a:bodyPr wrap="none" lIns="0" tIns="0" rIns="0" rtlCol="0">
              <a:spAutoFit/>
            </a:bodyPr>
            <a:lstStyle/>
            <a:p>
              <a:pPr algn="l">
                <a:lnSpc>
                  <a:spcPts val="2000"/>
                </a:lnSpc>
              </a:pPr>
              <a:r>
                <a:rPr lang="en-US" altLang="zh-CN"/>
                <a:t>1.5</a:t>
              </a:r>
              <a:endParaRPr lang="zh-CN" altLang="en-US" err="1"/>
            </a:p>
          </p:txBody>
        </p:sp>
        <p:sp>
          <p:nvSpPr>
            <p:cNvPr id="208" name="TextBox 207">
              <a:extLst>
                <a:ext uri="{FF2B5EF4-FFF2-40B4-BE49-F238E27FC236}">
                  <a16:creationId xmlns:a16="http://schemas.microsoft.com/office/drawing/2014/main" id="{1B443AE0-A699-E4F5-279F-0CE4D92BF037}"/>
                </a:ext>
              </a:extLst>
            </p:cNvPr>
            <p:cNvSpPr txBox="1"/>
            <p:nvPr/>
          </p:nvSpPr>
          <p:spPr>
            <a:xfrm>
              <a:off x="5476281" y="1838312"/>
              <a:ext cx="408766" cy="302647"/>
            </a:xfrm>
            <a:prstGeom prst="rect">
              <a:avLst/>
            </a:prstGeom>
            <a:noFill/>
          </p:spPr>
          <p:txBody>
            <a:bodyPr wrap="none" lIns="0" tIns="0" rIns="0" rtlCol="0">
              <a:spAutoFit/>
            </a:bodyPr>
            <a:lstStyle/>
            <a:p>
              <a:pPr algn="l">
                <a:lnSpc>
                  <a:spcPts val="2000"/>
                </a:lnSpc>
              </a:pPr>
              <a:r>
                <a:rPr lang="en-US" altLang="zh-CN"/>
                <a:t>1.75</a:t>
              </a:r>
              <a:endParaRPr lang="zh-CN" altLang="en-US" err="1"/>
            </a:p>
          </p:txBody>
        </p:sp>
        <p:sp>
          <p:nvSpPr>
            <p:cNvPr id="209" name="TextBox 208">
              <a:extLst>
                <a:ext uri="{FF2B5EF4-FFF2-40B4-BE49-F238E27FC236}">
                  <a16:creationId xmlns:a16="http://schemas.microsoft.com/office/drawing/2014/main" id="{0F7734D2-BD2C-7259-95DA-25330C6BCA7B}"/>
                </a:ext>
              </a:extLst>
            </p:cNvPr>
            <p:cNvSpPr txBox="1"/>
            <p:nvPr/>
          </p:nvSpPr>
          <p:spPr>
            <a:xfrm>
              <a:off x="6331909" y="1838312"/>
              <a:ext cx="291747" cy="302647"/>
            </a:xfrm>
            <a:prstGeom prst="rect">
              <a:avLst/>
            </a:prstGeom>
            <a:noFill/>
          </p:spPr>
          <p:txBody>
            <a:bodyPr wrap="none" lIns="0" tIns="0" rIns="0" rtlCol="0">
              <a:spAutoFit/>
            </a:bodyPr>
            <a:lstStyle/>
            <a:p>
              <a:pPr algn="l">
                <a:lnSpc>
                  <a:spcPts val="2000"/>
                </a:lnSpc>
              </a:pPr>
              <a:r>
                <a:rPr lang="en-US" altLang="zh-CN"/>
                <a:t>2.0</a:t>
              </a:r>
              <a:endParaRPr lang="zh-CN" altLang="en-US" err="1"/>
            </a:p>
          </p:txBody>
        </p:sp>
        <p:sp>
          <p:nvSpPr>
            <p:cNvPr id="210" name="TextBox 209">
              <a:extLst>
                <a:ext uri="{FF2B5EF4-FFF2-40B4-BE49-F238E27FC236}">
                  <a16:creationId xmlns:a16="http://schemas.microsoft.com/office/drawing/2014/main" id="{3B60DCB5-D0CE-557D-8541-DF26EABCF35D}"/>
                </a:ext>
              </a:extLst>
            </p:cNvPr>
            <p:cNvSpPr txBox="1"/>
            <p:nvPr/>
          </p:nvSpPr>
          <p:spPr>
            <a:xfrm>
              <a:off x="7093148" y="1838312"/>
              <a:ext cx="408766" cy="302647"/>
            </a:xfrm>
            <a:prstGeom prst="rect">
              <a:avLst/>
            </a:prstGeom>
            <a:noFill/>
          </p:spPr>
          <p:txBody>
            <a:bodyPr wrap="none" lIns="0" tIns="0" rIns="0" rtlCol="0">
              <a:spAutoFit/>
            </a:bodyPr>
            <a:lstStyle/>
            <a:p>
              <a:pPr algn="l">
                <a:lnSpc>
                  <a:spcPts val="2000"/>
                </a:lnSpc>
              </a:pPr>
              <a:r>
                <a:rPr lang="en-US" altLang="zh-CN"/>
                <a:t>2.25</a:t>
              </a:r>
              <a:endParaRPr lang="zh-CN" altLang="en-US" err="1"/>
            </a:p>
          </p:txBody>
        </p:sp>
        <p:sp>
          <p:nvSpPr>
            <p:cNvPr id="211" name="TextBox 210">
              <a:extLst>
                <a:ext uri="{FF2B5EF4-FFF2-40B4-BE49-F238E27FC236}">
                  <a16:creationId xmlns:a16="http://schemas.microsoft.com/office/drawing/2014/main" id="{CE5CD3BA-F270-3B8E-A500-BB5BFACDF4A1}"/>
                </a:ext>
              </a:extLst>
            </p:cNvPr>
            <p:cNvSpPr txBox="1"/>
            <p:nvPr/>
          </p:nvSpPr>
          <p:spPr>
            <a:xfrm>
              <a:off x="7980680" y="1838312"/>
              <a:ext cx="291747" cy="302647"/>
            </a:xfrm>
            <a:prstGeom prst="rect">
              <a:avLst/>
            </a:prstGeom>
            <a:noFill/>
          </p:spPr>
          <p:txBody>
            <a:bodyPr wrap="none" lIns="0" tIns="0" rIns="0" rtlCol="0">
              <a:spAutoFit/>
            </a:bodyPr>
            <a:lstStyle/>
            <a:p>
              <a:pPr algn="l">
                <a:lnSpc>
                  <a:spcPts val="2000"/>
                </a:lnSpc>
              </a:pPr>
              <a:r>
                <a:rPr lang="en-US" altLang="zh-CN"/>
                <a:t>2.5</a:t>
              </a:r>
              <a:endParaRPr lang="zh-CN" altLang="en-US" err="1"/>
            </a:p>
          </p:txBody>
        </p:sp>
        <p:sp>
          <p:nvSpPr>
            <p:cNvPr id="212" name="TextBox 211">
              <a:extLst>
                <a:ext uri="{FF2B5EF4-FFF2-40B4-BE49-F238E27FC236}">
                  <a16:creationId xmlns:a16="http://schemas.microsoft.com/office/drawing/2014/main" id="{5B7BBEA7-39FA-0CFE-4836-6F1614C5A29B}"/>
                </a:ext>
              </a:extLst>
            </p:cNvPr>
            <p:cNvSpPr txBox="1"/>
            <p:nvPr/>
          </p:nvSpPr>
          <p:spPr>
            <a:xfrm>
              <a:off x="10248734" y="1838312"/>
              <a:ext cx="525785" cy="302647"/>
            </a:xfrm>
            <a:prstGeom prst="rect">
              <a:avLst/>
            </a:prstGeom>
            <a:noFill/>
          </p:spPr>
          <p:txBody>
            <a:bodyPr wrap="none" lIns="0" tIns="0" rIns="0" rtlCol="0">
              <a:spAutoFit/>
            </a:bodyPr>
            <a:lstStyle/>
            <a:p>
              <a:pPr algn="l">
                <a:lnSpc>
                  <a:spcPts val="2000"/>
                </a:lnSpc>
              </a:pPr>
              <a:r>
                <a:rPr lang="en-US" altLang="zh-CN"/>
                <a:t>3.125</a:t>
              </a:r>
              <a:endParaRPr lang="zh-CN" altLang="en-US" err="1"/>
            </a:p>
          </p:txBody>
        </p:sp>
        <p:grpSp>
          <p:nvGrpSpPr>
            <p:cNvPr id="213" name="Group 212">
              <a:extLst>
                <a:ext uri="{FF2B5EF4-FFF2-40B4-BE49-F238E27FC236}">
                  <a16:creationId xmlns:a16="http://schemas.microsoft.com/office/drawing/2014/main" id="{A0282891-9072-C02E-7410-77F96F3B5648}"/>
                </a:ext>
              </a:extLst>
            </p:cNvPr>
            <p:cNvGrpSpPr/>
            <p:nvPr/>
          </p:nvGrpSpPr>
          <p:grpSpPr>
            <a:xfrm rot="16200000">
              <a:off x="6131501" y="-2435200"/>
              <a:ext cx="195048" cy="9241017"/>
              <a:chOff x="6336000" y="2267999"/>
              <a:chExt cx="156525" cy="4104001"/>
            </a:xfrm>
          </p:grpSpPr>
          <p:cxnSp>
            <p:nvCxnSpPr>
              <p:cNvPr id="217" name="Straight Arrow Connector 216">
                <a:extLst>
                  <a:ext uri="{FF2B5EF4-FFF2-40B4-BE49-F238E27FC236}">
                    <a16:creationId xmlns:a16="http://schemas.microsoft.com/office/drawing/2014/main" id="{FF14A328-1383-3552-F79A-FD21CE4E469E}"/>
                  </a:ext>
                </a:extLst>
              </p:cNvPr>
              <p:cNvCxnSpPr>
                <a:cxnSpLocks/>
              </p:cNvCxnSpPr>
              <p:nvPr/>
            </p:nvCxnSpPr>
            <p:spPr>
              <a:xfrm>
                <a:off x="6480000" y="2268000"/>
                <a:ext cx="0" cy="41040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6A995AD4-9CD9-27B9-FF64-7EA97CF774DF}"/>
                  </a:ext>
                </a:extLst>
              </p:cNvPr>
              <p:cNvCxnSpPr/>
              <p:nvPr/>
            </p:nvCxnSpPr>
            <p:spPr>
              <a:xfrm flipH="1">
                <a:off x="6336000" y="2267999"/>
                <a:ext cx="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5743BD89-A736-A4AB-D3EC-CABCF6E5CB0E}"/>
                  </a:ext>
                </a:extLst>
              </p:cNvPr>
              <p:cNvCxnSpPr/>
              <p:nvPr/>
            </p:nvCxnSpPr>
            <p:spPr>
              <a:xfrm flipH="1">
                <a:off x="6339256" y="2988000"/>
                <a:ext cx="152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5A132E9-F0BA-D66C-4138-A481F7E1EF87}"/>
                  </a:ext>
                </a:extLst>
              </p:cNvPr>
              <p:cNvCxnSpPr/>
              <p:nvPr/>
            </p:nvCxnSpPr>
            <p:spPr>
              <a:xfrm flipH="1">
                <a:off x="6339256" y="3708001"/>
                <a:ext cx="152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22A1785C-8C7E-8431-7330-1720AA8B293F}"/>
                  </a:ext>
                </a:extLst>
              </p:cNvPr>
              <p:cNvCxnSpPr/>
              <p:nvPr/>
            </p:nvCxnSpPr>
            <p:spPr>
              <a:xfrm flipH="1">
                <a:off x="6339256" y="4428000"/>
                <a:ext cx="152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288FAB5F-FE95-2A57-105A-7B38B59FC546}"/>
                  </a:ext>
                </a:extLst>
              </p:cNvPr>
              <p:cNvCxnSpPr/>
              <p:nvPr/>
            </p:nvCxnSpPr>
            <p:spPr>
              <a:xfrm flipH="1">
                <a:off x="6339256" y="5148000"/>
                <a:ext cx="152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24890175-FB58-CED4-FFEC-7931890CFCCA}"/>
                  </a:ext>
                </a:extLst>
              </p:cNvPr>
              <p:cNvCxnSpPr/>
              <p:nvPr/>
            </p:nvCxnSpPr>
            <p:spPr>
              <a:xfrm flipH="1">
                <a:off x="6339256" y="4788000"/>
                <a:ext cx="152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8EE2C5FE-C09A-CB69-9888-8D0E688DBBFC}"/>
                  </a:ext>
                </a:extLst>
              </p:cNvPr>
              <p:cNvCxnSpPr/>
              <p:nvPr/>
            </p:nvCxnSpPr>
            <p:spPr>
              <a:xfrm flipH="1">
                <a:off x="6339256" y="4068000"/>
                <a:ext cx="152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9516A138-2318-8BFD-9502-CA4B057141CF}"/>
                  </a:ext>
                </a:extLst>
              </p:cNvPr>
              <p:cNvCxnSpPr/>
              <p:nvPr/>
            </p:nvCxnSpPr>
            <p:spPr>
              <a:xfrm flipH="1">
                <a:off x="6339256" y="3348000"/>
                <a:ext cx="152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A82ED632-1B81-CBF2-3646-A2C6EDD5893A}"/>
                  </a:ext>
                </a:extLst>
              </p:cNvPr>
              <p:cNvCxnSpPr/>
              <p:nvPr/>
            </p:nvCxnSpPr>
            <p:spPr>
              <a:xfrm flipH="1">
                <a:off x="6339256" y="2628000"/>
                <a:ext cx="152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080CD6B6-0682-C667-FB79-3981030DB0AE}"/>
                  </a:ext>
                </a:extLst>
              </p:cNvPr>
              <p:cNvCxnSpPr/>
              <p:nvPr/>
            </p:nvCxnSpPr>
            <p:spPr>
              <a:xfrm flipH="1">
                <a:off x="6339600" y="5508000"/>
                <a:ext cx="152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861451FB-2055-CF08-491E-8D744243A278}"/>
                  </a:ext>
                </a:extLst>
              </p:cNvPr>
              <p:cNvCxnSpPr/>
              <p:nvPr/>
            </p:nvCxnSpPr>
            <p:spPr>
              <a:xfrm flipH="1">
                <a:off x="6339600" y="5868000"/>
                <a:ext cx="152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07E41A8B-21A4-AB99-B4AF-D2627F838D5C}"/>
                  </a:ext>
                </a:extLst>
              </p:cNvPr>
              <p:cNvCxnSpPr/>
              <p:nvPr/>
            </p:nvCxnSpPr>
            <p:spPr>
              <a:xfrm flipH="1">
                <a:off x="6339600" y="6228000"/>
                <a:ext cx="152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4" name="TextBox 213">
              <a:extLst>
                <a:ext uri="{FF2B5EF4-FFF2-40B4-BE49-F238E27FC236}">
                  <a16:creationId xmlns:a16="http://schemas.microsoft.com/office/drawing/2014/main" id="{44502EDF-BEC0-4A3E-58E5-55B1CC958171}"/>
                </a:ext>
              </a:extLst>
            </p:cNvPr>
            <p:cNvSpPr txBox="1"/>
            <p:nvPr/>
          </p:nvSpPr>
          <p:spPr>
            <a:xfrm>
              <a:off x="8751193" y="1838312"/>
              <a:ext cx="408766" cy="302647"/>
            </a:xfrm>
            <a:prstGeom prst="rect">
              <a:avLst/>
            </a:prstGeom>
            <a:noFill/>
          </p:spPr>
          <p:txBody>
            <a:bodyPr wrap="none" lIns="0" tIns="0" rIns="0" rtlCol="0">
              <a:spAutoFit/>
            </a:bodyPr>
            <a:lstStyle/>
            <a:p>
              <a:pPr algn="l">
                <a:lnSpc>
                  <a:spcPts val="2000"/>
                </a:lnSpc>
              </a:pPr>
              <a:r>
                <a:rPr lang="en-US" altLang="zh-CN"/>
                <a:t>2.75</a:t>
              </a:r>
              <a:endParaRPr lang="zh-CN" altLang="en-US" err="1"/>
            </a:p>
          </p:txBody>
        </p:sp>
        <p:sp>
          <p:nvSpPr>
            <p:cNvPr id="215" name="TextBox 214">
              <a:extLst>
                <a:ext uri="{FF2B5EF4-FFF2-40B4-BE49-F238E27FC236}">
                  <a16:creationId xmlns:a16="http://schemas.microsoft.com/office/drawing/2014/main" id="{E2051760-D8DA-DDDE-1EEE-3E89D1E0A512}"/>
                </a:ext>
              </a:extLst>
            </p:cNvPr>
            <p:cNvSpPr txBox="1"/>
            <p:nvPr/>
          </p:nvSpPr>
          <p:spPr>
            <a:xfrm>
              <a:off x="9624095" y="1838312"/>
              <a:ext cx="291747" cy="302647"/>
            </a:xfrm>
            <a:prstGeom prst="rect">
              <a:avLst/>
            </a:prstGeom>
            <a:noFill/>
          </p:spPr>
          <p:txBody>
            <a:bodyPr wrap="none" lIns="0" tIns="0" rIns="0" rtlCol="0">
              <a:spAutoFit/>
            </a:bodyPr>
            <a:lstStyle/>
            <a:p>
              <a:pPr algn="l">
                <a:lnSpc>
                  <a:spcPts val="2000"/>
                </a:lnSpc>
              </a:pPr>
              <a:r>
                <a:rPr lang="en-US" altLang="zh-CN"/>
                <a:t>3.0</a:t>
              </a:r>
              <a:endParaRPr lang="zh-CN" altLang="en-US" err="1"/>
            </a:p>
          </p:txBody>
        </p:sp>
        <p:sp>
          <p:nvSpPr>
            <p:cNvPr id="216" name="TextBox 215">
              <a:extLst>
                <a:ext uri="{FF2B5EF4-FFF2-40B4-BE49-F238E27FC236}">
                  <a16:creationId xmlns:a16="http://schemas.microsoft.com/office/drawing/2014/main" id="{D77A6245-C25F-E505-60F4-31B6EE80A04A}"/>
                </a:ext>
              </a:extLst>
            </p:cNvPr>
            <p:cNvSpPr txBox="1"/>
            <p:nvPr/>
          </p:nvSpPr>
          <p:spPr>
            <a:xfrm>
              <a:off x="942378" y="1833087"/>
              <a:ext cx="1057534" cy="302647"/>
            </a:xfrm>
            <a:prstGeom prst="rect">
              <a:avLst/>
            </a:prstGeom>
            <a:noFill/>
          </p:spPr>
          <p:txBody>
            <a:bodyPr wrap="none" lIns="0" tIns="0" rIns="0" rtlCol="0">
              <a:spAutoFit/>
            </a:bodyPr>
            <a:lstStyle/>
            <a:p>
              <a:pPr algn="l">
                <a:lnSpc>
                  <a:spcPts val="2000"/>
                </a:lnSpc>
              </a:pPr>
              <a:r>
                <a:rPr lang="en-US" altLang="zh-CN"/>
                <a:t>Reference*</a:t>
              </a:r>
              <a:endParaRPr lang="zh-CN" altLang="en-US" err="1"/>
            </a:p>
          </p:txBody>
        </p:sp>
      </p:grpSp>
      <p:sp>
        <p:nvSpPr>
          <p:cNvPr id="15" name="TextBox 14">
            <a:extLst>
              <a:ext uri="{FF2B5EF4-FFF2-40B4-BE49-F238E27FC236}">
                <a16:creationId xmlns:a16="http://schemas.microsoft.com/office/drawing/2014/main" id="{076B0A0C-A22B-010E-DE73-D6E571CB6FB2}"/>
              </a:ext>
            </a:extLst>
          </p:cNvPr>
          <p:cNvSpPr txBox="1"/>
          <p:nvPr/>
        </p:nvSpPr>
        <p:spPr>
          <a:xfrm>
            <a:off x="3620147" y="2337916"/>
            <a:ext cx="291747" cy="346890"/>
          </a:xfrm>
          <a:prstGeom prst="rect">
            <a:avLst/>
          </a:prstGeom>
          <a:noFill/>
        </p:spPr>
        <p:txBody>
          <a:bodyPr wrap="none" lIns="0" tIns="0" rIns="0" rtlCol="0">
            <a:spAutoFit/>
          </a:bodyPr>
          <a:lstStyle/>
          <a:p>
            <a:pPr algn="l">
              <a:lnSpc>
                <a:spcPts val="2000"/>
              </a:lnSpc>
            </a:pPr>
            <a:r>
              <a:rPr lang="en-US" altLang="zh-CN" sz="3200" b="1">
                <a:solidFill>
                  <a:schemeClr val="tx1">
                    <a:lumMod val="50000"/>
                  </a:schemeClr>
                </a:solidFill>
              </a:rPr>
              <a:t>…</a:t>
            </a:r>
            <a:endParaRPr lang="zh-CN" altLang="en-US" sz="3200" b="1" err="1">
              <a:solidFill>
                <a:schemeClr val="tx1">
                  <a:lumMod val="50000"/>
                </a:schemeClr>
              </a:solidFill>
            </a:endParaRPr>
          </a:p>
        </p:txBody>
      </p:sp>
      <p:sp>
        <p:nvSpPr>
          <p:cNvPr id="18" name="TextBox 17">
            <a:extLst>
              <a:ext uri="{FF2B5EF4-FFF2-40B4-BE49-F238E27FC236}">
                <a16:creationId xmlns:a16="http://schemas.microsoft.com/office/drawing/2014/main" id="{A730F7DA-19F4-4542-2FE4-5D866BA07A15}"/>
              </a:ext>
            </a:extLst>
          </p:cNvPr>
          <p:cNvSpPr txBox="1"/>
          <p:nvPr/>
        </p:nvSpPr>
        <p:spPr>
          <a:xfrm>
            <a:off x="3586431" y="3238401"/>
            <a:ext cx="291747" cy="346890"/>
          </a:xfrm>
          <a:prstGeom prst="rect">
            <a:avLst/>
          </a:prstGeom>
          <a:noFill/>
        </p:spPr>
        <p:txBody>
          <a:bodyPr wrap="none" lIns="0" tIns="0" rIns="0" rtlCol="0">
            <a:spAutoFit/>
          </a:bodyPr>
          <a:lstStyle/>
          <a:p>
            <a:pPr algn="l">
              <a:lnSpc>
                <a:spcPts val="2000"/>
              </a:lnSpc>
            </a:pPr>
            <a:r>
              <a:rPr lang="en-US" altLang="zh-CN" sz="3200" b="1">
                <a:solidFill>
                  <a:schemeClr val="tx1">
                    <a:lumMod val="50000"/>
                  </a:schemeClr>
                </a:solidFill>
              </a:rPr>
              <a:t>…</a:t>
            </a:r>
            <a:endParaRPr lang="zh-CN" altLang="en-US" sz="3200" b="1" err="1">
              <a:solidFill>
                <a:schemeClr val="tx1">
                  <a:lumMod val="50000"/>
                </a:schemeClr>
              </a:solidFill>
            </a:endParaRPr>
          </a:p>
        </p:txBody>
      </p:sp>
      <p:sp>
        <p:nvSpPr>
          <p:cNvPr id="20" name="TextBox 19">
            <a:extLst>
              <a:ext uri="{FF2B5EF4-FFF2-40B4-BE49-F238E27FC236}">
                <a16:creationId xmlns:a16="http://schemas.microsoft.com/office/drawing/2014/main" id="{F17ADDC4-8D3D-A779-057C-CE10CB98FA3C}"/>
              </a:ext>
            </a:extLst>
          </p:cNvPr>
          <p:cNvSpPr txBox="1"/>
          <p:nvPr/>
        </p:nvSpPr>
        <p:spPr>
          <a:xfrm>
            <a:off x="6436911" y="2316871"/>
            <a:ext cx="291747" cy="346890"/>
          </a:xfrm>
          <a:prstGeom prst="rect">
            <a:avLst/>
          </a:prstGeom>
          <a:noFill/>
        </p:spPr>
        <p:txBody>
          <a:bodyPr wrap="none" lIns="0" tIns="0" rIns="0" rtlCol="0">
            <a:spAutoFit/>
          </a:bodyPr>
          <a:lstStyle/>
          <a:p>
            <a:pPr algn="l">
              <a:lnSpc>
                <a:spcPts val="2000"/>
              </a:lnSpc>
            </a:pPr>
            <a:r>
              <a:rPr lang="en-US" altLang="zh-CN" sz="3200" b="1">
                <a:solidFill>
                  <a:schemeClr val="tx1">
                    <a:lumMod val="50000"/>
                  </a:schemeClr>
                </a:solidFill>
              </a:rPr>
              <a:t>…</a:t>
            </a:r>
            <a:endParaRPr lang="zh-CN" altLang="en-US" sz="3200" b="1" err="1">
              <a:solidFill>
                <a:schemeClr val="tx1">
                  <a:lumMod val="50000"/>
                </a:schemeClr>
              </a:solidFill>
            </a:endParaRPr>
          </a:p>
        </p:txBody>
      </p:sp>
      <p:sp>
        <p:nvSpPr>
          <p:cNvPr id="21" name="TextBox 20">
            <a:extLst>
              <a:ext uri="{FF2B5EF4-FFF2-40B4-BE49-F238E27FC236}">
                <a16:creationId xmlns:a16="http://schemas.microsoft.com/office/drawing/2014/main" id="{0F90B277-F376-DC78-6A2E-4F5BE097F81B}"/>
              </a:ext>
            </a:extLst>
          </p:cNvPr>
          <p:cNvSpPr txBox="1"/>
          <p:nvPr/>
        </p:nvSpPr>
        <p:spPr>
          <a:xfrm>
            <a:off x="6403195" y="3217356"/>
            <a:ext cx="291747" cy="346890"/>
          </a:xfrm>
          <a:prstGeom prst="rect">
            <a:avLst/>
          </a:prstGeom>
          <a:noFill/>
        </p:spPr>
        <p:txBody>
          <a:bodyPr wrap="none" lIns="0" tIns="0" rIns="0" rtlCol="0">
            <a:spAutoFit/>
          </a:bodyPr>
          <a:lstStyle/>
          <a:p>
            <a:pPr algn="l">
              <a:lnSpc>
                <a:spcPts val="2000"/>
              </a:lnSpc>
            </a:pPr>
            <a:r>
              <a:rPr lang="en-US" altLang="zh-CN" sz="3200" b="1">
                <a:solidFill>
                  <a:schemeClr val="tx1">
                    <a:lumMod val="50000"/>
                  </a:schemeClr>
                </a:solidFill>
              </a:rPr>
              <a:t>…</a:t>
            </a:r>
            <a:endParaRPr lang="zh-CN" altLang="en-US" sz="3200" b="1" err="1">
              <a:solidFill>
                <a:schemeClr val="tx1">
                  <a:lumMod val="50000"/>
                </a:schemeClr>
              </a:solidFill>
            </a:endParaRPr>
          </a:p>
        </p:txBody>
      </p:sp>
      <p:sp>
        <p:nvSpPr>
          <p:cNvPr id="22" name="TextBox 21">
            <a:extLst>
              <a:ext uri="{FF2B5EF4-FFF2-40B4-BE49-F238E27FC236}">
                <a16:creationId xmlns:a16="http://schemas.microsoft.com/office/drawing/2014/main" id="{B93CB2A6-7626-C65B-EC30-28089FC22C5B}"/>
              </a:ext>
            </a:extLst>
          </p:cNvPr>
          <p:cNvSpPr txBox="1"/>
          <p:nvPr/>
        </p:nvSpPr>
        <p:spPr>
          <a:xfrm>
            <a:off x="9239909" y="2337916"/>
            <a:ext cx="291747" cy="346890"/>
          </a:xfrm>
          <a:prstGeom prst="rect">
            <a:avLst/>
          </a:prstGeom>
          <a:noFill/>
        </p:spPr>
        <p:txBody>
          <a:bodyPr wrap="none" lIns="0" tIns="0" rIns="0" rtlCol="0">
            <a:spAutoFit/>
          </a:bodyPr>
          <a:lstStyle/>
          <a:p>
            <a:pPr algn="l">
              <a:lnSpc>
                <a:spcPts val="2000"/>
              </a:lnSpc>
            </a:pPr>
            <a:r>
              <a:rPr lang="en-US" altLang="zh-CN" sz="3200" b="1">
                <a:solidFill>
                  <a:schemeClr val="tx1">
                    <a:lumMod val="50000"/>
                  </a:schemeClr>
                </a:solidFill>
              </a:rPr>
              <a:t>…</a:t>
            </a:r>
            <a:endParaRPr lang="zh-CN" altLang="en-US" sz="3200" b="1" err="1">
              <a:solidFill>
                <a:schemeClr val="tx1">
                  <a:lumMod val="50000"/>
                </a:schemeClr>
              </a:solidFill>
            </a:endParaRPr>
          </a:p>
        </p:txBody>
      </p:sp>
      <p:sp>
        <p:nvSpPr>
          <p:cNvPr id="23" name="TextBox 22">
            <a:extLst>
              <a:ext uri="{FF2B5EF4-FFF2-40B4-BE49-F238E27FC236}">
                <a16:creationId xmlns:a16="http://schemas.microsoft.com/office/drawing/2014/main" id="{E49AC6F0-DF3E-C3EF-97A1-878B43B0847B}"/>
              </a:ext>
            </a:extLst>
          </p:cNvPr>
          <p:cNvSpPr txBox="1"/>
          <p:nvPr/>
        </p:nvSpPr>
        <p:spPr>
          <a:xfrm>
            <a:off x="9206193" y="3238401"/>
            <a:ext cx="291747" cy="346890"/>
          </a:xfrm>
          <a:prstGeom prst="rect">
            <a:avLst/>
          </a:prstGeom>
          <a:noFill/>
        </p:spPr>
        <p:txBody>
          <a:bodyPr wrap="none" lIns="0" tIns="0" rIns="0" rtlCol="0">
            <a:spAutoFit/>
          </a:bodyPr>
          <a:lstStyle/>
          <a:p>
            <a:pPr algn="l">
              <a:lnSpc>
                <a:spcPts val="2000"/>
              </a:lnSpc>
            </a:pPr>
            <a:r>
              <a:rPr lang="en-US" altLang="zh-CN" sz="3200" b="1">
                <a:solidFill>
                  <a:schemeClr val="tx1">
                    <a:lumMod val="50000"/>
                  </a:schemeClr>
                </a:solidFill>
              </a:rPr>
              <a:t>…</a:t>
            </a:r>
            <a:endParaRPr lang="zh-CN" altLang="en-US" sz="3200" b="1" err="1">
              <a:solidFill>
                <a:schemeClr val="tx1">
                  <a:lumMod val="50000"/>
                </a:schemeClr>
              </a:solidFill>
            </a:endParaRPr>
          </a:p>
        </p:txBody>
      </p:sp>
      <p:sp>
        <p:nvSpPr>
          <p:cNvPr id="24" name="TextBox 23">
            <a:extLst>
              <a:ext uri="{FF2B5EF4-FFF2-40B4-BE49-F238E27FC236}">
                <a16:creationId xmlns:a16="http://schemas.microsoft.com/office/drawing/2014/main" id="{832D0B71-1A85-BB62-D8E0-5800DC1614CE}"/>
              </a:ext>
            </a:extLst>
          </p:cNvPr>
          <p:cNvSpPr txBox="1"/>
          <p:nvPr/>
        </p:nvSpPr>
        <p:spPr>
          <a:xfrm>
            <a:off x="2281741" y="3772524"/>
            <a:ext cx="597408" cy="230832"/>
          </a:xfrm>
          <a:prstGeom prst="rect">
            <a:avLst/>
          </a:prstGeom>
          <a:noFill/>
        </p:spPr>
        <p:txBody>
          <a:bodyPr wrap="none" lIns="0" tIns="0" rIns="0" rtlCol="0">
            <a:spAutoFit/>
          </a:bodyPr>
          <a:lstStyle/>
          <a:p>
            <a:pPr algn="l"/>
            <a:r>
              <a:rPr lang="en-US" altLang="zh-CN" sz="1200"/>
              <a:t>Warm BG</a:t>
            </a:r>
            <a:endParaRPr lang="zh-CN" altLang="en-US" sz="1200" err="1"/>
          </a:p>
        </p:txBody>
      </p:sp>
      <p:sp>
        <p:nvSpPr>
          <p:cNvPr id="41" name="TextBox 40">
            <a:extLst>
              <a:ext uri="{FF2B5EF4-FFF2-40B4-BE49-F238E27FC236}">
                <a16:creationId xmlns:a16="http://schemas.microsoft.com/office/drawing/2014/main" id="{C3F6848E-AE50-5428-9D31-723DCA310C3E}"/>
              </a:ext>
            </a:extLst>
          </p:cNvPr>
          <p:cNvSpPr txBox="1"/>
          <p:nvPr/>
        </p:nvSpPr>
        <p:spPr>
          <a:xfrm>
            <a:off x="475999" y="4329816"/>
            <a:ext cx="5220340" cy="302647"/>
          </a:xfrm>
          <a:prstGeom prst="rect">
            <a:avLst/>
          </a:prstGeom>
          <a:noFill/>
        </p:spPr>
        <p:txBody>
          <a:bodyPr wrap="none" lIns="0" tIns="0" rIns="0" rtlCol="0">
            <a:spAutoFit/>
          </a:bodyPr>
          <a:lstStyle/>
          <a:p>
            <a:pPr marL="285750" indent="-285750" algn="l">
              <a:lnSpc>
                <a:spcPts val="2000"/>
              </a:lnSpc>
              <a:buFont typeface="Wingdings" panose="05000000000000000000" pitchFamily="2" charset="2"/>
              <a:buChar char="Ø"/>
            </a:pPr>
            <a:r>
              <a:rPr lang="en-US" altLang="zh-CN"/>
              <a:t>Reference*: Geometric sphere defined at </a:t>
            </a:r>
            <a:r>
              <a:rPr lang="en-US" altLang="zh-CN" err="1"/>
              <a:t>OpenGate</a:t>
            </a:r>
            <a:r>
              <a:rPr lang="en-US" altLang="zh-CN"/>
              <a:t>.</a:t>
            </a:r>
          </a:p>
        </p:txBody>
      </p:sp>
      <p:grpSp>
        <p:nvGrpSpPr>
          <p:cNvPr id="43" name="Group 42">
            <a:extLst>
              <a:ext uri="{FF2B5EF4-FFF2-40B4-BE49-F238E27FC236}">
                <a16:creationId xmlns:a16="http://schemas.microsoft.com/office/drawing/2014/main" id="{B1522AC3-FC51-A17B-5B11-C710E18DD1D2}"/>
              </a:ext>
            </a:extLst>
          </p:cNvPr>
          <p:cNvGrpSpPr/>
          <p:nvPr/>
        </p:nvGrpSpPr>
        <p:grpSpPr>
          <a:xfrm>
            <a:off x="7477362" y="4600925"/>
            <a:ext cx="2242744" cy="1663197"/>
            <a:chOff x="9640778" y="348566"/>
            <a:chExt cx="2242744" cy="1663197"/>
          </a:xfrm>
        </p:grpSpPr>
        <p:pic>
          <p:nvPicPr>
            <p:cNvPr id="44" name="Picture 43" descr="A close-up of a white circle&#10;&#10;AI-generated content may be incorrect.">
              <a:extLst>
                <a:ext uri="{FF2B5EF4-FFF2-40B4-BE49-F238E27FC236}">
                  <a16:creationId xmlns:a16="http://schemas.microsoft.com/office/drawing/2014/main" id="{2D828E43-0DAD-78C5-AF90-F4B689CFDD05}"/>
                </a:ext>
              </a:extLst>
            </p:cNvPr>
            <p:cNvPicPr>
              <a:picLocks noChangeAspect="1"/>
            </p:cNvPicPr>
            <p:nvPr/>
          </p:nvPicPr>
          <p:blipFill>
            <a:blip r:embed="rId10"/>
            <a:stretch>
              <a:fillRect/>
            </a:stretch>
          </p:blipFill>
          <p:spPr>
            <a:xfrm>
              <a:off x="10220325" y="348566"/>
              <a:ext cx="1663197" cy="1663197"/>
            </a:xfrm>
            <a:prstGeom prst="rect">
              <a:avLst/>
            </a:prstGeom>
          </p:spPr>
        </p:pic>
        <p:sp>
          <p:nvSpPr>
            <p:cNvPr id="45" name="TextBox 44">
              <a:extLst>
                <a:ext uri="{FF2B5EF4-FFF2-40B4-BE49-F238E27FC236}">
                  <a16:creationId xmlns:a16="http://schemas.microsoft.com/office/drawing/2014/main" id="{2BDBF02B-F909-3D03-DCA3-FEE9F0927C47}"/>
                </a:ext>
              </a:extLst>
            </p:cNvPr>
            <p:cNvSpPr txBox="1"/>
            <p:nvPr/>
          </p:nvSpPr>
          <p:spPr>
            <a:xfrm>
              <a:off x="9640778" y="1463271"/>
              <a:ext cx="1168140" cy="285912"/>
            </a:xfrm>
            <a:prstGeom prst="rect">
              <a:avLst/>
            </a:prstGeom>
            <a:noFill/>
          </p:spPr>
          <p:txBody>
            <a:bodyPr wrap="none" lIns="0" tIns="0" rIns="0" rtlCol="0">
              <a:spAutoFit/>
            </a:bodyPr>
            <a:lstStyle/>
            <a:p>
              <a:pPr algn="l">
                <a:lnSpc>
                  <a:spcPts val="2000"/>
                </a:lnSpc>
              </a:pPr>
              <a:r>
                <a:rPr lang="en-US" altLang="zh-CN" sz="1400">
                  <a:solidFill>
                    <a:srgbClr val="FF0000"/>
                  </a:solidFill>
                </a:rPr>
                <a:t>Background VOI</a:t>
              </a:r>
              <a:endParaRPr lang="zh-CN" altLang="en-US" sz="1400" err="1">
                <a:solidFill>
                  <a:srgbClr val="FF0000"/>
                </a:solidFill>
              </a:endParaRPr>
            </a:p>
          </p:txBody>
        </p:sp>
        <p:sp>
          <p:nvSpPr>
            <p:cNvPr id="46" name="TextBox 45">
              <a:extLst>
                <a:ext uri="{FF2B5EF4-FFF2-40B4-BE49-F238E27FC236}">
                  <a16:creationId xmlns:a16="http://schemas.microsoft.com/office/drawing/2014/main" id="{90B4E4D9-B49F-37B5-0067-BF2B5730EBBE}"/>
                </a:ext>
              </a:extLst>
            </p:cNvPr>
            <p:cNvSpPr txBox="1"/>
            <p:nvPr/>
          </p:nvSpPr>
          <p:spPr>
            <a:xfrm>
              <a:off x="10124635" y="876509"/>
              <a:ext cx="814390" cy="285912"/>
            </a:xfrm>
            <a:prstGeom prst="rect">
              <a:avLst/>
            </a:prstGeom>
            <a:noFill/>
          </p:spPr>
          <p:txBody>
            <a:bodyPr wrap="none" lIns="0" tIns="0" rIns="0" rtlCol="0">
              <a:spAutoFit/>
            </a:bodyPr>
            <a:lstStyle/>
            <a:p>
              <a:pPr algn="l">
                <a:lnSpc>
                  <a:spcPts val="2000"/>
                </a:lnSpc>
              </a:pPr>
              <a:r>
                <a:rPr lang="en-US" altLang="zh-CN" sz="1400">
                  <a:solidFill>
                    <a:srgbClr val="FF0000"/>
                  </a:solidFill>
                </a:rPr>
                <a:t>Sphere VOI</a:t>
              </a:r>
              <a:endParaRPr lang="zh-CN" altLang="en-US" sz="1400" err="1">
                <a:solidFill>
                  <a:srgbClr val="FF0000"/>
                </a:solidFill>
              </a:endParaRPr>
            </a:p>
          </p:txBody>
        </p:sp>
      </p:grpSp>
      <p:sp>
        <p:nvSpPr>
          <p:cNvPr id="48" name="TextBox 47">
            <a:extLst>
              <a:ext uri="{FF2B5EF4-FFF2-40B4-BE49-F238E27FC236}">
                <a16:creationId xmlns:a16="http://schemas.microsoft.com/office/drawing/2014/main" id="{40AB1B6F-5F8C-8E97-0D67-D59CB2392FFC}"/>
              </a:ext>
            </a:extLst>
          </p:cNvPr>
          <p:cNvSpPr txBox="1"/>
          <p:nvPr/>
        </p:nvSpPr>
        <p:spPr>
          <a:xfrm>
            <a:off x="385414" y="4882670"/>
            <a:ext cx="6107806" cy="1374735"/>
          </a:xfrm>
          <a:prstGeom prst="rect">
            <a:avLst/>
          </a:prstGeom>
          <a:noFill/>
        </p:spPr>
        <p:txBody>
          <a:bodyPr wrap="square">
            <a:spAutoFit/>
          </a:bodyPr>
          <a:lstStyle/>
          <a:p>
            <a:pPr marL="285750" indent="-285750" algn="l">
              <a:lnSpc>
                <a:spcPts val="2000"/>
              </a:lnSpc>
              <a:buFont typeface="Wingdings" panose="05000000000000000000" pitchFamily="2" charset="2"/>
              <a:buChar char="Ø"/>
            </a:pPr>
            <a:r>
              <a:rPr lang="en-US" altLang="zh-CN">
                <a:solidFill>
                  <a:schemeClr val="tx1">
                    <a:lumMod val="50000"/>
                  </a:schemeClr>
                </a:solidFill>
              </a:rPr>
              <a:t>Mean activity Concentration;</a:t>
            </a:r>
          </a:p>
          <a:p>
            <a:pPr marL="285750" indent="-285750" algn="l">
              <a:lnSpc>
                <a:spcPts val="2000"/>
              </a:lnSpc>
              <a:buFont typeface="Wingdings" panose="05000000000000000000" pitchFamily="2" charset="2"/>
              <a:buChar char="Ø"/>
            </a:pPr>
            <a:r>
              <a:rPr lang="en-US" altLang="zh-CN">
                <a:solidFill>
                  <a:schemeClr val="tx1">
                    <a:lumMod val="50000"/>
                  </a:schemeClr>
                </a:solidFill>
              </a:rPr>
              <a:t>Contrast Recovery (CRC)</a:t>
            </a:r>
          </a:p>
          <a:p>
            <a:pPr algn="l">
              <a:lnSpc>
                <a:spcPts val="2000"/>
              </a:lnSpc>
            </a:pPr>
            <a:endParaRPr lang="en-US" altLang="zh-CN" b="1">
              <a:solidFill>
                <a:schemeClr val="tx1">
                  <a:lumMod val="50000"/>
                </a:schemeClr>
              </a:solidFill>
            </a:endParaRPr>
          </a:p>
          <a:p>
            <a:pPr algn="l">
              <a:lnSpc>
                <a:spcPts val="2000"/>
              </a:lnSpc>
            </a:pPr>
            <a:r>
              <a:rPr lang="en-US" altLang="zh-CN" b="1">
                <a:solidFill>
                  <a:schemeClr val="tx1">
                    <a:lumMod val="50000"/>
                  </a:schemeClr>
                </a:solidFill>
              </a:rPr>
              <a:t>To Answer:</a:t>
            </a:r>
          </a:p>
          <a:p>
            <a:pPr marL="285750" indent="-285750" algn="l">
              <a:lnSpc>
                <a:spcPts val="2000"/>
              </a:lnSpc>
              <a:buFont typeface="Wingdings" panose="05000000000000000000" pitchFamily="2" charset="2"/>
              <a:buChar char="Ø"/>
            </a:pPr>
            <a:r>
              <a:rPr lang="en-US" altLang="zh-CN" b="1">
                <a:solidFill>
                  <a:schemeClr val="tx1">
                    <a:lumMod val="50000"/>
                  </a:schemeClr>
                </a:solidFill>
              </a:rPr>
              <a:t>How much biases are introduced during the voxelization?</a:t>
            </a:r>
          </a:p>
        </p:txBody>
      </p:sp>
    </p:spTree>
    <p:extLst>
      <p:ext uri="{BB962C8B-B14F-4D97-AF65-F5344CB8AC3E}">
        <p14:creationId xmlns:p14="http://schemas.microsoft.com/office/powerpoint/2010/main" val="1258455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fade">
                                      <p:cBhvr>
                                        <p:cTn id="7" dur="500"/>
                                        <p:tgtEl>
                                          <p:spTgt spid="4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8">
                                            <p:txEl>
                                              <p:pRg st="1" end="1"/>
                                            </p:txEl>
                                          </p:spTgt>
                                        </p:tgtEl>
                                        <p:attrNameLst>
                                          <p:attrName>style.visibility</p:attrName>
                                        </p:attrNameLst>
                                      </p:cBhvr>
                                      <p:to>
                                        <p:strVal val="visible"/>
                                      </p:to>
                                    </p:set>
                                    <p:animEffect transition="in" filter="fade">
                                      <p:cBhvr>
                                        <p:cTn id="10" dur="500"/>
                                        <p:tgtEl>
                                          <p:spTgt spid="4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8">
                                            <p:txEl>
                                              <p:pRg st="3" end="3"/>
                                            </p:txEl>
                                          </p:spTgt>
                                        </p:tgtEl>
                                        <p:attrNameLst>
                                          <p:attrName>style.visibility</p:attrName>
                                        </p:attrNameLst>
                                      </p:cBhvr>
                                      <p:to>
                                        <p:strVal val="visible"/>
                                      </p:to>
                                    </p:set>
                                    <p:animEffect transition="in" filter="fade">
                                      <p:cBhvr>
                                        <p:cTn id="18" dur="500"/>
                                        <p:tgtEl>
                                          <p:spTgt spid="48">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8">
                                            <p:txEl>
                                              <p:pRg st="4" end="4"/>
                                            </p:txEl>
                                          </p:spTgt>
                                        </p:tgtEl>
                                        <p:attrNameLst>
                                          <p:attrName>style.visibility</p:attrName>
                                        </p:attrNameLst>
                                      </p:cBhvr>
                                      <p:to>
                                        <p:strVal val="visible"/>
                                      </p:to>
                                    </p:set>
                                    <p:animEffect transition="in" filter="fade">
                                      <p:cBhvr>
                                        <p:cTn id="21" dur="500"/>
                                        <p:tgtEl>
                                          <p:spTgt spid="4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803A4-956A-B37A-024E-0EDE619167A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BE4C19-C7AD-4B88-97AF-93EB99554F86}"/>
              </a:ext>
            </a:extLst>
          </p:cNvPr>
          <p:cNvSpPr>
            <a:spLocks noGrp="1"/>
          </p:cNvSpPr>
          <p:nvPr>
            <p:ph type="sldNum" sz="quarter" idx="4"/>
          </p:nvPr>
        </p:nvSpPr>
        <p:spPr/>
        <p:txBody>
          <a:bodyPr/>
          <a:lstStyle/>
          <a:p>
            <a:fld id="{4FAB73BC-B049-4115-A692-8D63A059BFB8}" type="slidenum">
              <a:rPr lang="en-US" smtClean="0"/>
              <a:pPr/>
              <a:t>12</a:t>
            </a:fld>
            <a:endParaRPr lang="en-US"/>
          </a:p>
        </p:txBody>
      </p:sp>
      <p:sp>
        <p:nvSpPr>
          <p:cNvPr id="4" name="Title 3">
            <a:extLst>
              <a:ext uri="{FF2B5EF4-FFF2-40B4-BE49-F238E27FC236}">
                <a16:creationId xmlns:a16="http://schemas.microsoft.com/office/drawing/2014/main" id="{52E0B8B0-2916-CE1B-6CD8-CF1678FD5FA9}"/>
              </a:ext>
            </a:extLst>
          </p:cNvPr>
          <p:cNvSpPr>
            <a:spLocks noGrp="1"/>
          </p:cNvSpPr>
          <p:nvPr>
            <p:ph type="title"/>
          </p:nvPr>
        </p:nvSpPr>
        <p:spPr>
          <a:xfrm>
            <a:off x="382587" y="0"/>
            <a:ext cx="11792871" cy="1524000"/>
          </a:xfrm>
        </p:spPr>
        <p:txBody>
          <a:bodyPr/>
          <a:lstStyle/>
          <a:p>
            <a:r>
              <a:rPr lang="en-US" altLang="zh-CN"/>
              <a:t>Partial adult female XCAT phantom </a:t>
            </a:r>
          </a:p>
        </p:txBody>
      </p:sp>
      <p:sp>
        <p:nvSpPr>
          <p:cNvPr id="25" name="TextBox 24">
            <a:extLst>
              <a:ext uri="{FF2B5EF4-FFF2-40B4-BE49-F238E27FC236}">
                <a16:creationId xmlns:a16="http://schemas.microsoft.com/office/drawing/2014/main" id="{384D2844-8E35-AE82-AAF3-97E8111C0E69}"/>
              </a:ext>
            </a:extLst>
          </p:cNvPr>
          <p:cNvSpPr txBox="1"/>
          <p:nvPr/>
        </p:nvSpPr>
        <p:spPr>
          <a:xfrm>
            <a:off x="383300" y="1263027"/>
            <a:ext cx="4254497" cy="646331"/>
          </a:xfrm>
          <a:prstGeom prst="rect">
            <a:avLst/>
          </a:prstGeom>
          <a:noFill/>
        </p:spPr>
        <p:txBody>
          <a:bodyPr wrap="square">
            <a:spAutoFit/>
          </a:bodyPr>
          <a:lstStyle/>
          <a:p>
            <a:r>
              <a:rPr lang="en-US" altLang="zh-CN" b="1"/>
              <a:t>Partial adult female XCAT phantom </a:t>
            </a:r>
          </a:p>
          <a:p>
            <a:r>
              <a:rPr lang="en-US" altLang="zh-CN"/>
              <a:t>(163 cm, 66 kg, [</a:t>
            </a:r>
            <a:r>
              <a:rPr lang="en-US" altLang="zh-CN" baseline="30000"/>
              <a:t>18</a:t>
            </a:r>
            <a:r>
              <a:rPr lang="en-US" altLang="zh-CN"/>
              <a:t>F]FDG, 2 MBq/kg)</a:t>
            </a:r>
            <a:endParaRPr lang="zh-CN" altLang="en-US"/>
          </a:p>
        </p:txBody>
      </p:sp>
      <p:pic>
        <p:nvPicPr>
          <p:cNvPr id="26" name="Graphic 25">
            <a:extLst>
              <a:ext uri="{FF2B5EF4-FFF2-40B4-BE49-F238E27FC236}">
                <a16:creationId xmlns:a16="http://schemas.microsoft.com/office/drawing/2014/main" id="{06B73746-98C4-15CE-DCE3-32E70F0BD5A3}"/>
              </a:ext>
            </a:extLst>
          </p:cNvPr>
          <p:cNvPicPr>
            <a:picLocks noChangeAspect="1"/>
          </p:cNvPicPr>
          <p:nvPr/>
        </p:nvPicPr>
        <p:blipFill>
          <a:blip r:embed="rId2">
            <a:extLst>
              <a:ext uri="{96DAC541-7B7A-43D3-8B79-37D633B846F1}">
                <asvg:svgBlip xmlns:asvg="http://schemas.microsoft.com/office/drawing/2016/SVG/main" r:embed="rId3"/>
              </a:ext>
            </a:extLst>
          </a:blip>
          <a:srcRect l="19126" t="7222" r="15555" b="9957"/>
          <a:stretch>
            <a:fillRect/>
          </a:stretch>
        </p:blipFill>
        <p:spPr>
          <a:xfrm rot="5400000" flipH="1">
            <a:off x="4271184" y="1420656"/>
            <a:ext cx="2645117" cy="2515363"/>
          </a:xfrm>
          <a:prstGeom prst="rect">
            <a:avLst/>
          </a:prstGeom>
        </p:spPr>
      </p:pic>
      <p:sp>
        <p:nvSpPr>
          <p:cNvPr id="27" name="TextBox 26">
            <a:extLst>
              <a:ext uri="{FF2B5EF4-FFF2-40B4-BE49-F238E27FC236}">
                <a16:creationId xmlns:a16="http://schemas.microsoft.com/office/drawing/2014/main" id="{9F73F869-F269-9876-5761-BB70498E9962}"/>
              </a:ext>
            </a:extLst>
          </p:cNvPr>
          <p:cNvSpPr txBox="1"/>
          <p:nvPr/>
        </p:nvSpPr>
        <p:spPr>
          <a:xfrm>
            <a:off x="537843" y="2232396"/>
            <a:ext cx="3450518" cy="1431161"/>
          </a:xfrm>
          <a:prstGeom prst="rect">
            <a:avLst/>
          </a:prstGeom>
          <a:noFill/>
        </p:spPr>
        <p:txBody>
          <a:bodyPr wrap="square" lIns="0" tIns="0" rIns="0" rtlCol="0">
            <a:spAutoFit/>
          </a:bodyPr>
          <a:lstStyle/>
          <a:p>
            <a:pPr algn="l"/>
            <a:r>
              <a:rPr lang="en-US" altLang="zh-CN" b="1"/>
              <a:t>14 lesions </a:t>
            </a:r>
            <a:r>
              <a:rPr lang="en-US" altLang="zh-CN"/>
              <a:t>from 20 patients.</a:t>
            </a:r>
          </a:p>
          <a:p>
            <a:pPr marL="285750" indent="-285750">
              <a:buFont typeface="Wingdings" panose="05000000000000000000" pitchFamily="2" charset="2"/>
              <a:buChar char="Ø"/>
            </a:pPr>
            <a:r>
              <a:rPr lang="en-US" altLang="zh-CN" b="1"/>
              <a:t>Lesion: </a:t>
            </a:r>
          </a:p>
          <a:p>
            <a:pPr marL="742950" lvl="1" indent="-285750">
              <a:buFont typeface="Wingdings" panose="05000000000000000000" pitchFamily="2" charset="2"/>
              <a:buChar char="Ø"/>
            </a:pPr>
            <a:r>
              <a:rPr lang="en-US" altLang="zh-CN"/>
              <a:t>SUV values: 3.5, 7 and 14;</a:t>
            </a:r>
          </a:p>
          <a:p>
            <a:pPr marL="742950" lvl="1" indent="-285750">
              <a:buFont typeface="Wingdings" panose="05000000000000000000" pitchFamily="2" charset="2"/>
              <a:buChar char="Ø"/>
            </a:pPr>
            <a:r>
              <a:rPr lang="en-US" altLang="zh-CN"/>
              <a:t>Ø = 10 &amp; 15 mm</a:t>
            </a:r>
          </a:p>
          <a:p>
            <a:pPr marL="742950" lvl="1" indent="-285750">
              <a:buFont typeface="Wingdings" panose="05000000000000000000" pitchFamily="2" charset="2"/>
              <a:buChar char="Ø"/>
            </a:pPr>
            <a:r>
              <a:rPr lang="en-US" altLang="zh-CN"/>
              <a:t>Lung &amp; liver area</a:t>
            </a:r>
            <a:endParaRPr lang="zh-CN" altLang="en-US" err="1"/>
          </a:p>
        </p:txBody>
      </p:sp>
      <p:grpSp>
        <p:nvGrpSpPr>
          <p:cNvPr id="80" name="Group 79">
            <a:extLst>
              <a:ext uri="{FF2B5EF4-FFF2-40B4-BE49-F238E27FC236}">
                <a16:creationId xmlns:a16="http://schemas.microsoft.com/office/drawing/2014/main" id="{8207BCE0-C911-6761-4FE1-2EDCCE6F27B6}"/>
              </a:ext>
            </a:extLst>
          </p:cNvPr>
          <p:cNvGrpSpPr/>
          <p:nvPr/>
        </p:nvGrpSpPr>
        <p:grpSpPr>
          <a:xfrm>
            <a:off x="7890142" y="206503"/>
            <a:ext cx="3351110" cy="3623160"/>
            <a:chOff x="7890142" y="290913"/>
            <a:chExt cx="3351110" cy="3623160"/>
          </a:xfrm>
        </p:grpSpPr>
        <p:grpSp>
          <p:nvGrpSpPr>
            <p:cNvPr id="28" name="Group 27">
              <a:extLst>
                <a:ext uri="{FF2B5EF4-FFF2-40B4-BE49-F238E27FC236}">
                  <a16:creationId xmlns:a16="http://schemas.microsoft.com/office/drawing/2014/main" id="{745141AE-3180-124A-963A-FDDB75A2FBCE}"/>
                </a:ext>
              </a:extLst>
            </p:cNvPr>
            <p:cNvGrpSpPr/>
            <p:nvPr/>
          </p:nvGrpSpPr>
          <p:grpSpPr>
            <a:xfrm>
              <a:off x="7890142" y="290913"/>
              <a:ext cx="3351110" cy="1740660"/>
              <a:chOff x="649345" y="4513923"/>
              <a:chExt cx="3351110" cy="1740660"/>
            </a:xfrm>
          </p:grpSpPr>
          <p:pic>
            <p:nvPicPr>
              <p:cNvPr id="31" name="Picture 30" descr="A grey and white image of a human body&#10;&#10;AI-generated content may be incorrect.">
                <a:extLst>
                  <a:ext uri="{FF2B5EF4-FFF2-40B4-BE49-F238E27FC236}">
                    <a16:creationId xmlns:a16="http://schemas.microsoft.com/office/drawing/2014/main" id="{1FFFCE17-20DD-1748-7233-3A25CA28496E}"/>
                  </a:ext>
                </a:extLst>
              </p:cNvPr>
              <p:cNvPicPr>
                <a:picLocks noChangeAspect="1"/>
              </p:cNvPicPr>
              <p:nvPr/>
            </p:nvPicPr>
            <p:blipFill>
              <a:blip r:embed="rId4"/>
              <a:stretch>
                <a:fillRect/>
              </a:stretch>
            </p:blipFill>
            <p:spPr>
              <a:xfrm rot="10800000">
                <a:off x="649345" y="4532656"/>
                <a:ext cx="1348199" cy="1440000"/>
              </a:xfrm>
              <a:prstGeom prst="rect">
                <a:avLst/>
              </a:prstGeom>
            </p:spPr>
          </p:pic>
          <p:pic>
            <p:nvPicPr>
              <p:cNvPr id="32" name="Picture 31" descr="A grey and white image of a human body&#10;&#10;AI-generated content may be incorrect.">
                <a:extLst>
                  <a:ext uri="{FF2B5EF4-FFF2-40B4-BE49-F238E27FC236}">
                    <a16:creationId xmlns:a16="http://schemas.microsoft.com/office/drawing/2014/main" id="{FBCFE4D5-4EA4-49E0-3263-111551A89532}"/>
                  </a:ext>
                </a:extLst>
              </p:cNvPr>
              <p:cNvPicPr>
                <a:picLocks noChangeAspect="1"/>
              </p:cNvPicPr>
              <p:nvPr/>
            </p:nvPicPr>
            <p:blipFill>
              <a:blip r:embed="rId4"/>
              <a:srcRect l="22454" t="23710" r="40117" b="50358"/>
              <a:stretch>
                <a:fillRect/>
              </a:stretch>
            </p:blipFill>
            <p:spPr>
              <a:xfrm rot="10800000">
                <a:off x="2054569" y="4513923"/>
                <a:ext cx="1945886" cy="1440000"/>
              </a:xfrm>
              <a:prstGeom prst="rect">
                <a:avLst/>
              </a:prstGeom>
              <a:ln w="19050">
                <a:solidFill>
                  <a:srgbClr val="FF0000"/>
                </a:solidFill>
              </a:ln>
            </p:spPr>
          </p:pic>
          <p:sp>
            <p:nvSpPr>
              <p:cNvPr id="33" name="Rectangle 32">
                <a:extLst>
                  <a:ext uri="{FF2B5EF4-FFF2-40B4-BE49-F238E27FC236}">
                    <a16:creationId xmlns:a16="http://schemas.microsoft.com/office/drawing/2014/main" id="{C1FE9F6A-3DD7-0795-8E78-79369A45842B}"/>
                  </a:ext>
                </a:extLst>
              </p:cNvPr>
              <p:cNvSpPr/>
              <p:nvPr/>
            </p:nvSpPr>
            <p:spPr>
              <a:xfrm>
                <a:off x="1191445" y="5257813"/>
                <a:ext cx="503390" cy="3734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TextBox 37">
                <a:extLst>
                  <a:ext uri="{FF2B5EF4-FFF2-40B4-BE49-F238E27FC236}">
                    <a16:creationId xmlns:a16="http://schemas.microsoft.com/office/drawing/2014/main" id="{3164244F-3488-6B04-9165-0B07FA8F0176}"/>
                  </a:ext>
                </a:extLst>
              </p:cNvPr>
              <p:cNvSpPr txBox="1"/>
              <p:nvPr/>
            </p:nvSpPr>
            <p:spPr>
              <a:xfrm>
                <a:off x="1837722" y="5968671"/>
                <a:ext cx="1369414" cy="285912"/>
              </a:xfrm>
              <a:prstGeom prst="rect">
                <a:avLst/>
              </a:prstGeom>
              <a:noFill/>
            </p:spPr>
            <p:txBody>
              <a:bodyPr wrap="none" lIns="0" tIns="0" rIns="0" rtlCol="0">
                <a:spAutoFit/>
              </a:bodyPr>
              <a:lstStyle/>
              <a:p>
                <a:pPr algn="l">
                  <a:lnSpc>
                    <a:spcPts val="2000"/>
                  </a:lnSpc>
                </a:pPr>
                <a:r>
                  <a:rPr lang="en-US" altLang="zh-CN" sz="1400"/>
                  <a:t>0.75 mm voxel size</a:t>
                </a:r>
                <a:endParaRPr lang="zh-CN" altLang="en-US" sz="1400" err="1"/>
              </a:p>
            </p:txBody>
          </p:sp>
        </p:grpSp>
        <p:grpSp>
          <p:nvGrpSpPr>
            <p:cNvPr id="30" name="Group 29">
              <a:extLst>
                <a:ext uri="{FF2B5EF4-FFF2-40B4-BE49-F238E27FC236}">
                  <a16:creationId xmlns:a16="http://schemas.microsoft.com/office/drawing/2014/main" id="{FBEED89C-8C36-2796-898A-621804E1BC1A}"/>
                </a:ext>
              </a:extLst>
            </p:cNvPr>
            <p:cNvGrpSpPr/>
            <p:nvPr/>
          </p:nvGrpSpPr>
          <p:grpSpPr>
            <a:xfrm>
              <a:off x="7890142" y="2146936"/>
              <a:ext cx="3351110" cy="1767137"/>
              <a:chOff x="5828608" y="4465121"/>
              <a:chExt cx="3351110" cy="1767137"/>
            </a:xfrm>
          </p:grpSpPr>
          <p:pic>
            <p:nvPicPr>
              <p:cNvPr id="34" name="Picture 33" descr="A greyscale shot of a person's body&#10;&#10;AI-generated content may be incorrect.">
                <a:extLst>
                  <a:ext uri="{FF2B5EF4-FFF2-40B4-BE49-F238E27FC236}">
                    <a16:creationId xmlns:a16="http://schemas.microsoft.com/office/drawing/2014/main" id="{06FB6EA1-CF52-B4F3-B359-5B769D9BC0A4}"/>
                  </a:ext>
                </a:extLst>
              </p:cNvPr>
              <p:cNvPicPr>
                <a:picLocks noChangeAspect="1"/>
              </p:cNvPicPr>
              <p:nvPr/>
            </p:nvPicPr>
            <p:blipFill>
              <a:blip r:embed="rId5"/>
              <a:stretch>
                <a:fillRect/>
              </a:stretch>
            </p:blipFill>
            <p:spPr>
              <a:xfrm rot="10800000">
                <a:off x="5828608" y="4489200"/>
                <a:ext cx="1342556" cy="1440000"/>
              </a:xfrm>
              <a:prstGeom prst="rect">
                <a:avLst/>
              </a:prstGeom>
            </p:spPr>
          </p:pic>
          <p:sp>
            <p:nvSpPr>
              <p:cNvPr id="35" name="Rectangle 34">
                <a:extLst>
                  <a:ext uri="{FF2B5EF4-FFF2-40B4-BE49-F238E27FC236}">
                    <a16:creationId xmlns:a16="http://schemas.microsoft.com/office/drawing/2014/main" id="{861323D3-CA5D-91D3-D0A2-D9AC3DB7DAFF}"/>
                  </a:ext>
                </a:extLst>
              </p:cNvPr>
              <p:cNvSpPr/>
              <p:nvPr/>
            </p:nvSpPr>
            <p:spPr>
              <a:xfrm>
                <a:off x="6377396" y="5185121"/>
                <a:ext cx="503390" cy="373429"/>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Picture 35" descr="A greyscale shot of a person's body&#10;&#10;AI-generated content may be incorrect.">
                <a:extLst>
                  <a:ext uri="{FF2B5EF4-FFF2-40B4-BE49-F238E27FC236}">
                    <a16:creationId xmlns:a16="http://schemas.microsoft.com/office/drawing/2014/main" id="{404771B7-0E01-8343-08F9-CF313A440BE5}"/>
                  </a:ext>
                </a:extLst>
              </p:cNvPr>
              <p:cNvPicPr>
                <a:picLocks noChangeAspect="1"/>
              </p:cNvPicPr>
              <p:nvPr/>
            </p:nvPicPr>
            <p:blipFill>
              <a:blip r:embed="rId5"/>
              <a:srcRect l="21629" t="25740" r="40877" b="48328"/>
              <a:stretch>
                <a:fillRect/>
              </a:stretch>
            </p:blipFill>
            <p:spPr>
              <a:xfrm rot="10800000">
                <a:off x="7238563" y="4465121"/>
                <a:ext cx="1941155" cy="1440000"/>
              </a:xfrm>
              <a:prstGeom prst="rect">
                <a:avLst/>
              </a:prstGeom>
              <a:ln w="19050">
                <a:solidFill>
                  <a:srgbClr val="FFC000"/>
                </a:solidFill>
              </a:ln>
            </p:spPr>
          </p:pic>
          <p:sp>
            <p:nvSpPr>
              <p:cNvPr id="39" name="TextBox 38">
                <a:extLst>
                  <a:ext uri="{FF2B5EF4-FFF2-40B4-BE49-F238E27FC236}">
                    <a16:creationId xmlns:a16="http://schemas.microsoft.com/office/drawing/2014/main" id="{95486DF0-2955-0BD9-C39C-C0A0ADC9E9F2}"/>
                  </a:ext>
                </a:extLst>
              </p:cNvPr>
              <p:cNvSpPr txBox="1"/>
              <p:nvPr/>
            </p:nvSpPr>
            <p:spPr>
              <a:xfrm>
                <a:off x="6971300" y="5946346"/>
                <a:ext cx="1460785" cy="285912"/>
              </a:xfrm>
              <a:prstGeom prst="rect">
                <a:avLst/>
              </a:prstGeom>
              <a:noFill/>
            </p:spPr>
            <p:txBody>
              <a:bodyPr wrap="none" lIns="0" tIns="0" rIns="0" rtlCol="0">
                <a:spAutoFit/>
              </a:bodyPr>
              <a:lstStyle/>
              <a:p>
                <a:pPr algn="l">
                  <a:lnSpc>
                    <a:spcPts val="2000"/>
                  </a:lnSpc>
                </a:pPr>
                <a:r>
                  <a:rPr lang="en-US" altLang="zh-CN" sz="1400"/>
                  <a:t>3.125 mm voxel size</a:t>
                </a:r>
                <a:endParaRPr lang="zh-CN" altLang="en-US" sz="1400" err="1"/>
              </a:p>
            </p:txBody>
          </p:sp>
        </p:grpSp>
      </p:grpSp>
      <p:sp>
        <p:nvSpPr>
          <p:cNvPr id="40" name="TextBox 39">
            <a:extLst>
              <a:ext uri="{FF2B5EF4-FFF2-40B4-BE49-F238E27FC236}">
                <a16:creationId xmlns:a16="http://schemas.microsoft.com/office/drawing/2014/main" id="{272E3E9A-6A1F-F086-FC33-D059082A1893}"/>
              </a:ext>
            </a:extLst>
          </p:cNvPr>
          <p:cNvSpPr txBox="1"/>
          <p:nvPr/>
        </p:nvSpPr>
        <p:spPr>
          <a:xfrm>
            <a:off x="250294" y="5790178"/>
            <a:ext cx="7008842" cy="559127"/>
          </a:xfrm>
          <a:prstGeom prst="rect">
            <a:avLst/>
          </a:prstGeom>
          <a:noFill/>
        </p:spPr>
        <p:txBody>
          <a:bodyPr wrap="none" lIns="0" tIns="0" rIns="0" rtlCol="0">
            <a:spAutoFit/>
          </a:bodyPr>
          <a:lstStyle/>
          <a:p>
            <a:pPr algn="l">
              <a:lnSpc>
                <a:spcPts val="2000"/>
              </a:lnSpc>
            </a:pPr>
            <a:r>
              <a:rPr lang="en-US" altLang="zh-CN" b="1">
                <a:solidFill>
                  <a:schemeClr val="tx1">
                    <a:lumMod val="50000"/>
                  </a:schemeClr>
                </a:solidFill>
              </a:rPr>
              <a:t>To answer: </a:t>
            </a:r>
          </a:p>
          <a:p>
            <a:pPr marL="742950" lvl="1" indent="-285750">
              <a:lnSpc>
                <a:spcPts val="2000"/>
              </a:lnSpc>
              <a:buFont typeface="Wingdings" panose="05000000000000000000" pitchFamily="2" charset="2"/>
              <a:buChar char="Ø"/>
            </a:pPr>
            <a:r>
              <a:rPr lang="en-US" altLang="zh-CN" b="1">
                <a:solidFill>
                  <a:schemeClr val="tx1">
                    <a:lumMod val="50000"/>
                  </a:schemeClr>
                </a:solidFill>
              </a:rPr>
              <a:t>Which voxel size performs the most robust lesion representation?</a:t>
            </a:r>
          </a:p>
        </p:txBody>
      </p:sp>
      <p:sp>
        <p:nvSpPr>
          <p:cNvPr id="41" name="TextBox 40">
            <a:extLst>
              <a:ext uri="{FF2B5EF4-FFF2-40B4-BE49-F238E27FC236}">
                <a16:creationId xmlns:a16="http://schemas.microsoft.com/office/drawing/2014/main" id="{0BF8CA2B-3601-5EB8-27DB-BDE95D53E36E}"/>
              </a:ext>
            </a:extLst>
          </p:cNvPr>
          <p:cNvSpPr txBox="1"/>
          <p:nvPr/>
        </p:nvSpPr>
        <p:spPr>
          <a:xfrm>
            <a:off x="250294" y="4093648"/>
            <a:ext cx="7639848" cy="559127"/>
          </a:xfrm>
          <a:prstGeom prst="rect">
            <a:avLst/>
          </a:prstGeom>
          <a:noFill/>
        </p:spPr>
        <p:txBody>
          <a:bodyPr wrap="none" lIns="0" tIns="0" rIns="0" rtlCol="0">
            <a:spAutoFit/>
          </a:bodyPr>
          <a:lstStyle/>
          <a:p>
            <a:pPr marL="285750" indent="-285750" algn="l">
              <a:lnSpc>
                <a:spcPts val="2000"/>
              </a:lnSpc>
              <a:buFont typeface="Wingdings" panose="05000000000000000000" pitchFamily="2" charset="2"/>
              <a:buChar char="Ø"/>
            </a:pPr>
            <a:r>
              <a:rPr lang="en-US" altLang="zh-CN"/>
              <a:t>Reference*: Geometric lesions defined at </a:t>
            </a:r>
            <a:r>
              <a:rPr lang="en-US" altLang="zh-CN" err="1"/>
              <a:t>OpenGate</a:t>
            </a:r>
            <a:r>
              <a:rPr lang="en-US" altLang="zh-CN"/>
              <a:t> + </a:t>
            </a:r>
            <a:r>
              <a:rPr lang="en-US" altLang="zh-CN" err="1"/>
              <a:t>voxelized</a:t>
            </a:r>
            <a:r>
              <a:rPr lang="en-US" altLang="zh-CN"/>
              <a:t> </a:t>
            </a:r>
            <a:r>
              <a:rPr lang="en-US" altLang="zh-CN" err="1"/>
              <a:t>partical</a:t>
            </a:r>
            <a:r>
              <a:rPr lang="en-US" altLang="zh-CN"/>
              <a:t> XCAT</a:t>
            </a:r>
          </a:p>
          <a:p>
            <a:pPr marL="285750" indent="-285750">
              <a:lnSpc>
                <a:spcPts val="2000"/>
              </a:lnSpc>
              <a:buFont typeface="Wingdings" panose="05000000000000000000" pitchFamily="2" charset="2"/>
              <a:buChar char="Ø"/>
            </a:pPr>
            <a:r>
              <a:rPr lang="en-US" altLang="zh-CN">
                <a:solidFill>
                  <a:schemeClr val="tx1">
                    <a:lumMod val="50000"/>
                  </a:schemeClr>
                </a:solidFill>
              </a:rPr>
              <a:t>Voxel size: 0.75, 1.0, 1.25, …, 3.0, 3.125 mm</a:t>
            </a:r>
          </a:p>
        </p:txBody>
      </p:sp>
      <p:sp>
        <p:nvSpPr>
          <p:cNvPr id="76" name="TextBox 75">
            <a:extLst>
              <a:ext uri="{FF2B5EF4-FFF2-40B4-BE49-F238E27FC236}">
                <a16:creationId xmlns:a16="http://schemas.microsoft.com/office/drawing/2014/main" id="{FA9CD81F-ED2E-5A4C-7BF9-FAE403EFBE44}"/>
              </a:ext>
            </a:extLst>
          </p:cNvPr>
          <p:cNvSpPr txBox="1"/>
          <p:nvPr/>
        </p:nvSpPr>
        <p:spPr>
          <a:xfrm>
            <a:off x="-3580" y="7081186"/>
            <a:ext cx="2205508" cy="1277273"/>
          </a:xfrm>
          <a:prstGeom prst="rect">
            <a:avLst/>
          </a:prstGeom>
          <a:solidFill>
            <a:schemeClr val="bg1">
              <a:lumMod val="85000"/>
            </a:schemeClr>
          </a:solidFill>
          <a:ln w="12700">
            <a:solidFill>
              <a:schemeClr val="tx1"/>
            </a:solidFill>
          </a:ln>
        </p:spPr>
        <p:txBody>
          <a:bodyPr wrap="square" lIns="0" tIns="0" rIns="0" rtlCol="0">
            <a:spAutoFit/>
          </a:bodyPr>
          <a:lstStyle/>
          <a:p>
            <a:pPr algn="l"/>
            <a:r>
              <a:rPr lang="en-US" altLang="zh-CN" sz="1600" b="1"/>
              <a:t>Reconstruction protocol:</a:t>
            </a:r>
          </a:p>
          <a:p>
            <a:pPr marL="285750" indent="-285750" algn="l">
              <a:buFont typeface="Wingdings" panose="05000000000000000000" pitchFamily="2" charset="2"/>
              <a:buChar char="Ø"/>
            </a:pPr>
            <a:r>
              <a:rPr lang="en-US" altLang="zh-CN" sz="1600"/>
              <a:t>5 mins scan</a:t>
            </a:r>
          </a:p>
          <a:p>
            <a:pPr marL="285750" indent="-285750" algn="l">
              <a:buFont typeface="Wingdings" panose="05000000000000000000" pitchFamily="2" charset="2"/>
              <a:buChar char="Ø"/>
            </a:pPr>
            <a:r>
              <a:rPr lang="en-US" altLang="zh-CN" sz="1600"/>
              <a:t>4i, 5s</a:t>
            </a:r>
          </a:p>
          <a:p>
            <a:pPr marL="285750" indent="-285750" algn="l">
              <a:buFont typeface="Wingdings" panose="05000000000000000000" pitchFamily="2" charset="2"/>
              <a:buChar char="Ø"/>
            </a:pPr>
            <a:r>
              <a:rPr lang="en-US" altLang="zh-CN" sz="1600"/>
              <a:t>OP-OSEM + PSF-TOF</a:t>
            </a:r>
          </a:p>
          <a:p>
            <a:pPr marL="285750" indent="-285750" algn="l">
              <a:buFont typeface="Wingdings" panose="05000000000000000000" pitchFamily="2" charset="2"/>
              <a:buChar char="Ø"/>
            </a:pPr>
            <a:r>
              <a:rPr lang="en-US" altLang="zh-CN" sz="1600"/>
              <a:t>No post-filter</a:t>
            </a:r>
          </a:p>
        </p:txBody>
      </p:sp>
      <p:grpSp>
        <p:nvGrpSpPr>
          <p:cNvPr id="81" name="Group 80">
            <a:extLst>
              <a:ext uri="{FF2B5EF4-FFF2-40B4-BE49-F238E27FC236}">
                <a16:creationId xmlns:a16="http://schemas.microsoft.com/office/drawing/2014/main" id="{B9B63888-FCA0-1342-6720-463D975D7093}"/>
              </a:ext>
            </a:extLst>
          </p:cNvPr>
          <p:cNvGrpSpPr/>
          <p:nvPr/>
        </p:nvGrpSpPr>
        <p:grpSpPr>
          <a:xfrm>
            <a:off x="8014686" y="3839349"/>
            <a:ext cx="3024788" cy="2940407"/>
            <a:chOff x="8014686" y="414232"/>
            <a:chExt cx="3024788" cy="2940407"/>
          </a:xfrm>
        </p:grpSpPr>
        <p:pic>
          <p:nvPicPr>
            <p:cNvPr id="84" name="Picture 83" descr="A screenshot of a chest x-ray&#10;&#10;AI-generated content may be incorrect.">
              <a:extLst>
                <a:ext uri="{FF2B5EF4-FFF2-40B4-BE49-F238E27FC236}">
                  <a16:creationId xmlns:a16="http://schemas.microsoft.com/office/drawing/2014/main" id="{69BDD028-CA5F-97B4-A1DE-71CEB1455915}"/>
                </a:ext>
              </a:extLst>
            </p:cNvPr>
            <p:cNvPicPr>
              <a:picLocks noChangeAspect="1"/>
            </p:cNvPicPr>
            <p:nvPr/>
          </p:nvPicPr>
          <p:blipFill>
            <a:blip r:embed="rId6"/>
            <a:srcRect l="11647" t="42361" r="19912" b="42176"/>
            <a:stretch>
              <a:fillRect/>
            </a:stretch>
          </p:blipFill>
          <p:spPr>
            <a:xfrm flipH="1">
              <a:off x="9675297" y="414232"/>
              <a:ext cx="1316722" cy="1416416"/>
            </a:xfrm>
            <a:prstGeom prst="rect">
              <a:avLst/>
            </a:prstGeom>
          </p:spPr>
        </p:pic>
        <p:grpSp>
          <p:nvGrpSpPr>
            <p:cNvPr id="82" name="Group 81">
              <a:extLst>
                <a:ext uri="{FF2B5EF4-FFF2-40B4-BE49-F238E27FC236}">
                  <a16:creationId xmlns:a16="http://schemas.microsoft.com/office/drawing/2014/main" id="{D5FCA13E-FF4B-F0BE-7D08-B5EA9C94ED10}"/>
                </a:ext>
              </a:extLst>
            </p:cNvPr>
            <p:cNvGrpSpPr/>
            <p:nvPr/>
          </p:nvGrpSpPr>
          <p:grpSpPr>
            <a:xfrm>
              <a:off x="8014686" y="421692"/>
              <a:ext cx="1361681" cy="2905434"/>
              <a:chOff x="7172341" y="270369"/>
              <a:chExt cx="1361681" cy="2905434"/>
            </a:xfrm>
          </p:grpSpPr>
          <p:pic>
            <p:nvPicPr>
              <p:cNvPr id="87" name="Picture 86" descr="A screenshot of a chest x-ray&#10;&#10;AI-generated content may be incorrect.">
                <a:extLst>
                  <a:ext uri="{FF2B5EF4-FFF2-40B4-BE49-F238E27FC236}">
                    <a16:creationId xmlns:a16="http://schemas.microsoft.com/office/drawing/2014/main" id="{986503BA-72D3-F5F8-AD7F-745EFA9A24D7}"/>
                  </a:ext>
                </a:extLst>
              </p:cNvPr>
              <p:cNvPicPr>
                <a:picLocks noChangeAspect="1"/>
              </p:cNvPicPr>
              <p:nvPr/>
            </p:nvPicPr>
            <p:blipFill>
              <a:blip r:embed="rId6"/>
              <a:srcRect l="11647" t="42361" r="19912" b="42176"/>
              <a:stretch>
                <a:fillRect/>
              </a:stretch>
            </p:blipFill>
            <p:spPr>
              <a:xfrm flipH="1">
                <a:off x="7172341" y="270369"/>
                <a:ext cx="1316720" cy="1416413"/>
              </a:xfrm>
              <a:prstGeom prst="rect">
                <a:avLst/>
              </a:prstGeom>
            </p:spPr>
          </p:pic>
          <p:pic>
            <p:nvPicPr>
              <p:cNvPr id="88" name="Picture 87">
                <a:extLst>
                  <a:ext uri="{FF2B5EF4-FFF2-40B4-BE49-F238E27FC236}">
                    <a16:creationId xmlns:a16="http://schemas.microsoft.com/office/drawing/2014/main" id="{90F43B82-DFC5-D757-326D-078690FDC1BB}"/>
                  </a:ext>
                </a:extLst>
              </p:cNvPr>
              <p:cNvPicPr>
                <a:picLocks noChangeAspect="1"/>
              </p:cNvPicPr>
              <p:nvPr/>
            </p:nvPicPr>
            <p:blipFill>
              <a:blip r:embed="rId7"/>
              <a:srcRect l="33331" t="44196" r="35747" b="40025"/>
              <a:stretch>
                <a:fillRect/>
              </a:stretch>
            </p:blipFill>
            <p:spPr>
              <a:xfrm flipH="1">
                <a:off x="7180994" y="1703927"/>
                <a:ext cx="1327833" cy="988797"/>
              </a:xfrm>
              <a:prstGeom prst="rect">
                <a:avLst/>
              </a:prstGeom>
              <a:ln w="19050">
                <a:solidFill>
                  <a:srgbClr val="FF0000"/>
                </a:solidFill>
              </a:ln>
            </p:spPr>
          </p:pic>
          <p:sp>
            <p:nvSpPr>
              <p:cNvPr id="89" name="TextBox 88">
                <a:extLst>
                  <a:ext uri="{FF2B5EF4-FFF2-40B4-BE49-F238E27FC236}">
                    <a16:creationId xmlns:a16="http://schemas.microsoft.com/office/drawing/2014/main" id="{7BA8FF4F-F415-83BC-E122-9AB096E9E7E3}"/>
                  </a:ext>
                </a:extLst>
              </p:cNvPr>
              <p:cNvSpPr txBox="1"/>
              <p:nvPr/>
            </p:nvSpPr>
            <p:spPr>
              <a:xfrm>
                <a:off x="7220522" y="2698749"/>
                <a:ext cx="1313500" cy="477054"/>
              </a:xfrm>
              <a:prstGeom prst="rect">
                <a:avLst/>
              </a:prstGeom>
              <a:noFill/>
            </p:spPr>
            <p:txBody>
              <a:bodyPr wrap="none" lIns="0" tIns="0" rIns="0" rtlCol="0">
                <a:spAutoFit/>
              </a:bodyPr>
              <a:lstStyle/>
              <a:p>
                <a:pPr algn="ctr"/>
                <a:r>
                  <a:rPr lang="en-US" altLang="zh-CN" sz="1400"/>
                  <a:t>Geometric lesions</a:t>
                </a:r>
              </a:p>
              <a:p>
                <a:pPr algn="ctr"/>
                <a:r>
                  <a:rPr lang="en-US" altLang="zh-CN" sz="1400"/>
                  <a:t>(Reference)</a:t>
                </a:r>
              </a:p>
            </p:txBody>
          </p:sp>
        </p:grpSp>
        <p:sp>
          <p:nvSpPr>
            <p:cNvPr id="83" name="Arrow: Left-Right 82">
              <a:extLst>
                <a:ext uri="{FF2B5EF4-FFF2-40B4-BE49-F238E27FC236}">
                  <a16:creationId xmlns:a16="http://schemas.microsoft.com/office/drawing/2014/main" id="{1A419E47-5561-0BFD-62B0-EF1C31F082C8}"/>
                </a:ext>
              </a:extLst>
            </p:cNvPr>
            <p:cNvSpPr/>
            <p:nvPr/>
          </p:nvSpPr>
          <p:spPr>
            <a:xfrm>
              <a:off x="9232698" y="1033983"/>
              <a:ext cx="596900" cy="387350"/>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TextBox 85">
              <a:extLst>
                <a:ext uri="{FF2B5EF4-FFF2-40B4-BE49-F238E27FC236}">
                  <a16:creationId xmlns:a16="http://schemas.microsoft.com/office/drawing/2014/main" id="{87DCBBC1-A984-D820-1DC4-338E0C5DAFB3}"/>
                </a:ext>
              </a:extLst>
            </p:cNvPr>
            <p:cNvSpPr txBox="1"/>
            <p:nvPr/>
          </p:nvSpPr>
          <p:spPr>
            <a:xfrm>
              <a:off x="9767483" y="2877585"/>
              <a:ext cx="1227259" cy="477054"/>
            </a:xfrm>
            <a:prstGeom prst="rect">
              <a:avLst/>
            </a:prstGeom>
            <a:noFill/>
          </p:spPr>
          <p:txBody>
            <a:bodyPr wrap="none" lIns="0" tIns="0" rIns="0" rtlCol="0">
              <a:spAutoFit/>
            </a:bodyPr>
            <a:lstStyle/>
            <a:p>
              <a:pPr algn="ctr"/>
              <a:r>
                <a:rPr lang="en-US" altLang="zh-CN" sz="1400" err="1"/>
                <a:t>Voxelized</a:t>
              </a:r>
              <a:r>
                <a:rPr lang="en-US" altLang="zh-CN" sz="1400"/>
                <a:t> lesions</a:t>
              </a:r>
            </a:p>
            <a:p>
              <a:pPr algn="ctr"/>
              <a:r>
                <a:rPr lang="en-US" altLang="zh-CN" sz="1400"/>
                <a:t>(3.125 mm)</a:t>
              </a:r>
              <a:endParaRPr lang="zh-CN" altLang="en-US" sz="1400" err="1"/>
            </a:p>
          </p:txBody>
        </p:sp>
        <p:pic>
          <p:nvPicPr>
            <p:cNvPr id="85" name="Picture 84">
              <a:extLst>
                <a:ext uri="{FF2B5EF4-FFF2-40B4-BE49-F238E27FC236}">
                  <a16:creationId xmlns:a16="http://schemas.microsoft.com/office/drawing/2014/main" id="{BF8CB3F1-60F6-477B-8C77-4A893602F755}"/>
                </a:ext>
              </a:extLst>
            </p:cNvPr>
            <p:cNvPicPr>
              <a:picLocks noChangeAspect="1"/>
            </p:cNvPicPr>
            <p:nvPr/>
          </p:nvPicPr>
          <p:blipFill>
            <a:blip r:embed="rId8"/>
            <a:srcRect l="32368" t="43826" r="35127" b="39447"/>
            <a:stretch>
              <a:fillRect/>
            </a:stretch>
          </p:blipFill>
          <p:spPr>
            <a:xfrm rot="10800000" flipV="1">
              <a:off x="9722753" y="1861275"/>
              <a:ext cx="1316721" cy="988797"/>
            </a:xfrm>
            <a:prstGeom prst="rect">
              <a:avLst/>
            </a:prstGeom>
            <a:ln w="19050">
              <a:solidFill>
                <a:srgbClr val="FF0000"/>
              </a:solidFill>
            </a:ln>
          </p:spPr>
        </p:pic>
      </p:grpSp>
      <p:grpSp>
        <p:nvGrpSpPr>
          <p:cNvPr id="92" name="Group 91">
            <a:extLst>
              <a:ext uri="{FF2B5EF4-FFF2-40B4-BE49-F238E27FC236}">
                <a16:creationId xmlns:a16="http://schemas.microsoft.com/office/drawing/2014/main" id="{2ECA42F7-A2E3-F90A-123E-B62B30EA9DE2}"/>
              </a:ext>
            </a:extLst>
          </p:cNvPr>
          <p:cNvGrpSpPr/>
          <p:nvPr/>
        </p:nvGrpSpPr>
        <p:grpSpPr>
          <a:xfrm>
            <a:off x="250294" y="4772271"/>
            <a:ext cx="6816222" cy="818366"/>
            <a:chOff x="250294" y="4772271"/>
            <a:chExt cx="6816222" cy="818366"/>
          </a:xfrm>
        </p:grpSpPr>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EA47C4FE-AA9E-AE6E-3393-2546993D9C17}"/>
                    </a:ext>
                  </a:extLst>
                </p:cNvPr>
                <p:cNvSpPr txBox="1"/>
                <p:nvPr/>
              </p:nvSpPr>
              <p:spPr>
                <a:xfrm>
                  <a:off x="250294" y="4938236"/>
                  <a:ext cx="2787494" cy="5988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1" i="1" smtClean="0">
                            <a:solidFill>
                              <a:schemeClr val="tx1">
                                <a:lumMod val="50000"/>
                              </a:schemeClr>
                            </a:solidFill>
                            <a:latin typeface="Cambria Math" panose="02040503050406030204" pitchFamily="18" charset="0"/>
                          </a:rPr>
                          <m:t>𝒓𝒂𝒕𝒊𝒐</m:t>
                        </m:r>
                        <m:r>
                          <a:rPr lang="en-US" altLang="zh-CN" b="0" i="1" smtClean="0">
                            <a:solidFill>
                              <a:schemeClr val="tx1">
                                <a:lumMod val="50000"/>
                              </a:schemeClr>
                            </a:solidFill>
                            <a:latin typeface="Cambria Math" panose="02040503050406030204" pitchFamily="18" charset="0"/>
                          </a:rPr>
                          <m:t>= </m:t>
                        </m:r>
                        <m:f>
                          <m:fPr>
                            <m:ctrlPr>
                              <a:rPr lang="en-US" altLang="zh-CN" b="0" i="1" smtClean="0">
                                <a:solidFill>
                                  <a:schemeClr val="tx1">
                                    <a:lumMod val="50000"/>
                                  </a:schemeClr>
                                </a:solidFill>
                                <a:latin typeface="Cambria Math" panose="02040503050406030204" pitchFamily="18" charset="0"/>
                              </a:rPr>
                            </m:ctrlPr>
                          </m:fPr>
                          <m:num>
                            <m:sSub>
                              <m:sSubPr>
                                <m:ctrlPr>
                                  <a:rPr lang="en-US" altLang="zh-CN" b="0" i="1" smtClean="0">
                                    <a:solidFill>
                                      <a:schemeClr val="tx1">
                                        <a:lumMod val="50000"/>
                                      </a:schemeClr>
                                    </a:solidFill>
                                    <a:latin typeface="Cambria Math" panose="02040503050406030204" pitchFamily="18" charset="0"/>
                                  </a:rPr>
                                </m:ctrlPr>
                              </m:sSubPr>
                              <m:e>
                                <m:r>
                                  <a:rPr lang="en-US" altLang="zh-CN" b="0" i="1" smtClean="0">
                                    <a:solidFill>
                                      <a:schemeClr val="tx1">
                                        <a:lumMod val="50000"/>
                                      </a:schemeClr>
                                    </a:solidFill>
                                    <a:latin typeface="Cambria Math" panose="02040503050406030204" pitchFamily="18" charset="0"/>
                                  </a:rPr>
                                  <m:t>𝑆𝑈𝑉</m:t>
                                </m:r>
                              </m:e>
                              <m:sub>
                                <m:r>
                                  <a:rPr lang="en-US" altLang="zh-CN" b="0" i="1" smtClean="0">
                                    <a:solidFill>
                                      <a:schemeClr val="tx1">
                                        <a:lumMod val="50000"/>
                                      </a:schemeClr>
                                    </a:solidFill>
                                    <a:latin typeface="Cambria Math" panose="02040503050406030204" pitchFamily="18" charset="0"/>
                                  </a:rPr>
                                  <m:t>𝑣𝑜𝑥𝑒𝑙𝑖𝑧𝑒𝑑</m:t>
                                </m:r>
                                <m:r>
                                  <a:rPr lang="en-US" altLang="zh-CN" b="0" i="1" smtClean="0">
                                    <a:solidFill>
                                      <a:schemeClr val="tx1">
                                        <a:lumMod val="50000"/>
                                      </a:schemeClr>
                                    </a:solidFill>
                                    <a:latin typeface="Cambria Math" panose="02040503050406030204" pitchFamily="18" charset="0"/>
                                  </a:rPr>
                                  <m:t> </m:t>
                                </m:r>
                                <m:r>
                                  <a:rPr lang="en-US" altLang="zh-CN" b="0" i="1" smtClean="0">
                                    <a:solidFill>
                                      <a:schemeClr val="tx1">
                                        <a:lumMod val="50000"/>
                                      </a:schemeClr>
                                    </a:solidFill>
                                    <a:latin typeface="Cambria Math" panose="02040503050406030204" pitchFamily="18" charset="0"/>
                                  </a:rPr>
                                  <m:t>𝑙𝑒𝑠𝑖𝑜𝑛</m:t>
                                </m:r>
                              </m:sub>
                            </m:sSub>
                          </m:num>
                          <m:den>
                            <m:sSub>
                              <m:sSubPr>
                                <m:ctrlPr>
                                  <a:rPr lang="en-US" altLang="zh-CN" i="1">
                                    <a:solidFill>
                                      <a:schemeClr val="tx1">
                                        <a:lumMod val="50000"/>
                                      </a:schemeClr>
                                    </a:solidFill>
                                    <a:latin typeface="Cambria Math" panose="02040503050406030204" pitchFamily="18" charset="0"/>
                                  </a:rPr>
                                </m:ctrlPr>
                              </m:sSubPr>
                              <m:e>
                                <m:r>
                                  <a:rPr lang="en-US" altLang="zh-CN" b="0" i="1" smtClean="0">
                                    <a:solidFill>
                                      <a:schemeClr val="tx1">
                                        <a:lumMod val="50000"/>
                                      </a:schemeClr>
                                    </a:solidFill>
                                    <a:latin typeface="Cambria Math" panose="02040503050406030204" pitchFamily="18" charset="0"/>
                                  </a:rPr>
                                  <m:t>𝑆𝑈𝑉</m:t>
                                </m:r>
                              </m:e>
                              <m:sub>
                                <m:r>
                                  <a:rPr lang="en-US" altLang="zh-CN" b="0" i="1" smtClean="0">
                                    <a:solidFill>
                                      <a:schemeClr val="tx1">
                                        <a:lumMod val="50000"/>
                                      </a:schemeClr>
                                    </a:solidFill>
                                    <a:latin typeface="Cambria Math" panose="02040503050406030204" pitchFamily="18" charset="0"/>
                                  </a:rPr>
                                  <m:t>𝑔𝑒𝑜𝑚𝑒𝑡𝑟𝑖𝑐</m:t>
                                </m:r>
                                <m:r>
                                  <a:rPr lang="en-US" altLang="zh-CN" i="1">
                                    <a:solidFill>
                                      <a:schemeClr val="tx1">
                                        <a:lumMod val="50000"/>
                                      </a:schemeClr>
                                    </a:solidFill>
                                    <a:latin typeface="Cambria Math" panose="02040503050406030204" pitchFamily="18" charset="0"/>
                                  </a:rPr>
                                  <m:t> </m:t>
                                </m:r>
                                <m:r>
                                  <a:rPr lang="en-US" altLang="zh-CN" i="1">
                                    <a:solidFill>
                                      <a:schemeClr val="tx1">
                                        <a:lumMod val="50000"/>
                                      </a:schemeClr>
                                    </a:solidFill>
                                    <a:latin typeface="Cambria Math" panose="02040503050406030204" pitchFamily="18" charset="0"/>
                                  </a:rPr>
                                  <m:t>𝑙𝑒𝑠𝑖𝑜𝑛</m:t>
                                </m:r>
                              </m:sub>
                            </m:sSub>
                          </m:den>
                        </m:f>
                      </m:oMath>
                    </m:oMathPara>
                  </a14:m>
                  <a:endParaRPr lang="zh-CN" altLang="en-US" err="1">
                    <a:solidFill>
                      <a:schemeClr val="tx1">
                        <a:lumMod val="50000"/>
                      </a:schemeClr>
                    </a:solidFill>
                  </a:endParaRPr>
                </a:p>
              </p:txBody>
            </p:sp>
          </mc:Choice>
          <mc:Fallback xmlns="">
            <p:sp>
              <p:nvSpPr>
                <p:cNvPr id="77" name="TextBox 76">
                  <a:extLst>
                    <a:ext uri="{FF2B5EF4-FFF2-40B4-BE49-F238E27FC236}">
                      <a16:creationId xmlns:a16="http://schemas.microsoft.com/office/drawing/2014/main" id="{EA47C4FE-AA9E-AE6E-3393-2546993D9C17}"/>
                    </a:ext>
                  </a:extLst>
                </p:cNvPr>
                <p:cNvSpPr txBox="1">
                  <a:spLocks noRot="1" noChangeAspect="1" noMove="1" noResize="1" noEditPoints="1" noAdjustHandles="1" noChangeArrowheads="1" noChangeShapeType="1" noTextEdit="1"/>
                </p:cNvSpPr>
                <p:nvPr/>
              </p:nvSpPr>
              <p:spPr>
                <a:xfrm>
                  <a:off x="250294" y="4938236"/>
                  <a:ext cx="2787494" cy="59881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0EB18D95-43B1-F3F0-B8CF-1970D7F65A6F}"/>
                    </a:ext>
                  </a:extLst>
                </p:cNvPr>
                <p:cNvSpPr txBox="1"/>
                <p:nvPr/>
              </p:nvSpPr>
              <p:spPr>
                <a:xfrm>
                  <a:off x="3626920" y="4772271"/>
                  <a:ext cx="3439596"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chemeClr val="tx1">
                                    <a:lumMod val="50000"/>
                                  </a:schemeClr>
                                </a:solidFill>
                                <a:latin typeface="Cambria Math" panose="02040503050406030204" pitchFamily="18" charset="0"/>
                              </a:rPr>
                            </m:ctrlPr>
                          </m:sSubPr>
                          <m:e>
                            <m:r>
                              <a:rPr lang="en-US" altLang="zh-CN" b="0" i="1" smtClean="0">
                                <a:solidFill>
                                  <a:schemeClr val="tx1">
                                    <a:lumMod val="50000"/>
                                  </a:schemeClr>
                                </a:solidFill>
                                <a:latin typeface="Cambria Math" panose="02040503050406030204" pitchFamily="18" charset="0"/>
                              </a:rPr>
                              <m:t>𝑆𝐷</m:t>
                            </m:r>
                          </m:e>
                          <m:sub>
                            <m:r>
                              <a:rPr lang="en-US" altLang="zh-CN" b="0" i="1" smtClean="0">
                                <a:solidFill>
                                  <a:schemeClr val="tx1">
                                    <a:lumMod val="50000"/>
                                  </a:schemeClr>
                                </a:solidFill>
                                <a:latin typeface="Cambria Math" panose="02040503050406030204" pitchFamily="18" charset="0"/>
                              </a:rPr>
                              <m:t>𝑟𝑎𝑡𝑖𝑜</m:t>
                            </m:r>
                          </m:sub>
                        </m:sSub>
                        <m:r>
                          <a:rPr lang="en-US" altLang="zh-CN" b="0" i="1" smtClean="0">
                            <a:solidFill>
                              <a:schemeClr val="tx1">
                                <a:lumMod val="50000"/>
                              </a:schemeClr>
                            </a:solidFill>
                            <a:latin typeface="Cambria Math" panose="02040503050406030204" pitchFamily="18" charset="0"/>
                          </a:rPr>
                          <m:t>= </m:t>
                        </m:r>
                        <m:rad>
                          <m:radPr>
                            <m:degHide m:val="on"/>
                            <m:ctrlPr>
                              <a:rPr lang="en-US" altLang="zh-CN" b="0" i="1" smtClean="0">
                                <a:solidFill>
                                  <a:schemeClr val="tx1">
                                    <a:lumMod val="50000"/>
                                  </a:schemeClr>
                                </a:solidFill>
                                <a:latin typeface="Cambria Math" panose="02040503050406030204" pitchFamily="18" charset="0"/>
                              </a:rPr>
                            </m:ctrlPr>
                          </m:radPr>
                          <m:deg/>
                          <m:e>
                            <m:f>
                              <m:fPr>
                                <m:ctrlPr>
                                  <a:rPr lang="en-US" altLang="zh-CN" b="0" i="1" smtClean="0">
                                    <a:solidFill>
                                      <a:schemeClr val="tx1">
                                        <a:lumMod val="50000"/>
                                      </a:schemeClr>
                                    </a:solidFill>
                                    <a:latin typeface="Cambria Math" panose="02040503050406030204" pitchFamily="18" charset="0"/>
                                  </a:rPr>
                                </m:ctrlPr>
                              </m:fPr>
                              <m:num>
                                <m:nary>
                                  <m:naryPr>
                                    <m:chr m:val="∑"/>
                                    <m:ctrlPr>
                                      <a:rPr lang="en-US" altLang="zh-CN" b="0" i="1" smtClean="0">
                                        <a:solidFill>
                                          <a:schemeClr val="tx1">
                                            <a:lumMod val="50000"/>
                                          </a:schemeClr>
                                        </a:solidFill>
                                        <a:latin typeface="Cambria Math" panose="02040503050406030204" pitchFamily="18" charset="0"/>
                                      </a:rPr>
                                    </m:ctrlPr>
                                  </m:naryPr>
                                  <m:sub>
                                    <m:r>
                                      <m:rPr>
                                        <m:brk m:alnAt="23"/>
                                      </m:rPr>
                                      <a:rPr lang="en-US" altLang="zh-CN" b="0" i="1" smtClean="0">
                                        <a:solidFill>
                                          <a:schemeClr val="tx1">
                                            <a:lumMod val="50000"/>
                                          </a:schemeClr>
                                        </a:solidFill>
                                        <a:latin typeface="Cambria Math" panose="02040503050406030204" pitchFamily="18" charset="0"/>
                                      </a:rPr>
                                      <m:t>𝑖</m:t>
                                    </m:r>
                                    <m:r>
                                      <a:rPr lang="en-US" altLang="zh-CN" b="0" i="1" smtClean="0">
                                        <a:solidFill>
                                          <a:schemeClr val="tx1">
                                            <a:lumMod val="50000"/>
                                          </a:schemeClr>
                                        </a:solidFill>
                                        <a:latin typeface="Cambria Math" panose="02040503050406030204" pitchFamily="18" charset="0"/>
                                      </a:rPr>
                                      <m:t>=1</m:t>
                                    </m:r>
                                  </m:sub>
                                  <m:sup>
                                    <m:r>
                                      <a:rPr lang="en-US" altLang="zh-CN" b="0" i="1" smtClean="0">
                                        <a:solidFill>
                                          <a:schemeClr val="tx1">
                                            <a:lumMod val="50000"/>
                                          </a:schemeClr>
                                        </a:solidFill>
                                        <a:latin typeface="Cambria Math" panose="02040503050406030204" pitchFamily="18" charset="0"/>
                                      </a:rPr>
                                      <m:t>𝑛</m:t>
                                    </m:r>
                                  </m:sup>
                                  <m:e>
                                    <m:sSup>
                                      <m:sSupPr>
                                        <m:ctrlPr>
                                          <a:rPr lang="en-US" altLang="zh-CN" b="0" i="1" smtClean="0">
                                            <a:solidFill>
                                              <a:schemeClr val="tx1">
                                                <a:lumMod val="50000"/>
                                              </a:schemeClr>
                                            </a:solidFill>
                                            <a:latin typeface="Cambria Math" panose="02040503050406030204" pitchFamily="18" charset="0"/>
                                          </a:rPr>
                                        </m:ctrlPr>
                                      </m:sSupPr>
                                      <m:e>
                                        <m:r>
                                          <a:rPr lang="en-US" altLang="zh-CN" i="1">
                                            <a:solidFill>
                                              <a:schemeClr val="tx1">
                                                <a:lumMod val="50000"/>
                                              </a:schemeClr>
                                            </a:solidFill>
                                            <a:latin typeface="Cambria Math" panose="02040503050406030204" pitchFamily="18" charset="0"/>
                                          </a:rPr>
                                          <m:t>(</m:t>
                                        </m:r>
                                        <m:sSub>
                                          <m:sSubPr>
                                            <m:ctrlPr>
                                              <a:rPr lang="en-US" altLang="zh-CN" i="1">
                                                <a:solidFill>
                                                  <a:schemeClr val="tx1">
                                                    <a:lumMod val="50000"/>
                                                  </a:schemeClr>
                                                </a:solidFill>
                                                <a:latin typeface="Cambria Math" panose="02040503050406030204" pitchFamily="18" charset="0"/>
                                              </a:rPr>
                                            </m:ctrlPr>
                                          </m:sSubPr>
                                          <m:e>
                                            <m:r>
                                              <a:rPr lang="en-US" altLang="zh-CN" i="1">
                                                <a:solidFill>
                                                  <a:schemeClr val="tx1">
                                                    <a:lumMod val="50000"/>
                                                  </a:schemeClr>
                                                </a:solidFill>
                                                <a:latin typeface="Cambria Math" panose="02040503050406030204" pitchFamily="18" charset="0"/>
                                              </a:rPr>
                                              <m:t>𝑟𝑎𝑡𝑖𝑜</m:t>
                                            </m:r>
                                          </m:e>
                                          <m:sub>
                                            <m:r>
                                              <a:rPr lang="en-US" altLang="zh-CN" i="1">
                                                <a:solidFill>
                                                  <a:schemeClr val="tx1">
                                                    <a:lumMod val="50000"/>
                                                  </a:schemeClr>
                                                </a:solidFill>
                                                <a:latin typeface="Cambria Math" panose="02040503050406030204" pitchFamily="18" charset="0"/>
                                              </a:rPr>
                                              <m:t>𝑖</m:t>
                                            </m:r>
                                          </m:sub>
                                        </m:sSub>
                                        <m:r>
                                          <a:rPr lang="en-US" altLang="zh-CN" i="1">
                                            <a:solidFill>
                                              <a:schemeClr val="tx1">
                                                <a:lumMod val="50000"/>
                                              </a:schemeClr>
                                            </a:solidFill>
                                            <a:latin typeface="Cambria Math" panose="02040503050406030204" pitchFamily="18" charset="0"/>
                                          </a:rPr>
                                          <m:t>−</m:t>
                                        </m:r>
                                        <m:acc>
                                          <m:accPr>
                                            <m:chr m:val="̅"/>
                                            <m:ctrlPr>
                                              <a:rPr lang="en-US" altLang="zh-CN" i="1">
                                                <a:solidFill>
                                                  <a:schemeClr val="tx1">
                                                    <a:lumMod val="50000"/>
                                                  </a:schemeClr>
                                                </a:solidFill>
                                                <a:latin typeface="Cambria Math" panose="02040503050406030204" pitchFamily="18" charset="0"/>
                                              </a:rPr>
                                            </m:ctrlPr>
                                          </m:accPr>
                                          <m:e>
                                            <m:r>
                                              <a:rPr lang="en-US" altLang="zh-CN" i="1">
                                                <a:solidFill>
                                                  <a:schemeClr val="tx1">
                                                    <a:lumMod val="50000"/>
                                                  </a:schemeClr>
                                                </a:solidFill>
                                                <a:latin typeface="Cambria Math" panose="02040503050406030204" pitchFamily="18" charset="0"/>
                                              </a:rPr>
                                              <m:t>𝑟𝑎𝑡𝑖𝑜</m:t>
                                            </m:r>
                                          </m:e>
                                        </m:acc>
                                        <m:r>
                                          <a:rPr lang="en-US" altLang="zh-CN" b="0" i="1" smtClean="0">
                                            <a:solidFill>
                                              <a:schemeClr val="tx1">
                                                <a:lumMod val="50000"/>
                                              </a:schemeClr>
                                            </a:solidFill>
                                            <a:latin typeface="Cambria Math" panose="02040503050406030204" pitchFamily="18" charset="0"/>
                                          </a:rPr>
                                          <m:t>)</m:t>
                                        </m:r>
                                      </m:e>
                                      <m:sup>
                                        <m:r>
                                          <a:rPr lang="en-US" altLang="zh-CN" b="0" i="1" smtClean="0">
                                            <a:solidFill>
                                              <a:schemeClr val="tx1">
                                                <a:lumMod val="50000"/>
                                              </a:schemeClr>
                                            </a:solidFill>
                                            <a:latin typeface="Cambria Math" panose="02040503050406030204" pitchFamily="18" charset="0"/>
                                          </a:rPr>
                                          <m:t>2</m:t>
                                        </m:r>
                                      </m:sup>
                                    </m:sSup>
                                  </m:e>
                                </m:nary>
                              </m:num>
                              <m:den>
                                <m:r>
                                  <a:rPr lang="en-US" altLang="zh-CN" b="0" i="1" smtClean="0">
                                    <a:solidFill>
                                      <a:schemeClr val="tx1">
                                        <a:lumMod val="50000"/>
                                      </a:schemeClr>
                                    </a:solidFill>
                                    <a:latin typeface="Cambria Math" panose="02040503050406030204" pitchFamily="18" charset="0"/>
                                  </a:rPr>
                                  <m:t>𝑛</m:t>
                                </m:r>
                                <m:r>
                                  <a:rPr lang="en-US" altLang="zh-CN" b="0" i="1" smtClean="0">
                                    <a:solidFill>
                                      <a:schemeClr val="tx1">
                                        <a:lumMod val="50000"/>
                                      </a:schemeClr>
                                    </a:solidFill>
                                    <a:latin typeface="Cambria Math" panose="02040503050406030204" pitchFamily="18" charset="0"/>
                                  </a:rPr>
                                  <m:t>−1</m:t>
                                </m:r>
                              </m:den>
                            </m:f>
                          </m:e>
                        </m:rad>
                      </m:oMath>
                    </m:oMathPara>
                  </a14:m>
                  <a:endParaRPr lang="zh-CN" altLang="en-US" err="1">
                    <a:solidFill>
                      <a:schemeClr val="tx1">
                        <a:lumMod val="50000"/>
                      </a:schemeClr>
                    </a:solidFill>
                  </a:endParaRPr>
                </a:p>
              </p:txBody>
            </p:sp>
          </mc:Choice>
          <mc:Fallback xmlns="">
            <p:sp>
              <p:nvSpPr>
                <p:cNvPr id="91" name="TextBox 90">
                  <a:extLst>
                    <a:ext uri="{FF2B5EF4-FFF2-40B4-BE49-F238E27FC236}">
                      <a16:creationId xmlns:a16="http://schemas.microsoft.com/office/drawing/2014/main" id="{0EB18D95-43B1-F3F0-B8CF-1970D7F65A6F}"/>
                    </a:ext>
                  </a:extLst>
                </p:cNvPr>
                <p:cNvSpPr txBox="1">
                  <a:spLocks noRot="1" noChangeAspect="1" noMove="1" noResize="1" noEditPoints="1" noAdjustHandles="1" noChangeArrowheads="1" noChangeShapeType="1" noTextEdit="1"/>
                </p:cNvSpPr>
                <p:nvPr/>
              </p:nvSpPr>
              <p:spPr>
                <a:xfrm>
                  <a:off x="3626920" y="4772271"/>
                  <a:ext cx="3439596" cy="818366"/>
                </a:xfrm>
                <a:prstGeom prst="rect">
                  <a:avLst/>
                </a:prstGeom>
                <a:blipFill>
                  <a:blip r:embed="rId10"/>
                  <a:stretch>
                    <a:fillRect b="-746"/>
                  </a:stretch>
                </a:blipFill>
              </p:spPr>
              <p:txBody>
                <a:bodyPr/>
                <a:lstStyle/>
                <a:p>
                  <a:r>
                    <a:rPr lang="en-US">
                      <a:noFill/>
                    </a:rPr>
                    <a:t> </a:t>
                  </a:r>
                </a:p>
              </p:txBody>
            </p:sp>
          </mc:Fallback>
        </mc:AlternateContent>
      </p:grpSp>
    </p:spTree>
    <p:extLst>
      <p:ext uri="{BB962C8B-B14F-4D97-AF65-F5344CB8AC3E}">
        <p14:creationId xmlns:p14="http://schemas.microsoft.com/office/powerpoint/2010/main" val="2095111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500"/>
                                        <p:tgtEl>
                                          <p:spTgt spid="8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1"/>
                                        </p:tgtEl>
                                        <p:attrNameLst>
                                          <p:attrName>style.visibility</p:attrName>
                                        </p:attrNameLst>
                                      </p:cBhvr>
                                      <p:to>
                                        <p:strVal val="visible"/>
                                      </p:to>
                                    </p:set>
                                    <p:animEffect transition="in" filter="fade">
                                      <p:cBhvr>
                                        <p:cTn id="20" dur="500"/>
                                        <p:tgtEl>
                                          <p:spTgt spid="81"/>
                                        </p:tgtEl>
                                      </p:cBhvr>
                                    </p:animEffect>
                                  </p:childTnLst>
                                </p:cTn>
                              </p:par>
                              <p:par>
                                <p:cTn id="21" presetID="10"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animEffect transition="in" filter="fade">
                                      <p:cBhvr>
                                        <p:cTn id="23" dur="500"/>
                                        <p:tgtEl>
                                          <p:spTgt spid="9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0" grpId="0"/>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A6E8C-8C27-F68C-B97B-348DCB4D90C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BEBF5C-A2FE-E226-1B9A-0B6AB3D19430}"/>
              </a:ext>
            </a:extLst>
          </p:cNvPr>
          <p:cNvSpPr>
            <a:spLocks noGrp="1"/>
          </p:cNvSpPr>
          <p:nvPr>
            <p:ph type="sldNum" sz="quarter" idx="4"/>
          </p:nvPr>
        </p:nvSpPr>
        <p:spPr/>
        <p:txBody>
          <a:bodyPr/>
          <a:lstStyle/>
          <a:p>
            <a:fld id="{4FAB73BC-B049-4115-A692-8D63A059BFB8}" type="slidenum">
              <a:rPr lang="en-US" smtClean="0"/>
              <a:pPr/>
              <a:t>13</a:t>
            </a:fld>
            <a:endParaRPr lang="en-US"/>
          </a:p>
        </p:txBody>
      </p:sp>
      <p:sp>
        <p:nvSpPr>
          <p:cNvPr id="4" name="Title 3">
            <a:extLst>
              <a:ext uri="{FF2B5EF4-FFF2-40B4-BE49-F238E27FC236}">
                <a16:creationId xmlns:a16="http://schemas.microsoft.com/office/drawing/2014/main" id="{631327C2-F618-856A-75E2-8D16206353D3}"/>
              </a:ext>
            </a:extLst>
          </p:cNvPr>
          <p:cNvSpPr>
            <a:spLocks noGrp="1"/>
          </p:cNvSpPr>
          <p:nvPr>
            <p:ph type="title"/>
          </p:nvPr>
        </p:nvSpPr>
        <p:spPr/>
        <p:txBody>
          <a:bodyPr/>
          <a:lstStyle/>
          <a:p>
            <a:r>
              <a:rPr lang="en-US" altLang="zh-CN"/>
              <a:t>Absolute change of Mean activity concentration and CRC</a:t>
            </a:r>
            <a:endParaRPr lang="zh-CN" altLang="en-US"/>
          </a:p>
        </p:txBody>
      </p:sp>
      <p:sp>
        <p:nvSpPr>
          <p:cNvPr id="9" name="TextBox 8">
            <a:extLst>
              <a:ext uri="{FF2B5EF4-FFF2-40B4-BE49-F238E27FC236}">
                <a16:creationId xmlns:a16="http://schemas.microsoft.com/office/drawing/2014/main" id="{E45F0D23-400B-50E2-05AD-6C22C187DB85}"/>
              </a:ext>
            </a:extLst>
          </p:cNvPr>
          <p:cNvSpPr txBox="1"/>
          <p:nvPr/>
        </p:nvSpPr>
        <p:spPr>
          <a:xfrm>
            <a:off x="59215" y="3334975"/>
            <a:ext cx="5706208" cy="1503617"/>
          </a:xfrm>
          <a:prstGeom prst="rect">
            <a:avLst/>
          </a:prstGeom>
          <a:noFill/>
        </p:spPr>
        <p:txBody>
          <a:bodyPr wrap="square">
            <a:spAutoFit/>
          </a:bodyPr>
          <a:lstStyle/>
          <a:p>
            <a:pPr>
              <a:lnSpc>
                <a:spcPct val="130000"/>
              </a:lnSpc>
            </a:pPr>
            <a:r>
              <a:rPr lang="en-US" altLang="zh-CN" b="1"/>
              <a:t>Mean activity concentration biases:</a:t>
            </a:r>
          </a:p>
          <a:p>
            <a:pPr>
              <a:lnSpc>
                <a:spcPct val="130000"/>
              </a:lnSpc>
            </a:pPr>
            <a:r>
              <a:rPr lang="en-US" altLang="zh-CN" b="1"/>
              <a:t>0.75 → 1.25 mm: </a:t>
            </a:r>
            <a:r>
              <a:rPr lang="en-US" altLang="zh-CN"/>
              <a:t>11.6% ± 1.1%;</a:t>
            </a:r>
          </a:p>
          <a:p>
            <a:pPr>
              <a:lnSpc>
                <a:spcPct val="130000"/>
              </a:lnSpc>
            </a:pPr>
            <a:r>
              <a:rPr lang="en-US" altLang="zh-CN" b="1"/>
              <a:t>1.5 mm: </a:t>
            </a:r>
            <a:r>
              <a:rPr lang="en-US" altLang="zh-CN"/>
              <a:t>14.9% ± 2.1%; </a:t>
            </a:r>
          </a:p>
          <a:p>
            <a:pPr>
              <a:lnSpc>
                <a:spcPct val="130000"/>
              </a:lnSpc>
            </a:pPr>
            <a:r>
              <a:rPr lang="en-US" altLang="zh-CN" b="1"/>
              <a:t>1.75 → 3.125 mm</a:t>
            </a:r>
            <a:r>
              <a:rPr lang="en-US" altLang="zh-CN"/>
              <a:t>: (up to 19.0 ± 8.2%).</a:t>
            </a:r>
            <a:endParaRPr lang="zh-CN" altLang="en-US"/>
          </a:p>
        </p:txBody>
      </p:sp>
      <p:grpSp>
        <p:nvGrpSpPr>
          <p:cNvPr id="8" name="Group 7">
            <a:extLst>
              <a:ext uri="{FF2B5EF4-FFF2-40B4-BE49-F238E27FC236}">
                <a16:creationId xmlns:a16="http://schemas.microsoft.com/office/drawing/2014/main" id="{A4D65E1C-1FF9-1441-9FCA-724778C54B5F}"/>
              </a:ext>
            </a:extLst>
          </p:cNvPr>
          <p:cNvGrpSpPr/>
          <p:nvPr/>
        </p:nvGrpSpPr>
        <p:grpSpPr>
          <a:xfrm>
            <a:off x="5216991" y="932530"/>
            <a:ext cx="6111295" cy="2888359"/>
            <a:chOff x="5830411" y="910743"/>
            <a:chExt cx="6111295" cy="2888359"/>
          </a:xfrm>
        </p:grpSpPr>
        <p:pic>
          <p:nvPicPr>
            <p:cNvPr id="7" name="Graphic 1">
              <a:extLst>
                <a:ext uri="{FF2B5EF4-FFF2-40B4-BE49-F238E27FC236}">
                  <a16:creationId xmlns:a16="http://schemas.microsoft.com/office/drawing/2014/main" id="{0F251D39-B2C5-022E-2077-777AF995E28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35" r="44415"/>
            <a:stretch>
              <a:fillRect/>
            </a:stretch>
          </p:blipFill>
          <p:spPr bwMode="auto">
            <a:xfrm>
              <a:off x="5830411" y="910743"/>
              <a:ext cx="6111295" cy="2888359"/>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9440AC5C-5306-DF99-B404-42219FE9582A}"/>
                </a:ext>
              </a:extLst>
            </p:cNvPr>
            <p:cNvSpPr/>
            <p:nvPr/>
          </p:nvSpPr>
          <p:spPr>
            <a:xfrm>
              <a:off x="6319628" y="1073943"/>
              <a:ext cx="384781" cy="305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a:extLst>
                <a:ext uri="{FF2B5EF4-FFF2-40B4-BE49-F238E27FC236}">
                  <a16:creationId xmlns:a16="http://schemas.microsoft.com/office/drawing/2014/main" id="{974AA35B-559F-7EAD-AC4A-620862106B86}"/>
                </a:ext>
              </a:extLst>
            </p:cNvPr>
            <p:cNvSpPr/>
            <p:nvPr/>
          </p:nvSpPr>
          <p:spPr>
            <a:xfrm>
              <a:off x="8711803" y="1073944"/>
              <a:ext cx="404223" cy="276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Group 21">
            <a:extLst>
              <a:ext uri="{FF2B5EF4-FFF2-40B4-BE49-F238E27FC236}">
                <a16:creationId xmlns:a16="http://schemas.microsoft.com/office/drawing/2014/main" id="{B7F45C9D-F31D-A2D3-C761-605BD68F4B29}"/>
              </a:ext>
            </a:extLst>
          </p:cNvPr>
          <p:cNvGrpSpPr/>
          <p:nvPr/>
        </p:nvGrpSpPr>
        <p:grpSpPr>
          <a:xfrm>
            <a:off x="732255" y="1826804"/>
            <a:ext cx="3187108" cy="1420442"/>
            <a:chOff x="664100" y="1510474"/>
            <a:chExt cx="3187108" cy="1420442"/>
          </a:xfrm>
        </p:grpSpPr>
        <p:sp>
          <p:nvSpPr>
            <p:cNvPr id="10" name="Oval 9">
              <a:extLst>
                <a:ext uri="{FF2B5EF4-FFF2-40B4-BE49-F238E27FC236}">
                  <a16:creationId xmlns:a16="http://schemas.microsoft.com/office/drawing/2014/main" id="{BEBD392F-CB6C-DF1A-821D-1E9BEE8E595F}"/>
                </a:ext>
              </a:extLst>
            </p:cNvPr>
            <p:cNvSpPr>
              <a:spLocks noChangeAspect="1"/>
            </p:cNvSpPr>
            <p:nvPr/>
          </p:nvSpPr>
          <p:spPr>
            <a:xfrm>
              <a:off x="922588" y="1521393"/>
              <a:ext cx="1080000" cy="1080000"/>
            </a:xfrm>
            <a:prstGeom prst="ellipse">
              <a:avLst/>
            </a:prstGeom>
            <a:noFill/>
            <a:ln w="254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Group 10">
              <a:extLst>
                <a:ext uri="{FF2B5EF4-FFF2-40B4-BE49-F238E27FC236}">
                  <a16:creationId xmlns:a16="http://schemas.microsoft.com/office/drawing/2014/main" id="{A647B71E-A059-4618-7593-17C286968C12}"/>
                </a:ext>
              </a:extLst>
            </p:cNvPr>
            <p:cNvGrpSpPr/>
            <p:nvPr/>
          </p:nvGrpSpPr>
          <p:grpSpPr>
            <a:xfrm>
              <a:off x="2663190" y="1510474"/>
              <a:ext cx="1083039" cy="1086637"/>
              <a:chOff x="709400" y="2788904"/>
              <a:chExt cx="1083039" cy="1086637"/>
            </a:xfrm>
          </p:grpSpPr>
          <p:sp>
            <p:nvSpPr>
              <p:cNvPr id="12" name="Rectangle 11">
                <a:extLst>
                  <a:ext uri="{FF2B5EF4-FFF2-40B4-BE49-F238E27FC236}">
                    <a16:creationId xmlns:a16="http://schemas.microsoft.com/office/drawing/2014/main" id="{10D2E802-58C6-D1F6-A351-905F36A83541}"/>
                  </a:ext>
                </a:extLst>
              </p:cNvPr>
              <p:cNvSpPr>
                <a:spLocks noChangeAspect="1"/>
              </p:cNvSpPr>
              <p:nvPr/>
            </p:nvSpPr>
            <p:spPr>
              <a:xfrm>
                <a:off x="1073747" y="2788904"/>
                <a:ext cx="360000" cy="3600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12">
                <a:extLst>
                  <a:ext uri="{FF2B5EF4-FFF2-40B4-BE49-F238E27FC236}">
                    <a16:creationId xmlns:a16="http://schemas.microsoft.com/office/drawing/2014/main" id="{50C7669E-3004-D797-4D9A-3A24C8116084}"/>
                  </a:ext>
                </a:extLst>
              </p:cNvPr>
              <p:cNvSpPr>
                <a:spLocks noChangeAspect="1"/>
              </p:cNvSpPr>
              <p:nvPr/>
            </p:nvSpPr>
            <p:spPr>
              <a:xfrm>
                <a:off x="1072439" y="3148904"/>
                <a:ext cx="360000" cy="3600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a:extLst>
                  <a:ext uri="{FF2B5EF4-FFF2-40B4-BE49-F238E27FC236}">
                    <a16:creationId xmlns:a16="http://schemas.microsoft.com/office/drawing/2014/main" id="{6F285D9C-137A-53FA-3A79-773FA45E9EC6}"/>
                  </a:ext>
                </a:extLst>
              </p:cNvPr>
              <p:cNvSpPr>
                <a:spLocks noChangeAspect="1"/>
              </p:cNvSpPr>
              <p:nvPr/>
            </p:nvSpPr>
            <p:spPr>
              <a:xfrm>
                <a:off x="1432439" y="3148904"/>
                <a:ext cx="360000" cy="3600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Rectangle 14">
                <a:extLst>
                  <a:ext uri="{FF2B5EF4-FFF2-40B4-BE49-F238E27FC236}">
                    <a16:creationId xmlns:a16="http://schemas.microsoft.com/office/drawing/2014/main" id="{65C23302-71B5-E36E-EB7E-DFF2129F1F8E}"/>
                  </a:ext>
                </a:extLst>
              </p:cNvPr>
              <p:cNvSpPr>
                <a:spLocks noChangeAspect="1"/>
              </p:cNvSpPr>
              <p:nvPr/>
            </p:nvSpPr>
            <p:spPr>
              <a:xfrm>
                <a:off x="1069400" y="3515541"/>
                <a:ext cx="360000" cy="3600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le 15">
                <a:extLst>
                  <a:ext uri="{FF2B5EF4-FFF2-40B4-BE49-F238E27FC236}">
                    <a16:creationId xmlns:a16="http://schemas.microsoft.com/office/drawing/2014/main" id="{9EE7CCFC-D1AB-6F91-EC64-493C1466276C}"/>
                  </a:ext>
                </a:extLst>
              </p:cNvPr>
              <p:cNvSpPr>
                <a:spLocks noChangeAspect="1"/>
              </p:cNvSpPr>
              <p:nvPr/>
            </p:nvSpPr>
            <p:spPr>
              <a:xfrm>
                <a:off x="710374" y="3148904"/>
                <a:ext cx="360000" cy="3600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Oval 16">
                <a:extLst>
                  <a:ext uri="{FF2B5EF4-FFF2-40B4-BE49-F238E27FC236}">
                    <a16:creationId xmlns:a16="http://schemas.microsoft.com/office/drawing/2014/main" id="{28C862C1-8E57-3CA8-929A-9DFAF8158388}"/>
                  </a:ext>
                </a:extLst>
              </p:cNvPr>
              <p:cNvSpPr>
                <a:spLocks noChangeAspect="1"/>
              </p:cNvSpPr>
              <p:nvPr/>
            </p:nvSpPr>
            <p:spPr>
              <a:xfrm>
                <a:off x="709400" y="2788904"/>
                <a:ext cx="1080000" cy="1080000"/>
              </a:xfrm>
              <a:prstGeom prst="ellipse">
                <a:avLst/>
              </a:prstGeom>
              <a:noFill/>
              <a:ln w="254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Arrow: Right 17">
              <a:extLst>
                <a:ext uri="{FF2B5EF4-FFF2-40B4-BE49-F238E27FC236}">
                  <a16:creationId xmlns:a16="http://schemas.microsoft.com/office/drawing/2014/main" id="{86F3002D-A20C-318C-B3FD-31B0B3F9089B}"/>
                </a:ext>
              </a:extLst>
            </p:cNvPr>
            <p:cNvSpPr/>
            <p:nvPr/>
          </p:nvSpPr>
          <p:spPr>
            <a:xfrm>
              <a:off x="2118803" y="1931136"/>
              <a:ext cx="428171" cy="258489"/>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a:extLst>
                <a:ext uri="{FF2B5EF4-FFF2-40B4-BE49-F238E27FC236}">
                  <a16:creationId xmlns:a16="http://schemas.microsoft.com/office/drawing/2014/main" id="{82B18255-DF31-5396-1BC7-90EAADE11F21}"/>
                </a:ext>
              </a:extLst>
            </p:cNvPr>
            <p:cNvSpPr txBox="1"/>
            <p:nvPr/>
          </p:nvSpPr>
          <p:spPr>
            <a:xfrm>
              <a:off x="664100" y="2628269"/>
              <a:ext cx="1596976" cy="302647"/>
            </a:xfrm>
            <a:prstGeom prst="rect">
              <a:avLst/>
            </a:prstGeom>
            <a:noFill/>
          </p:spPr>
          <p:txBody>
            <a:bodyPr wrap="none" lIns="0" tIns="0" rIns="0" rtlCol="0">
              <a:spAutoFit/>
            </a:bodyPr>
            <a:lstStyle/>
            <a:p>
              <a:pPr algn="l">
                <a:lnSpc>
                  <a:spcPts val="2000"/>
                </a:lnSpc>
              </a:pPr>
              <a:r>
                <a:rPr lang="en-US" altLang="zh-CN">
                  <a:solidFill>
                    <a:schemeClr val="tx1">
                      <a:lumMod val="50000"/>
                    </a:schemeClr>
                  </a:solidFill>
                </a:rPr>
                <a:t>Geometric lesion</a:t>
              </a:r>
              <a:endParaRPr lang="zh-CN" altLang="en-US" err="1">
                <a:solidFill>
                  <a:schemeClr val="tx1">
                    <a:lumMod val="50000"/>
                  </a:schemeClr>
                </a:solidFill>
              </a:endParaRPr>
            </a:p>
          </p:txBody>
        </p:sp>
        <p:sp>
          <p:nvSpPr>
            <p:cNvPr id="20" name="TextBox 19">
              <a:extLst>
                <a:ext uri="{FF2B5EF4-FFF2-40B4-BE49-F238E27FC236}">
                  <a16:creationId xmlns:a16="http://schemas.microsoft.com/office/drawing/2014/main" id="{46841D7C-B327-7F6C-871C-1E4DA3DBC528}"/>
                </a:ext>
              </a:extLst>
            </p:cNvPr>
            <p:cNvSpPr txBox="1"/>
            <p:nvPr/>
          </p:nvSpPr>
          <p:spPr>
            <a:xfrm>
              <a:off x="2728080" y="2628269"/>
              <a:ext cx="1123128" cy="302647"/>
            </a:xfrm>
            <a:prstGeom prst="rect">
              <a:avLst/>
            </a:prstGeom>
            <a:noFill/>
          </p:spPr>
          <p:txBody>
            <a:bodyPr wrap="none" lIns="0" tIns="0" rIns="0" rtlCol="0">
              <a:spAutoFit/>
            </a:bodyPr>
            <a:lstStyle/>
            <a:p>
              <a:pPr algn="l">
                <a:lnSpc>
                  <a:spcPts val="2000"/>
                </a:lnSpc>
              </a:pPr>
              <a:r>
                <a:rPr lang="en-US" altLang="zh-CN">
                  <a:solidFill>
                    <a:schemeClr val="tx1">
                      <a:lumMod val="50000"/>
                    </a:schemeClr>
                  </a:solidFill>
                </a:rPr>
                <a:t>Voxelization</a:t>
              </a:r>
              <a:endParaRPr lang="zh-CN" altLang="en-US" err="1">
                <a:solidFill>
                  <a:schemeClr val="tx1">
                    <a:lumMod val="50000"/>
                  </a:schemeClr>
                </a:solidFill>
              </a:endParaRPr>
            </a:p>
          </p:txBody>
        </p:sp>
      </p:grpSp>
      <p:sp>
        <p:nvSpPr>
          <p:cNvPr id="21" name="TextBox 20">
            <a:extLst>
              <a:ext uri="{FF2B5EF4-FFF2-40B4-BE49-F238E27FC236}">
                <a16:creationId xmlns:a16="http://schemas.microsoft.com/office/drawing/2014/main" id="{5E8595DF-6714-D3D7-3C0D-E48EBD8AFA94}"/>
              </a:ext>
            </a:extLst>
          </p:cNvPr>
          <p:cNvSpPr txBox="1"/>
          <p:nvPr/>
        </p:nvSpPr>
        <p:spPr>
          <a:xfrm>
            <a:off x="250294" y="1226877"/>
            <a:ext cx="4884180" cy="559127"/>
          </a:xfrm>
          <a:prstGeom prst="rect">
            <a:avLst/>
          </a:prstGeom>
          <a:noFill/>
        </p:spPr>
        <p:txBody>
          <a:bodyPr wrap="square" lIns="0" tIns="0" rIns="0" rtlCol="0">
            <a:spAutoFit/>
          </a:bodyPr>
          <a:lstStyle/>
          <a:p>
            <a:pPr marL="285750" indent="-285750" algn="l">
              <a:lnSpc>
                <a:spcPts val="2000"/>
              </a:lnSpc>
              <a:buFont typeface="Wingdings" panose="05000000000000000000" pitchFamily="2" charset="2"/>
              <a:buChar char="Ø"/>
            </a:pPr>
            <a:r>
              <a:rPr lang="en-US" altLang="zh-CN" b="1">
                <a:solidFill>
                  <a:schemeClr val="tx1">
                    <a:lumMod val="50000"/>
                  </a:schemeClr>
                </a:solidFill>
              </a:rPr>
              <a:t>How much biases are introduced during the voxelization?</a:t>
            </a:r>
            <a:endParaRPr lang="zh-CN" altLang="en-US" b="1" err="1">
              <a:solidFill>
                <a:schemeClr val="tx1">
                  <a:lumMod val="50000"/>
                </a:schemeClr>
              </a:solidFill>
            </a:endParaRPr>
          </a:p>
        </p:txBody>
      </p:sp>
      <p:sp>
        <p:nvSpPr>
          <p:cNvPr id="30" name="TextBox 29">
            <a:extLst>
              <a:ext uri="{FF2B5EF4-FFF2-40B4-BE49-F238E27FC236}">
                <a16:creationId xmlns:a16="http://schemas.microsoft.com/office/drawing/2014/main" id="{A9CB65B9-DC43-3158-390B-AB86B3C5622E}"/>
              </a:ext>
            </a:extLst>
          </p:cNvPr>
          <p:cNvSpPr txBox="1"/>
          <p:nvPr/>
        </p:nvSpPr>
        <p:spPr>
          <a:xfrm>
            <a:off x="59214" y="4883946"/>
            <a:ext cx="6111295" cy="1143518"/>
          </a:xfrm>
          <a:prstGeom prst="rect">
            <a:avLst/>
          </a:prstGeom>
          <a:noFill/>
        </p:spPr>
        <p:txBody>
          <a:bodyPr wrap="square">
            <a:spAutoFit/>
          </a:bodyPr>
          <a:lstStyle/>
          <a:p>
            <a:pPr>
              <a:lnSpc>
                <a:spcPct val="130000"/>
              </a:lnSpc>
            </a:pPr>
            <a:r>
              <a:rPr lang="en-US" altLang="zh-CN" b="1"/>
              <a:t>CRC:</a:t>
            </a:r>
          </a:p>
          <a:p>
            <a:pPr>
              <a:lnSpc>
                <a:spcPct val="130000"/>
              </a:lnSpc>
            </a:pPr>
            <a:r>
              <a:rPr lang="en-US" altLang="zh-CN" b="1"/>
              <a:t>1.5 mm: </a:t>
            </a:r>
            <a:r>
              <a:rPr lang="en-US" altLang="zh-CN"/>
              <a:t>0.80 </a:t>
            </a:r>
            <a:r>
              <a:rPr lang="en-US" altLang="zh-CN">
                <a:sym typeface="Wingdings" panose="05000000000000000000" pitchFamily="2" charset="2"/>
              </a:rPr>
              <a:t> 0.90 (</a:t>
            </a:r>
            <a:r>
              <a:rPr lang="en-US" altLang="zh-CN"/>
              <a:t>Ø=15mm</a:t>
            </a:r>
            <a:r>
              <a:rPr lang="en-US" altLang="zh-CN">
                <a:sym typeface="Wingdings" panose="05000000000000000000" pitchFamily="2" charset="2"/>
              </a:rPr>
              <a:t>); 0.70  0.84 (</a:t>
            </a:r>
            <a:r>
              <a:rPr lang="en-US" altLang="zh-CN"/>
              <a:t>Ø=10mm</a:t>
            </a:r>
            <a:r>
              <a:rPr lang="en-US" altLang="zh-CN">
                <a:sym typeface="Wingdings" panose="05000000000000000000" pitchFamily="2" charset="2"/>
              </a:rPr>
              <a:t>);</a:t>
            </a:r>
            <a:endParaRPr lang="en-US" altLang="zh-CN"/>
          </a:p>
          <a:p>
            <a:pPr>
              <a:lnSpc>
                <a:spcPct val="130000"/>
              </a:lnSpc>
            </a:pPr>
            <a:r>
              <a:rPr lang="en-US" altLang="zh-CN" b="1"/>
              <a:t>1.75 → 3.125 mm</a:t>
            </a:r>
            <a:r>
              <a:rPr lang="en-US" altLang="zh-CN"/>
              <a:t>: ( up to 0.9, ↑29%, Ø=10mm).</a:t>
            </a:r>
            <a:endParaRPr lang="zh-CN" altLang="en-US"/>
          </a:p>
        </p:txBody>
      </p:sp>
      <p:grpSp>
        <p:nvGrpSpPr>
          <p:cNvPr id="41" name="Group 40">
            <a:extLst>
              <a:ext uri="{FF2B5EF4-FFF2-40B4-BE49-F238E27FC236}">
                <a16:creationId xmlns:a16="http://schemas.microsoft.com/office/drawing/2014/main" id="{0BF173F8-E82E-51C5-C225-5FFB8DA3C4EC}"/>
              </a:ext>
            </a:extLst>
          </p:cNvPr>
          <p:cNvGrpSpPr/>
          <p:nvPr/>
        </p:nvGrpSpPr>
        <p:grpSpPr>
          <a:xfrm>
            <a:off x="5751513" y="3908618"/>
            <a:ext cx="5923773" cy="2705036"/>
            <a:chOff x="5751513" y="3908618"/>
            <a:chExt cx="5923773" cy="2705036"/>
          </a:xfrm>
        </p:grpSpPr>
        <p:grpSp>
          <p:nvGrpSpPr>
            <p:cNvPr id="29" name="Group 28">
              <a:extLst>
                <a:ext uri="{FF2B5EF4-FFF2-40B4-BE49-F238E27FC236}">
                  <a16:creationId xmlns:a16="http://schemas.microsoft.com/office/drawing/2014/main" id="{C97B6DA4-A1D1-0600-2E37-D332AE7C54D4}"/>
                </a:ext>
              </a:extLst>
            </p:cNvPr>
            <p:cNvGrpSpPr/>
            <p:nvPr/>
          </p:nvGrpSpPr>
          <p:grpSpPr>
            <a:xfrm>
              <a:off x="6977786" y="3908618"/>
              <a:ext cx="4697500" cy="2705036"/>
              <a:chOff x="6630786" y="3815649"/>
              <a:chExt cx="4697500" cy="2705036"/>
            </a:xfrm>
          </p:grpSpPr>
          <p:pic>
            <p:nvPicPr>
              <p:cNvPr id="24" name="Graphic 1">
                <a:extLst>
                  <a:ext uri="{FF2B5EF4-FFF2-40B4-BE49-F238E27FC236}">
                    <a16:creationId xmlns:a16="http://schemas.microsoft.com/office/drawing/2014/main" id="{7A91C315-7293-18B0-B91E-B7F935ACD06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5425" r="-279"/>
              <a:stretch>
                <a:fillRect/>
              </a:stretch>
            </p:blipFill>
            <p:spPr bwMode="auto">
              <a:xfrm>
                <a:off x="6630786" y="3815649"/>
                <a:ext cx="4697500" cy="2705036"/>
              </a:xfrm>
              <a:prstGeom prst="rect">
                <a:avLst/>
              </a:prstGeom>
              <a:ln>
                <a:noFill/>
              </a:ln>
              <a:extLst>
                <a:ext uri="{53640926-AAD7-44D8-BBD7-CCE9431645EC}">
                  <a14:shadowObscured xmlns:a14="http://schemas.microsoft.com/office/drawing/2010/main"/>
                </a:ext>
              </a:extLst>
            </p:spPr>
          </p:pic>
          <p:sp>
            <p:nvSpPr>
              <p:cNvPr id="28" name="Rectangle 27">
                <a:extLst>
                  <a:ext uri="{FF2B5EF4-FFF2-40B4-BE49-F238E27FC236}">
                    <a16:creationId xmlns:a16="http://schemas.microsoft.com/office/drawing/2014/main" id="{732EE059-52CE-D34F-C457-C64AC6B4970F}"/>
                  </a:ext>
                </a:extLst>
              </p:cNvPr>
              <p:cNvSpPr/>
              <p:nvPr/>
            </p:nvSpPr>
            <p:spPr>
              <a:xfrm>
                <a:off x="7304633" y="3955216"/>
                <a:ext cx="404223" cy="276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2" name="Picture 31" descr="A black and yellow circle&#10;&#10;AI-generated content may be incorrect.">
              <a:extLst>
                <a:ext uri="{FF2B5EF4-FFF2-40B4-BE49-F238E27FC236}">
                  <a16:creationId xmlns:a16="http://schemas.microsoft.com/office/drawing/2014/main" id="{8BA860FF-7819-625D-6AB7-E7FE9942F35F}"/>
                </a:ext>
              </a:extLst>
            </p:cNvPr>
            <p:cNvPicPr>
              <a:picLocks noChangeAspect="1"/>
            </p:cNvPicPr>
            <p:nvPr/>
          </p:nvPicPr>
          <p:blipFill>
            <a:blip r:embed="rId4"/>
            <a:stretch>
              <a:fillRect/>
            </a:stretch>
          </p:blipFill>
          <p:spPr>
            <a:xfrm>
              <a:off x="5751513" y="4195113"/>
              <a:ext cx="1208865" cy="1208865"/>
            </a:xfrm>
            <a:prstGeom prst="rect">
              <a:avLst/>
            </a:prstGeom>
          </p:spPr>
        </p:pic>
        <p:cxnSp>
          <p:nvCxnSpPr>
            <p:cNvPr id="34" name="Straight Arrow Connector 33">
              <a:extLst>
                <a:ext uri="{FF2B5EF4-FFF2-40B4-BE49-F238E27FC236}">
                  <a16:creationId xmlns:a16="http://schemas.microsoft.com/office/drawing/2014/main" id="{65DF41F7-99C0-BC10-57A8-223C0CB68F8F}"/>
                </a:ext>
              </a:extLst>
            </p:cNvPr>
            <p:cNvCxnSpPr>
              <a:cxnSpLocks/>
            </p:cNvCxnSpPr>
            <p:nvPr/>
          </p:nvCxnSpPr>
          <p:spPr>
            <a:xfrm flipH="1" flipV="1">
              <a:off x="6459406" y="5195194"/>
              <a:ext cx="191557" cy="312738"/>
            </a:xfrm>
            <a:prstGeom prst="straightConnector1">
              <a:avLst/>
            </a:prstGeom>
            <a:ln w="1905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2AFA1FA-3F5E-5EBF-C74E-5FE49A272DAA}"/>
                </a:ext>
              </a:extLst>
            </p:cNvPr>
            <p:cNvCxnSpPr>
              <a:cxnSpLocks/>
            </p:cNvCxnSpPr>
            <p:nvPr/>
          </p:nvCxnSpPr>
          <p:spPr>
            <a:xfrm flipH="1">
              <a:off x="6408075" y="4461769"/>
              <a:ext cx="333375" cy="320675"/>
            </a:xfrm>
            <a:prstGeom prst="straightConnector1">
              <a:avLst/>
            </a:prstGeom>
            <a:ln w="1905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8C0ACDD-2F44-7EBB-61B1-CFB24C473C36}"/>
                </a:ext>
              </a:extLst>
            </p:cNvPr>
            <p:cNvSpPr txBox="1"/>
            <p:nvPr/>
          </p:nvSpPr>
          <p:spPr>
            <a:xfrm>
              <a:off x="6574762" y="4159122"/>
              <a:ext cx="702944" cy="302647"/>
            </a:xfrm>
            <a:prstGeom prst="rect">
              <a:avLst/>
            </a:prstGeom>
            <a:noFill/>
          </p:spPr>
          <p:txBody>
            <a:bodyPr wrap="square" lIns="0" tIns="0" rIns="0" rtlCol="0">
              <a:spAutoFit/>
            </a:bodyPr>
            <a:lstStyle/>
            <a:p>
              <a:pPr algn="l">
                <a:lnSpc>
                  <a:spcPts val="2000"/>
                </a:lnSpc>
              </a:pPr>
              <a:r>
                <a:rPr lang="en-US" altLang="zh-CN">
                  <a:solidFill>
                    <a:schemeClr val="tx1">
                      <a:lumMod val="50000"/>
                    </a:schemeClr>
                  </a:solidFill>
                </a:rPr>
                <a:t>sphere</a:t>
              </a:r>
              <a:endParaRPr lang="zh-CN" altLang="en-US" err="1">
                <a:solidFill>
                  <a:schemeClr val="tx1">
                    <a:lumMod val="50000"/>
                  </a:schemeClr>
                </a:solidFill>
              </a:endParaRPr>
            </a:p>
          </p:txBody>
        </p:sp>
        <p:sp>
          <p:nvSpPr>
            <p:cNvPr id="40" name="TextBox 39">
              <a:extLst>
                <a:ext uri="{FF2B5EF4-FFF2-40B4-BE49-F238E27FC236}">
                  <a16:creationId xmlns:a16="http://schemas.microsoft.com/office/drawing/2014/main" id="{88FE589A-F3C0-A2EC-1A53-B9871ED523F9}"/>
                </a:ext>
              </a:extLst>
            </p:cNvPr>
            <p:cNvSpPr txBox="1"/>
            <p:nvPr/>
          </p:nvSpPr>
          <p:spPr>
            <a:xfrm>
              <a:off x="6098513" y="5459558"/>
              <a:ext cx="1042987" cy="302647"/>
            </a:xfrm>
            <a:prstGeom prst="rect">
              <a:avLst/>
            </a:prstGeom>
            <a:noFill/>
          </p:spPr>
          <p:txBody>
            <a:bodyPr wrap="square" lIns="0" tIns="0" rIns="0" rtlCol="0">
              <a:spAutoFit/>
            </a:bodyPr>
            <a:lstStyle/>
            <a:p>
              <a:pPr algn="l">
                <a:lnSpc>
                  <a:spcPts val="2000"/>
                </a:lnSpc>
              </a:pPr>
              <a:r>
                <a:rPr lang="en-US" altLang="zh-CN" sz="1600">
                  <a:solidFill>
                    <a:schemeClr val="tx1">
                      <a:lumMod val="50000"/>
                    </a:schemeClr>
                  </a:solidFill>
                </a:rPr>
                <a:t>Background</a:t>
              </a:r>
              <a:endParaRPr lang="zh-CN" altLang="en-US" sz="1600" err="1">
                <a:solidFill>
                  <a:schemeClr val="tx1">
                    <a:lumMod val="50000"/>
                  </a:schemeClr>
                </a:solidFill>
              </a:endParaRPr>
            </a:p>
          </p:txBody>
        </p:sp>
      </p:grpSp>
    </p:spTree>
    <p:extLst>
      <p:ext uri="{BB962C8B-B14F-4D97-AF65-F5344CB8AC3E}">
        <p14:creationId xmlns:p14="http://schemas.microsoft.com/office/powerpoint/2010/main" val="1396377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B6D91F2F-4F98-B8C0-A189-D5BBE590A906}"/>
              </a:ext>
            </a:extLst>
          </p:cNvPr>
          <p:cNvGrpSpPr/>
          <p:nvPr/>
        </p:nvGrpSpPr>
        <p:grpSpPr>
          <a:xfrm>
            <a:off x="250294" y="3086081"/>
            <a:ext cx="10657502" cy="2813701"/>
            <a:chOff x="250294" y="3086081"/>
            <a:chExt cx="10657502" cy="2813701"/>
          </a:xfrm>
        </p:grpSpPr>
        <p:pic>
          <p:nvPicPr>
            <p:cNvPr id="7" name="Graphic 8">
              <a:extLst>
                <a:ext uri="{FF2B5EF4-FFF2-40B4-BE49-F238E27FC236}">
                  <a16:creationId xmlns:a16="http://schemas.microsoft.com/office/drawing/2014/main" id="{98EED144-B4B0-8271-3B68-6A5D495E0AF0}"/>
                </a:ext>
              </a:extLst>
            </p:cNvPr>
            <p:cNvPicPr>
              <a:picLocks noChangeAspect="1"/>
            </p:cNvPicPr>
            <p:nvPr/>
          </p:nvPicPr>
          <p:blipFill>
            <a:blip r:embed="rId2">
              <a:extLst>
                <a:ext uri="{96DAC541-7B7A-43D3-8B79-37D633B846F1}">
                  <asvg:svgBlip xmlns:asvg="http://schemas.microsoft.com/office/drawing/2016/SVG/main" r:embed="rId3"/>
                </a:ext>
              </a:extLst>
            </a:blip>
            <a:srcRect l="6332" r="1743"/>
            <a:stretch>
              <a:fillRect/>
            </a:stretch>
          </p:blipFill>
          <p:spPr bwMode="auto">
            <a:xfrm>
              <a:off x="561868" y="3086081"/>
              <a:ext cx="10345928" cy="2813701"/>
            </a:xfrm>
            <a:prstGeom prst="rect">
              <a:avLst/>
            </a:prstGeom>
            <a:ln>
              <a:noFill/>
            </a:ln>
            <a:extLst>
              <a:ext uri="{53640926-AAD7-44D8-BBD7-CCE9431645EC}">
                <a14:shadowObscured xmlns:a14="http://schemas.microsoft.com/office/drawing/2010/main"/>
              </a:ext>
            </a:extLst>
          </p:spPr>
        </p:pic>
        <p:pic>
          <p:nvPicPr>
            <p:cNvPr id="36" name="Graphic 8">
              <a:extLst>
                <a:ext uri="{FF2B5EF4-FFF2-40B4-BE49-F238E27FC236}">
                  <a16:creationId xmlns:a16="http://schemas.microsoft.com/office/drawing/2014/main" id="{849C3956-7BD8-4128-06F6-B3CAB3A2CF3D}"/>
                </a:ext>
              </a:extLst>
            </p:cNvPr>
            <p:cNvPicPr>
              <a:picLocks noChangeAspect="1"/>
            </p:cNvPicPr>
            <p:nvPr/>
          </p:nvPicPr>
          <p:blipFill>
            <a:blip r:embed="rId2">
              <a:extLst>
                <a:ext uri="{96DAC541-7B7A-43D3-8B79-37D633B846F1}">
                  <asvg:svgBlip xmlns:asvg="http://schemas.microsoft.com/office/drawing/2016/SVG/main" r:embed="rId3"/>
                </a:ext>
              </a:extLst>
            </a:blip>
            <a:srcRect l="1060" t="35042" r="96672" b="45822"/>
            <a:stretch>
              <a:fillRect/>
            </a:stretch>
          </p:blipFill>
          <p:spPr bwMode="auto">
            <a:xfrm>
              <a:off x="250294" y="4048074"/>
              <a:ext cx="255289" cy="538429"/>
            </a:xfrm>
            <a:prstGeom prst="rect">
              <a:avLst/>
            </a:prstGeom>
            <a:ln>
              <a:noFill/>
            </a:ln>
            <a:extLst>
              <a:ext uri="{53640926-AAD7-44D8-BBD7-CCE9431645EC}">
                <a14:shadowObscured xmlns:a14="http://schemas.microsoft.com/office/drawing/2010/main"/>
              </a:ext>
            </a:extLst>
          </p:spPr>
        </p:pic>
      </p:grpSp>
      <p:sp>
        <p:nvSpPr>
          <p:cNvPr id="3" name="Slide Number Placeholder 2">
            <a:extLst>
              <a:ext uri="{FF2B5EF4-FFF2-40B4-BE49-F238E27FC236}">
                <a16:creationId xmlns:a16="http://schemas.microsoft.com/office/drawing/2014/main" id="{4795ECBD-C704-C25F-407F-C2D27948B56D}"/>
              </a:ext>
            </a:extLst>
          </p:cNvPr>
          <p:cNvSpPr>
            <a:spLocks noGrp="1"/>
          </p:cNvSpPr>
          <p:nvPr>
            <p:ph type="sldNum" sz="quarter" idx="4"/>
          </p:nvPr>
        </p:nvSpPr>
        <p:spPr/>
        <p:txBody>
          <a:bodyPr/>
          <a:lstStyle/>
          <a:p>
            <a:fld id="{4FAB73BC-B049-4115-A692-8D63A059BFB8}" type="slidenum">
              <a:rPr lang="en-US" smtClean="0"/>
              <a:pPr/>
              <a:t>14</a:t>
            </a:fld>
            <a:endParaRPr lang="en-US"/>
          </a:p>
        </p:txBody>
      </p:sp>
      <p:sp>
        <p:nvSpPr>
          <p:cNvPr id="4" name="Title 3">
            <a:extLst>
              <a:ext uri="{FF2B5EF4-FFF2-40B4-BE49-F238E27FC236}">
                <a16:creationId xmlns:a16="http://schemas.microsoft.com/office/drawing/2014/main" id="{AD9999C4-F728-6BFE-8AB5-246C7219C8A9}"/>
              </a:ext>
            </a:extLst>
          </p:cNvPr>
          <p:cNvSpPr>
            <a:spLocks noGrp="1"/>
          </p:cNvSpPr>
          <p:nvPr>
            <p:ph type="title"/>
          </p:nvPr>
        </p:nvSpPr>
        <p:spPr/>
        <p:txBody>
          <a:bodyPr/>
          <a:lstStyle/>
          <a:p>
            <a:r>
              <a:rPr lang="en-US" altLang="zh-CN"/>
              <a:t>Relative change of SUV at delineated lesions</a:t>
            </a:r>
            <a:endParaRPr lang="zh-CN" altLang="en-US"/>
          </a:p>
        </p:txBody>
      </p:sp>
      <p:sp>
        <p:nvSpPr>
          <p:cNvPr id="2" name="TextBox 1">
            <a:extLst>
              <a:ext uri="{FF2B5EF4-FFF2-40B4-BE49-F238E27FC236}">
                <a16:creationId xmlns:a16="http://schemas.microsoft.com/office/drawing/2014/main" id="{75E5099D-A5C5-9C11-F3C2-874E210A18A6}"/>
              </a:ext>
            </a:extLst>
          </p:cNvPr>
          <p:cNvSpPr txBox="1"/>
          <p:nvPr/>
        </p:nvSpPr>
        <p:spPr>
          <a:xfrm>
            <a:off x="143896" y="1273202"/>
            <a:ext cx="7085378" cy="302647"/>
          </a:xfrm>
          <a:prstGeom prst="rect">
            <a:avLst/>
          </a:prstGeom>
          <a:noFill/>
        </p:spPr>
        <p:txBody>
          <a:bodyPr wrap="square" lIns="0" tIns="0" rIns="0" rtlCol="0">
            <a:spAutoFit/>
          </a:bodyPr>
          <a:lstStyle/>
          <a:p>
            <a:pPr marL="285750" indent="-285750" algn="l">
              <a:lnSpc>
                <a:spcPts val="2000"/>
              </a:lnSpc>
              <a:buFont typeface="Wingdings" panose="05000000000000000000" pitchFamily="2" charset="2"/>
              <a:buChar char="Ø"/>
            </a:pPr>
            <a:r>
              <a:rPr lang="en-US" altLang="zh-CN" b="1">
                <a:solidFill>
                  <a:schemeClr val="tx1">
                    <a:lumMod val="50000"/>
                  </a:schemeClr>
                </a:solidFill>
              </a:rPr>
              <a:t>Which voxel size performs the most robust lesion representation?</a:t>
            </a:r>
            <a:endParaRPr lang="zh-CN" altLang="en-US" b="1" err="1">
              <a:solidFill>
                <a:schemeClr val="tx1">
                  <a:lumMod val="50000"/>
                </a:schemeClr>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E263E4A-B575-D2B3-9967-D830AA113E74}"/>
                  </a:ext>
                </a:extLst>
              </p:cNvPr>
              <p:cNvSpPr txBox="1"/>
              <p:nvPr/>
            </p:nvSpPr>
            <p:spPr>
              <a:xfrm>
                <a:off x="382588" y="1671236"/>
                <a:ext cx="2733056" cy="5988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tx1">
                              <a:lumMod val="50000"/>
                            </a:schemeClr>
                          </a:solidFill>
                          <a:latin typeface="Cambria Math" panose="02040503050406030204" pitchFamily="18" charset="0"/>
                        </a:rPr>
                        <m:t>𝑟𝑎𝑡𝑖𝑜</m:t>
                      </m:r>
                      <m:r>
                        <a:rPr lang="en-US" altLang="zh-CN" b="0" i="1" smtClean="0">
                          <a:solidFill>
                            <a:schemeClr val="tx1">
                              <a:lumMod val="50000"/>
                            </a:schemeClr>
                          </a:solidFill>
                          <a:latin typeface="Cambria Math" panose="02040503050406030204" pitchFamily="18" charset="0"/>
                        </a:rPr>
                        <m:t>= </m:t>
                      </m:r>
                      <m:f>
                        <m:fPr>
                          <m:ctrlPr>
                            <a:rPr lang="en-US" altLang="zh-CN" b="0" i="1" smtClean="0">
                              <a:solidFill>
                                <a:schemeClr val="tx1">
                                  <a:lumMod val="50000"/>
                                </a:schemeClr>
                              </a:solidFill>
                              <a:latin typeface="Cambria Math" panose="02040503050406030204" pitchFamily="18" charset="0"/>
                            </a:rPr>
                          </m:ctrlPr>
                        </m:fPr>
                        <m:num>
                          <m:sSub>
                            <m:sSubPr>
                              <m:ctrlPr>
                                <a:rPr lang="en-US" altLang="zh-CN" b="0" i="1" smtClean="0">
                                  <a:solidFill>
                                    <a:schemeClr val="tx1">
                                      <a:lumMod val="50000"/>
                                    </a:schemeClr>
                                  </a:solidFill>
                                  <a:latin typeface="Cambria Math" panose="02040503050406030204" pitchFamily="18" charset="0"/>
                                </a:rPr>
                              </m:ctrlPr>
                            </m:sSubPr>
                            <m:e>
                              <m:r>
                                <a:rPr lang="en-US" altLang="zh-CN" b="0" i="1" smtClean="0">
                                  <a:solidFill>
                                    <a:schemeClr val="tx1">
                                      <a:lumMod val="50000"/>
                                    </a:schemeClr>
                                  </a:solidFill>
                                  <a:latin typeface="Cambria Math" panose="02040503050406030204" pitchFamily="18" charset="0"/>
                                </a:rPr>
                                <m:t>𝑆𝑈𝑉</m:t>
                              </m:r>
                            </m:e>
                            <m:sub>
                              <m:r>
                                <a:rPr lang="en-US" altLang="zh-CN" b="0" i="1" smtClean="0">
                                  <a:solidFill>
                                    <a:schemeClr val="tx1">
                                      <a:lumMod val="50000"/>
                                    </a:schemeClr>
                                  </a:solidFill>
                                  <a:latin typeface="Cambria Math" panose="02040503050406030204" pitchFamily="18" charset="0"/>
                                </a:rPr>
                                <m:t>𝑣𝑜𝑥𝑒𝑙𝑖𝑧𝑒𝑑</m:t>
                              </m:r>
                              <m:r>
                                <a:rPr lang="en-US" altLang="zh-CN" b="0" i="1" smtClean="0">
                                  <a:solidFill>
                                    <a:schemeClr val="tx1">
                                      <a:lumMod val="50000"/>
                                    </a:schemeClr>
                                  </a:solidFill>
                                  <a:latin typeface="Cambria Math" panose="02040503050406030204" pitchFamily="18" charset="0"/>
                                </a:rPr>
                                <m:t> </m:t>
                              </m:r>
                              <m:r>
                                <a:rPr lang="en-US" altLang="zh-CN" b="0" i="1" smtClean="0">
                                  <a:solidFill>
                                    <a:schemeClr val="tx1">
                                      <a:lumMod val="50000"/>
                                    </a:schemeClr>
                                  </a:solidFill>
                                  <a:latin typeface="Cambria Math" panose="02040503050406030204" pitchFamily="18" charset="0"/>
                                </a:rPr>
                                <m:t>𝑙𝑒𝑠𝑖𝑜𝑛</m:t>
                              </m:r>
                            </m:sub>
                          </m:sSub>
                        </m:num>
                        <m:den>
                          <m:sSub>
                            <m:sSubPr>
                              <m:ctrlPr>
                                <a:rPr lang="en-US" altLang="zh-CN" i="1">
                                  <a:solidFill>
                                    <a:schemeClr val="tx1">
                                      <a:lumMod val="50000"/>
                                    </a:schemeClr>
                                  </a:solidFill>
                                  <a:latin typeface="Cambria Math" panose="02040503050406030204" pitchFamily="18" charset="0"/>
                                </a:rPr>
                              </m:ctrlPr>
                            </m:sSubPr>
                            <m:e>
                              <m:r>
                                <a:rPr lang="en-US" altLang="zh-CN" b="0" i="1" smtClean="0">
                                  <a:solidFill>
                                    <a:schemeClr val="tx1">
                                      <a:lumMod val="50000"/>
                                    </a:schemeClr>
                                  </a:solidFill>
                                  <a:latin typeface="Cambria Math" panose="02040503050406030204" pitchFamily="18" charset="0"/>
                                </a:rPr>
                                <m:t>𝑆𝑈𝑉</m:t>
                              </m:r>
                            </m:e>
                            <m:sub>
                              <m:r>
                                <a:rPr lang="en-US" altLang="zh-CN" b="0" i="1" smtClean="0">
                                  <a:solidFill>
                                    <a:schemeClr val="tx1">
                                      <a:lumMod val="50000"/>
                                    </a:schemeClr>
                                  </a:solidFill>
                                  <a:latin typeface="Cambria Math" panose="02040503050406030204" pitchFamily="18" charset="0"/>
                                </a:rPr>
                                <m:t>𝑔𝑒𝑜𝑚𝑒𝑡𝑟𝑖𝑐</m:t>
                              </m:r>
                              <m:r>
                                <a:rPr lang="en-US" altLang="zh-CN" i="1">
                                  <a:solidFill>
                                    <a:schemeClr val="tx1">
                                      <a:lumMod val="50000"/>
                                    </a:schemeClr>
                                  </a:solidFill>
                                  <a:latin typeface="Cambria Math" panose="02040503050406030204" pitchFamily="18" charset="0"/>
                                </a:rPr>
                                <m:t> </m:t>
                              </m:r>
                              <m:r>
                                <a:rPr lang="en-US" altLang="zh-CN" i="1">
                                  <a:solidFill>
                                    <a:schemeClr val="tx1">
                                      <a:lumMod val="50000"/>
                                    </a:schemeClr>
                                  </a:solidFill>
                                  <a:latin typeface="Cambria Math" panose="02040503050406030204" pitchFamily="18" charset="0"/>
                                </a:rPr>
                                <m:t>𝑙𝑒𝑠𝑖𝑜𝑛</m:t>
                              </m:r>
                            </m:sub>
                          </m:sSub>
                        </m:den>
                      </m:f>
                    </m:oMath>
                  </m:oMathPara>
                </a14:m>
                <a:endParaRPr lang="zh-CN" altLang="en-US" err="1">
                  <a:solidFill>
                    <a:schemeClr val="tx1">
                      <a:lumMod val="50000"/>
                    </a:schemeClr>
                  </a:solidFill>
                </a:endParaRPr>
              </a:p>
            </p:txBody>
          </p:sp>
        </mc:Choice>
        <mc:Fallback xmlns="">
          <p:sp>
            <p:nvSpPr>
              <p:cNvPr id="5" name="TextBox 4">
                <a:extLst>
                  <a:ext uri="{FF2B5EF4-FFF2-40B4-BE49-F238E27FC236}">
                    <a16:creationId xmlns:a16="http://schemas.microsoft.com/office/drawing/2014/main" id="{7E263E4A-B575-D2B3-9967-D830AA113E74}"/>
                  </a:ext>
                </a:extLst>
              </p:cNvPr>
              <p:cNvSpPr txBox="1">
                <a:spLocks noRot="1" noChangeAspect="1" noMove="1" noResize="1" noEditPoints="1" noAdjustHandles="1" noChangeArrowheads="1" noChangeShapeType="1" noTextEdit="1"/>
              </p:cNvSpPr>
              <p:nvPr/>
            </p:nvSpPr>
            <p:spPr>
              <a:xfrm>
                <a:off x="382588" y="1671236"/>
                <a:ext cx="2733056" cy="59881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74BE097-FCF0-3B41-5436-9C5B3BE08424}"/>
                  </a:ext>
                </a:extLst>
              </p:cNvPr>
              <p:cNvSpPr txBox="1"/>
              <p:nvPr/>
            </p:nvSpPr>
            <p:spPr>
              <a:xfrm>
                <a:off x="3591453" y="1586619"/>
                <a:ext cx="3439596"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chemeClr val="tx1">
                                  <a:lumMod val="50000"/>
                                </a:schemeClr>
                              </a:solidFill>
                              <a:latin typeface="Cambria Math" panose="02040503050406030204" pitchFamily="18" charset="0"/>
                            </a:rPr>
                          </m:ctrlPr>
                        </m:sSubPr>
                        <m:e>
                          <m:r>
                            <a:rPr lang="en-US" altLang="zh-CN" b="0" i="1" smtClean="0">
                              <a:solidFill>
                                <a:schemeClr val="tx1">
                                  <a:lumMod val="50000"/>
                                </a:schemeClr>
                              </a:solidFill>
                              <a:latin typeface="Cambria Math" panose="02040503050406030204" pitchFamily="18" charset="0"/>
                            </a:rPr>
                            <m:t>𝑆𝐷</m:t>
                          </m:r>
                        </m:e>
                        <m:sub>
                          <m:r>
                            <a:rPr lang="en-US" altLang="zh-CN" b="0" i="1" smtClean="0">
                              <a:solidFill>
                                <a:schemeClr val="tx1">
                                  <a:lumMod val="50000"/>
                                </a:schemeClr>
                              </a:solidFill>
                              <a:latin typeface="Cambria Math" panose="02040503050406030204" pitchFamily="18" charset="0"/>
                            </a:rPr>
                            <m:t>𝑟𝑎𝑡𝑖𝑜</m:t>
                          </m:r>
                        </m:sub>
                      </m:sSub>
                      <m:r>
                        <a:rPr lang="en-US" altLang="zh-CN" b="0" i="1" smtClean="0">
                          <a:solidFill>
                            <a:schemeClr val="tx1">
                              <a:lumMod val="50000"/>
                            </a:schemeClr>
                          </a:solidFill>
                          <a:latin typeface="Cambria Math" panose="02040503050406030204" pitchFamily="18" charset="0"/>
                        </a:rPr>
                        <m:t>= </m:t>
                      </m:r>
                      <m:rad>
                        <m:radPr>
                          <m:degHide m:val="on"/>
                          <m:ctrlPr>
                            <a:rPr lang="en-US" altLang="zh-CN" b="0" i="1" smtClean="0">
                              <a:solidFill>
                                <a:schemeClr val="tx1">
                                  <a:lumMod val="50000"/>
                                </a:schemeClr>
                              </a:solidFill>
                              <a:latin typeface="Cambria Math" panose="02040503050406030204" pitchFamily="18" charset="0"/>
                            </a:rPr>
                          </m:ctrlPr>
                        </m:radPr>
                        <m:deg/>
                        <m:e>
                          <m:f>
                            <m:fPr>
                              <m:ctrlPr>
                                <a:rPr lang="en-US" altLang="zh-CN" b="0" i="1" smtClean="0">
                                  <a:solidFill>
                                    <a:schemeClr val="tx1">
                                      <a:lumMod val="50000"/>
                                    </a:schemeClr>
                                  </a:solidFill>
                                  <a:latin typeface="Cambria Math" panose="02040503050406030204" pitchFamily="18" charset="0"/>
                                </a:rPr>
                              </m:ctrlPr>
                            </m:fPr>
                            <m:num>
                              <m:nary>
                                <m:naryPr>
                                  <m:chr m:val="∑"/>
                                  <m:ctrlPr>
                                    <a:rPr lang="en-US" altLang="zh-CN" b="0" i="1" smtClean="0">
                                      <a:solidFill>
                                        <a:schemeClr val="tx1">
                                          <a:lumMod val="50000"/>
                                        </a:schemeClr>
                                      </a:solidFill>
                                      <a:latin typeface="Cambria Math" panose="02040503050406030204" pitchFamily="18" charset="0"/>
                                    </a:rPr>
                                  </m:ctrlPr>
                                </m:naryPr>
                                <m:sub>
                                  <m:r>
                                    <m:rPr>
                                      <m:brk m:alnAt="23"/>
                                    </m:rPr>
                                    <a:rPr lang="en-US" altLang="zh-CN" b="0" i="1" smtClean="0">
                                      <a:solidFill>
                                        <a:schemeClr val="tx1">
                                          <a:lumMod val="50000"/>
                                        </a:schemeClr>
                                      </a:solidFill>
                                      <a:latin typeface="Cambria Math" panose="02040503050406030204" pitchFamily="18" charset="0"/>
                                    </a:rPr>
                                    <m:t>𝑖</m:t>
                                  </m:r>
                                  <m:r>
                                    <a:rPr lang="en-US" altLang="zh-CN" b="0" i="1" smtClean="0">
                                      <a:solidFill>
                                        <a:schemeClr val="tx1">
                                          <a:lumMod val="50000"/>
                                        </a:schemeClr>
                                      </a:solidFill>
                                      <a:latin typeface="Cambria Math" panose="02040503050406030204" pitchFamily="18" charset="0"/>
                                    </a:rPr>
                                    <m:t>=1</m:t>
                                  </m:r>
                                </m:sub>
                                <m:sup>
                                  <m:r>
                                    <a:rPr lang="en-US" altLang="zh-CN" b="0" i="1" smtClean="0">
                                      <a:solidFill>
                                        <a:schemeClr val="tx1">
                                          <a:lumMod val="50000"/>
                                        </a:schemeClr>
                                      </a:solidFill>
                                      <a:latin typeface="Cambria Math" panose="02040503050406030204" pitchFamily="18" charset="0"/>
                                    </a:rPr>
                                    <m:t>𝑛</m:t>
                                  </m:r>
                                </m:sup>
                                <m:e>
                                  <m:sSup>
                                    <m:sSupPr>
                                      <m:ctrlPr>
                                        <a:rPr lang="en-US" altLang="zh-CN" b="0" i="1" smtClean="0">
                                          <a:solidFill>
                                            <a:schemeClr val="tx1">
                                              <a:lumMod val="50000"/>
                                            </a:schemeClr>
                                          </a:solidFill>
                                          <a:latin typeface="Cambria Math" panose="02040503050406030204" pitchFamily="18" charset="0"/>
                                        </a:rPr>
                                      </m:ctrlPr>
                                    </m:sSupPr>
                                    <m:e>
                                      <m:r>
                                        <a:rPr lang="en-US" altLang="zh-CN" i="1">
                                          <a:solidFill>
                                            <a:schemeClr val="tx1">
                                              <a:lumMod val="50000"/>
                                            </a:schemeClr>
                                          </a:solidFill>
                                          <a:latin typeface="Cambria Math" panose="02040503050406030204" pitchFamily="18" charset="0"/>
                                        </a:rPr>
                                        <m:t>(</m:t>
                                      </m:r>
                                      <m:sSub>
                                        <m:sSubPr>
                                          <m:ctrlPr>
                                            <a:rPr lang="en-US" altLang="zh-CN" i="1">
                                              <a:solidFill>
                                                <a:schemeClr val="tx1">
                                                  <a:lumMod val="50000"/>
                                                </a:schemeClr>
                                              </a:solidFill>
                                              <a:latin typeface="Cambria Math" panose="02040503050406030204" pitchFamily="18" charset="0"/>
                                            </a:rPr>
                                          </m:ctrlPr>
                                        </m:sSubPr>
                                        <m:e>
                                          <m:r>
                                            <a:rPr lang="en-US" altLang="zh-CN" i="1">
                                              <a:solidFill>
                                                <a:schemeClr val="tx1">
                                                  <a:lumMod val="50000"/>
                                                </a:schemeClr>
                                              </a:solidFill>
                                              <a:latin typeface="Cambria Math" panose="02040503050406030204" pitchFamily="18" charset="0"/>
                                            </a:rPr>
                                            <m:t>𝑟𝑎𝑡𝑖𝑜</m:t>
                                          </m:r>
                                        </m:e>
                                        <m:sub>
                                          <m:r>
                                            <a:rPr lang="en-US" altLang="zh-CN" i="1">
                                              <a:solidFill>
                                                <a:schemeClr val="tx1">
                                                  <a:lumMod val="50000"/>
                                                </a:schemeClr>
                                              </a:solidFill>
                                              <a:latin typeface="Cambria Math" panose="02040503050406030204" pitchFamily="18" charset="0"/>
                                            </a:rPr>
                                            <m:t>𝑖</m:t>
                                          </m:r>
                                        </m:sub>
                                      </m:sSub>
                                      <m:r>
                                        <a:rPr lang="en-US" altLang="zh-CN" i="1">
                                          <a:solidFill>
                                            <a:schemeClr val="tx1">
                                              <a:lumMod val="50000"/>
                                            </a:schemeClr>
                                          </a:solidFill>
                                          <a:latin typeface="Cambria Math" panose="02040503050406030204" pitchFamily="18" charset="0"/>
                                        </a:rPr>
                                        <m:t>−</m:t>
                                      </m:r>
                                      <m:acc>
                                        <m:accPr>
                                          <m:chr m:val="̅"/>
                                          <m:ctrlPr>
                                            <a:rPr lang="en-US" altLang="zh-CN" i="1">
                                              <a:solidFill>
                                                <a:schemeClr val="tx1">
                                                  <a:lumMod val="50000"/>
                                                </a:schemeClr>
                                              </a:solidFill>
                                              <a:latin typeface="Cambria Math" panose="02040503050406030204" pitchFamily="18" charset="0"/>
                                            </a:rPr>
                                          </m:ctrlPr>
                                        </m:accPr>
                                        <m:e>
                                          <m:r>
                                            <a:rPr lang="en-US" altLang="zh-CN" i="1">
                                              <a:solidFill>
                                                <a:schemeClr val="tx1">
                                                  <a:lumMod val="50000"/>
                                                </a:schemeClr>
                                              </a:solidFill>
                                              <a:latin typeface="Cambria Math" panose="02040503050406030204" pitchFamily="18" charset="0"/>
                                            </a:rPr>
                                            <m:t>𝑟𝑎𝑡𝑖𝑜</m:t>
                                          </m:r>
                                        </m:e>
                                      </m:acc>
                                      <m:r>
                                        <a:rPr lang="en-US" altLang="zh-CN" b="0" i="1" smtClean="0">
                                          <a:solidFill>
                                            <a:schemeClr val="tx1">
                                              <a:lumMod val="50000"/>
                                            </a:schemeClr>
                                          </a:solidFill>
                                          <a:latin typeface="Cambria Math" panose="02040503050406030204" pitchFamily="18" charset="0"/>
                                        </a:rPr>
                                        <m:t>)</m:t>
                                      </m:r>
                                    </m:e>
                                    <m:sup>
                                      <m:r>
                                        <a:rPr lang="en-US" altLang="zh-CN" b="0" i="1" smtClean="0">
                                          <a:solidFill>
                                            <a:schemeClr val="tx1">
                                              <a:lumMod val="50000"/>
                                            </a:schemeClr>
                                          </a:solidFill>
                                          <a:latin typeface="Cambria Math" panose="02040503050406030204" pitchFamily="18" charset="0"/>
                                        </a:rPr>
                                        <m:t>2</m:t>
                                      </m:r>
                                    </m:sup>
                                  </m:sSup>
                                </m:e>
                              </m:nary>
                            </m:num>
                            <m:den>
                              <m:r>
                                <a:rPr lang="en-US" altLang="zh-CN" b="0" i="1" smtClean="0">
                                  <a:solidFill>
                                    <a:schemeClr val="tx1">
                                      <a:lumMod val="50000"/>
                                    </a:schemeClr>
                                  </a:solidFill>
                                  <a:latin typeface="Cambria Math" panose="02040503050406030204" pitchFamily="18" charset="0"/>
                                </a:rPr>
                                <m:t>𝑛</m:t>
                              </m:r>
                              <m:r>
                                <a:rPr lang="en-US" altLang="zh-CN" b="0" i="1" smtClean="0">
                                  <a:solidFill>
                                    <a:schemeClr val="tx1">
                                      <a:lumMod val="50000"/>
                                    </a:schemeClr>
                                  </a:solidFill>
                                  <a:latin typeface="Cambria Math" panose="02040503050406030204" pitchFamily="18" charset="0"/>
                                </a:rPr>
                                <m:t>−1</m:t>
                              </m:r>
                            </m:den>
                          </m:f>
                        </m:e>
                      </m:rad>
                    </m:oMath>
                  </m:oMathPara>
                </a14:m>
                <a:endParaRPr lang="zh-CN" altLang="en-US" err="1">
                  <a:solidFill>
                    <a:schemeClr val="tx1">
                      <a:lumMod val="50000"/>
                    </a:schemeClr>
                  </a:solidFill>
                </a:endParaRPr>
              </a:p>
            </p:txBody>
          </p:sp>
        </mc:Choice>
        <mc:Fallback xmlns="">
          <p:sp>
            <p:nvSpPr>
              <p:cNvPr id="6" name="TextBox 5">
                <a:extLst>
                  <a:ext uri="{FF2B5EF4-FFF2-40B4-BE49-F238E27FC236}">
                    <a16:creationId xmlns:a16="http://schemas.microsoft.com/office/drawing/2014/main" id="{474BE097-FCF0-3B41-5436-9C5B3BE08424}"/>
                  </a:ext>
                </a:extLst>
              </p:cNvPr>
              <p:cNvSpPr txBox="1">
                <a:spLocks noRot="1" noChangeAspect="1" noMove="1" noResize="1" noEditPoints="1" noAdjustHandles="1" noChangeArrowheads="1" noChangeShapeType="1" noTextEdit="1"/>
              </p:cNvSpPr>
              <p:nvPr/>
            </p:nvSpPr>
            <p:spPr>
              <a:xfrm>
                <a:off x="3591453" y="1586619"/>
                <a:ext cx="3439596" cy="818366"/>
              </a:xfrm>
              <a:prstGeom prst="rect">
                <a:avLst/>
              </a:prstGeom>
              <a:blipFill>
                <a:blip r:embed="rId5"/>
                <a:stretch>
                  <a:fillRect b="-74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18ABA4DE-E0C3-ECD1-10F2-2FA6D998AF8F}"/>
              </a:ext>
            </a:extLst>
          </p:cNvPr>
          <p:cNvSpPr txBox="1"/>
          <p:nvPr/>
        </p:nvSpPr>
        <p:spPr>
          <a:xfrm>
            <a:off x="706845" y="5793010"/>
            <a:ext cx="3007609" cy="923330"/>
          </a:xfrm>
          <a:prstGeom prst="rect">
            <a:avLst/>
          </a:prstGeom>
          <a:noFill/>
        </p:spPr>
        <p:txBody>
          <a:bodyPr wrap="square">
            <a:spAutoFit/>
          </a:bodyPr>
          <a:lstStyle/>
          <a:p>
            <a:r>
              <a:rPr lang="en-US" altLang="zh-CN"/>
              <a:t>Ø = 10 mm lesion: </a:t>
            </a:r>
          </a:p>
          <a:p>
            <a:pPr marL="285750" indent="-285750">
              <a:buFont typeface="Wingdings" panose="05000000000000000000" pitchFamily="2" charset="2"/>
              <a:buChar char="Ø"/>
            </a:pPr>
            <a:r>
              <a:rPr lang="en-US" altLang="zh-CN"/>
              <a:t>std = 0.03 (liver, 1.25mm)</a:t>
            </a:r>
          </a:p>
          <a:p>
            <a:pPr marL="285750" indent="-285750">
              <a:buFont typeface="Wingdings" panose="05000000000000000000" pitchFamily="2" charset="2"/>
              <a:buChar char="Ø"/>
            </a:pPr>
            <a:r>
              <a:rPr lang="en-US" altLang="zh-CN"/>
              <a:t>std = 0.05 ( lung, 1.5 mm)</a:t>
            </a:r>
          </a:p>
        </p:txBody>
      </p:sp>
      <p:grpSp>
        <p:nvGrpSpPr>
          <p:cNvPr id="18" name="Group 17">
            <a:extLst>
              <a:ext uri="{FF2B5EF4-FFF2-40B4-BE49-F238E27FC236}">
                <a16:creationId xmlns:a16="http://schemas.microsoft.com/office/drawing/2014/main" id="{A6A4329E-9597-5E2E-83A7-FBC59D1054EA}"/>
              </a:ext>
            </a:extLst>
          </p:cNvPr>
          <p:cNvGrpSpPr/>
          <p:nvPr/>
        </p:nvGrpSpPr>
        <p:grpSpPr>
          <a:xfrm>
            <a:off x="8501383" y="77800"/>
            <a:ext cx="3024788" cy="2940407"/>
            <a:chOff x="8014686" y="414232"/>
            <a:chExt cx="3024788" cy="2940407"/>
          </a:xfrm>
        </p:grpSpPr>
        <p:pic>
          <p:nvPicPr>
            <p:cNvPr id="19" name="Picture 18" descr="A screenshot of a chest x-ray&#10;&#10;AI-generated content may be incorrect.">
              <a:extLst>
                <a:ext uri="{FF2B5EF4-FFF2-40B4-BE49-F238E27FC236}">
                  <a16:creationId xmlns:a16="http://schemas.microsoft.com/office/drawing/2014/main" id="{C974E556-CABA-105A-2D16-CA1F05F71E3D}"/>
                </a:ext>
              </a:extLst>
            </p:cNvPr>
            <p:cNvPicPr>
              <a:picLocks noChangeAspect="1"/>
            </p:cNvPicPr>
            <p:nvPr/>
          </p:nvPicPr>
          <p:blipFill>
            <a:blip r:embed="rId6"/>
            <a:srcRect l="11647" t="42361" r="19912" b="42176"/>
            <a:stretch>
              <a:fillRect/>
            </a:stretch>
          </p:blipFill>
          <p:spPr>
            <a:xfrm flipH="1">
              <a:off x="9675297" y="414232"/>
              <a:ext cx="1316722" cy="1416416"/>
            </a:xfrm>
            <a:prstGeom prst="rect">
              <a:avLst/>
            </a:prstGeom>
          </p:spPr>
        </p:pic>
        <p:grpSp>
          <p:nvGrpSpPr>
            <p:cNvPr id="27" name="Group 26">
              <a:extLst>
                <a:ext uri="{FF2B5EF4-FFF2-40B4-BE49-F238E27FC236}">
                  <a16:creationId xmlns:a16="http://schemas.microsoft.com/office/drawing/2014/main" id="{505D3583-A28D-0F13-BF9C-FFA6DA6E3CF9}"/>
                </a:ext>
              </a:extLst>
            </p:cNvPr>
            <p:cNvGrpSpPr/>
            <p:nvPr/>
          </p:nvGrpSpPr>
          <p:grpSpPr>
            <a:xfrm>
              <a:off x="8014686" y="421692"/>
              <a:ext cx="1361681" cy="2905434"/>
              <a:chOff x="7172341" y="270369"/>
              <a:chExt cx="1361681" cy="2905434"/>
            </a:xfrm>
          </p:grpSpPr>
          <p:pic>
            <p:nvPicPr>
              <p:cNvPr id="32" name="Picture 31" descr="A screenshot of a chest x-ray&#10;&#10;AI-generated content may be incorrect.">
                <a:extLst>
                  <a:ext uri="{FF2B5EF4-FFF2-40B4-BE49-F238E27FC236}">
                    <a16:creationId xmlns:a16="http://schemas.microsoft.com/office/drawing/2014/main" id="{A08217BB-0213-BE2A-C187-8E860BD29577}"/>
                  </a:ext>
                </a:extLst>
              </p:cNvPr>
              <p:cNvPicPr>
                <a:picLocks noChangeAspect="1"/>
              </p:cNvPicPr>
              <p:nvPr/>
            </p:nvPicPr>
            <p:blipFill>
              <a:blip r:embed="rId6"/>
              <a:srcRect l="11647" t="42361" r="19912" b="42176"/>
              <a:stretch>
                <a:fillRect/>
              </a:stretch>
            </p:blipFill>
            <p:spPr>
              <a:xfrm flipH="1">
                <a:off x="7172341" y="270369"/>
                <a:ext cx="1316720" cy="1416413"/>
              </a:xfrm>
              <a:prstGeom prst="rect">
                <a:avLst/>
              </a:prstGeom>
            </p:spPr>
          </p:pic>
          <p:pic>
            <p:nvPicPr>
              <p:cNvPr id="33" name="Picture 32">
                <a:extLst>
                  <a:ext uri="{FF2B5EF4-FFF2-40B4-BE49-F238E27FC236}">
                    <a16:creationId xmlns:a16="http://schemas.microsoft.com/office/drawing/2014/main" id="{C401FE3C-AAAD-A193-A7EC-A805015C663C}"/>
                  </a:ext>
                </a:extLst>
              </p:cNvPr>
              <p:cNvPicPr>
                <a:picLocks noChangeAspect="1"/>
              </p:cNvPicPr>
              <p:nvPr/>
            </p:nvPicPr>
            <p:blipFill>
              <a:blip r:embed="rId7"/>
              <a:srcRect l="33331" t="44196" r="35747" b="40025"/>
              <a:stretch>
                <a:fillRect/>
              </a:stretch>
            </p:blipFill>
            <p:spPr>
              <a:xfrm flipH="1">
                <a:off x="7180994" y="1703927"/>
                <a:ext cx="1327833" cy="988797"/>
              </a:xfrm>
              <a:prstGeom prst="rect">
                <a:avLst/>
              </a:prstGeom>
              <a:ln w="19050">
                <a:solidFill>
                  <a:srgbClr val="FF0000"/>
                </a:solidFill>
              </a:ln>
            </p:spPr>
          </p:pic>
          <p:sp>
            <p:nvSpPr>
              <p:cNvPr id="34" name="TextBox 33">
                <a:extLst>
                  <a:ext uri="{FF2B5EF4-FFF2-40B4-BE49-F238E27FC236}">
                    <a16:creationId xmlns:a16="http://schemas.microsoft.com/office/drawing/2014/main" id="{531964B5-2453-5A86-283F-DE6F278A7AB7}"/>
                  </a:ext>
                </a:extLst>
              </p:cNvPr>
              <p:cNvSpPr txBox="1"/>
              <p:nvPr/>
            </p:nvSpPr>
            <p:spPr>
              <a:xfrm>
                <a:off x="7220522" y="2698749"/>
                <a:ext cx="1313500" cy="477054"/>
              </a:xfrm>
              <a:prstGeom prst="rect">
                <a:avLst/>
              </a:prstGeom>
              <a:noFill/>
            </p:spPr>
            <p:txBody>
              <a:bodyPr wrap="none" lIns="0" tIns="0" rIns="0" rtlCol="0">
                <a:spAutoFit/>
              </a:bodyPr>
              <a:lstStyle/>
              <a:p>
                <a:pPr algn="ctr"/>
                <a:r>
                  <a:rPr lang="en-US" altLang="zh-CN" sz="1400"/>
                  <a:t>Geometric lesions</a:t>
                </a:r>
              </a:p>
              <a:p>
                <a:pPr algn="ctr"/>
                <a:r>
                  <a:rPr lang="en-US" altLang="zh-CN" sz="1400"/>
                  <a:t>(Reference)</a:t>
                </a:r>
              </a:p>
            </p:txBody>
          </p:sp>
        </p:grpSp>
        <p:sp>
          <p:nvSpPr>
            <p:cNvPr id="29" name="Arrow: Left-Right 28">
              <a:extLst>
                <a:ext uri="{FF2B5EF4-FFF2-40B4-BE49-F238E27FC236}">
                  <a16:creationId xmlns:a16="http://schemas.microsoft.com/office/drawing/2014/main" id="{F798C668-7DC6-BBF1-95F1-F4B1CBC4A50D}"/>
                </a:ext>
              </a:extLst>
            </p:cNvPr>
            <p:cNvSpPr/>
            <p:nvPr/>
          </p:nvSpPr>
          <p:spPr>
            <a:xfrm>
              <a:off x="9232698" y="1033983"/>
              <a:ext cx="596900" cy="387350"/>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a:extLst>
                <a:ext uri="{FF2B5EF4-FFF2-40B4-BE49-F238E27FC236}">
                  <a16:creationId xmlns:a16="http://schemas.microsoft.com/office/drawing/2014/main" id="{01E4B67E-F466-3C1E-59EB-B861745D50DF}"/>
                </a:ext>
              </a:extLst>
            </p:cNvPr>
            <p:cNvSpPr txBox="1"/>
            <p:nvPr/>
          </p:nvSpPr>
          <p:spPr>
            <a:xfrm>
              <a:off x="9767483" y="2877585"/>
              <a:ext cx="1227259" cy="477054"/>
            </a:xfrm>
            <a:prstGeom prst="rect">
              <a:avLst/>
            </a:prstGeom>
            <a:noFill/>
          </p:spPr>
          <p:txBody>
            <a:bodyPr wrap="none" lIns="0" tIns="0" rIns="0" rtlCol="0">
              <a:spAutoFit/>
            </a:bodyPr>
            <a:lstStyle/>
            <a:p>
              <a:pPr algn="ctr"/>
              <a:r>
                <a:rPr lang="en-US" altLang="zh-CN" sz="1400" err="1"/>
                <a:t>Voxelized</a:t>
              </a:r>
              <a:r>
                <a:rPr lang="en-US" altLang="zh-CN" sz="1400"/>
                <a:t> lesions</a:t>
              </a:r>
            </a:p>
            <a:p>
              <a:pPr algn="ctr"/>
              <a:r>
                <a:rPr lang="en-US" altLang="zh-CN" sz="1400"/>
                <a:t>(3.125 mm)</a:t>
              </a:r>
              <a:endParaRPr lang="zh-CN" altLang="en-US" sz="1400" err="1"/>
            </a:p>
          </p:txBody>
        </p:sp>
        <p:pic>
          <p:nvPicPr>
            <p:cNvPr id="31" name="Picture 30">
              <a:extLst>
                <a:ext uri="{FF2B5EF4-FFF2-40B4-BE49-F238E27FC236}">
                  <a16:creationId xmlns:a16="http://schemas.microsoft.com/office/drawing/2014/main" id="{1F74873F-6BF2-EDB5-6FD4-A4EA5B6EB9DB}"/>
                </a:ext>
              </a:extLst>
            </p:cNvPr>
            <p:cNvPicPr>
              <a:picLocks noChangeAspect="1"/>
            </p:cNvPicPr>
            <p:nvPr/>
          </p:nvPicPr>
          <p:blipFill>
            <a:blip r:embed="rId8"/>
            <a:srcRect l="32368" t="43826" r="35127" b="39447"/>
            <a:stretch>
              <a:fillRect/>
            </a:stretch>
          </p:blipFill>
          <p:spPr>
            <a:xfrm rot="10800000" flipV="1">
              <a:off x="9722753" y="1861275"/>
              <a:ext cx="1316721" cy="988797"/>
            </a:xfrm>
            <a:prstGeom prst="rect">
              <a:avLst/>
            </a:prstGeom>
            <a:ln w="19050">
              <a:solidFill>
                <a:srgbClr val="FF0000"/>
              </a:solidFill>
            </a:ln>
          </p:spPr>
        </p:pic>
      </p:grpSp>
      <p:cxnSp>
        <p:nvCxnSpPr>
          <p:cNvPr id="12" name="Straight Arrow Connector 11">
            <a:extLst>
              <a:ext uri="{FF2B5EF4-FFF2-40B4-BE49-F238E27FC236}">
                <a16:creationId xmlns:a16="http://schemas.microsoft.com/office/drawing/2014/main" id="{7B1A08BD-4679-8343-978A-FF22548C9CC5}"/>
              </a:ext>
            </a:extLst>
          </p:cNvPr>
          <p:cNvCxnSpPr>
            <a:cxnSpLocks/>
          </p:cNvCxnSpPr>
          <p:nvPr/>
        </p:nvCxnSpPr>
        <p:spPr>
          <a:xfrm flipH="1">
            <a:off x="2519226" y="3574982"/>
            <a:ext cx="343467" cy="41153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4F44B70-CD9F-CFD2-86BA-DC25945879A8}"/>
              </a:ext>
            </a:extLst>
          </p:cNvPr>
          <p:cNvCxnSpPr/>
          <p:nvPr/>
        </p:nvCxnSpPr>
        <p:spPr>
          <a:xfrm flipH="1" flipV="1">
            <a:off x="2132539" y="4866223"/>
            <a:ext cx="116006" cy="48449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40166AE-E335-46B6-C405-D60FBB4BDA07}"/>
              </a:ext>
            </a:extLst>
          </p:cNvPr>
          <p:cNvSpPr txBox="1"/>
          <p:nvPr/>
        </p:nvSpPr>
        <p:spPr>
          <a:xfrm>
            <a:off x="143896" y="2643789"/>
            <a:ext cx="7085378" cy="302647"/>
          </a:xfrm>
          <a:prstGeom prst="rect">
            <a:avLst/>
          </a:prstGeom>
          <a:noFill/>
        </p:spPr>
        <p:txBody>
          <a:bodyPr wrap="square" lIns="0" tIns="0" rIns="0" rtlCol="0">
            <a:spAutoFit/>
          </a:bodyPr>
          <a:lstStyle/>
          <a:p>
            <a:pPr marL="285750" indent="-285750" algn="l">
              <a:lnSpc>
                <a:spcPts val="2000"/>
              </a:lnSpc>
              <a:buFont typeface="Wingdings" panose="05000000000000000000" pitchFamily="2" charset="2"/>
              <a:buChar char="Ø"/>
            </a:pPr>
            <a:r>
              <a:rPr lang="en-US" altLang="zh-CN">
                <a:solidFill>
                  <a:schemeClr val="tx1">
                    <a:lumMod val="50000"/>
                  </a:schemeClr>
                </a:solidFill>
              </a:rPr>
              <a:t>Lower standard deviation </a:t>
            </a:r>
            <a:r>
              <a:rPr lang="en-US" altLang="zh-CN">
                <a:solidFill>
                  <a:schemeClr val="tx1">
                    <a:lumMod val="50000"/>
                  </a:schemeClr>
                </a:solidFill>
                <a:sym typeface="Wingdings" panose="05000000000000000000" pitchFamily="2" charset="2"/>
              </a:rPr>
              <a:t> more robust configuration of voxel size</a:t>
            </a:r>
            <a:endParaRPr lang="zh-CN" altLang="en-US" err="1">
              <a:solidFill>
                <a:schemeClr val="tx1">
                  <a:lumMod val="50000"/>
                </a:schemeClr>
              </a:solidFill>
            </a:endParaRPr>
          </a:p>
        </p:txBody>
      </p:sp>
      <p:sp>
        <p:nvSpPr>
          <p:cNvPr id="39" name="Rectangle 38">
            <a:extLst>
              <a:ext uri="{FF2B5EF4-FFF2-40B4-BE49-F238E27FC236}">
                <a16:creationId xmlns:a16="http://schemas.microsoft.com/office/drawing/2014/main" id="{ED37BE5D-8530-7F72-E1D3-DA8B0BE18CD4}"/>
              </a:ext>
            </a:extLst>
          </p:cNvPr>
          <p:cNvSpPr/>
          <p:nvPr/>
        </p:nvSpPr>
        <p:spPr>
          <a:xfrm>
            <a:off x="5593157" y="3137738"/>
            <a:ext cx="5161487" cy="2447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extBox 41">
            <a:extLst>
              <a:ext uri="{FF2B5EF4-FFF2-40B4-BE49-F238E27FC236}">
                <a16:creationId xmlns:a16="http://schemas.microsoft.com/office/drawing/2014/main" id="{E5612374-8D90-C388-878E-A764C377ABA0}"/>
              </a:ext>
            </a:extLst>
          </p:cNvPr>
          <p:cNvSpPr txBox="1"/>
          <p:nvPr/>
        </p:nvSpPr>
        <p:spPr>
          <a:xfrm>
            <a:off x="3649864" y="5846396"/>
            <a:ext cx="3007609" cy="923330"/>
          </a:xfrm>
          <a:prstGeom prst="rect">
            <a:avLst/>
          </a:prstGeom>
          <a:noFill/>
        </p:spPr>
        <p:txBody>
          <a:bodyPr wrap="square">
            <a:spAutoFit/>
          </a:bodyPr>
          <a:lstStyle/>
          <a:p>
            <a:r>
              <a:rPr lang="en-US" altLang="zh-CN"/>
              <a:t>Ø = 15 mm lesion: </a:t>
            </a:r>
          </a:p>
          <a:p>
            <a:pPr marL="285750" indent="-285750">
              <a:buFont typeface="Wingdings" panose="05000000000000000000" pitchFamily="2" charset="2"/>
              <a:buChar char="Ø"/>
            </a:pPr>
            <a:r>
              <a:rPr lang="en-US" altLang="zh-CN"/>
              <a:t>std = 0.01 (liver, 0.75 mm)</a:t>
            </a:r>
          </a:p>
          <a:p>
            <a:pPr marL="285750" indent="-285750">
              <a:buFont typeface="Wingdings" panose="05000000000000000000" pitchFamily="2" charset="2"/>
              <a:buChar char="Ø"/>
            </a:pPr>
            <a:r>
              <a:rPr lang="en-US" altLang="zh-CN"/>
              <a:t>std = 0.01 (lung, 0.75 mm)</a:t>
            </a:r>
          </a:p>
        </p:txBody>
      </p:sp>
      <p:sp>
        <p:nvSpPr>
          <p:cNvPr id="43" name="TextBox 42">
            <a:extLst>
              <a:ext uri="{FF2B5EF4-FFF2-40B4-BE49-F238E27FC236}">
                <a16:creationId xmlns:a16="http://schemas.microsoft.com/office/drawing/2014/main" id="{6A115B9F-DE5C-74C6-D644-AE3CCA4A9393}"/>
              </a:ext>
            </a:extLst>
          </p:cNvPr>
          <p:cNvSpPr txBox="1"/>
          <p:nvPr/>
        </p:nvSpPr>
        <p:spPr>
          <a:xfrm>
            <a:off x="6668302" y="5988394"/>
            <a:ext cx="4239494" cy="559127"/>
          </a:xfrm>
          <a:prstGeom prst="rect">
            <a:avLst/>
          </a:prstGeom>
          <a:noFill/>
        </p:spPr>
        <p:txBody>
          <a:bodyPr wrap="none" lIns="0" tIns="0" rIns="0" rtlCol="0">
            <a:spAutoFit/>
          </a:bodyPr>
          <a:lstStyle/>
          <a:p>
            <a:pPr algn="l">
              <a:lnSpc>
                <a:spcPts val="2000"/>
              </a:lnSpc>
            </a:pPr>
            <a:r>
              <a:rPr lang="en-US" altLang="zh-CN">
                <a:solidFill>
                  <a:schemeClr val="tx1">
                    <a:lumMod val="50000"/>
                  </a:schemeClr>
                </a:solidFill>
              </a:rPr>
              <a:t>Balancing the computation and lesion fidelity</a:t>
            </a:r>
          </a:p>
          <a:p>
            <a:pPr marL="285750" indent="-285750" algn="l">
              <a:lnSpc>
                <a:spcPts val="2000"/>
              </a:lnSpc>
              <a:buFont typeface="Wingdings" panose="05000000000000000000" pitchFamily="2" charset="2"/>
              <a:buChar char="Ø"/>
            </a:pPr>
            <a:r>
              <a:rPr lang="en-US" altLang="zh-CN">
                <a:solidFill>
                  <a:schemeClr val="tx1">
                    <a:lumMod val="50000"/>
                  </a:schemeClr>
                </a:solidFill>
              </a:rPr>
              <a:t>1.5 mm voxel size.</a:t>
            </a:r>
            <a:endParaRPr lang="zh-CN" altLang="en-US" err="1">
              <a:solidFill>
                <a:schemeClr val="tx1">
                  <a:lumMod val="50000"/>
                </a:schemeClr>
              </a:solidFill>
            </a:endParaRPr>
          </a:p>
        </p:txBody>
      </p:sp>
      <p:sp>
        <p:nvSpPr>
          <p:cNvPr id="44" name="TextBox 43">
            <a:extLst>
              <a:ext uri="{FF2B5EF4-FFF2-40B4-BE49-F238E27FC236}">
                <a16:creationId xmlns:a16="http://schemas.microsoft.com/office/drawing/2014/main" id="{315FFE74-2A1E-C778-A037-7A269C1F8E3E}"/>
              </a:ext>
            </a:extLst>
          </p:cNvPr>
          <p:cNvSpPr txBox="1"/>
          <p:nvPr/>
        </p:nvSpPr>
        <p:spPr>
          <a:xfrm>
            <a:off x="8744481" y="2941532"/>
            <a:ext cx="2438873" cy="261610"/>
          </a:xfrm>
          <a:prstGeom prst="rect">
            <a:avLst/>
          </a:prstGeom>
          <a:noFill/>
        </p:spPr>
        <p:txBody>
          <a:bodyPr wrap="none" lIns="0" tIns="0" rIns="0" rtlCol="0">
            <a:spAutoFit/>
          </a:bodyPr>
          <a:lstStyle/>
          <a:p>
            <a:pPr algn="ctr"/>
            <a:r>
              <a:rPr lang="en-US" altLang="zh-CN" sz="1400" b="1"/>
              <a:t>14 lesions </a:t>
            </a:r>
            <a:r>
              <a:rPr lang="en-US" altLang="zh-CN" sz="1400"/>
              <a:t>(lung and liver regions)</a:t>
            </a:r>
          </a:p>
        </p:txBody>
      </p:sp>
    </p:spTree>
    <p:extLst>
      <p:ext uri="{BB962C8B-B14F-4D97-AF65-F5344CB8AC3E}">
        <p14:creationId xmlns:p14="http://schemas.microsoft.com/office/powerpoint/2010/main" val="1829737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500"/>
                                        <p:tgtEl>
                                          <p:spTgt spid="9">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9"/>
                                        </p:tgtEl>
                                      </p:cBhvr>
                                    </p:animEffect>
                                    <p:set>
                                      <p:cBhvr>
                                        <p:cTn id="31" dur="1" fill="hold">
                                          <p:stCondLst>
                                            <p:cond delay="499"/>
                                          </p:stCondLst>
                                        </p:cTn>
                                        <p:tgtEl>
                                          <p:spTgt spid="39"/>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4007E6-9C31-35FA-8E0B-F17638D16887}"/>
              </a:ext>
            </a:extLst>
          </p:cNvPr>
          <p:cNvSpPr>
            <a:spLocks noGrp="1"/>
          </p:cNvSpPr>
          <p:nvPr>
            <p:ph type="sldNum" sz="quarter" idx="4"/>
          </p:nvPr>
        </p:nvSpPr>
        <p:spPr/>
        <p:txBody>
          <a:bodyPr/>
          <a:lstStyle/>
          <a:p>
            <a:fld id="{4FAB73BC-B049-4115-A692-8D63A059BFB8}" type="slidenum">
              <a:rPr lang="en-US" smtClean="0"/>
              <a:pPr/>
              <a:t>15</a:t>
            </a:fld>
            <a:endParaRPr lang="en-US"/>
          </a:p>
        </p:txBody>
      </p:sp>
      <p:sp>
        <p:nvSpPr>
          <p:cNvPr id="4" name="Title 3">
            <a:extLst>
              <a:ext uri="{FF2B5EF4-FFF2-40B4-BE49-F238E27FC236}">
                <a16:creationId xmlns:a16="http://schemas.microsoft.com/office/drawing/2014/main" id="{7A1319BA-1BC3-EB93-C376-AAE829A9B4A7}"/>
              </a:ext>
            </a:extLst>
          </p:cNvPr>
          <p:cNvSpPr>
            <a:spLocks noGrp="1"/>
          </p:cNvSpPr>
          <p:nvPr>
            <p:ph type="title"/>
          </p:nvPr>
        </p:nvSpPr>
        <p:spPr/>
        <p:txBody>
          <a:bodyPr/>
          <a:lstStyle/>
          <a:p>
            <a:r>
              <a:rPr lang="en-US" altLang="zh-CN"/>
              <a:t>Conclusion and outlook</a:t>
            </a:r>
            <a:endParaRPr lang="zh-CN" altLang="en-US"/>
          </a:p>
        </p:txBody>
      </p:sp>
      <p:sp>
        <p:nvSpPr>
          <p:cNvPr id="7" name="TextBox 6">
            <a:extLst>
              <a:ext uri="{FF2B5EF4-FFF2-40B4-BE49-F238E27FC236}">
                <a16:creationId xmlns:a16="http://schemas.microsoft.com/office/drawing/2014/main" id="{822CC2E3-F6BE-D522-B27D-480F7AEC943A}"/>
              </a:ext>
            </a:extLst>
          </p:cNvPr>
          <p:cNvSpPr txBox="1"/>
          <p:nvPr/>
        </p:nvSpPr>
        <p:spPr>
          <a:xfrm>
            <a:off x="382589" y="1399793"/>
            <a:ext cx="7704444" cy="2262158"/>
          </a:xfrm>
          <a:prstGeom prst="rect">
            <a:avLst/>
          </a:prstGeom>
          <a:noFill/>
        </p:spPr>
        <p:txBody>
          <a:bodyPr wrap="square" lIns="0" tIns="0" rIns="0" rtlCol="0">
            <a:spAutoFit/>
          </a:bodyPr>
          <a:lstStyle/>
          <a:p>
            <a:pPr marL="285750" indent="-285750">
              <a:buFont typeface="Wingdings" panose="05000000000000000000" pitchFamily="2" charset="2"/>
              <a:buChar char="Ø"/>
            </a:pPr>
            <a:endParaRPr lang="en-US" altLang="zh-CN"/>
          </a:p>
          <a:p>
            <a:pPr marL="285750" indent="-285750">
              <a:buFont typeface="Wingdings" panose="05000000000000000000" pitchFamily="2" charset="2"/>
              <a:buChar char="Ø"/>
            </a:pPr>
            <a:r>
              <a:rPr lang="en-US" altLang="zh-CN" b="1"/>
              <a:t>Voxel size of digital phantom </a:t>
            </a:r>
            <a:r>
              <a:rPr lang="en-US" altLang="zh-CN" b="1">
                <a:sym typeface="Wingdings" panose="05000000000000000000" pitchFamily="2" charset="2"/>
              </a:rPr>
              <a:t> lesion fidelity.</a:t>
            </a:r>
            <a:endParaRPr lang="en-US" altLang="zh-CN" b="1"/>
          </a:p>
          <a:p>
            <a:pPr marL="285750" indent="-285750">
              <a:buFont typeface="Wingdings" panose="05000000000000000000" pitchFamily="2" charset="2"/>
              <a:buChar char="Ø"/>
            </a:pPr>
            <a:r>
              <a:rPr lang="en-US" altLang="zh-CN"/>
              <a:t>For lesion Ø=10 &amp; 15mm, </a:t>
            </a:r>
          </a:p>
          <a:p>
            <a:pPr marL="742950" lvl="1" indent="-285750">
              <a:buFont typeface="Wingdings" panose="05000000000000000000" pitchFamily="2" charset="2"/>
              <a:buChar char="Ø"/>
            </a:pPr>
            <a:r>
              <a:rPr lang="en-US" altLang="zh-CN"/>
              <a:t>Voxel size of 1.5 mm: balancing lesion fidelity </a:t>
            </a:r>
            <a:r>
              <a:rPr lang="en-US" altLang="zh-CN" b="1"/>
              <a:t>↔</a:t>
            </a:r>
            <a:r>
              <a:rPr lang="en-US" altLang="zh-CN"/>
              <a:t> computation feasibility </a:t>
            </a:r>
          </a:p>
          <a:p>
            <a:pPr marL="285750" indent="-285750">
              <a:buFont typeface="Wingdings" panose="05000000000000000000" pitchFamily="2" charset="2"/>
              <a:buChar char="Ø"/>
            </a:pPr>
            <a:endParaRPr lang="en-US" altLang="zh-CN"/>
          </a:p>
          <a:p>
            <a:pPr marL="285750" indent="-285750">
              <a:buFont typeface="Wingdings" panose="05000000000000000000" pitchFamily="2" charset="2"/>
              <a:buChar char="Ø"/>
            </a:pPr>
            <a:r>
              <a:rPr lang="en-US" altLang="zh-CN"/>
              <a:t>Future work:</a:t>
            </a:r>
          </a:p>
          <a:p>
            <a:pPr marL="742950" lvl="1" indent="-285750">
              <a:buFont typeface="Wingdings" panose="05000000000000000000" pitchFamily="2" charset="2"/>
              <a:buChar char="Ø"/>
            </a:pPr>
            <a:r>
              <a:rPr lang="en-US" altLang="zh-CN"/>
              <a:t>Varying respiratory patterns</a:t>
            </a:r>
          </a:p>
          <a:p>
            <a:pPr marL="742950" lvl="1" indent="-285750">
              <a:buFont typeface="Wingdings" panose="05000000000000000000" pitchFamily="2" charset="2"/>
              <a:buChar char="Ø"/>
            </a:pPr>
            <a:r>
              <a:rPr lang="en-US" altLang="zh-CN"/>
              <a:t>More lesion types</a:t>
            </a:r>
            <a:endParaRPr lang="zh-CN" altLang="en-US"/>
          </a:p>
        </p:txBody>
      </p:sp>
      <p:pic>
        <p:nvPicPr>
          <p:cNvPr id="18" name="Picture 17">
            <a:extLst>
              <a:ext uri="{FF2B5EF4-FFF2-40B4-BE49-F238E27FC236}">
                <a16:creationId xmlns:a16="http://schemas.microsoft.com/office/drawing/2014/main" id="{A389B1B7-B5A3-F4A2-D243-EEA03602624D}"/>
              </a:ext>
            </a:extLst>
          </p:cNvPr>
          <p:cNvPicPr>
            <a:picLocks noChangeAspect="1"/>
          </p:cNvPicPr>
          <p:nvPr/>
        </p:nvPicPr>
        <p:blipFill>
          <a:blip r:embed="rId2"/>
          <a:stretch>
            <a:fillRect/>
          </a:stretch>
        </p:blipFill>
        <p:spPr>
          <a:xfrm>
            <a:off x="8688494" y="2952205"/>
            <a:ext cx="3120917" cy="2993161"/>
          </a:xfrm>
          <a:prstGeom prst="rect">
            <a:avLst/>
          </a:prstGeom>
        </p:spPr>
      </p:pic>
      <p:pic>
        <p:nvPicPr>
          <p:cNvPr id="19" name="Picture 18">
            <a:extLst>
              <a:ext uri="{FF2B5EF4-FFF2-40B4-BE49-F238E27FC236}">
                <a16:creationId xmlns:a16="http://schemas.microsoft.com/office/drawing/2014/main" id="{06510482-8AAF-4E0C-48F1-3A44C421694B}"/>
              </a:ext>
            </a:extLst>
          </p:cNvPr>
          <p:cNvPicPr>
            <a:picLocks noChangeAspect="1"/>
          </p:cNvPicPr>
          <p:nvPr/>
        </p:nvPicPr>
        <p:blipFill>
          <a:blip r:embed="rId3"/>
          <a:stretch>
            <a:fillRect/>
          </a:stretch>
        </p:blipFill>
        <p:spPr>
          <a:xfrm>
            <a:off x="8807450" y="473255"/>
            <a:ext cx="2962167" cy="2101489"/>
          </a:xfrm>
          <a:prstGeom prst="rect">
            <a:avLst/>
          </a:prstGeom>
        </p:spPr>
      </p:pic>
      <p:sp>
        <p:nvSpPr>
          <p:cNvPr id="25" name="TextBox 24">
            <a:extLst>
              <a:ext uri="{FF2B5EF4-FFF2-40B4-BE49-F238E27FC236}">
                <a16:creationId xmlns:a16="http://schemas.microsoft.com/office/drawing/2014/main" id="{5450B041-7BA5-BB19-5CF5-9898957729EF}"/>
              </a:ext>
            </a:extLst>
          </p:cNvPr>
          <p:cNvSpPr txBox="1"/>
          <p:nvPr/>
        </p:nvSpPr>
        <p:spPr>
          <a:xfrm>
            <a:off x="8688494" y="284525"/>
            <a:ext cx="1639423" cy="279179"/>
          </a:xfrm>
          <a:prstGeom prst="rect">
            <a:avLst/>
          </a:prstGeom>
          <a:noFill/>
        </p:spPr>
        <p:txBody>
          <a:bodyPr wrap="none" lIns="0" tIns="0" rIns="0" rtlCol="0">
            <a:spAutoFit/>
          </a:bodyPr>
          <a:lstStyle/>
          <a:p>
            <a:pPr>
              <a:lnSpc>
                <a:spcPts val="2000"/>
              </a:lnSpc>
            </a:pPr>
            <a:r>
              <a:rPr lang="en-US" altLang="zh-CN" sz="1200"/>
              <a:t>Spheres mimicking lesions</a:t>
            </a:r>
            <a:endParaRPr lang="zh-CN" altLang="en-US" sz="1200" err="1">
              <a:solidFill>
                <a:schemeClr val="tx2"/>
              </a:solidFill>
            </a:endParaRPr>
          </a:p>
        </p:txBody>
      </p:sp>
      <p:sp>
        <p:nvSpPr>
          <p:cNvPr id="26" name="TextBox 25">
            <a:extLst>
              <a:ext uri="{FF2B5EF4-FFF2-40B4-BE49-F238E27FC236}">
                <a16:creationId xmlns:a16="http://schemas.microsoft.com/office/drawing/2014/main" id="{28720A3F-0D77-42EE-56DE-ECFFBEABB4E3}"/>
              </a:ext>
            </a:extLst>
          </p:cNvPr>
          <p:cNvSpPr txBox="1"/>
          <p:nvPr/>
        </p:nvSpPr>
        <p:spPr>
          <a:xfrm>
            <a:off x="8688494" y="2673026"/>
            <a:ext cx="744948" cy="279179"/>
          </a:xfrm>
          <a:prstGeom prst="rect">
            <a:avLst/>
          </a:prstGeom>
          <a:noFill/>
        </p:spPr>
        <p:txBody>
          <a:bodyPr wrap="none" lIns="0" tIns="0" rIns="0" rtlCol="0">
            <a:spAutoFit/>
          </a:bodyPr>
          <a:lstStyle/>
          <a:p>
            <a:pPr>
              <a:lnSpc>
                <a:spcPts val="2000"/>
              </a:lnSpc>
            </a:pPr>
            <a:r>
              <a:rPr lang="en-US" altLang="zh-CN" sz="1200"/>
              <a:t>Partial XCAT</a:t>
            </a:r>
            <a:endParaRPr lang="zh-CN" altLang="en-US" sz="1200" err="1">
              <a:solidFill>
                <a:schemeClr val="tx2"/>
              </a:solidFill>
            </a:endParaRPr>
          </a:p>
        </p:txBody>
      </p:sp>
    </p:spTree>
    <p:extLst>
      <p:ext uri="{BB962C8B-B14F-4D97-AF65-F5344CB8AC3E}">
        <p14:creationId xmlns:p14="http://schemas.microsoft.com/office/powerpoint/2010/main" val="2306670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fade">
                                      <p:cBhvr>
                                        <p:cTn id="7" dur="500"/>
                                        <p:tgtEl>
                                          <p:spTgt spid="7">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6" end="6"/>
                                            </p:txEl>
                                          </p:spTgt>
                                        </p:tgtEl>
                                        <p:attrNameLst>
                                          <p:attrName>style.visibility</p:attrName>
                                        </p:attrNameLst>
                                      </p:cBhvr>
                                      <p:to>
                                        <p:strVal val="visible"/>
                                      </p:to>
                                    </p:set>
                                    <p:animEffect transition="in" filter="fade">
                                      <p:cBhvr>
                                        <p:cTn id="10" dur="500"/>
                                        <p:tgtEl>
                                          <p:spTgt spid="7">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7" end="7"/>
                                            </p:txEl>
                                          </p:spTgt>
                                        </p:tgtEl>
                                        <p:attrNameLst>
                                          <p:attrName>style.visibility</p:attrName>
                                        </p:attrNameLst>
                                      </p:cBhvr>
                                      <p:to>
                                        <p:strVal val="visible"/>
                                      </p:to>
                                    </p:set>
                                    <p:animEffect transition="in" filter="fade">
                                      <p:cBhvr>
                                        <p:cTn id="13"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E134A-D977-B2DC-34DD-B7FF8533D70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4FE515D-B952-B77B-BF1E-278A4E1BD869}"/>
              </a:ext>
            </a:extLst>
          </p:cNvPr>
          <p:cNvSpPr>
            <a:spLocks noGrp="1"/>
          </p:cNvSpPr>
          <p:nvPr>
            <p:ph type="body" sz="quarter" idx="12"/>
          </p:nvPr>
        </p:nvSpPr>
        <p:spPr/>
        <p:txBody>
          <a:bodyPr/>
          <a:lstStyle/>
          <a:p>
            <a:endParaRPr lang="zh-CN" altLang="en-US"/>
          </a:p>
        </p:txBody>
      </p:sp>
      <p:sp>
        <p:nvSpPr>
          <p:cNvPr id="4" name="Title 3">
            <a:extLst>
              <a:ext uri="{FF2B5EF4-FFF2-40B4-BE49-F238E27FC236}">
                <a16:creationId xmlns:a16="http://schemas.microsoft.com/office/drawing/2014/main" id="{40EE0C5A-C641-8702-5466-C97B4065CDE3}"/>
              </a:ext>
            </a:extLst>
          </p:cNvPr>
          <p:cNvSpPr>
            <a:spLocks noGrp="1"/>
          </p:cNvSpPr>
          <p:nvPr>
            <p:ph type="title"/>
          </p:nvPr>
        </p:nvSpPr>
        <p:spPr>
          <a:xfrm>
            <a:off x="833438" y="2597150"/>
            <a:ext cx="10426330" cy="1524000"/>
          </a:xfrm>
        </p:spPr>
        <p:txBody>
          <a:bodyPr/>
          <a:lstStyle/>
          <a:p>
            <a:pPr algn="ctr"/>
            <a:r>
              <a:rPr lang="en-US" altLang="zh-CN" dirty="0"/>
              <a:t>XCAT motion modelling</a:t>
            </a:r>
            <a:endParaRPr lang="zh-CN" altLang="en-US" dirty="0"/>
          </a:p>
        </p:txBody>
      </p:sp>
      <p:sp>
        <p:nvSpPr>
          <p:cNvPr id="5" name="Footer Placeholder 4">
            <a:extLst>
              <a:ext uri="{FF2B5EF4-FFF2-40B4-BE49-F238E27FC236}">
                <a16:creationId xmlns:a16="http://schemas.microsoft.com/office/drawing/2014/main" id="{4C1F3789-BFC6-3390-D19C-69357B0A8ACF}"/>
              </a:ext>
            </a:extLst>
          </p:cNvPr>
          <p:cNvSpPr>
            <a:spLocks noGrp="1"/>
          </p:cNvSpPr>
          <p:nvPr>
            <p:ph type="ftr" sz="quarter" idx="14"/>
          </p:nvPr>
        </p:nvSpPr>
        <p:spPr/>
        <p:txBody>
          <a:bodyPr/>
          <a:lstStyle/>
          <a:p>
            <a:endParaRPr lang="de-DE"/>
          </a:p>
        </p:txBody>
      </p:sp>
      <p:sp>
        <p:nvSpPr>
          <p:cNvPr id="6" name="Slide Number Placeholder 5">
            <a:extLst>
              <a:ext uri="{FF2B5EF4-FFF2-40B4-BE49-F238E27FC236}">
                <a16:creationId xmlns:a16="http://schemas.microsoft.com/office/drawing/2014/main" id="{665B8AF2-4713-342F-AC04-FCE85687E634}"/>
              </a:ext>
            </a:extLst>
          </p:cNvPr>
          <p:cNvSpPr>
            <a:spLocks noGrp="1"/>
          </p:cNvSpPr>
          <p:nvPr>
            <p:ph type="sldNum" sz="quarter" idx="15"/>
          </p:nvPr>
        </p:nvSpPr>
        <p:spPr/>
        <p:txBody>
          <a:bodyPr/>
          <a:lstStyle/>
          <a:p>
            <a:pPr algn="ctr"/>
            <a:fld id="{DA3D6B9D-FDB9-409D-A747-E73B4DE87BD0}" type="slidenum">
              <a:rPr lang="de-DE" smtClean="0"/>
              <a:pPr algn="ctr"/>
              <a:t>16</a:t>
            </a:fld>
            <a:endParaRPr lang="de-DE"/>
          </a:p>
        </p:txBody>
      </p:sp>
    </p:spTree>
    <p:extLst>
      <p:ext uri="{BB962C8B-B14F-4D97-AF65-F5344CB8AC3E}">
        <p14:creationId xmlns:p14="http://schemas.microsoft.com/office/powerpoint/2010/main" val="267651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15C788-07D4-D8E4-87BA-6454D84467B7}"/>
              </a:ext>
            </a:extLst>
          </p:cNvPr>
          <p:cNvSpPr>
            <a:spLocks noGrp="1"/>
          </p:cNvSpPr>
          <p:nvPr>
            <p:ph type="title"/>
          </p:nvPr>
        </p:nvSpPr>
        <p:spPr/>
        <p:txBody>
          <a:bodyPr/>
          <a:lstStyle/>
          <a:p>
            <a:r>
              <a:rPr lang="en-US" altLang="zh-CN"/>
              <a:t>Motion definition at XCAT</a:t>
            </a:r>
            <a:endParaRPr lang="zh-CN" altLang="en-US"/>
          </a:p>
        </p:txBody>
      </p:sp>
      <p:sp>
        <p:nvSpPr>
          <p:cNvPr id="6" name="Slide Number Placeholder 5">
            <a:extLst>
              <a:ext uri="{FF2B5EF4-FFF2-40B4-BE49-F238E27FC236}">
                <a16:creationId xmlns:a16="http://schemas.microsoft.com/office/drawing/2014/main" id="{D73472B4-0845-F2E4-3DD3-605116028BC0}"/>
              </a:ext>
            </a:extLst>
          </p:cNvPr>
          <p:cNvSpPr>
            <a:spLocks noGrp="1"/>
          </p:cNvSpPr>
          <p:nvPr>
            <p:ph type="sldNum" sz="quarter" idx="15"/>
          </p:nvPr>
        </p:nvSpPr>
        <p:spPr/>
        <p:txBody>
          <a:bodyPr/>
          <a:lstStyle/>
          <a:p>
            <a:pPr algn="ctr"/>
            <a:fld id="{DA3D6B9D-FDB9-409D-A747-E73B4DE87BD0}" type="slidenum">
              <a:rPr lang="de-DE" smtClean="0"/>
              <a:pPr algn="ctr"/>
              <a:t>17</a:t>
            </a:fld>
            <a:endParaRPr lang="de-DE"/>
          </a:p>
        </p:txBody>
      </p:sp>
      <p:sp>
        <p:nvSpPr>
          <p:cNvPr id="7" name="TextBox 6">
            <a:extLst>
              <a:ext uri="{FF2B5EF4-FFF2-40B4-BE49-F238E27FC236}">
                <a16:creationId xmlns:a16="http://schemas.microsoft.com/office/drawing/2014/main" id="{8E1F1A4E-BFDC-2388-24F1-8869BA729EFA}"/>
              </a:ext>
            </a:extLst>
          </p:cNvPr>
          <p:cNvSpPr txBox="1"/>
          <p:nvPr/>
        </p:nvSpPr>
        <p:spPr>
          <a:xfrm>
            <a:off x="320249" y="1373803"/>
            <a:ext cx="4926605" cy="815608"/>
          </a:xfrm>
          <a:prstGeom prst="rect">
            <a:avLst/>
          </a:prstGeom>
          <a:noFill/>
        </p:spPr>
        <p:txBody>
          <a:bodyPr wrap="none" lIns="0" tIns="0" rIns="0" rtlCol="0">
            <a:spAutoFit/>
          </a:bodyPr>
          <a:lstStyle/>
          <a:p>
            <a:pPr algn="l">
              <a:lnSpc>
                <a:spcPts val="2000"/>
              </a:lnSpc>
            </a:pPr>
            <a:r>
              <a:rPr lang="en-US" altLang="zh-CN">
                <a:solidFill>
                  <a:schemeClr val="tx1">
                    <a:lumMod val="50000"/>
                  </a:schemeClr>
                </a:solidFill>
              </a:rPr>
              <a:t>Two parameters:</a:t>
            </a:r>
          </a:p>
          <a:p>
            <a:pPr marL="285750" indent="-285750" algn="l">
              <a:lnSpc>
                <a:spcPts val="2000"/>
              </a:lnSpc>
              <a:buFont typeface="Wingdings" panose="05000000000000000000" pitchFamily="2" charset="2"/>
              <a:buChar char="Ø"/>
            </a:pPr>
            <a:r>
              <a:rPr lang="en-US" altLang="zh-CN" err="1">
                <a:solidFill>
                  <a:schemeClr val="tx1">
                    <a:lumMod val="50000"/>
                  </a:schemeClr>
                </a:solidFill>
              </a:rPr>
              <a:t>max_diaphragm_motion</a:t>
            </a:r>
            <a:r>
              <a:rPr lang="en-US" altLang="zh-CN">
                <a:solidFill>
                  <a:schemeClr val="tx1">
                    <a:lumMod val="50000"/>
                  </a:schemeClr>
                </a:solidFill>
              </a:rPr>
              <a:t> (at parameter input tab)</a:t>
            </a:r>
          </a:p>
          <a:p>
            <a:pPr marL="285750" indent="-285750" algn="l">
              <a:lnSpc>
                <a:spcPts val="2000"/>
              </a:lnSpc>
              <a:buFont typeface="Wingdings" panose="05000000000000000000" pitchFamily="2" charset="2"/>
              <a:buChar char="Ø"/>
            </a:pPr>
            <a:r>
              <a:rPr lang="en-US" altLang="zh-CN">
                <a:solidFill>
                  <a:schemeClr val="tx1">
                    <a:lumMod val="50000"/>
                  </a:schemeClr>
                </a:solidFill>
              </a:rPr>
              <a:t>Respiration curve files</a:t>
            </a:r>
            <a:endParaRPr lang="zh-CN" altLang="en-US" err="1">
              <a:solidFill>
                <a:schemeClr val="tx1">
                  <a:lumMod val="50000"/>
                </a:schemeClr>
              </a:solidFill>
            </a:endParaRPr>
          </a:p>
        </p:txBody>
      </p:sp>
      <p:pic>
        <p:nvPicPr>
          <p:cNvPr id="9" name="Graphic 8">
            <a:extLst>
              <a:ext uri="{FF2B5EF4-FFF2-40B4-BE49-F238E27FC236}">
                <a16:creationId xmlns:a16="http://schemas.microsoft.com/office/drawing/2014/main" id="{61A37DC8-F79B-3BFC-E811-35074159B83B}"/>
              </a:ext>
            </a:extLst>
          </p:cNvPr>
          <p:cNvPicPr>
            <a:picLocks noChangeAspect="1"/>
          </p:cNvPicPr>
          <p:nvPr/>
        </p:nvPicPr>
        <p:blipFill>
          <a:blip r:embed="rId2">
            <a:extLst>
              <a:ext uri="{96DAC541-7B7A-43D3-8B79-37D633B846F1}">
                <asvg:svgBlip xmlns:asvg="http://schemas.microsoft.com/office/drawing/2016/SVG/main" r:embed="rId3"/>
              </a:ext>
            </a:extLst>
          </a:blip>
          <a:srcRect l="12758" t="28863" r="9124" b="32205"/>
          <a:stretch>
            <a:fillRect/>
          </a:stretch>
        </p:blipFill>
        <p:spPr>
          <a:xfrm rot="5400000" flipH="1">
            <a:off x="6398370" y="2452013"/>
            <a:ext cx="5245042" cy="1960532"/>
          </a:xfrm>
          <a:prstGeom prst="rect">
            <a:avLst/>
          </a:prstGeom>
        </p:spPr>
      </p:pic>
      <p:grpSp>
        <p:nvGrpSpPr>
          <p:cNvPr id="26" name="Group 25">
            <a:extLst>
              <a:ext uri="{FF2B5EF4-FFF2-40B4-BE49-F238E27FC236}">
                <a16:creationId xmlns:a16="http://schemas.microsoft.com/office/drawing/2014/main" id="{4E3F810C-3B13-AE1D-7A16-93C6C5662B96}"/>
              </a:ext>
            </a:extLst>
          </p:cNvPr>
          <p:cNvGrpSpPr/>
          <p:nvPr/>
        </p:nvGrpSpPr>
        <p:grpSpPr>
          <a:xfrm>
            <a:off x="252000" y="2314107"/>
            <a:ext cx="4313316" cy="1791862"/>
            <a:chOff x="252000" y="2314107"/>
            <a:chExt cx="4313316" cy="1791862"/>
          </a:xfrm>
        </p:grpSpPr>
        <p:pic>
          <p:nvPicPr>
            <p:cNvPr id="8" name="Picture 7">
              <a:extLst>
                <a:ext uri="{FF2B5EF4-FFF2-40B4-BE49-F238E27FC236}">
                  <a16:creationId xmlns:a16="http://schemas.microsoft.com/office/drawing/2014/main" id="{E9CF9C24-377B-489D-CB6D-E1EC8018AEE1}"/>
                </a:ext>
              </a:extLst>
            </p:cNvPr>
            <p:cNvPicPr>
              <a:picLocks noChangeAspect="1"/>
            </p:cNvPicPr>
            <p:nvPr/>
          </p:nvPicPr>
          <p:blipFill>
            <a:blip r:embed="rId4"/>
            <a:srcRect r="46500"/>
            <a:stretch>
              <a:fillRect/>
            </a:stretch>
          </p:blipFill>
          <p:spPr>
            <a:xfrm>
              <a:off x="252000" y="2314107"/>
              <a:ext cx="4313316" cy="1489215"/>
            </a:xfrm>
            <a:prstGeom prst="rect">
              <a:avLst/>
            </a:prstGeom>
          </p:spPr>
        </p:pic>
        <p:sp>
          <p:nvSpPr>
            <p:cNvPr id="11" name="TextBox 10">
              <a:extLst>
                <a:ext uri="{FF2B5EF4-FFF2-40B4-BE49-F238E27FC236}">
                  <a16:creationId xmlns:a16="http://schemas.microsoft.com/office/drawing/2014/main" id="{70DC761A-99EB-E720-36BD-10E8B2362719}"/>
                </a:ext>
              </a:extLst>
            </p:cNvPr>
            <p:cNvSpPr txBox="1"/>
            <p:nvPr/>
          </p:nvSpPr>
          <p:spPr>
            <a:xfrm>
              <a:off x="892800" y="3803322"/>
              <a:ext cx="2787173" cy="302647"/>
            </a:xfrm>
            <a:prstGeom prst="rect">
              <a:avLst/>
            </a:prstGeom>
            <a:noFill/>
          </p:spPr>
          <p:txBody>
            <a:bodyPr wrap="none" lIns="0" tIns="0" rIns="0" rtlCol="0">
              <a:spAutoFit/>
            </a:bodyPr>
            <a:lstStyle/>
            <a:p>
              <a:pPr algn="l">
                <a:lnSpc>
                  <a:spcPts val="2000"/>
                </a:lnSpc>
              </a:pPr>
              <a:r>
                <a:rPr lang="en-US" altLang="zh-CN" err="1">
                  <a:solidFill>
                    <a:schemeClr val="tx1">
                      <a:lumMod val="50000"/>
                    </a:schemeClr>
                  </a:solidFill>
                </a:rPr>
                <a:t>max_diaphragm_motion</a:t>
              </a:r>
              <a:r>
                <a:rPr lang="en-US" altLang="zh-CN">
                  <a:solidFill>
                    <a:schemeClr val="tx1">
                      <a:lumMod val="50000"/>
                    </a:schemeClr>
                  </a:solidFill>
                </a:rPr>
                <a:t> [cm]</a:t>
              </a:r>
              <a:endParaRPr lang="zh-CN" altLang="en-US" err="1">
                <a:solidFill>
                  <a:schemeClr val="tx1">
                    <a:lumMod val="50000"/>
                  </a:schemeClr>
                </a:solidFill>
              </a:endParaRPr>
            </a:p>
          </p:txBody>
        </p:sp>
      </p:grpSp>
      <p:grpSp>
        <p:nvGrpSpPr>
          <p:cNvPr id="17" name="Group 16">
            <a:extLst>
              <a:ext uri="{FF2B5EF4-FFF2-40B4-BE49-F238E27FC236}">
                <a16:creationId xmlns:a16="http://schemas.microsoft.com/office/drawing/2014/main" id="{3270E42A-1148-5CFA-EC88-49E42A6E363E}"/>
              </a:ext>
            </a:extLst>
          </p:cNvPr>
          <p:cNvGrpSpPr>
            <a:grpSpLocks noChangeAspect="1"/>
          </p:cNvGrpSpPr>
          <p:nvPr/>
        </p:nvGrpSpPr>
        <p:grpSpPr>
          <a:xfrm>
            <a:off x="10014628" y="888175"/>
            <a:ext cx="2232869" cy="3258375"/>
            <a:chOff x="6312759" y="3403516"/>
            <a:chExt cx="1551430" cy="2263966"/>
          </a:xfrm>
        </p:grpSpPr>
        <p:pic>
          <p:nvPicPr>
            <p:cNvPr id="20" name="Picture 19" descr="A person with organs in their body&#10;&#10;Description automatically generated with medium confidence">
              <a:extLst>
                <a:ext uri="{FF2B5EF4-FFF2-40B4-BE49-F238E27FC236}">
                  <a16:creationId xmlns:a16="http://schemas.microsoft.com/office/drawing/2014/main" id="{4CE7079E-6D61-080F-9974-1003F62574FC}"/>
                </a:ext>
              </a:extLst>
            </p:cNvPr>
            <p:cNvPicPr>
              <a:picLocks noChangeAspect="1"/>
            </p:cNvPicPr>
            <p:nvPr/>
          </p:nvPicPr>
          <p:blipFill>
            <a:blip r:embed="rId5"/>
            <a:stretch>
              <a:fillRect/>
            </a:stretch>
          </p:blipFill>
          <p:spPr>
            <a:xfrm flipH="1">
              <a:off x="6312759" y="3403516"/>
              <a:ext cx="1551430" cy="2263966"/>
            </a:xfrm>
            <a:prstGeom prst="rect">
              <a:avLst/>
            </a:prstGeom>
          </p:spPr>
        </p:pic>
        <p:sp>
          <p:nvSpPr>
            <p:cNvPr id="21" name="Rectangle 20">
              <a:extLst>
                <a:ext uri="{FF2B5EF4-FFF2-40B4-BE49-F238E27FC236}">
                  <a16:creationId xmlns:a16="http://schemas.microsoft.com/office/drawing/2014/main" id="{B2AA0917-8CEB-AEEF-AE2C-14B85B5FFB88}"/>
                </a:ext>
              </a:extLst>
            </p:cNvPr>
            <p:cNvSpPr/>
            <p:nvPr/>
          </p:nvSpPr>
          <p:spPr>
            <a:xfrm>
              <a:off x="6312759" y="3403516"/>
              <a:ext cx="595198" cy="21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TextBox 14">
            <a:extLst>
              <a:ext uri="{FF2B5EF4-FFF2-40B4-BE49-F238E27FC236}">
                <a16:creationId xmlns:a16="http://schemas.microsoft.com/office/drawing/2014/main" id="{E826ABC1-77DE-B8C6-2C42-5A982C3C936C}"/>
              </a:ext>
            </a:extLst>
          </p:cNvPr>
          <p:cNvSpPr txBox="1"/>
          <p:nvPr/>
        </p:nvSpPr>
        <p:spPr>
          <a:xfrm>
            <a:off x="10215051" y="4190428"/>
            <a:ext cx="1501821" cy="230832"/>
          </a:xfrm>
          <a:prstGeom prst="rect">
            <a:avLst/>
          </a:prstGeom>
          <a:noFill/>
        </p:spPr>
        <p:txBody>
          <a:bodyPr wrap="none" lIns="0" tIns="0" rIns="0" rtlCol="0">
            <a:spAutoFit/>
          </a:bodyPr>
          <a:lstStyle/>
          <a:p>
            <a:pPr algn="l"/>
            <a:r>
              <a:rPr lang="en-US" altLang="zh-CN" sz="1200">
                <a:solidFill>
                  <a:schemeClr val="tx1">
                    <a:lumMod val="50000"/>
                  </a:schemeClr>
                </a:solidFill>
              </a:rPr>
              <a:t>With respiration motion</a:t>
            </a:r>
            <a:endParaRPr lang="zh-CN" altLang="en-US" sz="1200" err="1">
              <a:solidFill>
                <a:schemeClr val="tx1">
                  <a:lumMod val="50000"/>
                </a:schemeClr>
              </a:solidFill>
            </a:endParaRPr>
          </a:p>
        </p:txBody>
      </p:sp>
      <p:grpSp>
        <p:nvGrpSpPr>
          <p:cNvPr id="27" name="Group 26">
            <a:extLst>
              <a:ext uri="{FF2B5EF4-FFF2-40B4-BE49-F238E27FC236}">
                <a16:creationId xmlns:a16="http://schemas.microsoft.com/office/drawing/2014/main" id="{A379E328-CDA1-F67D-DE0F-71396FBD74AD}"/>
              </a:ext>
            </a:extLst>
          </p:cNvPr>
          <p:cNvGrpSpPr/>
          <p:nvPr/>
        </p:nvGrpSpPr>
        <p:grpSpPr>
          <a:xfrm>
            <a:off x="4696785" y="2223332"/>
            <a:ext cx="3926992" cy="4049783"/>
            <a:chOff x="4696785" y="2223332"/>
            <a:chExt cx="3926992" cy="4049783"/>
          </a:xfrm>
        </p:grpSpPr>
        <p:pic>
          <p:nvPicPr>
            <p:cNvPr id="10" name="Picture 9">
              <a:extLst>
                <a:ext uri="{FF2B5EF4-FFF2-40B4-BE49-F238E27FC236}">
                  <a16:creationId xmlns:a16="http://schemas.microsoft.com/office/drawing/2014/main" id="{100747D5-4434-00FA-7B81-421A0C2ECEC3}"/>
                </a:ext>
              </a:extLst>
            </p:cNvPr>
            <p:cNvPicPr>
              <a:picLocks noChangeAspect="1"/>
            </p:cNvPicPr>
            <p:nvPr/>
          </p:nvPicPr>
          <p:blipFill>
            <a:blip r:embed="rId6"/>
            <a:srcRect t="13222"/>
            <a:stretch>
              <a:fillRect/>
            </a:stretch>
          </p:blipFill>
          <p:spPr>
            <a:xfrm>
              <a:off x="4696785" y="2223332"/>
              <a:ext cx="1996942" cy="2578102"/>
            </a:xfrm>
            <a:prstGeom prst="rect">
              <a:avLst/>
            </a:prstGeom>
          </p:spPr>
        </p:pic>
        <p:sp>
          <p:nvSpPr>
            <p:cNvPr id="12" name="TextBox 11">
              <a:extLst>
                <a:ext uri="{FF2B5EF4-FFF2-40B4-BE49-F238E27FC236}">
                  <a16:creationId xmlns:a16="http://schemas.microsoft.com/office/drawing/2014/main" id="{4DB2EB12-6380-4B49-CCA4-C7D75CD298BF}"/>
                </a:ext>
              </a:extLst>
            </p:cNvPr>
            <p:cNvSpPr txBox="1"/>
            <p:nvPr/>
          </p:nvSpPr>
          <p:spPr>
            <a:xfrm>
              <a:off x="4696785" y="5970468"/>
              <a:ext cx="2984728" cy="302647"/>
            </a:xfrm>
            <a:prstGeom prst="rect">
              <a:avLst/>
            </a:prstGeom>
            <a:noFill/>
          </p:spPr>
          <p:txBody>
            <a:bodyPr wrap="none" lIns="0" tIns="0" rIns="0" rtlCol="0">
              <a:spAutoFit/>
            </a:bodyPr>
            <a:lstStyle/>
            <a:p>
              <a:pPr algn="l">
                <a:lnSpc>
                  <a:spcPts val="2000"/>
                </a:lnSpc>
              </a:pPr>
              <a:r>
                <a:rPr lang="en-US" altLang="zh-CN">
                  <a:solidFill>
                    <a:schemeClr val="tx1">
                      <a:lumMod val="50000"/>
                    </a:schemeClr>
                  </a:solidFill>
                </a:rPr>
                <a:t>Respiration curve control points</a:t>
              </a:r>
              <a:endParaRPr lang="zh-CN" altLang="en-US" err="1">
                <a:solidFill>
                  <a:schemeClr val="tx1">
                    <a:lumMod val="50000"/>
                  </a:schemeClr>
                </a:solidFill>
              </a:endParaRPr>
            </a:p>
          </p:txBody>
        </p:sp>
        <p:pic>
          <p:nvPicPr>
            <p:cNvPr id="22" name="Picture 21">
              <a:extLst>
                <a:ext uri="{FF2B5EF4-FFF2-40B4-BE49-F238E27FC236}">
                  <a16:creationId xmlns:a16="http://schemas.microsoft.com/office/drawing/2014/main" id="{7372C23D-F331-841F-D4EB-4263BD1A969F}"/>
                </a:ext>
              </a:extLst>
            </p:cNvPr>
            <p:cNvPicPr>
              <a:picLocks noChangeAspect="1"/>
            </p:cNvPicPr>
            <p:nvPr/>
          </p:nvPicPr>
          <p:blipFill>
            <a:blip r:embed="rId7"/>
            <a:stretch>
              <a:fillRect/>
            </a:stretch>
          </p:blipFill>
          <p:spPr>
            <a:xfrm>
              <a:off x="4696785" y="3954646"/>
              <a:ext cx="3326680" cy="1999547"/>
            </a:xfrm>
            <a:prstGeom prst="rect">
              <a:avLst/>
            </a:prstGeom>
          </p:spPr>
        </p:pic>
        <p:cxnSp>
          <p:nvCxnSpPr>
            <p:cNvPr id="23" name="Straight Arrow Connector 22">
              <a:extLst>
                <a:ext uri="{FF2B5EF4-FFF2-40B4-BE49-F238E27FC236}">
                  <a16:creationId xmlns:a16="http://schemas.microsoft.com/office/drawing/2014/main" id="{97B1EB27-F673-C62E-D431-BEB7CD3A0173}"/>
                </a:ext>
              </a:extLst>
            </p:cNvPr>
            <p:cNvCxnSpPr>
              <a:cxnSpLocks/>
            </p:cNvCxnSpPr>
            <p:nvPr/>
          </p:nvCxnSpPr>
          <p:spPr>
            <a:xfrm flipH="1" flipV="1">
              <a:off x="6110584" y="5535204"/>
              <a:ext cx="373137" cy="16973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FACAE979-9A11-D65C-62E4-D5B0B4C64FFA}"/>
                </a:ext>
              </a:extLst>
            </p:cNvPr>
            <p:cNvSpPr txBox="1"/>
            <p:nvPr/>
          </p:nvSpPr>
          <p:spPr>
            <a:xfrm>
              <a:off x="6446386" y="5573907"/>
              <a:ext cx="2177391" cy="276999"/>
            </a:xfrm>
            <a:prstGeom prst="rect">
              <a:avLst/>
            </a:prstGeom>
            <a:noFill/>
          </p:spPr>
          <p:txBody>
            <a:bodyPr wrap="none" rtlCol="0">
              <a:spAutoFit/>
            </a:bodyPr>
            <a:lstStyle/>
            <a:p>
              <a:r>
                <a:rPr lang="en-US" altLang="zh-CN" sz="1200" b="1"/>
                <a:t>Maximum amplitude: -10 mm</a:t>
              </a:r>
              <a:endParaRPr lang="zh-CN" altLang="en-US" sz="1200" b="1"/>
            </a:p>
          </p:txBody>
        </p:sp>
      </p:grpSp>
      <p:sp>
        <p:nvSpPr>
          <p:cNvPr id="25" name="TextBox 24">
            <a:extLst>
              <a:ext uri="{FF2B5EF4-FFF2-40B4-BE49-F238E27FC236}">
                <a16:creationId xmlns:a16="http://schemas.microsoft.com/office/drawing/2014/main" id="{06412983-48C5-9CAE-97D5-3A63C0B3A9DE}"/>
              </a:ext>
            </a:extLst>
          </p:cNvPr>
          <p:cNvSpPr txBox="1"/>
          <p:nvPr/>
        </p:nvSpPr>
        <p:spPr>
          <a:xfrm>
            <a:off x="223060" y="5292537"/>
            <a:ext cx="4125938" cy="559127"/>
          </a:xfrm>
          <a:prstGeom prst="rect">
            <a:avLst/>
          </a:prstGeom>
          <a:noFill/>
        </p:spPr>
        <p:txBody>
          <a:bodyPr wrap="none" lIns="0" tIns="0" rIns="0" rtlCol="0">
            <a:spAutoFit/>
          </a:bodyPr>
          <a:lstStyle/>
          <a:p>
            <a:pPr algn="l">
              <a:lnSpc>
                <a:spcPts val="2000"/>
              </a:lnSpc>
            </a:pPr>
            <a:r>
              <a:rPr lang="en-US" altLang="zh-CN" b="1">
                <a:solidFill>
                  <a:schemeClr val="tx1">
                    <a:lumMod val="50000"/>
                  </a:schemeClr>
                </a:solidFill>
              </a:rPr>
              <a:t>How do they interact and define motion?</a:t>
            </a:r>
          </a:p>
          <a:p>
            <a:pPr algn="l">
              <a:lnSpc>
                <a:spcPts val="2000"/>
              </a:lnSpc>
            </a:pPr>
            <a:r>
              <a:rPr lang="en-US" altLang="zh-CN" b="1">
                <a:solidFill>
                  <a:schemeClr val="tx1">
                    <a:lumMod val="50000"/>
                  </a:schemeClr>
                </a:solidFill>
              </a:rPr>
              <a:t>Which motion config closer to real patient?</a:t>
            </a:r>
            <a:endParaRPr lang="zh-CN" altLang="en-US" b="1" err="1">
              <a:solidFill>
                <a:schemeClr val="tx1">
                  <a:lumMod val="50000"/>
                </a:schemeClr>
              </a:solidFill>
            </a:endParaRPr>
          </a:p>
        </p:txBody>
      </p:sp>
    </p:spTree>
    <p:extLst>
      <p:ext uri="{BB962C8B-B14F-4D97-AF65-F5344CB8AC3E}">
        <p14:creationId xmlns:p14="http://schemas.microsoft.com/office/powerpoint/2010/main" val="37380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26856D-76DF-F5DE-061F-8DD4DC39D94C}"/>
              </a:ext>
            </a:extLst>
          </p:cNvPr>
          <p:cNvSpPr>
            <a:spLocks noGrp="1"/>
          </p:cNvSpPr>
          <p:nvPr>
            <p:ph type="title"/>
          </p:nvPr>
        </p:nvSpPr>
        <p:spPr/>
        <p:txBody>
          <a:bodyPr/>
          <a:lstStyle/>
          <a:p>
            <a:r>
              <a:rPr lang="de-DE" altLang="zh-CN"/>
              <a:t>Change </a:t>
            </a:r>
            <a:r>
              <a:rPr lang="de-DE" altLang="zh-CN" err="1"/>
              <a:t>of</a:t>
            </a:r>
            <a:r>
              <a:rPr lang="de-DE" altLang="zh-CN"/>
              <a:t> </a:t>
            </a:r>
            <a:r>
              <a:rPr lang="de-DE" altLang="zh-CN" err="1"/>
              <a:t>max_diaphragm_motion</a:t>
            </a:r>
            <a:endParaRPr lang="zh-CN" altLang="en-US"/>
          </a:p>
        </p:txBody>
      </p:sp>
      <p:sp>
        <p:nvSpPr>
          <p:cNvPr id="6" name="Slide Number Placeholder 5">
            <a:extLst>
              <a:ext uri="{FF2B5EF4-FFF2-40B4-BE49-F238E27FC236}">
                <a16:creationId xmlns:a16="http://schemas.microsoft.com/office/drawing/2014/main" id="{D3F2718C-588A-2DB8-E4B8-58F8AE514E65}"/>
              </a:ext>
            </a:extLst>
          </p:cNvPr>
          <p:cNvSpPr>
            <a:spLocks noGrp="1"/>
          </p:cNvSpPr>
          <p:nvPr>
            <p:ph type="sldNum" sz="quarter" idx="15"/>
          </p:nvPr>
        </p:nvSpPr>
        <p:spPr/>
        <p:txBody>
          <a:bodyPr/>
          <a:lstStyle/>
          <a:p>
            <a:pPr algn="ctr"/>
            <a:fld id="{DA3D6B9D-FDB9-409D-A747-E73B4DE87BD0}" type="slidenum">
              <a:rPr lang="de-DE" smtClean="0"/>
              <a:pPr algn="ctr"/>
              <a:t>18</a:t>
            </a:fld>
            <a:endParaRPr lang="de-DE"/>
          </a:p>
        </p:txBody>
      </p:sp>
      <p:pic>
        <p:nvPicPr>
          <p:cNvPr id="7" name="Picture 6" descr="A black and white image of a person's face&#10;&#10;AI-generated content may be incorrect.">
            <a:extLst>
              <a:ext uri="{FF2B5EF4-FFF2-40B4-BE49-F238E27FC236}">
                <a16:creationId xmlns:a16="http://schemas.microsoft.com/office/drawing/2014/main" id="{08A70E60-5A53-3663-D68F-775115004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6291420" y="2664387"/>
            <a:ext cx="2915525" cy="3428020"/>
          </a:xfrm>
          <a:prstGeom prst="rect">
            <a:avLst/>
          </a:prstGeom>
        </p:spPr>
      </p:pic>
      <p:cxnSp>
        <p:nvCxnSpPr>
          <p:cNvPr id="8" name="Straight Connector 7">
            <a:extLst>
              <a:ext uri="{FF2B5EF4-FFF2-40B4-BE49-F238E27FC236}">
                <a16:creationId xmlns:a16="http://schemas.microsoft.com/office/drawing/2014/main" id="{4F666EF5-E3D7-E93F-8E97-9C3FC02C0DF6}"/>
              </a:ext>
            </a:extLst>
          </p:cNvPr>
          <p:cNvCxnSpPr>
            <a:cxnSpLocks/>
          </p:cNvCxnSpPr>
          <p:nvPr/>
        </p:nvCxnSpPr>
        <p:spPr>
          <a:xfrm>
            <a:off x="5947324" y="4320540"/>
            <a:ext cx="1291590" cy="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C1F804A-EEA8-608B-9827-73E2B9BD8A70}"/>
              </a:ext>
            </a:extLst>
          </p:cNvPr>
          <p:cNvCxnSpPr>
            <a:cxnSpLocks/>
          </p:cNvCxnSpPr>
          <p:nvPr/>
        </p:nvCxnSpPr>
        <p:spPr>
          <a:xfrm>
            <a:off x="5979040" y="4233386"/>
            <a:ext cx="129159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C656C41-48A0-A92C-3BC7-6C26C28BD991}"/>
              </a:ext>
            </a:extLst>
          </p:cNvPr>
          <p:cNvCxnSpPr>
            <a:cxnSpLocks/>
          </p:cNvCxnSpPr>
          <p:nvPr/>
        </p:nvCxnSpPr>
        <p:spPr>
          <a:xfrm>
            <a:off x="5940895" y="4147810"/>
            <a:ext cx="1291590" cy="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7F9EB43-6311-E1E4-8028-6A5C78792781}"/>
              </a:ext>
            </a:extLst>
          </p:cNvPr>
          <p:cNvCxnSpPr/>
          <p:nvPr/>
        </p:nvCxnSpPr>
        <p:spPr>
          <a:xfrm>
            <a:off x="6145489" y="3871436"/>
            <a:ext cx="0" cy="2514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AA18374-911C-5C7D-F448-BD066DB621DC}"/>
              </a:ext>
            </a:extLst>
          </p:cNvPr>
          <p:cNvCxnSpPr>
            <a:cxnSpLocks/>
          </p:cNvCxnSpPr>
          <p:nvPr/>
        </p:nvCxnSpPr>
        <p:spPr>
          <a:xfrm flipV="1">
            <a:off x="6146680" y="4245292"/>
            <a:ext cx="0" cy="2514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5D9A2D29-028F-8C6F-6E8B-6F12E215FF17}"/>
              </a:ext>
            </a:extLst>
          </p:cNvPr>
          <p:cNvSpPr txBox="1"/>
          <p:nvPr/>
        </p:nvSpPr>
        <p:spPr>
          <a:xfrm>
            <a:off x="5830728" y="4516968"/>
            <a:ext cx="627095" cy="276999"/>
          </a:xfrm>
          <a:prstGeom prst="rect">
            <a:avLst/>
          </a:prstGeom>
          <a:noFill/>
        </p:spPr>
        <p:txBody>
          <a:bodyPr wrap="none" rtlCol="0">
            <a:spAutoFit/>
          </a:bodyPr>
          <a:lstStyle/>
          <a:p>
            <a:r>
              <a:rPr lang="en-US" altLang="zh-CN" sz="1200" b="1">
                <a:solidFill>
                  <a:srgbClr val="FF0000"/>
                </a:solidFill>
              </a:rPr>
              <a:t>10 mm</a:t>
            </a:r>
            <a:endParaRPr lang="zh-CN" altLang="en-US" sz="1200" b="1">
              <a:solidFill>
                <a:srgbClr val="FF0000"/>
              </a:solidFill>
            </a:endParaRPr>
          </a:p>
        </p:txBody>
      </p:sp>
      <p:cxnSp>
        <p:nvCxnSpPr>
          <p:cNvPr id="14" name="Straight Arrow Connector 13">
            <a:extLst>
              <a:ext uri="{FF2B5EF4-FFF2-40B4-BE49-F238E27FC236}">
                <a16:creationId xmlns:a16="http://schemas.microsoft.com/office/drawing/2014/main" id="{85AFA4A6-D1FE-1142-E2D6-F4FD86A0A162}"/>
              </a:ext>
            </a:extLst>
          </p:cNvPr>
          <p:cNvCxnSpPr/>
          <p:nvPr/>
        </p:nvCxnSpPr>
        <p:spPr>
          <a:xfrm>
            <a:off x="6481915" y="3881110"/>
            <a:ext cx="0" cy="251460"/>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B9899F4C-F271-F263-9168-43A6FB717D3C}"/>
              </a:ext>
            </a:extLst>
          </p:cNvPr>
          <p:cNvCxnSpPr>
            <a:cxnSpLocks/>
          </p:cNvCxnSpPr>
          <p:nvPr/>
        </p:nvCxnSpPr>
        <p:spPr>
          <a:xfrm flipV="1">
            <a:off x="6488344" y="4320540"/>
            <a:ext cx="0" cy="251460"/>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B3D4C0AE-86BB-505B-46A2-41E21D153EB0}"/>
              </a:ext>
            </a:extLst>
          </p:cNvPr>
          <p:cNvSpPr txBox="1"/>
          <p:nvPr/>
        </p:nvSpPr>
        <p:spPr>
          <a:xfrm>
            <a:off x="6161889" y="3653594"/>
            <a:ext cx="627095" cy="276999"/>
          </a:xfrm>
          <a:prstGeom prst="rect">
            <a:avLst/>
          </a:prstGeom>
          <a:noFill/>
        </p:spPr>
        <p:txBody>
          <a:bodyPr wrap="none" rtlCol="0">
            <a:spAutoFit/>
          </a:bodyPr>
          <a:lstStyle/>
          <a:p>
            <a:r>
              <a:rPr lang="en-US" altLang="zh-CN" sz="1200" b="1">
                <a:solidFill>
                  <a:srgbClr val="00B0F0"/>
                </a:solidFill>
              </a:rPr>
              <a:t>20 mm</a:t>
            </a:r>
            <a:endParaRPr lang="zh-CN" altLang="en-US" sz="1200" b="1">
              <a:solidFill>
                <a:srgbClr val="00B0F0"/>
              </a:solidFill>
            </a:endParaRPr>
          </a:p>
        </p:txBody>
      </p:sp>
      <p:sp>
        <p:nvSpPr>
          <p:cNvPr id="17" name="TextBox 16">
            <a:extLst>
              <a:ext uri="{FF2B5EF4-FFF2-40B4-BE49-F238E27FC236}">
                <a16:creationId xmlns:a16="http://schemas.microsoft.com/office/drawing/2014/main" id="{A1134F68-B423-E7C6-DD4A-93943EECD004}"/>
              </a:ext>
            </a:extLst>
          </p:cNvPr>
          <p:cNvSpPr txBox="1"/>
          <p:nvPr/>
        </p:nvSpPr>
        <p:spPr>
          <a:xfrm>
            <a:off x="4923719" y="5870344"/>
            <a:ext cx="2110642" cy="738664"/>
          </a:xfrm>
          <a:prstGeom prst="rect">
            <a:avLst/>
          </a:prstGeom>
          <a:noFill/>
        </p:spPr>
        <p:txBody>
          <a:bodyPr wrap="none" rtlCol="0">
            <a:spAutoFit/>
          </a:bodyPr>
          <a:lstStyle/>
          <a:p>
            <a:r>
              <a:rPr lang="en-US" altLang="zh-CN" sz="1400" b="1" err="1">
                <a:solidFill>
                  <a:schemeClr val="tx1">
                    <a:lumMod val="50000"/>
                  </a:schemeClr>
                </a:solidFill>
              </a:rPr>
              <a:t>max_diaphragm_motion</a:t>
            </a:r>
            <a:r>
              <a:rPr lang="en-US" altLang="zh-CN" sz="1400" b="1">
                <a:solidFill>
                  <a:schemeClr val="tx1">
                    <a:lumMod val="50000"/>
                  </a:schemeClr>
                </a:solidFill>
              </a:rPr>
              <a:t>: </a:t>
            </a:r>
          </a:p>
          <a:p>
            <a:pPr marL="285750" indent="-285750">
              <a:buFont typeface="Wingdings" panose="05000000000000000000" pitchFamily="2" charset="2"/>
              <a:buChar char="Ø"/>
            </a:pPr>
            <a:r>
              <a:rPr lang="en-US" altLang="zh-CN" sz="1400" b="1">
                <a:solidFill>
                  <a:srgbClr val="FF0000"/>
                </a:solidFill>
              </a:rPr>
              <a:t>1.0 cm</a:t>
            </a:r>
          </a:p>
          <a:p>
            <a:pPr marL="285750" indent="-285750">
              <a:buFont typeface="Wingdings" panose="05000000000000000000" pitchFamily="2" charset="2"/>
              <a:buChar char="Ø"/>
            </a:pPr>
            <a:r>
              <a:rPr lang="en-US" altLang="zh-CN" sz="1400" b="1">
                <a:solidFill>
                  <a:srgbClr val="00B0F0"/>
                </a:solidFill>
              </a:rPr>
              <a:t>2.0 cm</a:t>
            </a:r>
          </a:p>
        </p:txBody>
      </p:sp>
      <p:pic>
        <p:nvPicPr>
          <p:cNvPr id="18" name="Picture 17" descr="A black and white image of a human body&#10;&#10;AI-generated content may be incorrect.">
            <a:extLst>
              <a:ext uri="{FF2B5EF4-FFF2-40B4-BE49-F238E27FC236}">
                <a16:creationId xmlns:a16="http://schemas.microsoft.com/office/drawing/2014/main" id="{C806D922-1453-5A4D-5C23-F67921D7B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9228179" y="2664387"/>
            <a:ext cx="2963821" cy="3484805"/>
          </a:xfrm>
          <a:prstGeom prst="rect">
            <a:avLst/>
          </a:prstGeom>
        </p:spPr>
      </p:pic>
      <p:sp>
        <p:nvSpPr>
          <p:cNvPr id="19" name="TextBox 18">
            <a:extLst>
              <a:ext uri="{FF2B5EF4-FFF2-40B4-BE49-F238E27FC236}">
                <a16:creationId xmlns:a16="http://schemas.microsoft.com/office/drawing/2014/main" id="{F0AB451D-16F1-DBFB-2B1A-E1D4408B6938}"/>
              </a:ext>
            </a:extLst>
          </p:cNvPr>
          <p:cNvSpPr txBox="1"/>
          <p:nvPr/>
        </p:nvSpPr>
        <p:spPr>
          <a:xfrm>
            <a:off x="9441313" y="6165675"/>
            <a:ext cx="2209772" cy="646331"/>
          </a:xfrm>
          <a:prstGeom prst="rect">
            <a:avLst/>
          </a:prstGeom>
          <a:noFill/>
        </p:spPr>
        <p:txBody>
          <a:bodyPr wrap="none" rtlCol="0">
            <a:spAutoFit/>
          </a:bodyPr>
          <a:lstStyle/>
          <a:p>
            <a:r>
              <a:rPr lang="en-US" altLang="zh-CN" b="1">
                <a:solidFill>
                  <a:srgbClr val="FF0000"/>
                </a:solidFill>
              </a:rPr>
              <a:t>DiaMax: 4.0</a:t>
            </a:r>
          </a:p>
          <a:p>
            <a:r>
              <a:rPr lang="en-US" altLang="zh-CN" b="1">
                <a:solidFill>
                  <a:schemeClr val="accent4">
                    <a:lumMod val="50000"/>
                  </a:schemeClr>
                </a:solidFill>
              </a:rPr>
              <a:t>DiaMax: 2.0 (default)</a:t>
            </a:r>
            <a:endParaRPr lang="zh-CN" altLang="en-US" b="1">
              <a:solidFill>
                <a:schemeClr val="accent4">
                  <a:lumMod val="50000"/>
                </a:schemeClr>
              </a:solidFill>
            </a:endParaRPr>
          </a:p>
        </p:txBody>
      </p:sp>
      <p:cxnSp>
        <p:nvCxnSpPr>
          <p:cNvPr id="20" name="Straight Connector 19">
            <a:extLst>
              <a:ext uri="{FF2B5EF4-FFF2-40B4-BE49-F238E27FC236}">
                <a16:creationId xmlns:a16="http://schemas.microsoft.com/office/drawing/2014/main" id="{D6A9269B-B5CA-179D-C009-01BC26E1A6AC}"/>
              </a:ext>
            </a:extLst>
          </p:cNvPr>
          <p:cNvCxnSpPr>
            <a:cxnSpLocks/>
          </p:cNvCxnSpPr>
          <p:nvPr/>
        </p:nvCxnSpPr>
        <p:spPr>
          <a:xfrm>
            <a:off x="8899537" y="4342120"/>
            <a:ext cx="1291590" cy="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E9E6854-3BA5-4252-ACF8-4974DC0E3E7E}"/>
              </a:ext>
            </a:extLst>
          </p:cNvPr>
          <p:cNvCxnSpPr>
            <a:cxnSpLocks/>
          </p:cNvCxnSpPr>
          <p:nvPr/>
        </p:nvCxnSpPr>
        <p:spPr>
          <a:xfrm>
            <a:off x="8899537" y="4505062"/>
            <a:ext cx="129159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C342C0A-3789-BD71-5822-1E8B31E262C2}"/>
              </a:ext>
            </a:extLst>
          </p:cNvPr>
          <p:cNvCxnSpPr>
            <a:cxnSpLocks/>
          </p:cNvCxnSpPr>
          <p:nvPr/>
        </p:nvCxnSpPr>
        <p:spPr>
          <a:xfrm>
            <a:off x="8903387" y="4174242"/>
            <a:ext cx="1291590" cy="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CF0B2C2-6FAC-B8EC-53D7-0A21BBDF7BDD}"/>
              </a:ext>
            </a:extLst>
          </p:cNvPr>
          <p:cNvCxnSpPr/>
          <p:nvPr/>
        </p:nvCxnSpPr>
        <p:spPr>
          <a:xfrm>
            <a:off x="9073074" y="3881110"/>
            <a:ext cx="0" cy="2514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C6FCDB92-CCF3-7E5D-2AD9-E7432C3A6627}"/>
              </a:ext>
            </a:extLst>
          </p:cNvPr>
          <p:cNvCxnSpPr>
            <a:cxnSpLocks/>
          </p:cNvCxnSpPr>
          <p:nvPr/>
        </p:nvCxnSpPr>
        <p:spPr>
          <a:xfrm flipV="1">
            <a:off x="9068935" y="4505062"/>
            <a:ext cx="0" cy="2514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ECBDC8F8-0E00-776F-F2B0-281AB96972BD}"/>
              </a:ext>
            </a:extLst>
          </p:cNvPr>
          <p:cNvCxnSpPr/>
          <p:nvPr/>
        </p:nvCxnSpPr>
        <p:spPr>
          <a:xfrm>
            <a:off x="9440557" y="3922782"/>
            <a:ext cx="0" cy="251460"/>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676782C-E672-20DE-6B13-22D848CB7464}"/>
              </a:ext>
            </a:extLst>
          </p:cNvPr>
          <p:cNvCxnSpPr>
            <a:cxnSpLocks/>
          </p:cNvCxnSpPr>
          <p:nvPr/>
        </p:nvCxnSpPr>
        <p:spPr>
          <a:xfrm flipV="1">
            <a:off x="9440557" y="4342120"/>
            <a:ext cx="0" cy="251460"/>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FF81FDF5-F128-3240-2820-28F1A3F336E6}"/>
              </a:ext>
            </a:extLst>
          </p:cNvPr>
          <p:cNvSpPr txBox="1"/>
          <p:nvPr/>
        </p:nvSpPr>
        <p:spPr>
          <a:xfrm>
            <a:off x="9143683" y="3693021"/>
            <a:ext cx="627095" cy="276999"/>
          </a:xfrm>
          <a:prstGeom prst="rect">
            <a:avLst/>
          </a:prstGeom>
          <a:noFill/>
        </p:spPr>
        <p:txBody>
          <a:bodyPr wrap="none" rtlCol="0">
            <a:spAutoFit/>
          </a:bodyPr>
          <a:lstStyle/>
          <a:p>
            <a:r>
              <a:rPr lang="en-US" altLang="zh-CN" sz="1200" b="1">
                <a:solidFill>
                  <a:srgbClr val="00B0F0"/>
                </a:solidFill>
              </a:rPr>
              <a:t>20 mm</a:t>
            </a:r>
            <a:endParaRPr lang="zh-CN" altLang="en-US" sz="1200" b="1">
              <a:solidFill>
                <a:srgbClr val="00B0F0"/>
              </a:solidFill>
            </a:endParaRPr>
          </a:p>
        </p:txBody>
      </p:sp>
      <p:sp>
        <p:nvSpPr>
          <p:cNvPr id="28" name="TextBox 27">
            <a:extLst>
              <a:ext uri="{FF2B5EF4-FFF2-40B4-BE49-F238E27FC236}">
                <a16:creationId xmlns:a16="http://schemas.microsoft.com/office/drawing/2014/main" id="{4061375E-FF77-0823-7B57-08D12C1197B4}"/>
              </a:ext>
            </a:extLst>
          </p:cNvPr>
          <p:cNvSpPr txBox="1"/>
          <p:nvPr/>
        </p:nvSpPr>
        <p:spPr>
          <a:xfrm>
            <a:off x="8752983" y="4706814"/>
            <a:ext cx="627095" cy="276999"/>
          </a:xfrm>
          <a:prstGeom prst="rect">
            <a:avLst/>
          </a:prstGeom>
          <a:noFill/>
        </p:spPr>
        <p:txBody>
          <a:bodyPr wrap="none" rtlCol="0">
            <a:spAutoFit/>
          </a:bodyPr>
          <a:lstStyle/>
          <a:p>
            <a:r>
              <a:rPr lang="en-US" altLang="zh-CN" sz="1200" b="1">
                <a:solidFill>
                  <a:srgbClr val="FF0000"/>
                </a:solidFill>
              </a:rPr>
              <a:t>40 mm</a:t>
            </a:r>
            <a:endParaRPr lang="zh-CN" altLang="en-US" sz="1200" b="1">
              <a:solidFill>
                <a:srgbClr val="FF0000"/>
              </a:solidFill>
            </a:endParaRPr>
          </a:p>
        </p:txBody>
      </p:sp>
      <p:graphicFrame>
        <p:nvGraphicFramePr>
          <p:cNvPr id="29" name="Table 28">
            <a:extLst>
              <a:ext uri="{FF2B5EF4-FFF2-40B4-BE49-F238E27FC236}">
                <a16:creationId xmlns:a16="http://schemas.microsoft.com/office/drawing/2014/main" id="{61973A00-3967-DCFD-9CFA-FF611C459E4A}"/>
              </a:ext>
            </a:extLst>
          </p:cNvPr>
          <p:cNvGraphicFramePr>
            <a:graphicFrameLocks noGrp="1"/>
          </p:cNvGraphicFramePr>
          <p:nvPr>
            <p:extLst>
              <p:ext uri="{D42A27DB-BD31-4B8C-83A1-F6EECF244321}">
                <p14:modId xmlns:p14="http://schemas.microsoft.com/office/powerpoint/2010/main" val="2352445840"/>
              </p:ext>
            </p:extLst>
          </p:nvPr>
        </p:nvGraphicFramePr>
        <p:xfrm>
          <a:off x="173832" y="1253024"/>
          <a:ext cx="4430752" cy="2433320"/>
        </p:xfrm>
        <a:graphic>
          <a:graphicData uri="http://schemas.openxmlformats.org/drawingml/2006/table">
            <a:tbl>
              <a:tblPr firstRow="1" bandRow="1">
                <a:tableStyleId>{5C22544A-7EE6-4342-B048-85BDC9FD1C3A}</a:tableStyleId>
              </a:tblPr>
              <a:tblGrid>
                <a:gridCol w="1122402">
                  <a:extLst>
                    <a:ext uri="{9D8B030D-6E8A-4147-A177-3AD203B41FA5}">
                      <a16:colId xmlns:a16="http://schemas.microsoft.com/office/drawing/2014/main" val="3054562779"/>
                    </a:ext>
                  </a:extLst>
                </a:gridCol>
                <a:gridCol w="1676400">
                  <a:extLst>
                    <a:ext uri="{9D8B030D-6E8A-4147-A177-3AD203B41FA5}">
                      <a16:colId xmlns:a16="http://schemas.microsoft.com/office/drawing/2014/main" val="1329404609"/>
                    </a:ext>
                  </a:extLst>
                </a:gridCol>
                <a:gridCol w="1631950">
                  <a:extLst>
                    <a:ext uri="{9D8B030D-6E8A-4147-A177-3AD203B41FA5}">
                      <a16:colId xmlns:a16="http://schemas.microsoft.com/office/drawing/2014/main" val="2748569731"/>
                    </a:ext>
                  </a:extLst>
                </a:gridCol>
              </a:tblGrid>
              <a:tr h="370840">
                <a:tc>
                  <a:txBody>
                    <a:bodyPr/>
                    <a:lstStyle/>
                    <a:p>
                      <a:r>
                        <a:rPr lang="en-US" altLang="zh-CN" sz="1600"/>
                        <a:t>Max amp [mm]</a:t>
                      </a:r>
                      <a:endParaRPr lang="zh-CN" altLang="en-US" sz="1600"/>
                    </a:p>
                  </a:txBody>
                  <a:tcPr/>
                </a:tc>
                <a:tc>
                  <a:txBody>
                    <a:bodyPr/>
                    <a:lstStyle/>
                    <a:p>
                      <a:r>
                        <a:rPr lang="en-US" altLang="zh-CN" sz="1600"/>
                        <a:t>max_diaphgram_motion [cm]</a:t>
                      </a:r>
                      <a:endParaRPr lang="zh-CN" altLang="en-US" sz="1600"/>
                    </a:p>
                  </a:txBody>
                  <a:tcPr/>
                </a:tc>
                <a:tc>
                  <a:txBody>
                    <a:bodyPr/>
                    <a:lstStyle/>
                    <a:p>
                      <a:r>
                        <a:rPr lang="en-US" altLang="zh-CN" sz="1600"/>
                        <a:t>Diaphragm Moving [mm]</a:t>
                      </a:r>
                      <a:endParaRPr lang="zh-CN" altLang="en-US" sz="1600"/>
                    </a:p>
                  </a:txBody>
                  <a:tcPr/>
                </a:tc>
                <a:extLst>
                  <a:ext uri="{0D108BD9-81ED-4DB2-BD59-A6C34878D82A}">
                    <a16:rowId xmlns:a16="http://schemas.microsoft.com/office/drawing/2014/main" val="3042866496"/>
                  </a:ext>
                </a:extLst>
              </a:tr>
              <a:tr h="370840">
                <a:tc>
                  <a:txBody>
                    <a:bodyPr/>
                    <a:lstStyle/>
                    <a:p>
                      <a:pPr algn="ctr"/>
                      <a:r>
                        <a:rPr lang="en-US" altLang="zh-CN"/>
                        <a:t>-10</a:t>
                      </a:r>
                      <a:endParaRPr lang="zh-CN" altLang="en-US"/>
                    </a:p>
                  </a:txBody>
                  <a:tcPr/>
                </a:tc>
                <a:tc>
                  <a:txBody>
                    <a:bodyPr/>
                    <a:lstStyle/>
                    <a:p>
                      <a:pPr algn="ctr"/>
                      <a:r>
                        <a:rPr lang="en-US" altLang="zh-CN"/>
                        <a:t>1.0</a:t>
                      </a:r>
                      <a:endParaRPr lang="zh-CN" altLang="en-US"/>
                    </a:p>
                  </a:txBody>
                  <a:tcPr/>
                </a:tc>
                <a:tc>
                  <a:txBody>
                    <a:bodyPr/>
                    <a:lstStyle/>
                    <a:p>
                      <a:pPr algn="ctr"/>
                      <a:r>
                        <a:rPr lang="en-US" altLang="zh-CN"/>
                        <a:t>10 mm</a:t>
                      </a:r>
                      <a:endParaRPr lang="zh-CN" altLang="en-US"/>
                    </a:p>
                  </a:txBody>
                  <a:tcPr/>
                </a:tc>
                <a:extLst>
                  <a:ext uri="{0D108BD9-81ED-4DB2-BD59-A6C34878D82A}">
                    <a16:rowId xmlns:a16="http://schemas.microsoft.com/office/drawing/2014/main" val="3178609144"/>
                  </a:ext>
                </a:extLst>
              </a:tr>
              <a:tr h="370840">
                <a:tc>
                  <a:txBody>
                    <a:bodyPr/>
                    <a:lstStyle/>
                    <a:p>
                      <a:pPr algn="ctr"/>
                      <a:r>
                        <a:rPr lang="en-US" altLang="zh-CN"/>
                        <a:t>-10</a:t>
                      </a:r>
                      <a:endParaRPr lang="zh-CN" altLang="en-US"/>
                    </a:p>
                  </a:txBody>
                  <a:tcPr/>
                </a:tc>
                <a:tc>
                  <a:txBody>
                    <a:bodyPr/>
                    <a:lstStyle/>
                    <a:p>
                      <a:pPr algn="ctr"/>
                      <a:r>
                        <a:rPr lang="en-US" altLang="zh-CN"/>
                        <a:t>1.5</a:t>
                      </a:r>
                      <a:endParaRPr lang="zh-CN" altLang="en-US"/>
                    </a:p>
                  </a:txBody>
                  <a:tcPr/>
                </a:tc>
                <a:tc>
                  <a:txBody>
                    <a:bodyPr/>
                    <a:lstStyle/>
                    <a:p>
                      <a:pPr algn="ctr"/>
                      <a:r>
                        <a:rPr lang="en-US" altLang="zh-CN"/>
                        <a:t>15 mm</a:t>
                      </a:r>
                      <a:endParaRPr lang="zh-CN" altLang="en-US"/>
                    </a:p>
                  </a:txBody>
                  <a:tcPr/>
                </a:tc>
                <a:extLst>
                  <a:ext uri="{0D108BD9-81ED-4DB2-BD59-A6C34878D82A}">
                    <a16:rowId xmlns:a16="http://schemas.microsoft.com/office/drawing/2014/main" val="3671105374"/>
                  </a:ext>
                </a:extLst>
              </a:tr>
              <a:tr h="370840">
                <a:tc>
                  <a:txBody>
                    <a:bodyPr/>
                    <a:lstStyle/>
                    <a:p>
                      <a:pPr algn="ctr"/>
                      <a:r>
                        <a:rPr lang="en-US" altLang="zh-CN"/>
                        <a:t>-10</a:t>
                      </a:r>
                      <a:endParaRPr lang="zh-CN" altLang="en-US"/>
                    </a:p>
                  </a:txBody>
                  <a:tcPr/>
                </a:tc>
                <a:tc>
                  <a:txBody>
                    <a:bodyPr/>
                    <a:lstStyle/>
                    <a:p>
                      <a:pPr algn="ctr"/>
                      <a:r>
                        <a:rPr lang="en-US" altLang="zh-CN"/>
                        <a:t>2.0</a:t>
                      </a:r>
                      <a:endParaRPr lang="zh-CN" altLang="en-US"/>
                    </a:p>
                  </a:txBody>
                  <a:tcPr/>
                </a:tc>
                <a:tc>
                  <a:txBody>
                    <a:bodyPr/>
                    <a:lstStyle/>
                    <a:p>
                      <a:pPr algn="ctr"/>
                      <a:r>
                        <a:rPr lang="en-US" altLang="zh-CN"/>
                        <a:t>20 mm</a:t>
                      </a:r>
                      <a:endParaRPr lang="zh-CN" altLang="en-US"/>
                    </a:p>
                  </a:txBody>
                  <a:tcPr/>
                </a:tc>
                <a:extLst>
                  <a:ext uri="{0D108BD9-81ED-4DB2-BD59-A6C34878D82A}">
                    <a16:rowId xmlns:a16="http://schemas.microsoft.com/office/drawing/2014/main" val="2249133072"/>
                  </a:ext>
                </a:extLst>
              </a:tr>
              <a:tr h="370840">
                <a:tc>
                  <a:txBody>
                    <a:bodyPr/>
                    <a:lstStyle/>
                    <a:p>
                      <a:pPr algn="ctr"/>
                      <a:r>
                        <a:rPr lang="en-US" altLang="zh-CN"/>
                        <a:t>-10</a:t>
                      </a:r>
                      <a:endParaRPr lang="zh-CN" altLang="en-US"/>
                    </a:p>
                  </a:txBody>
                  <a:tcPr/>
                </a:tc>
                <a:tc>
                  <a:txBody>
                    <a:bodyPr/>
                    <a:lstStyle/>
                    <a:p>
                      <a:pPr algn="ctr"/>
                      <a:r>
                        <a:rPr lang="en-US" altLang="zh-CN"/>
                        <a:t>4.0</a:t>
                      </a:r>
                      <a:endParaRPr lang="zh-CN" altLang="en-US"/>
                    </a:p>
                  </a:txBody>
                  <a:tcPr/>
                </a:tc>
                <a:tc>
                  <a:txBody>
                    <a:bodyPr/>
                    <a:lstStyle/>
                    <a:p>
                      <a:pPr algn="ctr"/>
                      <a:r>
                        <a:rPr lang="en-US" altLang="zh-CN"/>
                        <a:t>40 mm</a:t>
                      </a:r>
                      <a:endParaRPr lang="zh-CN" altLang="en-US"/>
                    </a:p>
                  </a:txBody>
                  <a:tcPr/>
                </a:tc>
                <a:extLst>
                  <a:ext uri="{0D108BD9-81ED-4DB2-BD59-A6C34878D82A}">
                    <a16:rowId xmlns:a16="http://schemas.microsoft.com/office/drawing/2014/main" val="3522614366"/>
                  </a:ext>
                </a:extLst>
              </a:tr>
              <a:tr h="370840">
                <a:tc>
                  <a:txBody>
                    <a:bodyPr/>
                    <a:lstStyle/>
                    <a:p>
                      <a:pPr algn="ctr"/>
                      <a:r>
                        <a:rPr lang="en-US" altLang="zh-CN"/>
                        <a:t>-10</a:t>
                      </a:r>
                      <a:endParaRPr lang="zh-CN" altLang="en-US"/>
                    </a:p>
                  </a:txBody>
                  <a:tcPr/>
                </a:tc>
                <a:tc>
                  <a:txBody>
                    <a:bodyPr/>
                    <a:lstStyle/>
                    <a:p>
                      <a:pPr algn="ctr"/>
                      <a:r>
                        <a:rPr lang="en-US" altLang="zh-CN"/>
                        <a:t>8.0</a:t>
                      </a:r>
                      <a:endParaRPr lang="zh-CN" altLang="en-US"/>
                    </a:p>
                  </a:txBody>
                  <a:tcPr/>
                </a:tc>
                <a:tc>
                  <a:txBody>
                    <a:bodyPr/>
                    <a:lstStyle/>
                    <a:p>
                      <a:pPr algn="ctr"/>
                      <a:r>
                        <a:rPr lang="en-US" altLang="zh-CN"/>
                        <a:t>80 mm</a:t>
                      </a:r>
                      <a:endParaRPr lang="zh-CN" altLang="en-US"/>
                    </a:p>
                  </a:txBody>
                  <a:tcPr/>
                </a:tc>
                <a:extLst>
                  <a:ext uri="{0D108BD9-81ED-4DB2-BD59-A6C34878D82A}">
                    <a16:rowId xmlns:a16="http://schemas.microsoft.com/office/drawing/2014/main" val="3311229265"/>
                  </a:ext>
                </a:extLst>
              </a:tr>
            </a:tbl>
          </a:graphicData>
        </a:graphic>
      </p:graphicFrame>
      <p:pic>
        <p:nvPicPr>
          <p:cNvPr id="30" name="Picture 29">
            <a:extLst>
              <a:ext uri="{FF2B5EF4-FFF2-40B4-BE49-F238E27FC236}">
                <a16:creationId xmlns:a16="http://schemas.microsoft.com/office/drawing/2014/main" id="{CD40F82A-2042-EB96-74DE-D14B9A403B27}"/>
              </a:ext>
            </a:extLst>
          </p:cNvPr>
          <p:cNvPicPr>
            <a:picLocks noChangeAspect="1"/>
          </p:cNvPicPr>
          <p:nvPr/>
        </p:nvPicPr>
        <p:blipFill>
          <a:blip r:embed="rId4"/>
          <a:stretch>
            <a:fillRect/>
          </a:stretch>
        </p:blipFill>
        <p:spPr>
          <a:xfrm>
            <a:off x="154101" y="3782287"/>
            <a:ext cx="3326680" cy="1999547"/>
          </a:xfrm>
          <a:prstGeom prst="rect">
            <a:avLst/>
          </a:prstGeom>
        </p:spPr>
      </p:pic>
      <p:cxnSp>
        <p:nvCxnSpPr>
          <p:cNvPr id="31" name="Straight Arrow Connector 30">
            <a:extLst>
              <a:ext uri="{FF2B5EF4-FFF2-40B4-BE49-F238E27FC236}">
                <a16:creationId xmlns:a16="http://schemas.microsoft.com/office/drawing/2014/main" id="{02DDB713-0489-5347-622A-CB1024A9EA8C}"/>
              </a:ext>
            </a:extLst>
          </p:cNvPr>
          <p:cNvCxnSpPr>
            <a:cxnSpLocks/>
            <a:stCxn id="32" idx="0"/>
          </p:cNvCxnSpPr>
          <p:nvPr/>
        </p:nvCxnSpPr>
        <p:spPr>
          <a:xfrm flipV="1">
            <a:off x="1262528" y="5363497"/>
            <a:ext cx="246724" cy="50684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71D5AFBB-89CA-FD98-5FD4-4ABF222795C8}"/>
              </a:ext>
            </a:extLst>
          </p:cNvPr>
          <p:cNvSpPr txBox="1"/>
          <p:nvPr/>
        </p:nvSpPr>
        <p:spPr>
          <a:xfrm>
            <a:off x="173832" y="5870344"/>
            <a:ext cx="2177391" cy="276999"/>
          </a:xfrm>
          <a:prstGeom prst="rect">
            <a:avLst/>
          </a:prstGeom>
          <a:noFill/>
        </p:spPr>
        <p:txBody>
          <a:bodyPr wrap="none" rtlCol="0">
            <a:spAutoFit/>
          </a:bodyPr>
          <a:lstStyle/>
          <a:p>
            <a:r>
              <a:rPr lang="en-US" altLang="zh-CN" sz="1200" b="1"/>
              <a:t>Maximum amplitude: -10 mm</a:t>
            </a:r>
            <a:endParaRPr lang="zh-CN" altLang="en-US" sz="1200" b="1"/>
          </a:p>
        </p:txBody>
      </p:sp>
    </p:spTree>
    <p:extLst>
      <p:ext uri="{BB962C8B-B14F-4D97-AF65-F5344CB8AC3E}">
        <p14:creationId xmlns:p14="http://schemas.microsoft.com/office/powerpoint/2010/main" val="345031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close-up of a grey and white image&#10;&#10;AI-generated content may be incorrect.">
            <a:extLst>
              <a:ext uri="{FF2B5EF4-FFF2-40B4-BE49-F238E27FC236}">
                <a16:creationId xmlns:a16="http://schemas.microsoft.com/office/drawing/2014/main" id="{6269A8DC-BBAA-0C7E-ADF6-32D9AC67A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7121773" y="2566212"/>
            <a:ext cx="3086668" cy="3629246"/>
          </a:xfrm>
          <a:prstGeom prst="rect">
            <a:avLst/>
          </a:prstGeom>
        </p:spPr>
      </p:pic>
      <p:sp>
        <p:nvSpPr>
          <p:cNvPr id="4" name="Title 3">
            <a:extLst>
              <a:ext uri="{FF2B5EF4-FFF2-40B4-BE49-F238E27FC236}">
                <a16:creationId xmlns:a16="http://schemas.microsoft.com/office/drawing/2014/main" id="{43A9A281-BD64-86C0-F473-67142082ADB9}"/>
              </a:ext>
            </a:extLst>
          </p:cNvPr>
          <p:cNvSpPr>
            <a:spLocks noGrp="1"/>
          </p:cNvSpPr>
          <p:nvPr>
            <p:ph type="title"/>
          </p:nvPr>
        </p:nvSpPr>
        <p:spPr/>
        <p:txBody>
          <a:bodyPr/>
          <a:lstStyle/>
          <a:p>
            <a:r>
              <a:rPr lang="de-DE" altLang="zh-CN"/>
              <a:t>Change </a:t>
            </a:r>
            <a:r>
              <a:rPr lang="de-DE" altLang="zh-CN" err="1"/>
              <a:t>of</a:t>
            </a:r>
            <a:r>
              <a:rPr lang="de-DE" altLang="zh-CN"/>
              <a:t> Respiration </a:t>
            </a:r>
            <a:r>
              <a:rPr lang="de-DE" altLang="zh-CN" err="1"/>
              <a:t>curve</a:t>
            </a:r>
            <a:endParaRPr lang="zh-CN" altLang="en-US"/>
          </a:p>
        </p:txBody>
      </p:sp>
      <p:sp>
        <p:nvSpPr>
          <p:cNvPr id="6" name="Slide Number Placeholder 5">
            <a:extLst>
              <a:ext uri="{FF2B5EF4-FFF2-40B4-BE49-F238E27FC236}">
                <a16:creationId xmlns:a16="http://schemas.microsoft.com/office/drawing/2014/main" id="{C5316A0A-61DE-E3C1-F171-147BABAEAAF1}"/>
              </a:ext>
            </a:extLst>
          </p:cNvPr>
          <p:cNvSpPr>
            <a:spLocks noGrp="1"/>
          </p:cNvSpPr>
          <p:nvPr>
            <p:ph type="sldNum" sz="quarter" idx="15"/>
          </p:nvPr>
        </p:nvSpPr>
        <p:spPr/>
        <p:txBody>
          <a:bodyPr/>
          <a:lstStyle/>
          <a:p>
            <a:pPr algn="ctr"/>
            <a:fld id="{DA3D6B9D-FDB9-409D-A747-E73B4DE87BD0}" type="slidenum">
              <a:rPr lang="de-DE" smtClean="0"/>
              <a:pPr algn="ctr"/>
              <a:t>19</a:t>
            </a:fld>
            <a:endParaRPr lang="de-DE"/>
          </a:p>
        </p:txBody>
      </p:sp>
      <p:pic>
        <p:nvPicPr>
          <p:cNvPr id="7" name="Picture 6">
            <a:extLst>
              <a:ext uri="{FF2B5EF4-FFF2-40B4-BE49-F238E27FC236}">
                <a16:creationId xmlns:a16="http://schemas.microsoft.com/office/drawing/2014/main" id="{90EE9A2B-7294-3259-2DC1-A80849C43538}"/>
              </a:ext>
            </a:extLst>
          </p:cNvPr>
          <p:cNvPicPr>
            <a:picLocks noChangeAspect="1"/>
          </p:cNvPicPr>
          <p:nvPr/>
        </p:nvPicPr>
        <p:blipFill>
          <a:blip r:embed="rId3"/>
          <a:stretch>
            <a:fillRect/>
          </a:stretch>
        </p:blipFill>
        <p:spPr>
          <a:xfrm>
            <a:off x="1276449" y="1139682"/>
            <a:ext cx="3392999" cy="2039410"/>
          </a:xfrm>
          <a:prstGeom prst="rect">
            <a:avLst/>
          </a:prstGeom>
        </p:spPr>
      </p:pic>
      <p:cxnSp>
        <p:nvCxnSpPr>
          <p:cNvPr id="8" name="Straight Arrow Connector 7">
            <a:extLst>
              <a:ext uri="{FF2B5EF4-FFF2-40B4-BE49-F238E27FC236}">
                <a16:creationId xmlns:a16="http://schemas.microsoft.com/office/drawing/2014/main" id="{3C8AA019-3180-C36E-5E44-A7B2DBEDF18A}"/>
              </a:ext>
            </a:extLst>
          </p:cNvPr>
          <p:cNvCxnSpPr>
            <a:cxnSpLocks/>
          </p:cNvCxnSpPr>
          <p:nvPr/>
        </p:nvCxnSpPr>
        <p:spPr>
          <a:xfrm flipV="1">
            <a:off x="2162223" y="2487471"/>
            <a:ext cx="486697" cy="67641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0F06179B-51B6-5C53-085D-665B50DFC902}"/>
              </a:ext>
            </a:extLst>
          </p:cNvPr>
          <p:cNvSpPr txBox="1"/>
          <p:nvPr/>
        </p:nvSpPr>
        <p:spPr>
          <a:xfrm>
            <a:off x="1064718" y="3152000"/>
            <a:ext cx="2195009" cy="276999"/>
          </a:xfrm>
          <a:prstGeom prst="rect">
            <a:avLst/>
          </a:prstGeom>
          <a:noFill/>
        </p:spPr>
        <p:txBody>
          <a:bodyPr wrap="square" rtlCol="0">
            <a:spAutoFit/>
          </a:bodyPr>
          <a:lstStyle/>
          <a:p>
            <a:r>
              <a:rPr lang="en-US" altLang="zh-CN" sz="1200" b="1"/>
              <a:t>Maximum amplitude: </a:t>
            </a:r>
            <a:r>
              <a:rPr lang="en-US" altLang="zh-CN" sz="1200" b="1">
                <a:highlight>
                  <a:srgbClr val="FFFF00"/>
                </a:highlight>
              </a:rPr>
              <a:t>-20 mm</a:t>
            </a:r>
            <a:endParaRPr lang="zh-CN" altLang="en-US" sz="1200" b="1"/>
          </a:p>
        </p:txBody>
      </p:sp>
      <p:graphicFrame>
        <p:nvGraphicFramePr>
          <p:cNvPr id="14" name="Table 13">
            <a:extLst>
              <a:ext uri="{FF2B5EF4-FFF2-40B4-BE49-F238E27FC236}">
                <a16:creationId xmlns:a16="http://schemas.microsoft.com/office/drawing/2014/main" id="{CB89EB3F-8262-8A8D-8305-B4875CF92414}"/>
              </a:ext>
            </a:extLst>
          </p:cNvPr>
          <p:cNvGraphicFramePr>
            <a:graphicFrameLocks noGrp="1"/>
          </p:cNvGraphicFramePr>
          <p:nvPr>
            <p:extLst>
              <p:ext uri="{D42A27DB-BD31-4B8C-83A1-F6EECF244321}">
                <p14:modId xmlns:p14="http://schemas.microsoft.com/office/powerpoint/2010/main" val="4066563122"/>
              </p:ext>
            </p:extLst>
          </p:nvPr>
        </p:nvGraphicFramePr>
        <p:xfrm>
          <a:off x="678451" y="3613672"/>
          <a:ext cx="5162551" cy="2886654"/>
        </p:xfrm>
        <a:graphic>
          <a:graphicData uri="http://schemas.openxmlformats.org/drawingml/2006/table">
            <a:tbl>
              <a:tblPr firstRow="1" bandRow="1">
                <a:tableStyleId>{5C22544A-7EE6-4342-B048-85BDC9FD1C3A}</a:tableStyleId>
              </a:tblPr>
              <a:tblGrid>
                <a:gridCol w="1287961">
                  <a:extLst>
                    <a:ext uri="{9D8B030D-6E8A-4147-A177-3AD203B41FA5}">
                      <a16:colId xmlns:a16="http://schemas.microsoft.com/office/drawing/2014/main" val="3054562779"/>
                    </a:ext>
                  </a:extLst>
                </a:gridCol>
                <a:gridCol w="2026522">
                  <a:extLst>
                    <a:ext uri="{9D8B030D-6E8A-4147-A177-3AD203B41FA5}">
                      <a16:colId xmlns:a16="http://schemas.microsoft.com/office/drawing/2014/main" val="1329404609"/>
                    </a:ext>
                  </a:extLst>
                </a:gridCol>
                <a:gridCol w="1848068">
                  <a:extLst>
                    <a:ext uri="{9D8B030D-6E8A-4147-A177-3AD203B41FA5}">
                      <a16:colId xmlns:a16="http://schemas.microsoft.com/office/drawing/2014/main" val="2748569731"/>
                    </a:ext>
                  </a:extLst>
                </a:gridCol>
              </a:tblGrid>
              <a:tr h="448254">
                <a:tc>
                  <a:txBody>
                    <a:bodyPr/>
                    <a:lstStyle/>
                    <a:p>
                      <a:r>
                        <a:rPr lang="en-US" altLang="zh-CN" sz="1200"/>
                        <a:t>Curve max. [mm]</a:t>
                      </a:r>
                    </a:p>
                  </a:txBody>
                  <a:tcPr/>
                </a:tc>
                <a:tc>
                  <a:txBody>
                    <a:bodyPr/>
                    <a:lstStyle/>
                    <a:p>
                      <a:r>
                        <a:rPr lang="en-US" altLang="zh-CN" sz="1200" err="1"/>
                        <a:t>max_diaphgram_motion</a:t>
                      </a:r>
                      <a:r>
                        <a:rPr lang="en-US" altLang="zh-CN" sz="1200"/>
                        <a:t> [cm]</a:t>
                      </a:r>
                      <a:endParaRPr lang="zh-CN" altLang="en-US" sz="1200"/>
                    </a:p>
                  </a:txBody>
                  <a:tcPr/>
                </a:tc>
                <a:tc>
                  <a:txBody>
                    <a:bodyPr/>
                    <a:lstStyle/>
                    <a:p>
                      <a:r>
                        <a:rPr lang="en-US" altLang="zh-CN" sz="1200"/>
                        <a:t>Diaphragm moving [mm]</a:t>
                      </a:r>
                      <a:endParaRPr lang="zh-CN" altLang="en-US" sz="1200"/>
                    </a:p>
                  </a:txBody>
                  <a:tcPr/>
                </a:tc>
                <a:extLst>
                  <a:ext uri="{0D108BD9-81ED-4DB2-BD59-A6C34878D82A}">
                    <a16:rowId xmlns:a16="http://schemas.microsoft.com/office/drawing/2014/main" val="3042866496"/>
                  </a:ext>
                </a:extLst>
              </a:tr>
              <a:tr h="303968">
                <a:tc>
                  <a:txBody>
                    <a:bodyPr/>
                    <a:lstStyle/>
                    <a:p>
                      <a:pPr algn="ctr"/>
                      <a:r>
                        <a:rPr lang="en-US" altLang="zh-CN" sz="1400"/>
                        <a:t>-10</a:t>
                      </a:r>
                      <a:endParaRPr lang="zh-CN" altLang="en-US" sz="1400"/>
                    </a:p>
                  </a:txBody>
                  <a:tcPr/>
                </a:tc>
                <a:tc>
                  <a:txBody>
                    <a:bodyPr/>
                    <a:lstStyle/>
                    <a:p>
                      <a:pPr algn="ctr"/>
                      <a:r>
                        <a:rPr lang="en-US" altLang="zh-CN" sz="1400"/>
                        <a:t>1.0</a:t>
                      </a:r>
                      <a:endParaRPr lang="zh-CN" altLang="en-US" sz="1400"/>
                    </a:p>
                  </a:txBody>
                  <a:tcPr/>
                </a:tc>
                <a:tc>
                  <a:txBody>
                    <a:bodyPr/>
                    <a:lstStyle/>
                    <a:p>
                      <a:pPr algn="ctr"/>
                      <a:r>
                        <a:rPr lang="en-US" altLang="zh-CN" sz="1400"/>
                        <a:t>10 mm</a:t>
                      </a:r>
                      <a:endParaRPr lang="zh-CN" altLang="en-US" sz="1400"/>
                    </a:p>
                  </a:txBody>
                  <a:tcPr/>
                </a:tc>
                <a:extLst>
                  <a:ext uri="{0D108BD9-81ED-4DB2-BD59-A6C34878D82A}">
                    <a16:rowId xmlns:a16="http://schemas.microsoft.com/office/drawing/2014/main" val="3178609144"/>
                  </a:ext>
                </a:extLst>
              </a:tr>
              <a:tr h="303968">
                <a:tc>
                  <a:txBody>
                    <a:bodyPr/>
                    <a:lstStyle/>
                    <a:p>
                      <a:pPr algn="ctr"/>
                      <a:r>
                        <a:rPr lang="en-US" altLang="zh-CN" sz="1400"/>
                        <a:t>-10</a:t>
                      </a:r>
                      <a:endParaRPr lang="zh-CN" altLang="en-US" sz="1400"/>
                    </a:p>
                  </a:txBody>
                  <a:tcPr/>
                </a:tc>
                <a:tc>
                  <a:txBody>
                    <a:bodyPr/>
                    <a:lstStyle/>
                    <a:p>
                      <a:pPr algn="ctr"/>
                      <a:r>
                        <a:rPr lang="en-US" altLang="zh-CN" sz="1400"/>
                        <a:t>1.5</a:t>
                      </a:r>
                      <a:endParaRPr lang="zh-CN" altLang="en-US" sz="1400"/>
                    </a:p>
                  </a:txBody>
                  <a:tcPr/>
                </a:tc>
                <a:tc>
                  <a:txBody>
                    <a:bodyPr/>
                    <a:lstStyle/>
                    <a:p>
                      <a:pPr algn="ctr"/>
                      <a:r>
                        <a:rPr lang="en-US" altLang="zh-CN" sz="1400"/>
                        <a:t>15 mm</a:t>
                      </a:r>
                      <a:endParaRPr lang="zh-CN" altLang="en-US" sz="1400"/>
                    </a:p>
                  </a:txBody>
                  <a:tcPr/>
                </a:tc>
                <a:extLst>
                  <a:ext uri="{0D108BD9-81ED-4DB2-BD59-A6C34878D82A}">
                    <a16:rowId xmlns:a16="http://schemas.microsoft.com/office/drawing/2014/main" val="3671105374"/>
                  </a:ext>
                </a:extLst>
              </a:tr>
              <a:tr h="303968">
                <a:tc>
                  <a:txBody>
                    <a:bodyPr/>
                    <a:lstStyle/>
                    <a:p>
                      <a:pPr algn="ctr"/>
                      <a:r>
                        <a:rPr lang="en-US" altLang="zh-CN" sz="1400"/>
                        <a:t>-10</a:t>
                      </a:r>
                      <a:endParaRPr lang="zh-CN" altLang="en-US" sz="1400"/>
                    </a:p>
                  </a:txBody>
                  <a:tcPr/>
                </a:tc>
                <a:tc>
                  <a:txBody>
                    <a:bodyPr/>
                    <a:lstStyle/>
                    <a:p>
                      <a:pPr algn="ctr"/>
                      <a:r>
                        <a:rPr lang="en-US" altLang="zh-CN" sz="1400"/>
                        <a:t>2.0</a:t>
                      </a:r>
                      <a:endParaRPr lang="zh-CN" altLang="en-US" sz="1400"/>
                    </a:p>
                  </a:txBody>
                  <a:tcPr/>
                </a:tc>
                <a:tc>
                  <a:txBody>
                    <a:bodyPr/>
                    <a:lstStyle/>
                    <a:p>
                      <a:pPr algn="ctr"/>
                      <a:r>
                        <a:rPr lang="en-US" altLang="zh-CN" sz="1400"/>
                        <a:t>20 mm</a:t>
                      </a:r>
                      <a:endParaRPr lang="zh-CN" altLang="en-US" sz="1400"/>
                    </a:p>
                  </a:txBody>
                  <a:tcPr/>
                </a:tc>
                <a:extLst>
                  <a:ext uri="{0D108BD9-81ED-4DB2-BD59-A6C34878D82A}">
                    <a16:rowId xmlns:a16="http://schemas.microsoft.com/office/drawing/2014/main" val="2249133072"/>
                  </a:ext>
                </a:extLst>
              </a:tr>
              <a:tr h="303968">
                <a:tc>
                  <a:txBody>
                    <a:bodyPr/>
                    <a:lstStyle/>
                    <a:p>
                      <a:pPr algn="ctr"/>
                      <a:r>
                        <a:rPr lang="en-US" altLang="zh-CN" sz="1400">
                          <a:highlight>
                            <a:srgbClr val="FFFF00"/>
                          </a:highlight>
                        </a:rPr>
                        <a:t>-20</a:t>
                      </a:r>
                      <a:endParaRPr lang="zh-CN" altLang="en-US" sz="1400">
                        <a:highlight>
                          <a:srgbClr val="FFFF00"/>
                        </a:highlight>
                      </a:endParaRPr>
                    </a:p>
                  </a:txBody>
                  <a:tcPr/>
                </a:tc>
                <a:tc>
                  <a:txBody>
                    <a:bodyPr/>
                    <a:lstStyle/>
                    <a:p>
                      <a:pPr algn="ctr"/>
                      <a:r>
                        <a:rPr lang="en-US" altLang="zh-CN" sz="1400"/>
                        <a:t>2.0</a:t>
                      </a:r>
                      <a:endParaRPr lang="zh-CN" altLang="en-US" sz="1400"/>
                    </a:p>
                  </a:txBody>
                  <a:tcPr/>
                </a:tc>
                <a:tc>
                  <a:txBody>
                    <a:bodyPr/>
                    <a:lstStyle/>
                    <a:p>
                      <a:pPr algn="ctr"/>
                      <a:r>
                        <a:rPr lang="en-US" altLang="zh-CN" sz="1400"/>
                        <a:t>40 mm</a:t>
                      </a:r>
                      <a:endParaRPr lang="zh-CN" altLang="en-US" sz="1400"/>
                    </a:p>
                  </a:txBody>
                  <a:tcPr/>
                </a:tc>
                <a:extLst>
                  <a:ext uri="{0D108BD9-81ED-4DB2-BD59-A6C34878D82A}">
                    <a16:rowId xmlns:a16="http://schemas.microsoft.com/office/drawing/2014/main" val="3915359530"/>
                  </a:ext>
                </a:extLst>
              </a:tr>
              <a:tr h="303968">
                <a:tc>
                  <a:txBody>
                    <a:bodyPr/>
                    <a:lstStyle/>
                    <a:p>
                      <a:pPr algn="ctr"/>
                      <a:r>
                        <a:rPr lang="en-US" altLang="zh-CN" sz="1400"/>
                        <a:t>-10</a:t>
                      </a:r>
                      <a:endParaRPr lang="zh-CN" altLang="en-US" sz="1400"/>
                    </a:p>
                  </a:txBody>
                  <a:tcPr/>
                </a:tc>
                <a:tc>
                  <a:txBody>
                    <a:bodyPr/>
                    <a:lstStyle/>
                    <a:p>
                      <a:pPr algn="ctr"/>
                      <a:r>
                        <a:rPr lang="en-US" altLang="zh-CN" sz="1400"/>
                        <a:t>4.0</a:t>
                      </a:r>
                      <a:endParaRPr lang="zh-CN" altLang="en-US" sz="1400"/>
                    </a:p>
                  </a:txBody>
                  <a:tcPr/>
                </a:tc>
                <a:tc>
                  <a:txBody>
                    <a:bodyPr/>
                    <a:lstStyle/>
                    <a:p>
                      <a:pPr algn="ctr"/>
                      <a:r>
                        <a:rPr lang="en-US" altLang="zh-CN" sz="1400"/>
                        <a:t>40 mm</a:t>
                      </a:r>
                      <a:endParaRPr lang="zh-CN" altLang="en-US" sz="1400"/>
                    </a:p>
                  </a:txBody>
                  <a:tcPr/>
                </a:tc>
                <a:extLst>
                  <a:ext uri="{0D108BD9-81ED-4DB2-BD59-A6C34878D82A}">
                    <a16:rowId xmlns:a16="http://schemas.microsoft.com/office/drawing/2014/main" val="3522614366"/>
                  </a:ext>
                </a:extLst>
              </a:tr>
              <a:tr h="303968">
                <a:tc>
                  <a:txBody>
                    <a:bodyPr/>
                    <a:lstStyle/>
                    <a:p>
                      <a:pPr algn="ctr"/>
                      <a:r>
                        <a:rPr lang="en-US" altLang="zh-CN" sz="1400">
                          <a:highlight>
                            <a:srgbClr val="FFFF00"/>
                          </a:highlight>
                        </a:rPr>
                        <a:t>-20</a:t>
                      </a:r>
                      <a:endParaRPr lang="zh-CN" altLang="en-US" sz="1400">
                        <a:highlight>
                          <a:srgbClr val="FFFF00"/>
                        </a:highlight>
                      </a:endParaRPr>
                    </a:p>
                  </a:txBody>
                  <a:tcPr/>
                </a:tc>
                <a:tc>
                  <a:txBody>
                    <a:bodyPr/>
                    <a:lstStyle/>
                    <a:p>
                      <a:pPr algn="ctr"/>
                      <a:r>
                        <a:rPr lang="en-US" altLang="zh-CN" sz="1400"/>
                        <a:t>4.0</a:t>
                      </a:r>
                      <a:endParaRPr lang="zh-CN" altLang="en-US" sz="1400"/>
                    </a:p>
                  </a:txBody>
                  <a:tcPr/>
                </a:tc>
                <a:tc>
                  <a:txBody>
                    <a:bodyPr/>
                    <a:lstStyle/>
                    <a:p>
                      <a:pPr algn="ctr"/>
                      <a:r>
                        <a:rPr lang="en-US" altLang="zh-CN" sz="1400"/>
                        <a:t>80 mm</a:t>
                      </a:r>
                      <a:endParaRPr lang="zh-CN" altLang="en-US" sz="1400"/>
                    </a:p>
                  </a:txBody>
                  <a:tcPr/>
                </a:tc>
                <a:extLst>
                  <a:ext uri="{0D108BD9-81ED-4DB2-BD59-A6C34878D82A}">
                    <a16:rowId xmlns:a16="http://schemas.microsoft.com/office/drawing/2014/main" val="4023088047"/>
                  </a:ext>
                </a:extLst>
              </a:tr>
              <a:tr h="303968">
                <a:tc>
                  <a:txBody>
                    <a:bodyPr/>
                    <a:lstStyle/>
                    <a:p>
                      <a:pPr algn="ctr"/>
                      <a:r>
                        <a:rPr lang="en-US" altLang="zh-CN" sz="1400"/>
                        <a:t>-10</a:t>
                      </a:r>
                      <a:endParaRPr lang="zh-CN" altLang="en-US" sz="1400"/>
                    </a:p>
                  </a:txBody>
                  <a:tcPr/>
                </a:tc>
                <a:tc>
                  <a:txBody>
                    <a:bodyPr/>
                    <a:lstStyle/>
                    <a:p>
                      <a:pPr algn="ctr"/>
                      <a:r>
                        <a:rPr lang="en-US" altLang="zh-CN" sz="1400"/>
                        <a:t>8.0</a:t>
                      </a:r>
                      <a:endParaRPr lang="zh-CN" altLang="en-US" sz="1400"/>
                    </a:p>
                  </a:txBody>
                  <a:tcPr/>
                </a:tc>
                <a:tc>
                  <a:txBody>
                    <a:bodyPr/>
                    <a:lstStyle/>
                    <a:p>
                      <a:pPr algn="ctr"/>
                      <a:r>
                        <a:rPr lang="en-US" altLang="zh-CN" sz="1400"/>
                        <a:t>80 mm</a:t>
                      </a:r>
                      <a:endParaRPr lang="zh-CN" altLang="en-US" sz="1400"/>
                    </a:p>
                  </a:txBody>
                  <a:tcPr/>
                </a:tc>
                <a:extLst>
                  <a:ext uri="{0D108BD9-81ED-4DB2-BD59-A6C34878D82A}">
                    <a16:rowId xmlns:a16="http://schemas.microsoft.com/office/drawing/2014/main" val="3311229265"/>
                  </a:ext>
                </a:extLst>
              </a:tr>
              <a:tr h="303968">
                <a:tc>
                  <a:txBody>
                    <a:bodyPr/>
                    <a:lstStyle/>
                    <a:p>
                      <a:pPr algn="ctr"/>
                      <a:r>
                        <a:rPr lang="en-US" altLang="zh-CN" sz="1400">
                          <a:highlight>
                            <a:srgbClr val="FFFF00"/>
                          </a:highlight>
                        </a:rPr>
                        <a:t>-20</a:t>
                      </a:r>
                      <a:endParaRPr lang="zh-CN" altLang="en-US" sz="1400">
                        <a:highlight>
                          <a:srgbClr val="FFFF00"/>
                        </a:highlight>
                      </a:endParaRPr>
                    </a:p>
                  </a:txBody>
                  <a:tcPr/>
                </a:tc>
                <a:tc>
                  <a:txBody>
                    <a:bodyPr/>
                    <a:lstStyle/>
                    <a:p>
                      <a:pPr algn="ctr"/>
                      <a:r>
                        <a:rPr lang="en-US" altLang="zh-CN" sz="1400"/>
                        <a:t>8.0</a:t>
                      </a:r>
                      <a:endParaRPr lang="zh-CN" altLang="en-US" sz="1400"/>
                    </a:p>
                  </a:txBody>
                  <a:tcPr/>
                </a:tc>
                <a:tc>
                  <a:txBody>
                    <a:bodyPr/>
                    <a:lstStyle/>
                    <a:p>
                      <a:pPr algn="ctr"/>
                      <a:r>
                        <a:rPr lang="en-US" altLang="zh-CN" sz="1400"/>
                        <a:t>160 mm</a:t>
                      </a:r>
                      <a:endParaRPr lang="zh-CN" altLang="en-US" sz="1400"/>
                    </a:p>
                  </a:txBody>
                  <a:tcPr/>
                </a:tc>
                <a:extLst>
                  <a:ext uri="{0D108BD9-81ED-4DB2-BD59-A6C34878D82A}">
                    <a16:rowId xmlns:a16="http://schemas.microsoft.com/office/drawing/2014/main" val="716955984"/>
                  </a:ext>
                </a:extLst>
              </a:tr>
            </a:tbl>
          </a:graphicData>
        </a:graphic>
      </p:graphicFrame>
      <p:sp>
        <p:nvSpPr>
          <p:cNvPr id="36" name="TextBox 35">
            <a:extLst>
              <a:ext uri="{FF2B5EF4-FFF2-40B4-BE49-F238E27FC236}">
                <a16:creationId xmlns:a16="http://schemas.microsoft.com/office/drawing/2014/main" id="{05665D6C-72F5-4BEF-4A64-227C033B4617}"/>
              </a:ext>
            </a:extLst>
          </p:cNvPr>
          <p:cNvSpPr txBox="1"/>
          <p:nvPr/>
        </p:nvSpPr>
        <p:spPr>
          <a:xfrm>
            <a:off x="6515914" y="6149791"/>
            <a:ext cx="4191212" cy="523220"/>
          </a:xfrm>
          <a:prstGeom prst="rect">
            <a:avLst/>
          </a:prstGeom>
          <a:noFill/>
        </p:spPr>
        <p:txBody>
          <a:bodyPr wrap="none" rtlCol="0">
            <a:spAutoFit/>
          </a:bodyPr>
          <a:lstStyle/>
          <a:p>
            <a:r>
              <a:rPr lang="en-US" altLang="zh-CN" sz="1400" b="1" err="1">
                <a:solidFill>
                  <a:srgbClr val="FF0000"/>
                </a:solidFill>
              </a:rPr>
              <a:t>Max_diaphragm_motion</a:t>
            </a:r>
            <a:r>
              <a:rPr lang="en-US" altLang="zh-CN" sz="1400" b="1">
                <a:solidFill>
                  <a:srgbClr val="FF0000"/>
                </a:solidFill>
              </a:rPr>
              <a:t>: 4.0 cm, Curve max.: -20 mm</a:t>
            </a:r>
          </a:p>
          <a:p>
            <a:r>
              <a:rPr lang="en-US" altLang="zh-CN" sz="1400" b="1" err="1">
                <a:solidFill>
                  <a:schemeClr val="accent4">
                    <a:lumMod val="50000"/>
                  </a:schemeClr>
                </a:solidFill>
              </a:rPr>
              <a:t>Max_diaphragm_motion</a:t>
            </a:r>
            <a:r>
              <a:rPr lang="en-US" altLang="zh-CN" sz="1400" b="1">
                <a:solidFill>
                  <a:schemeClr val="accent4">
                    <a:lumMod val="50000"/>
                  </a:schemeClr>
                </a:solidFill>
              </a:rPr>
              <a:t>: 2.0, Curve max.: -10 mm </a:t>
            </a:r>
            <a:endParaRPr lang="zh-CN" altLang="en-US" sz="1400" b="1">
              <a:solidFill>
                <a:schemeClr val="accent4">
                  <a:lumMod val="50000"/>
                </a:schemeClr>
              </a:solidFill>
            </a:endParaRPr>
          </a:p>
        </p:txBody>
      </p:sp>
      <p:cxnSp>
        <p:nvCxnSpPr>
          <p:cNvPr id="37" name="Straight Connector 36">
            <a:extLst>
              <a:ext uri="{FF2B5EF4-FFF2-40B4-BE49-F238E27FC236}">
                <a16:creationId xmlns:a16="http://schemas.microsoft.com/office/drawing/2014/main" id="{74A8D505-A455-7253-6AB4-6E00CAD7C320}"/>
              </a:ext>
            </a:extLst>
          </p:cNvPr>
          <p:cNvCxnSpPr>
            <a:cxnSpLocks/>
          </p:cNvCxnSpPr>
          <p:nvPr/>
        </p:nvCxnSpPr>
        <p:spPr>
          <a:xfrm>
            <a:off x="7036690" y="4319316"/>
            <a:ext cx="129159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7A4923F6-F02A-46A9-557C-3D99A54B67C4}"/>
              </a:ext>
            </a:extLst>
          </p:cNvPr>
          <p:cNvCxnSpPr>
            <a:cxnSpLocks/>
          </p:cNvCxnSpPr>
          <p:nvPr/>
        </p:nvCxnSpPr>
        <p:spPr>
          <a:xfrm>
            <a:off x="7053359" y="4783056"/>
            <a:ext cx="129159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CA415A6-2877-8F79-1F7E-039195D5CEC9}"/>
              </a:ext>
            </a:extLst>
          </p:cNvPr>
          <p:cNvCxnSpPr>
            <a:cxnSpLocks/>
          </p:cNvCxnSpPr>
          <p:nvPr/>
        </p:nvCxnSpPr>
        <p:spPr>
          <a:xfrm>
            <a:off x="7053359" y="4157391"/>
            <a:ext cx="129159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5B94723A-FE41-B70A-2934-8772EA31774F}"/>
              </a:ext>
            </a:extLst>
          </p:cNvPr>
          <p:cNvCxnSpPr/>
          <p:nvPr/>
        </p:nvCxnSpPr>
        <p:spPr>
          <a:xfrm>
            <a:off x="7217002" y="3905931"/>
            <a:ext cx="0" cy="2514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FF280B58-2C9D-36EC-ACBB-FAB330BDF9D9}"/>
              </a:ext>
            </a:extLst>
          </p:cNvPr>
          <p:cNvCxnSpPr>
            <a:cxnSpLocks/>
          </p:cNvCxnSpPr>
          <p:nvPr/>
        </p:nvCxnSpPr>
        <p:spPr>
          <a:xfrm flipV="1">
            <a:off x="7215811" y="4780074"/>
            <a:ext cx="0" cy="2514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AEF89176-CF8A-B211-4908-EDE250D91466}"/>
              </a:ext>
            </a:extLst>
          </p:cNvPr>
          <p:cNvSpPr txBox="1"/>
          <p:nvPr/>
        </p:nvSpPr>
        <p:spPr>
          <a:xfrm>
            <a:off x="6899859" y="4964596"/>
            <a:ext cx="591829" cy="276999"/>
          </a:xfrm>
          <a:prstGeom prst="rect">
            <a:avLst/>
          </a:prstGeom>
          <a:noFill/>
        </p:spPr>
        <p:txBody>
          <a:bodyPr wrap="none" rtlCol="0">
            <a:spAutoFit/>
          </a:bodyPr>
          <a:lstStyle/>
          <a:p>
            <a:r>
              <a:rPr lang="en-US" altLang="zh-CN" sz="1200" b="1">
                <a:solidFill>
                  <a:srgbClr val="FF0000"/>
                </a:solidFill>
              </a:rPr>
              <a:t>80mm</a:t>
            </a:r>
            <a:endParaRPr lang="zh-CN" altLang="en-US" sz="1200" b="1">
              <a:solidFill>
                <a:srgbClr val="FF0000"/>
              </a:solidFill>
            </a:endParaRPr>
          </a:p>
        </p:txBody>
      </p:sp>
      <p:cxnSp>
        <p:nvCxnSpPr>
          <p:cNvPr id="43" name="Straight Arrow Connector 42">
            <a:extLst>
              <a:ext uri="{FF2B5EF4-FFF2-40B4-BE49-F238E27FC236}">
                <a16:creationId xmlns:a16="http://schemas.microsoft.com/office/drawing/2014/main" id="{E2A39150-B00F-5FEB-A6BA-905DD3F2E7C7}"/>
              </a:ext>
            </a:extLst>
          </p:cNvPr>
          <p:cNvCxnSpPr/>
          <p:nvPr/>
        </p:nvCxnSpPr>
        <p:spPr>
          <a:xfrm>
            <a:off x="7594379" y="3890691"/>
            <a:ext cx="0" cy="251460"/>
          </a:xfrm>
          <a:prstGeom prst="straightConnector1">
            <a:avLst/>
          </a:prstGeom>
          <a:ln>
            <a:solidFill>
              <a:schemeClr val="accent4">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27603FC0-22E0-0727-5BAB-A36335D69EF6}"/>
              </a:ext>
            </a:extLst>
          </p:cNvPr>
          <p:cNvCxnSpPr>
            <a:cxnSpLocks/>
          </p:cNvCxnSpPr>
          <p:nvPr/>
        </p:nvCxnSpPr>
        <p:spPr>
          <a:xfrm flipV="1">
            <a:off x="7577710" y="4319316"/>
            <a:ext cx="0" cy="251460"/>
          </a:xfrm>
          <a:prstGeom prst="straightConnector1">
            <a:avLst/>
          </a:prstGeom>
          <a:ln>
            <a:solidFill>
              <a:schemeClr val="accent4">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E0F0C0FA-B1DF-C0B7-0055-5ECCB4E5CB6C}"/>
              </a:ext>
            </a:extLst>
          </p:cNvPr>
          <p:cNvSpPr txBox="1"/>
          <p:nvPr/>
        </p:nvSpPr>
        <p:spPr>
          <a:xfrm>
            <a:off x="7278427" y="3692363"/>
            <a:ext cx="627095" cy="276999"/>
          </a:xfrm>
          <a:prstGeom prst="rect">
            <a:avLst/>
          </a:prstGeom>
          <a:noFill/>
        </p:spPr>
        <p:txBody>
          <a:bodyPr wrap="none" rtlCol="0">
            <a:spAutoFit/>
          </a:bodyPr>
          <a:lstStyle/>
          <a:p>
            <a:r>
              <a:rPr lang="en-US" altLang="zh-CN" sz="1200" b="1">
                <a:solidFill>
                  <a:schemeClr val="accent4">
                    <a:lumMod val="50000"/>
                  </a:schemeClr>
                </a:solidFill>
              </a:rPr>
              <a:t>20 mm</a:t>
            </a:r>
            <a:endParaRPr lang="zh-CN" altLang="en-US" sz="1200" b="1">
              <a:solidFill>
                <a:schemeClr val="accent4">
                  <a:lumMod val="50000"/>
                </a:schemeClr>
              </a:solidFill>
            </a:endParaRPr>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4DEDF96A-D11E-8C1D-B360-6289C800FC47}"/>
                  </a:ext>
                </a:extLst>
              </p:cNvPr>
              <p:cNvSpPr txBox="1"/>
              <p:nvPr/>
            </p:nvSpPr>
            <p:spPr>
              <a:xfrm>
                <a:off x="6110516" y="1539240"/>
                <a:ext cx="5222584" cy="256480"/>
              </a:xfrm>
              <a:prstGeom prst="rect">
                <a:avLst/>
              </a:prstGeom>
              <a:noFill/>
            </p:spPr>
            <p:txBody>
              <a:bodyPr wrap="none" lIns="0" tIns="0" rIns="0" bIns="0" rtlCol="0">
                <a:spAutoFit/>
              </a:bodyPr>
              <a:lstStyle/>
              <a:p>
                <a:pPr>
                  <a:lnSpc>
                    <a:spcPts val="2000"/>
                  </a:lnSpc>
                </a:pPr>
                <a14:m>
                  <m:oMathPara xmlns:m="http://schemas.openxmlformats.org/officeDocument/2006/math">
                    <m:oMathParaPr>
                      <m:jc m:val="centerGroup"/>
                    </m:oMathParaPr>
                    <m:oMath xmlns:m="http://schemas.openxmlformats.org/officeDocument/2006/math">
                      <m:sSub>
                        <m:sSubPr>
                          <m:ctrlPr>
                            <a:rPr lang="en-US" altLang="zh-CN" i="1" smtClean="0">
                              <a:solidFill>
                                <a:schemeClr val="tx1">
                                  <a:lumMod val="50000"/>
                                </a:schemeClr>
                              </a:solidFill>
                              <a:latin typeface="Cambria Math" panose="02040503050406030204" pitchFamily="18" charset="0"/>
                            </a:rPr>
                          </m:ctrlPr>
                        </m:sSubPr>
                        <m:e>
                          <m:r>
                            <a:rPr lang="en-US" altLang="zh-CN" b="0" i="1" smtClean="0">
                              <a:solidFill>
                                <a:schemeClr val="tx1">
                                  <a:lumMod val="50000"/>
                                </a:schemeClr>
                              </a:solidFill>
                              <a:latin typeface="Cambria Math" panose="02040503050406030204" pitchFamily="18" charset="0"/>
                            </a:rPr>
                            <m:t>𝑀𝑜𝑣𝑖𝑛𝑔</m:t>
                          </m:r>
                        </m:e>
                        <m:sub>
                          <m:r>
                            <a:rPr lang="en-US" altLang="zh-CN" b="0" i="1" smtClean="0">
                              <a:solidFill>
                                <a:schemeClr val="tx1">
                                  <a:lumMod val="50000"/>
                                </a:schemeClr>
                              </a:solidFill>
                              <a:latin typeface="Cambria Math" panose="02040503050406030204" pitchFamily="18" charset="0"/>
                            </a:rPr>
                            <m:t>𝑑𝑖𝑎𝑝h𝑔𝑟𝑎𝑚</m:t>
                          </m:r>
                        </m:sub>
                      </m:sSub>
                      <m:r>
                        <a:rPr lang="en-US" altLang="zh-CN" b="0" i="1" smtClean="0">
                          <a:solidFill>
                            <a:schemeClr val="tx1">
                              <a:lumMod val="50000"/>
                            </a:schemeClr>
                          </a:solidFill>
                          <a:latin typeface="Cambria Math" panose="02040503050406030204" pitchFamily="18" charset="0"/>
                        </a:rPr>
                        <m:t>=</m:t>
                      </m:r>
                      <m:d>
                        <m:dPr>
                          <m:begChr m:val="‖"/>
                          <m:endChr m:val="‖"/>
                          <m:ctrlPr>
                            <a:rPr lang="en-US" altLang="zh-CN" b="0" i="1" smtClean="0">
                              <a:solidFill>
                                <a:schemeClr val="tx1">
                                  <a:lumMod val="50000"/>
                                </a:schemeClr>
                              </a:solidFill>
                              <a:latin typeface="Cambria Math" panose="02040503050406030204" pitchFamily="18" charset="0"/>
                            </a:rPr>
                          </m:ctrlPr>
                        </m:dPr>
                        <m:e>
                          <m:r>
                            <a:rPr lang="en-US" altLang="zh-CN" i="1">
                              <a:solidFill>
                                <a:schemeClr val="tx1">
                                  <a:lumMod val="50000"/>
                                </a:schemeClr>
                              </a:solidFill>
                              <a:latin typeface="Cambria Math" panose="02040503050406030204" pitchFamily="18" charset="0"/>
                            </a:rPr>
                            <m:t>𝑚𝑎𝑥</m:t>
                          </m:r>
                          <m:r>
                            <a:rPr lang="en-US" altLang="zh-CN" i="1">
                              <a:solidFill>
                                <a:schemeClr val="tx1">
                                  <a:lumMod val="50000"/>
                                </a:schemeClr>
                              </a:solidFill>
                              <a:latin typeface="Cambria Math" panose="02040503050406030204" pitchFamily="18" charset="0"/>
                            </a:rPr>
                            <m:t>⁡_</m:t>
                          </m:r>
                          <m:r>
                            <a:rPr lang="zh-CN" altLang="en-US" i="1">
                              <a:solidFill>
                                <a:schemeClr val="tx1">
                                  <a:lumMod val="50000"/>
                                </a:schemeClr>
                              </a:solidFill>
                              <a:latin typeface="Cambria Math" panose="02040503050406030204" pitchFamily="18" charset="0"/>
                            </a:rPr>
                            <m:t>𝑑𝑖𝑎</m:t>
                          </m:r>
                          <m:r>
                            <a:rPr lang="en-US" altLang="zh-CN" i="1">
                              <a:solidFill>
                                <a:schemeClr val="tx1">
                                  <a:lumMod val="50000"/>
                                </a:schemeClr>
                              </a:solidFill>
                              <a:latin typeface="Cambria Math" panose="02040503050406030204" pitchFamily="18" charset="0"/>
                            </a:rPr>
                            <m:t>_</m:t>
                          </m:r>
                          <m:r>
                            <a:rPr lang="zh-CN" altLang="en-US" i="1">
                              <a:solidFill>
                                <a:schemeClr val="tx1">
                                  <a:lumMod val="50000"/>
                                </a:schemeClr>
                              </a:solidFill>
                              <a:latin typeface="Cambria Math" panose="02040503050406030204" pitchFamily="18" charset="0"/>
                            </a:rPr>
                            <m:t>𝑚𝑜𝑡𝑖𝑜𝑛</m:t>
                          </m:r>
                        </m:e>
                      </m:d>
                      <m:r>
                        <a:rPr lang="en-US" altLang="zh-CN" b="0" i="1" smtClean="0">
                          <a:solidFill>
                            <a:schemeClr val="tx1">
                              <a:lumMod val="50000"/>
                            </a:schemeClr>
                          </a:solidFill>
                          <a:latin typeface="Cambria Math" panose="02040503050406030204" pitchFamily="18" charset="0"/>
                          <a:ea typeface="Cambria Math" panose="02040503050406030204" pitchFamily="18" charset="0"/>
                        </a:rPr>
                        <m:t>×</m:t>
                      </m:r>
                      <m:d>
                        <m:dPr>
                          <m:begChr m:val="‖"/>
                          <m:endChr m:val="‖"/>
                          <m:ctrlPr>
                            <a:rPr lang="en-US" altLang="zh-CN" b="0" i="1" smtClean="0">
                              <a:solidFill>
                                <a:schemeClr val="tx1">
                                  <a:lumMod val="50000"/>
                                </a:schemeClr>
                              </a:solidFill>
                              <a:latin typeface="Cambria Math" panose="02040503050406030204" pitchFamily="18" charset="0"/>
                              <a:ea typeface="Cambria Math" panose="02040503050406030204" pitchFamily="18" charset="0"/>
                            </a:rPr>
                          </m:ctrlPr>
                        </m:dPr>
                        <m:e>
                          <m:r>
                            <a:rPr lang="en-US" altLang="zh-CN" i="1">
                              <a:solidFill>
                                <a:schemeClr val="tx1">
                                  <a:lumMod val="50000"/>
                                </a:schemeClr>
                              </a:solidFill>
                              <a:latin typeface="Cambria Math" panose="02040503050406030204" pitchFamily="18" charset="0"/>
                              <a:ea typeface="Cambria Math" panose="02040503050406030204" pitchFamily="18" charset="0"/>
                            </a:rPr>
                            <m:t>𝐶𝑢𝑟𝑣𝑒</m:t>
                          </m:r>
                        </m:e>
                      </m:d>
                    </m:oMath>
                  </m:oMathPara>
                </a14:m>
                <a:endParaRPr lang="zh-CN" altLang="en-US" err="1">
                  <a:solidFill>
                    <a:schemeClr val="tx1">
                      <a:lumMod val="50000"/>
                    </a:schemeClr>
                  </a:solidFill>
                </a:endParaRPr>
              </a:p>
            </p:txBody>
          </p:sp>
        </mc:Choice>
        <mc:Fallback xmlns="">
          <p:sp>
            <p:nvSpPr>
              <p:cNvPr id="55" name="TextBox 54">
                <a:extLst>
                  <a:ext uri="{FF2B5EF4-FFF2-40B4-BE49-F238E27FC236}">
                    <a16:creationId xmlns:a16="http://schemas.microsoft.com/office/drawing/2014/main" id="{4DEDF96A-D11E-8C1D-B360-6289C800FC47}"/>
                  </a:ext>
                </a:extLst>
              </p:cNvPr>
              <p:cNvSpPr txBox="1">
                <a:spLocks noRot="1" noChangeAspect="1" noMove="1" noResize="1" noEditPoints="1" noAdjustHandles="1" noChangeArrowheads="1" noChangeShapeType="1" noTextEdit="1"/>
              </p:cNvSpPr>
              <p:nvPr/>
            </p:nvSpPr>
            <p:spPr>
              <a:xfrm>
                <a:off x="6110516" y="1539240"/>
                <a:ext cx="5222584" cy="256480"/>
              </a:xfrm>
              <a:prstGeom prst="rect">
                <a:avLst/>
              </a:prstGeom>
              <a:blipFill>
                <a:blip r:embed="rId4"/>
                <a:stretch>
                  <a:fillRect l="-1167" t="-16667" b="-33333"/>
                </a:stretch>
              </a:blipFill>
            </p:spPr>
            <p:txBody>
              <a:bodyPr/>
              <a:lstStyle/>
              <a:p>
                <a:r>
                  <a:rPr lang="en-US">
                    <a:noFill/>
                  </a:rPr>
                  <a:t> </a:t>
                </a:r>
              </a:p>
            </p:txBody>
          </p:sp>
        </mc:Fallback>
      </mc:AlternateContent>
    </p:spTree>
    <p:extLst>
      <p:ext uri="{BB962C8B-B14F-4D97-AF65-F5344CB8AC3E}">
        <p14:creationId xmlns:p14="http://schemas.microsoft.com/office/powerpoint/2010/main" val="261717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D99BCD-EF51-8B8A-969D-153F1AD94CD9}"/>
              </a:ext>
            </a:extLst>
          </p:cNvPr>
          <p:cNvSpPr>
            <a:spLocks noGrp="1"/>
          </p:cNvSpPr>
          <p:nvPr>
            <p:ph type="title"/>
          </p:nvPr>
        </p:nvSpPr>
        <p:spPr/>
        <p:txBody>
          <a:bodyPr/>
          <a:lstStyle/>
          <a:p>
            <a:r>
              <a:rPr lang="en-US" altLang="zh-CN"/>
              <a:t>Motivations of XCAT simulation</a:t>
            </a:r>
            <a:endParaRPr lang="zh-CN" altLang="en-US"/>
          </a:p>
        </p:txBody>
      </p:sp>
      <p:sp>
        <p:nvSpPr>
          <p:cNvPr id="6" name="Slide Number Placeholder 5">
            <a:extLst>
              <a:ext uri="{FF2B5EF4-FFF2-40B4-BE49-F238E27FC236}">
                <a16:creationId xmlns:a16="http://schemas.microsoft.com/office/drawing/2014/main" id="{9B0CC669-9641-3308-4335-486028468E58}"/>
              </a:ext>
            </a:extLst>
          </p:cNvPr>
          <p:cNvSpPr>
            <a:spLocks noGrp="1"/>
          </p:cNvSpPr>
          <p:nvPr>
            <p:ph type="sldNum" sz="quarter" idx="15"/>
          </p:nvPr>
        </p:nvSpPr>
        <p:spPr/>
        <p:txBody>
          <a:bodyPr/>
          <a:lstStyle/>
          <a:p>
            <a:pPr algn="ctr"/>
            <a:fld id="{DA3D6B9D-FDB9-409D-A747-E73B4DE87BD0}" type="slidenum">
              <a:rPr lang="de-DE" smtClean="0"/>
              <a:pPr algn="ctr"/>
              <a:t>2</a:t>
            </a:fld>
            <a:endParaRPr lang="de-DE"/>
          </a:p>
        </p:txBody>
      </p:sp>
      <p:grpSp>
        <p:nvGrpSpPr>
          <p:cNvPr id="18" name="Group 17">
            <a:extLst>
              <a:ext uri="{FF2B5EF4-FFF2-40B4-BE49-F238E27FC236}">
                <a16:creationId xmlns:a16="http://schemas.microsoft.com/office/drawing/2014/main" id="{50A36115-557D-0D10-96C5-D70B9F18185E}"/>
              </a:ext>
            </a:extLst>
          </p:cNvPr>
          <p:cNvGrpSpPr/>
          <p:nvPr/>
        </p:nvGrpSpPr>
        <p:grpSpPr>
          <a:xfrm>
            <a:off x="198186" y="1037771"/>
            <a:ext cx="11607143" cy="2552168"/>
            <a:chOff x="198186" y="947457"/>
            <a:chExt cx="11607143" cy="2552168"/>
          </a:xfrm>
        </p:grpSpPr>
        <p:pic>
          <p:nvPicPr>
            <p:cNvPr id="19" name="Grafik 10">
              <a:extLst>
                <a:ext uri="{FF2B5EF4-FFF2-40B4-BE49-F238E27FC236}">
                  <a16:creationId xmlns:a16="http://schemas.microsoft.com/office/drawing/2014/main" id="{F0ACE12E-3AF0-3651-B906-6AF8F52F127F}"/>
                </a:ext>
              </a:extLst>
            </p:cNvPr>
            <p:cNvPicPr>
              <a:picLocks noChangeAspect="1"/>
            </p:cNvPicPr>
            <p:nvPr/>
          </p:nvPicPr>
          <p:blipFill>
            <a:blip r:embed="rId3"/>
            <a:srcRect l="27331" r="64538" b="21586"/>
            <a:stretch/>
          </p:blipFill>
          <p:spPr>
            <a:xfrm flipH="1">
              <a:off x="702647" y="974089"/>
              <a:ext cx="812800" cy="1850289"/>
            </a:xfrm>
            <a:prstGeom prst="roundRect">
              <a:avLst/>
            </a:prstGeom>
          </p:spPr>
        </p:pic>
        <p:sp>
          <p:nvSpPr>
            <p:cNvPr id="20" name="Pfeil: nach rechts 13">
              <a:extLst>
                <a:ext uri="{FF2B5EF4-FFF2-40B4-BE49-F238E27FC236}">
                  <a16:creationId xmlns:a16="http://schemas.microsoft.com/office/drawing/2014/main" id="{B10CD0E7-C381-F618-37E8-4BE895045298}"/>
                </a:ext>
              </a:extLst>
            </p:cNvPr>
            <p:cNvSpPr/>
            <p:nvPr/>
          </p:nvSpPr>
          <p:spPr>
            <a:xfrm>
              <a:off x="1846692" y="1852466"/>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Pfeil: nach rechts 14">
              <a:extLst>
                <a:ext uri="{FF2B5EF4-FFF2-40B4-BE49-F238E27FC236}">
                  <a16:creationId xmlns:a16="http://schemas.microsoft.com/office/drawing/2014/main" id="{7C715D86-2284-BA22-C317-35CD242B3851}"/>
                </a:ext>
              </a:extLst>
            </p:cNvPr>
            <p:cNvSpPr/>
            <p:nvPr/>
          </p:nvSpPr>
          <p:spPr>
            <a:xfrm>
              <a:off x="4645556" y="1852467"/>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16">
              <a:extLst>
                <a:ext uri="{FF2B5EF4-FFF2-40B4-BE49-F238E27FC236}">
                  <a16:creationId xmlns:a16="http://schemas.microsoft.com/office/drawing/2014/main" id="{F614D11E-4865-8572-2220-4A8FCADF7D90}"/>
                </a:ext>
              </a:extLst>
            </p:cNvPr>
            <p:cNvSpPr txBox="1"/>
            <p:nvPr/>
          </p:nvSpPr>
          <p:spPr>
            <a:xfrm>
              <a:off x="2918965" y="2829513"/>
              <a:ext cx="1134541"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kumimoji="0" lang="de-DE" b="0" i="0" u="none" strike="noStrike" kern="1200" cap="none" spc="0" normalizeH="0" baseline="0" noProof="0">
                  <a:ln>
                    <a:noFill/>
                  </a:ln>
                  <a:solidFill>
                    <a:srgbClr val="3C3C41"/>
                  </a:solidFill>
                  <a:effectLst/>
                  <a:uLnTx/>
                  <a:uFillTx/>
                  <a:latin typeface="Calibri"/>
                  <a:ea typeface="+mn-ea"/>
                  <a:cs typeface="+mn-cs"/>
                </a:rPr>
                <a:t>GATE </a:t>
              </a:r>
              <a:r>
                <a:rPr kumimoji="0" lang="de-DE" b="0" i="0" u="none" strike="noStrike" kern="1200" cap="none" spc="0" normalizeH="0" baseline="0" noProof="0" err="1">
                  <a:ln>
                    <a:noFill/>
                  </a:ln>
                  <a:solidFill>
                    <a:srgbClr val="3C3C41"/>
                  </a:solidFill>
                  <a:effectLst/>
                  <a:uLnTx/>
                  <a:uFillTx/>
                  <a:latin typeface="Calibri"/>
                  <a:ea typeface="+mn-ea"/>
                  <a:cs typeface="+mn-cs"/>
                </a:rPr>
                <a:t>model</a:t>
              </a:r>
              <a:endParaRPr kumimoji="0" lang="de-DE" b="0" i="0" u="none" strike="noStrike" kern="1200" cap="none" spc="0" normalizeH="0" baseline="0" noProof="0">
                <a:ln>
                  <a:noFill/>
                </a:ln>
                <a:solidFill>
                  <a:srgbClr val="3C3C41"/>
                </a:solidFill>
                <a:effectLst/>
                <a:uLnTx/>
                <a:uFillTx/>
                <a:latin typeface="Calibri"/>
                <a:ea typeface="+mn-ea"/>
                <a:cs typeface="+mn-cs"/>
              </a:endParaRPr>
            </a:p>
          </p:txBody>
        </p:sp>
        <p:sp>
          <p:nvSpPr>
            <p:cNvPr id="23" name="Pfeil: nach rechts 18">
              <a:extLst>
                <a:ext uri="{FF2B5EF4-FFF2-40B4-BE49-F238E27FC236}">
                  <a16:creationId xmlns:a16="http://schemas.microsoft.com/office/drawing/2014/main" id="{2DCC5AB6-6008-DB15-33D1-9B4FD706B334}"/>
                </a:ext>
              </a:extLst>
            </p:cNvPr>
            <p:cNvSpPr/>
            <p:nvPr/>
          </p:nvSpPr>
          <p:spPr>
            <a:xfrm>
              <a:off x="9636476" y="1806061"/>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19">
              <a:extLst>
                <a:ext uri="{FF2B5EF4-FFF2-40B4-BE49-F238E27FC236}">
                  <a16:creationId xmlns:a16="http://schemas.microsoft.com/office/drawing/2014/main" id="{0D24F67A-138A-E2AA-F7A8-1482588136E8}"/>
                </a:ext>
              </a:extLst>
            </p:cNvPr>
            <p:cNvPicPr>
              <a:picLocks noChangeAspect="1"/>
            </p:cNvPicPr>
            <p:nvPr/>
          </p:nvPicPr>
          <p:blipFill>
            <a:blip r:embed="rId3"/>
            <a:srcRect l="83325" r="412" b="15270"/>
            <a:stretch/>
          </p:blipFill>
          <p:spPr>
            <a:xfrm>
              <a:off x="10158412" y="947457"/>
              <a:ext cx="1625600" cy="1999306"/>
            </a:xfrm>
            <a:prstGeom prst="rect">
              <a:avLst/>
            </a:prstGeom>
          </p:spPr>
        </p:pic>
        <p:sp>
          <p:nvSpPr>
            <p:cNvPr id="25" name="Textfeld 21">
              <a:extLst>
                <a:ext uri="{FF2B5EF4-FFF2-40B4-BE49-F238E27FC236}">
                  <a16:creationId xmlns:a16="http://schemas.microsoft.com/office/drawing/2014/main" id="{CEF7FB9F-1820-EC2B-52F7-8494A2E9E576}"/>
                </a:ext>
              </a:extLst>
            </p:cNvPr>
            <p:cNvSpPr txBox="1"/>
            <p:nvPr/>
          </p:nvSpPr>
          <p:spPr>
            <a:xfrm>
              <a:off x="10345442" y="2782121"/>
              <a:ext cx="1459887"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lang="de-DE">
                  <a:solidFill>
                    <a:srgbClr val="3C3C41"/>
                  </a:solidFill>
                  <a:latin typeface="Calibri"/>
                </a:rPr>
                <a:t>PET Image Data</a:t>
              </a:r>
              <a:endParaRPr kumimoji="0" lang="de-DE" b="0" i="0" u="none" strike="noStrike" kern="1200" cap="none" spc="0" normalizeH="0" baseline="0" noProof="0">
                <a:ln>
                  <a:noFill/>
                </a:ln>
                <a:solidFill>
                  <a:srgbClr val="3C3C41"/>
                </a:solidFill>
                <a:effectLst/>
                <a:uLnTx/>
                <a:uFillTx/>
                <a:latin typeface="Calibri"/>
                <a:ea typeface="+mn-ea"/>
                <a:cs typeface="+mn-cs"/>
              </a:endParaRPr>
            </a:p>
          </p:txBody>
        </p:sp>
        <p:sp>
          <p:nvSpPr>
            <p:cNvPr id="26" name="Textfeld 22">
              <a:extLst>
                <a:ext uri="{FF2B5EF4-FFF2-40B4-BE49-F238E27FC236}">
                  <a16:creationId xmlns:a16="http://schemas.microsoft.com/office/drawing/2014/main" id="{B6D0B943-DA68-9C0E-C8E2-A1419D4885DA}"/>
                </a:ext>
              </a:extLst>
            </p:cNvPr>
            <p:cNvSpPr txBox="1"/>
            <p:nvPr/>
          </p:nvSpPr>
          <p:spPr>
            <a:xfrm>
              <a:off x="198186" y="2810847"/>
              <a:ext cx="1821721" cy="688778"/>
            </a:xfrm>
            <a:prstGeom prst="rect">
              <a:avLst/>
            </a:prstGeom>
            <a:noFill/>
          </p:spPr>
          <p:txBody>
            <a:bodyPr wrap="square" lIns="0" tIns="0" rIns="0" rtlCol="0">
              <a:spAutoFit/>
            </a:bodyPr>
            <a:lstStyle/>
            <a:p>
              <a:pPr marL="0" marR="0" indent="0" algn="ctr" defTabSz="914400" rtl="0" eaLnBrk="1" fontAlgn="auto" latinLnBrk="0" hangingPunct="1">
                <a:lnSpc>
                  <a:spcPct val="120000"/>
                </a:lnSpc>
                <a:spcBef>
                  <a:spcPts val="0"/>
                </a:spcBef>
                <a:spcAft>
                  <a:spcPts val="0"/>
                </a:spcAft>
                <a:buClrTx/>
                <a:buSzTx/>
                <a:buFontTx/>
                <a:buNone/>
                <a:tabLst/>
              </a:pPr>
              <a:r>
                <a:rPr lang="de-DE">
                  <a:solidFill>
                    <a:srgbClr val="3C3C41"/>
                  </a:solidFill>
                  <a:latin typeface="Calibri"/>
                </a:rPr>
                <a:t>Patient Simulation Model</a:t>
              </a:r>
              <a:endParaRPr kumimoji="0" lang="de-DE" b="0" i="0" u="none" strike="noStrike" kern="1200" cap="none" spc="0" normalizeH="0" baseline="0" noProof="0">
                <a:ln>
                  <a:noFill/>
                </a:ln>
                <a:solidFill>
                  <a:srgbClr val="3C3C41"/>
                </a:solidFill>
                <a:effectLst/>
                <a:uLnTx/>
                <a:uFillTx/>
                <a:latin typeface="Calibri"/>
                <a:ea typeface="+mn-ea"/>
                <a:cs typeface="+mn-cs"/>
              </a:endParaRPr>
            </a:p>
          </p:txBody>
        </p:sp>
        <p:sp>
          <p:nvSpPr>
            <p:cNvPr id="27" name="Pfeil: nach rechts 25">
              <a:extLst>
                <a:ext uri="{FF2B5EF4-FFF2-40B4-BE49-F238E27FC236}">
                  <a16:creationId xmlns:a16="http://schemas.microsoft.com/office/drawing/2014/main" id="{5FEA369E-2918-9BE6-3C29-4B06C451FB85}"/>
                </a:ext>
              </a:extLst>
            </p:cNvPr>
            <p:cNvSpPr/>
            <p:nvPr/>
          </p:nvSpPr>
          <p:spPr>
            <a:xfrm>
              <a:off x="6522260" y="1852468"/>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Grafik 4">
              <a:extLst>
                <a:ext uri="{FF2B5EF4-FFF2-40B4-BE49-F238E27FC236}">
                  <a16:creationId xmlns:a16="http://schemas.microsoft.com/office/drawing/2014/main" id="{B439DA3A-C050-4248-65F6-BA099289A50C}"/>
                </a:ext>
              </a:extLst>
            </p:cNvPr>
            <p:cNvPicPr>
              <a:picLocks noChangeAspect="1"/>
            </p:cNvPicPr>
            <p:nvPr/>
          </p:nvPicPr>
          <p:blipFill>
            <a:blip r:embed="rId4"/>
            <a:srcRect l="7683" t="5397" b="10829"/>
            <a:stretch/>
          </p:blipFill>
          <p:spPr>
            <a:xfrm>
              <a:off x="2507665" y="1097337"/>
              <a:ext cx="2018350" cy="1717521"/>
            </a:xfrm>
            <a:prstGeom prst="rect">
              <a:avLst/>
            </a:prstGeom>
          </p:spPr>
        </p:pic>
        <p:grpSp>
          <p:nvGrpSpPr>
            <p:cNvPr id="29" name="Group 28">
              <a:extLst>
                <a:ext uri="{FF2B5EF4-FFF2-40B4-BE49-F238E27FC236}">
                  <a16:creationId xmlns:a16="http://schemas.microsoft.com/office/drawing/2014/main" id="{416B92A7-F2F8-DF59-3A1F-32EA678A8E1D}"/>
                </a:ext>
              </a:extLst>
            </p:cNvPr>
            <p:cNvGrpSpPr/>
            <p:nvPr/>
          </p:nvGrpSpPr>
          <p:grpSpPr>
            <a:xfrm>
              <a:off x="6850743" y="1593906"/>
              <a:ext cx="1326197" cy="1582882"/>
              <a:chOff x="5508496" y="2001405"/>
              <a:chExt cx="1326197" cy="1582882"/>
            </a:xfrm>
          </p:grpSpPr>
          <p:sp>
            <p:nvSpPr>
              <p:cNvPr id="41" name="Textfeld 23">
                <a:extLst>
                  <a:ext uri="{FF2B5EF4-FFF2-40B4-BE49-F238E27FC236}">
                    <a16:creationId xmlns:a16="http://schemas.microsoft.com/office/drawing/2014/main" id="{4FDFA22A-26EA-08C8-BB6A-37546E1D4118}"/>
                  </a:ext>
                </a:extLst>
              </p:cNvPr>
              <p:cNvSpPr txBox="1"/>
              <p:nvPr/>
            </p:nvSpPr>
            <p:spPr>
              <a:xfrm>
                <a:off x="5508496" y="2895509"/>
                <a:ext cx="1326197" cy="688778"/>
              </a:xfrm>
              <a:prstGeom prst="rect">
                <a:avLst/>
              </a:prstGeom>
              <a:noFill/>
            </p:spPr>
            <p:txBody>
              <a:bodyPr wrap="none" lIns="0" tIns="0" rIns="0" rtlCol="0">
                <a:spAutoFit/>
              </a:bodyPr>
              <a:lstStyle/>
              <a:p>
                <a:pPr marL="0" marR="0" indent="0" algn="ctr" defTabSz="914400" rtl="0" eaLnBrk="1" fontAlgn="auto" latinLnBrk="0" hangingPunct="1">
                  <a:lnSpc>
                    <a:spcPct val="120000"/>
                  </a:lnSpc>
                  <a:spcBef>
                    <a:spcPts val="0"/>
                  </a:spcBef>
                  <a:spcAft>
                    <a:spcPts val="0"/>
                  </a:spcAft>
                  <a:buClrTx/>
                  <a:buSzTx/>
                  <a:buFontTx/>
                  <a:buNone/>
                  <a:tabLst/>
                </a:pPr>
                <a:r>
                  <a:rPr kumimoji="0" lang="de-DE" b="0" i="0" u="none" strike="noStrike" kern="1200" cap="none" spc="0" normalizeH="0" baseline="0" noProof="0">
                    <a:ln>
                      <a:noFill/>
                    </a:ln>
                    <a:solidFill>
                      <a:srgbClr val="3C3C41"/>
                    </a:solidFill>
                    <a:effectLst/>
                    <a:uLnTx/>
                    <a:uFillTx/>
                    <a:latin typeface="Calibri"/>
                    <a:ea typeface="+mn-ea"/>
                    <a:cs typeface="+mn-cs"/>
                  </a:rPr>
                  <a:t>Listmode data</a:t>
                </a:r>
              </a:p>
              <a:p>
                <a:pPr marL="0" marR="0" indent="0" algn="ctr" defTabSz="914400" rtl="0" eaLnBrk="1" fontAlgn="auto" latinLnBrk="0" hangingPunct="1">
                  <a:lnSpc>
                    <a:spcPct val="120000"/>
                  </a:lnSpc>
                  <a:spcBef>
                    <a:spcPts val="0"/>
                  </a:spcBef>
                  <a:spcAft>
                    <a:spcPts val="0"/>
                  </a:spcAft>
                  <a:buClrTx/>
                  <a:buSzTx/>
                  <a:buFontTx/>
                  <a:buNone/>
                  <a:tabLst/>
                </a:pPr>
                <a:r>
                  <a:rPr kumimoji="0" lang="en-US" b="0" i="0" u="none" strike="noStrike" kern="1200" cap="none" spc="0" normalizeH="0" baseline="0" noProof="0">
                    <a:ln>
                      <a:noFill/>
                    </a:ln>
                    <a:solidFill>
                      <a:srgbClr val="3C3C41"/>
                    </a:solidFill>
                    <a:effectLst/>
                    <a:uLnTx/>
                    <a:uFillTx/>
                    <a:latin typeface="Calibri"/>
                    <a:ea typeface="+mn-ea"/>
                    <a:cs typeface="+mn-cs"/>
                  </a:rPr>
                  <a:t>(</a:t>
                </a:r>
                <a:r>
                  <a:rPr lang="en-GB"/>
                  <a:t>proprietary</a:t>
                </a:r>
                <a:r>
                  <a:rPr kumimoji="0" lang="en-US" b="0" i="0" u="none" strike="noStrike" kern="1200" cap="none" spc="0" normalizeH="0" baseline="0" noProof="0">
                    <a:ln>
                      <a:noFill/>
                    </a:ln>
                    <a:solidFill>
                      <a:srgbClr val="3C3C41"/>
                    </a:solidFill>
                    <a:effectLst/>
                    <a:uLnTx/>
                    <a:uFillTx/>
                    <a:latin typeface="Calibri"/>
                    <a:ea typeface="+mn-ea"/>
                    <a:cs typeface="+mn-cs"/>
                  </a:rPr>
                  <a:t>)</a:t>
                </a:r>
                <a:endParaRPr kumimoji="0" lang="de-DE" b="0" i="0" u="none" strike="noStrike" kern="1200" cap="none" spc="0" normalizeH="0" baseline="0" noProof="0">
                  <a:ln>
                    <a:noFill/>
                  </a:ln>
                  <a:solidFill>
                    <a:srgbClr val="3C3C41"/>
                  </a:solidFill>
                  <a:effectLst/>
                  <a:uLnTx/>
                  <a:uFillTx/>
                  <a:latin typeface="Calibri"/>
                  <a:ea typeface="+mn-ea"/>
                  <a:cs typeface="+mn-cs"/>
                </a:endParaRPr>
              </a:p>
            </p:txBody>
          </p:sp>
          <p:pic>
            <p:nvPicPr>
              <p:cNvPr id="42" name="Picture 41" descr="A black and white square with lines&#10;&#10;Description automatically generated">
                <a:extLst>
                  <a:ext uri="{FF2B5EF4-FFF2-40B4-BE49-F238E27FC236}">
                    <a16:creationId xmlns:a16="http://schemas.microsoft.com/office/drawing/2014/main" id="{DF9FDB1A-D4D0-663B-1F06-C0AF4D7D7D1A}"/>
                  </a:ext>
                </a:extLst>
              </p:cNvPr>
              <p:cNvPicPr>
                <a:picLocks noChangeAspect="1"/>
              </p:cNvPicPr>
              <p:nvPr/>
            </p:nvPicPr>
            <p:blipFill>
              <a:blip r:embed="rId5">
                <a:clrChange>
                  <a:clrFrom>
                    <a:srgbClr val="F0F0F0"/>
                  </a:clrFrom>
                  <a:clrTo>
                    <a:srgbClr val="F0F0F0">
                      <a:alpha val="0"/>
                    </a:srgbClr>
                  </a:clrTo>
                </a:clrChange>
              </a:blip>
              <a:srcRect l="26804" t="27196" r="26720" b="26790"/>
              <a:stretch/>
            </p:blipFill>
            <p:spPr>
              <a:xfrm>
                <a:off x="5730566" y="2001405"/>
                <a:ext cx="882059" cy="873280"/>
              </a:xfrm>
              <a:prstGeom prst="rect">
                <a:avLst/>
              </a:prstGeom>
            </p:spPr>
          </p:pic>
        </p:grpSp>
        <p:sp>
          <p:nvSpPr>
            <p:cNvPr id="30" name="Pfeil: nach rechts 18">
              <a:extLst>
                <a:ext uri="{FF2B5EF4-FFF2-40B4-BE49-F238E27FC236}">
                  <a16:creationId xmlns:a16="http://schemas.microsoft.com/office/drawing/2014/main" id="{8E6DD67A-D43C-FF66-BDBE-238F9F0C38F6}"/>
                </a:ext>
              </a:extLst>
            </p:cNvPr>
            <p:cNvSpPr/>
            <p:nvPr/>
          </p:nvSpPr>
          <p:spPr>
            <a:xfrm>
              <a:off x="8091111" y="1852467"/>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tangle: Rounded Corners 30">
              <a:extLst>
                <a:ext uri="{FF2B5EF4-FFF2-40B4-BE49-F238E27FC236}">
                  <a16:creationId xmlns:a16="http://schemas.microsoft.com/office/drawing/2014/main" id="{392DC606-493E-6F2A-EF06-9DE32F3CCB21}"/>
                </a:ext>
              </a:extLst>
            </p:cNvPr>
            <p:cNvSpPr/>
            <p:nvPr/>
          </p:nvSpPr>
          <p:spPr>
            <a:xfrm>
              <a:off x="2044704" y="1037771"/>
              <a:ext cx="6206667" cy="2148122"/>
            </a:xfrm>
            <a:prstGeom prst="roundRect">
              <a:avLst>
                <a:gd name="adj" fmla="val 7130"/>
              </a:avLst>
            </a:prstGeom>
            <a:noFill/>
            <a:ln w="254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A96906FE-4697-DABD-F966-2003A834BB95}"/>
                </a:ext>
              </a:extLst>
            </p:cNvPr>
            <p:cNvGrpSpPr/>
            <p:nvPr/>
          </p:nvGrpSpPr>
          <p:grpSpPr>
            <a:xfrm>
              <a:off x="8334227" y="1536871"/>
              <a:ext cx="1506353" cy="1423440"/>
              <a:chOff x="7745121" y="2068217"/>
              <a:chExt cx="1506353" cy="1423440"/>
            </a:xfrm>
          </p:grpSpPr>
          <p:sp>
            <p:nvSpPr>
              <p:cNvPr id="39" name="Textfeld 28">
                <a:extLst>
                  <a:ext uri="{FF2B5EF4-FFF2-40B4-BE49-F238E27FC236}">
                    <a16:creationId xmlns:a16="http://schemas.microsoft.com/office/drawing/2014/main" id="{3AD78A79-55F9-50ED-E95D-CC376C864854}"/>
                  </a:ext>
                </a:extLst>
              </p:cNvPr>
              <p:cNvSpPr txBox="1"/>
              <p:nvPr/>
            </p:nvSpPr>
            <p:spPr>
              <a:xfrm>
                <a:off x="7745121" y="2891493"/>
                <a:ext cx="1506353" cy="600164"/>
              </a:xfrm>
              <a:prstGeom prst="rect">
                <a:avLst/>
              </a:prstGeom>
              <a:noFill/>
            </p:spPr>
            <p:txBody>
              <a:bodyPr wrap="square" lIns="0" tIns="0" rIns="0" rtlCol="0">
                <a:spAutoFit/>
              </a:bodyPr>
              <a:lstStyle/>
              <a:p>
                <a:pPr marL="0" marR="0" indent="0" algn="ctr" defTabSz="914400" rtl="0" eaLnBrk="1" fontAlgn="auto" latinLnBrk="0" hangingPunct="1">
                  <a:spcBef>
                    <a:spcPts val="0"/>
                  </a:spcBef>
                  <a:spcAft>
                    <a:spcPts val="0"/>
                  </a:spcAft>
                  <a:buClrTx/>
                  <a:buSzTx/>
                  <a:buFontTx/>
                  <a:buNone/>
                  <a:tabLst/>
                </a:pPr>
                <a:r>
                  <a:rPr kumimoji="0" lang="en-US" altLang="zh-CN" b="0" i="0" u="none" strike="noStrike" kern="1200" cap="none" spc="0" normalizeH="0" baseline="0" noProof="0">
                    <a:ln>
                      <a:noFill/>
                    </a:ln>
                    <a:solidFill>
                      <a:srgbClr val="3C3C41"/>
                    </a:solidFill>
                    <a:effectLst/>
                    <a:uLnTx/>
                    <a:uFillTx/>
                    <a:latin typeface="Calibri"/>
                    <a:ea typeface="+mn-ea"/>
                    <a:cs typeface="+mn-cs"/>
                  </a:rPr>
                  <a:t>Offline Image reconstruction</a:t>
                </a:r>
                <a:endParaRPr kumimoji="0" lang="de-DE" b="0" i="0" u="none" strike="noStrike" kern="1200" cap="none" spc="0" normalizeH="0" baseline="0" noProof="0">
                  <a:ln>
                    <a:noFill/>
                  </a:ln>
                  <a:solidFill>
                    <a:srgbClr val="3C3C41"/>
                  </a:solidFill>
                  <a:effectLst/>
                  <a:uLnTx/>
                  <a:uFillTx/>
                  <a:latin typeface="Calibri"/>
                  <a:ea typeface="+mn-ea"/>
                  <a:cs typeface="+mn-cs"/>
                </a:endParaRPr>
              </a:p>
            </p:txBody>
          </p:sp>
          <p:pic>
            <p:nvPicPr>
              <p:cNvPr id="40" name="Picture 39">
                <a:extLst>
                  <a:ext uri="{FF2B5EF4-FFF2-40B4-BE49-F238E27FC236}">
                    <a16:creationId xmlns:a16="http://schemas.microsoft.com/office/drawing/2014/main" id="{1C2F731D-D051-DB8F-7BC1-408DC278C8A6}"/>
                  </a:ext>
                </a:extLst>
              </p:cNvPr>
              <p:cNvPicPr>
                <a:picLocks noChangeAspect="1"/>
              </p:cNvPicPr>
              <p:nvPr/>
            </p:nvPicPr>
            <p:blipFill>
              <a:blip r:embed="rId6"/>
              <a:srcRect l="16353" t="7615" r="13690" b="7956"/>
              <a:stretch/>
            </p:blipFill>
            <p:spPr>
              <a:xfrm>
                <a:off x="8023941" y="2068217"/>
                <a:ext cx="873361" cy="792000"/>
              </a:xfrm>
              <a:prstGeom prst="rect">
                <a:avLst/>
              </a:prstGeom>
            </p:spPr>
          </p:pic>
        </p:grpSp>
        <p:grpSp>
          <p:nvGrpSpPr>
            <p:cNvPr id="33" name="Group 32">
              <a:extLst>
                <a:ext uri="{FF2B5EF4-FFF2-40B4-BE49-F238E27FC236}">
                  <a16:creationId xmlns:a16="http://schemas.microsoft.com/office/drawing/2014/main" id="{AB8CADA0-9704-8C76-F9B5-D7E39D1A79A0}"/>
                </a:ext>
              </a:extLst>
            </p:cNvPr>
            <p:cNvGrpSpPr/>
            <p:nvPr/>
          </p:nvGrpSpPr>
          <p:grpSpPr>
            <a:xfrm>
              <a:off x="5119188" y="1378148"/>
              <a:ext cx="1193571" cy="1629555"/>
              <a:chOff x="4565650" y="4502150"/>
              <a:chExt cx="1193571" cy="1629555"/>
            </a:xfrm>
          </p:grpSpPr>
          <p:sp>
            <p:nvSpPr>
              <p:cNvPr id="34" name="Textfeld 24">
                <a:extLst>
                  <a:ext uri="{FF2B5EF4-FFF2-40B4-BE49-F238E27FC236}">
                    <a16:creationId xmlns:a16="http://schemas.microsoft.com/office/drawing/2014/main" id="{50F4C93E-CC64-DAE2-5DA4-6EA3FE77AE63}"/>
                  </a:ext>
                </a:extLst>
              </p:cNvPr>
              <p:cNvSpPr txBox="1"/>
              <p:nvPr/>
            </p:nvSpPr>
            <p:spPr>
              <a:xfrm>
                <a:off x="4769518" y="5775325"/>
                <a:ext cx="848053"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kumimoji="0" lang="de-DE" b="0" i="0" u="none" strike="noStrike" kern="1200" cap="none" spc="0" normalizeH="0" baseline="0" noProof="0">
                    <a:ln>
                      <a:noFill/>
                    </a:ln>
                    <a:solidFill>
                      <a:srgbClr val="3C3C41"/>
                    </a:solidFill>
                    <a:effectLst/>
                    <a:uLnTx/>
                    <a:uFillTx/>
                    <a:latin typeface="Calibri"/>
                    <a:ea typeface="+mn-ea"/>
                    <a:cs typeface="+mn-cs"/>
                  </a:rPr>
                  <a:t>Root2lm </a:t>
                </a:r>
              </a:p>
            </p:txBody>
          </p:sp>
          <p:pic>
            <p:nvPicPr>
              <p:cNvPr id="35" name="Picture 34" descr="A black background with white text&#10;&#10;Description automatically generated">
                <a:extLst>
                  <a:ext uri="{FF2B5EF4-FFF2-40B4-BE49-F238E27FC236}">
                    <a16:creationId xmlns:a16="http://schemas.microsoft.com/office/drawing/2014/main" id="{2A2C49A6-6D71-4846-15B7-8B83E40BB0CE}"/>
                  </a:ext>
                </a:extLst>
              </p:cNvPr>
              <p:cNvPicPr>
                <a:picLocks noChangeAspect="1"/>
              </p:cNvPicPr>
              <p:nvPr/>
            </p:nvPicPr>
            <p:blipFill>
              <a:blip r:embed="rId7"/>
              <a:stretch>
                <a:fillRect/>
              </a:stretch>
            </p:blipFill>
            <p:spPr>
              <a:xfrm>
                <a:off x="4893809" y="4623515"/>
                <a:ext cx="791520" cy="225143"/>
              </a:xfrm>
              <a:prstGeom prst="rect">
                <a:avLst/>
              </a:prstGeom>
            </p:spPr>
          </p:pic>
          <p:pic>
            <p:nvPicPr>
              <p:cNvPr id="36" name="Picture 35" descr="A black and white square with lines&#10;&#10;Description automatically generated">
                <a:extLst>
                  <a:ext uri="{FF2B5EF4-FFF2-40B4-BE49-F238E27FC236}">
                    <a16:creationId xmlns:a16="http://schemas.microsoft.com/office/drawing/2014/main" id="{9A082F65-4F79-1FB3-D50E-7A67ADA952DF}"/>
                  </a:ext>
                </a:extLst>
              </p:cNvPr>
              <p:cNvPicPr>
                <a:picLocks noChangeAspect="1"/>
              </p:cNvPicPr>
              <p:nvPr/>
            </p:nvPicPr>
            <p:blipFill>
              <a:blip r:embed="rId5">
                <a:clrChange>
                  <a:clrFrom>
                    <a:srgbClr val="F0F0F0"/>
                  </a:clrFrom>
                  <a:clrTo>
                    <a:srgbClr val="F0F0F0">
                      <a:alpha val="0"/>
                    </a:srgbClr>
                  </a:clrTo>
                </a:clrChange>
              </a:blip>
              <a:srcRect l="26804" t="27196" r="26720" b="26790"/>
              <a:stretch/>
            </p:blipFill>
            <p:spPr>
              <a:xfrm>
                <a:off x="4924782" y="5071400"/>
                <a:ext cx="638275" cy="631922"/>
              </a:xfrm>
              <a:prstGeom prst="rect">
                <a:avLst/>
              </a:prstGeom>
            </p:spPr>
          </p:pic>
          <p:sp>
            <p:nvSpPr>
              <p:cNvPr id="37" name="Arrow: Curved Right 36">
                <a:extLst>
                  <a:ext uri="{FF2B5EF4-FFF2-40B4-BE49-F238E27FC236}">
                    <a16:creationId xmlns:a16="http://schemas.microsoft.com/office/drawing/2014/main" id="{3E5F30CD-7A54-3AB6-DBC9-AC184CA02A42}"/>
                  </a:ext>
                </a:extLst>
              </p:cNvPr>
              <p:cNvSpPr/>
              <p:nvPr/>
            </p:nvSpPr>
            <p:spPr>
              <a:xfrm>
                <a:off x="4637075" y="4754354"/>
                <a:ext cx="231484" cy="502035"/>
              </a:xfrm>
              <a:prstGeom prst="curved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Rectangle: Rounded Corners 37">
                <a:extLst>
                  <a:ext uri="{FF2B5EF4-FFF2-40B4-BE49-F238E27FC236}">
                    <a16:creationId xmlns:a16="http://schemas.microsoft.com/office/drawing/2014/main" id="{AB880F43-70F6-A9F9-E5E8-941426B2DABE}"/>
                  </a:ext>
                </a:extLst>
              </p:cNvPr>
              <p:cNvSpPr/>
              <p:nvPr/>
            </p:nvSpPr>
            <p:spPr>
              <a:xfrm>
                <a:off x="4565650" y="4502150"/>
                <a:ext cx="1193571" cy="1273175"/>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 name="Group 1">
            <a:extLst>
              <a:ext uri="{FF2B5EF4-FFF2-40B4-BE49-F238E27FC236}">
                <a16:creationId xmlns:a16="http://schemas.microsoft.com/office/drawing/2014/main" id="{F8019833-55AE-FCD6-E63A-724FD230E030}"/>
              </a:ext>
            </a:extLst>
          </p:cNvPr>
          <p:cNvGrpSpPr/>
          <p:nvPr/>
        </p:nvGrpSpPr>
        <p:grpSpPr>
          <a:xfrm>
            <a:off x="-3912" y="3683197"/>
            <a:ext cx="6050712" cy="2872374"/>
            <a:chOff x="-3912" y="3683197"/>
            <a:chExt cx="6050712" cy="2872374"/>
          </a:xfrm>
        </p:grpSpPr>
        <p:grpSp>
          <p:nvGrpSpPr>
            <p:cNvPr id="7" name="Group 6">
              <a:extLst>
                <a:ext uri="{FF2B5EF4-FFF2-40B4-BE49-F238E27FC236}">
                  <a16:creationId xmlns:a16="http://schemas.microsoft.com/office/drawing/2014/main" id="{47C4AB1C-ABFC-2E33-1FE7-B88D570BFECE}"/>
                </a:ext>
              </a:extLst>
            </p:cNvPr>
            <p:cNvGrpSpPr/>
            <p:nvPr/>
          </p:nvGrpSpPr>
          <p:grpSpPr>
            <a:xfrm>
              <a:off x="2943770" y="4079102"/>
              <a:ext cx="3103030" cy="2476469"/>
              <a:chOff x="7498212" y="3388387"/>
              <a:chExt cx="3103030" cy="2476469"/>
            </a:xfrm>
          </p:grpSpPr>
          <p:grpSp>
            <p:nvGrpSpPr>
              <p:cNvPr id="8" name="Group 7">
                <a:extLst>
                  <a:ext uri="{FF2B5EF4-FFF2-40B4-BE49-F238E27FC236}">
                    <a16:creationId xmlns:a16="http://schemas.microsoft.com/office/drawing/2014/main" id="{30BA2385-C024-AD26-B855-ED2B2DD521D6}"/>
                  </a:ext>
                </a:extLst>
              </p:cNvPr>
              <p:cNvGrpSpPr/>
              <p:nvPr/>
            </p:nvGrpSpPr>
            <p:grpSpPr>
              <a:xfrm>
                <a:off x="7498212" y="3388387"/>
                <a:ext cx="3103030" cy="2265167"/>
                <a:chOff x="6442299" y="3436498"/>
                <a:chExt cx="3103030" cy="2265167"/>
              </a:xfrm>
            </p:grpSpPr>
            <p:grpSp>
              <p:nvGrpSpPr>
                <p:cNvPr id="11" name="Group 10">
                  <a:extLst>
                    <a:ext uri="{FF2B5EF4-FFF2-40B4-BE49-F238E27FC236}">
                      <a16:creationId xmlns:a16="http://schemas.microsoft.com/office/drawing/2014/main" id="{EB0B48E2-A1E7-33DC-7967-F0F4D9FC121E}"/>
                    </a:ext>
                  </a:extLst>
                </p:cNvPr>
                <p:cNvGrpSpPr>
                  <a:grpSpLocks noChangeAspect="1"/>
                </p:cNvGrpSpPr>
                <p:nvPr/>
              </p:nvGrpSpPr>
              <p:grpSpPr>
                <a:xfrm>
                  <a:off x="6442299" y="3436498"/>
                  <a:ext cx="1551430" cy="2263966"/>
                  <a:chOff x="6312759" y="3403516"/>
                  <a:chExt cx="1551430" cy="2263966"/>
                </a:xfrm>
              </p:grpSpPr>
              <p:pic>
                <p:nvPicPr>
                  <p:cNvPr id="14" name="Picture 13" descr="A person with organs in their body&#10;&#10;Description automatically generated with medium confidence">
                    <a:extLst>
                      <a:ext uri="{FF2B5EF4-FFF2-40B4-BE49-F238E27FC236}">
                        <a16:creationId xmlns:a16="http://schemas.microsoft.com/office/drawing/2014/main" id="{47819E23-E6D6-BAF9-6AE5-1BA3FC2613F0}"/>
                      </a:ext>
                    </a:extLst>
                  </p:cNvPr>
                  <p:cNvPicPr>
                    <a:picLocks noChangeAspect="1"/>
                  </p:cNvPicPr>
                  <p:nvPr/>
                </p:nvPicPr>
                <p:blipFill>
                  <a:blip r:embed="rId8"/>
                  <a:stretch>
                    <a:fillRect/>
                  </a:stretch>
                </p:blipFill>
                <p:spPr>
                  <a:xfrm flipH="1">
                    <a:off x="6312759" y="3403516"/>
                    <a:ext cx="1551430" cy="2263966"/>
                  </a:xfrm>
                  <a:prstGeom prst="rect">
                    <a:avLst/>
                  </a:prstGeom>
                </p:spPr>
              </p:pic>
              <p:sp>
                <p:nvSpPr>
                  <p:cNvPr id="15" name="Rectangle 14">
                    <a:extLst>
                      <a:ext uri="{FF2B5EF4-FFF2-40B4-BE49-F238E27FC236}">
                        <a16:creationId xmlns:a16="http://schemas.microsoft.com/office/drawing/2014/main" id="{E6B648C1-19FF-C2EE-DBC0-E390C4BF667C}"/>
                      </a:ext>
                    </a:extLst>
                  </p:cNvPr>
                  <p:cNvSpPr/>
                  <p:nvPr/>
                </p:nvSpPr>
                <p:spPr>
                  <a:xfrm>
                    <a:off x="6312759" y="3403516"/>
                    <a:ext cx="595198" cy="21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11" descr="A person with organs in their body&#10;&#10;Description automatically generated with medium confidence">
                  <a:extLst>
                    <a:ext uri="{FF2B5EF4-FFF2-40B4-BE49-F238E27FC236}">
                      <a16:creationId xmlns:a16="http://schemas.microsoft.com/office/drawing/2014/main" id="{79912F5E-73F5-D220-8401-B3413AF749E1}"/>
                    </a:ext>
                  </a:extLst>
                </p:cNvPr>
                <p:cNvPicPr>
                  <a:picLocks noChangeAspect="1"/>
                </p:cNvPicPr>
                <p:nvPr/>
              </p:nvPicPr>
              <p:blipFill>
                <a:blip r:embed="rId9"/>
                <a:stretch>
                  <a:fillRect/>
                </a:stretch>
              </p:blipFill>
              <p:spPr>
                <a:xfrm flipH="1">
                  <a:off x="7993729" y="3437453"/>
                  <a:ext cx="1551600" cy="2264212"/>
                </a:xfrm>
                <a:prstGeom prst="rect">
                  <a:avLst/>
                </a:prstGeom>
              </p:spPr>
            </p:pic>
            <p:sp>
              <p:nvSpPr>
                <p:cNvPr id="13" name="Rectangle 12">
                  <a:extLst>
                    <a:ext uri="{FF2B5EF4-FFF2-40B4-BE49-F238E27FC236}">
                      <a16:creationId xmlns:a16="http://schemas.microsoft.com/office/drawing/2014/main" id="{E41EA9D6-B0EB-583B-50AD-8B29C62C293E}"/>
                    </a:ext>
                  </a:extLst>
                </p:cNvPr>
                <p:cNvSpPr/>
                <p:nvPr/>
              </p:nvSpPr>
              <p:spPr>
                <a:xfrm>
                  <a:off x="8025475" y="3458958"/>
                  <a:ext cx="595198" cy="21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TextBox 8">
                <a:extLst>
                  <a:ext uri="{FF2B5EF4-FFF2-40B4-BE49-F238E27FC236}">
                    <a16:creationId xmlns:a16="http://schemas.microsoft.com/office/drawing/2014/main" id="{D2F996F0-5728-2C92-13AB-38835D401A78}"/>
                  </a:ext>
                </a:extLst>
              </p:cNvPr>
              <p:cNvSpPr txBox="1"/>
              <p:nvPr/>
            </p:nvSpPr>
            <p:spPr>
              <a:xfrm>
                <a:off x="7523017" y="5634024"/>
                <a:ext cx="1501821" cy="230832"/>
              </a:xfrm>
              <a:prstGeom prst="rect">
                <a:avLst/>
              </a:prstGeom>
              <a:noFill/>
            </p:spPr>
            <p:txBody>
              <a:bodyPr wrap="none" lIns="0" tIns="0" rIns="0" rtlCol="0">
                <a:spAutoFit/>
              </a:bodyPr>
              <a:lstStyle/>
              <a:p>
                <a:pPr algn="l"/>
                <a:r>
                  <a:rPr lang="en-US" altLang="zh-CN" sz="1200">
                    <a:solidFill>
                      <a:schemeClr val="tx1">
                        <a:lumMod val="50000"/>
                      </a:schemeClr>
                    </a:solidFill>
                  </a:rPr>
                  <a:t>With respiration motion</a:t>
                </a:r>
                <a:endParaRPr lang="zh-CN" altLang="en-US" sz="1200" err="1">
                  <a:solidFill>
                    <a:schemeClr val="tx1">
                      <a:lumMod val="50000"/>
                    </a:schemeClr>
                  </a:solidFill>
                </a:endParaRPr>
              </a:p>
            </p:txBody>
          </p:sp>
          <p:sp>
            <p:nvSpPr>
              <p:cNvPr id="10" name="TextBox 9">
                <a:extLst>
                  <a:ext uri="{FF2B5EF4-FFF2-40B4-BE49-F238E27FC236}">
                    <a16:creationId xmlns:a16="http://schemas.microsoft.com/office/drawing/2014/main" id="{9BE5B320-FD56-F167-693E-322669F849FA}"/>
                  </a:ext>
                </a:extLst>
              </p:cNvPr>
              <p:cNvSpPr txBox="1"/>
              <p:nvPr/>
            </p:nvSpPr>
            <p:spPr>
              <a:xfrm>
                <a:off x="9297566" y="5630702"/>
                <a:ext cx="1096262" cy="230832"/>
              </a:xfrm>
              <a:prstGeom prst="rect">
                <a:avLst/>
              </a:prstGeom>
              <a:noFill/>
            </p:spPr>
            <p:txBody>
              <a:bodyPr wrap="none" lIns="0" tIns="0" rIns="0" rtlCol="0">
                <a:spAutoFit/>
              </a:bodyPr>
              <a:lstStyle/>
              <a:p>
                <a:pPr algn="l"/>
                <a:r>
                  <a:rPr lang="en-US" altLang="zh-CN" sz="1200">
                    <a:solidFill>
                      <a:schemeClr val="tx1">
                        <a:lumMod val="50000"/>
                      </a:schemeClr>
                    </a:solidFill>
                  </a:rPr>
                  <a:t>Motion corrected</a:t>
                </a:r>
                <a:endParaRPr lang="zh-CN" altLang="en-US" sz="1200" err="1">
                  <a:solidFill>
                    <a:schemeClr val="tx1">
                      <a:lumMod val="50000"/>
                    </a:schemeClr>
                  </a:solidFill>
                </a:endParaRPr>
              </a:p>
            </p:txBody>
          </p:sp>
        </p:grpSp>
        <p:sp>
          <p:nvSpPr>
            <p:cNvPr id="17" name="TextBox 16">
              <a:extLst>
                <a:ext uri="{FF2B5EF4-FFF2-40B4-BE49-F238E27FC236}">
                  <a16:creationId xmlns:a16="http://schemas.microsoft.com/office/drawing/2014/main" id="{517C73FC-27B0-2328-4723-0FDFC0186A61}"/>
                </a:ext>
              </a:extLst>
            </p:cNvPr>
            <p:cNvSpPr txBox="1"/>
            <p:nvPr/>
          </p:nvSpPr>
          <p:spPr>
            <a:xfrm>
              <a:off x="156141" y="3683197"/>
              <a:ext cx="4918206" cy="302647"/>
            </a:xfrm>
            <a:prstGeom prst="rect">
              <a:avLst/>
            </a:prstGeom>
            <a:noFill/>
          </p:spPr>
          <p:txBody>
            <a:bodyPr wrap="none" lIns="0" tIns="0" rIns="0" rtlCol="0">
              <a:spAutoFit/>
            </a:bodyPr>
            <a:lstStyle/>
            <a:p>
              <a:pPr algn="l">
                <a:lnSpc>
                  <a:spcPts val="2000"/>
                </a:lnSpc>
              </a:pPr>
              <a:r>
                <a:rPr lang="en-US" altLang="zh-CN">
                  <a:solidFill>
                    <a:schemeClr val="tx1">
                      <a:lumMod val="50000"/>
                    </a:schemeClr>
                  </a:solidFill>
                </a:rPr>
                <a:t>(1) Ground truth for motion correction development</a:t>
              </a:r>
              <a:endParaRPr lang="zh-CN" altLang="en-US">
                <a:solidFill>
                  <a:schemeClr val="tx1">
                    <a:lumMod val="50000"/>
                  </a:schemeClr>
                </a:solidFill>
              </a:endParaRPr>
            </a:p>
          </p:txBody>
        </p:sp>
        <p:pic>
          <p:nvPicPr>
            <p:cNvPr id="43" name="Picture 42">
              <a:extLst>
                <a:ext uri="{FF2B5EF4-FFF2-40B4-BE49-F238E27FC236}">
                  <a16:creationId xmlns:a16="http://schemas.microsoft.com/office/drawing/2014/main" id="{E3B39D7D-6D5E-AD6D-EF31-91EEB7E806BA}"/>
                </a:ext>
              </a:extLst>
            </p:cNvPr>
            <p:cNvPicPr>
              <a:picLocks noChangeAspect="1"/>
            </p:cNvPicPr>
            <p:nvPr/>
          </p:nvPicPr>
          <p:blipFill>
            <a:blip r:embed="rId10"/>
            <a:srcRect l="4358"/>
            <a:stretch>
              <a:fillRect/>
            </a:stretch>
          </p:blipFill>
          <p:spPr>
            <a:xfrm>
              <a:off x="-3912" y="3996929"/>
              <a:ext cx="2922877" cy="2375105"/>
            </a:xfrm>
            <a:prstGeom prst="rect">
              <a:avLst/>
            </a:prstGeom>
          </p:spPr>
        </p:pic>
        <p:sp>
          <p:nvSpPr>
            <p:cNvPr id="44" name="TextBox 43">
              <a:extLst>
                <a:ext uri="{FF2B5EF4-FFF2-40B4-BE49-F238E27FC236}">
                  <a16:creationId xmlns:a16="http://schemas.microsoft.com/office/drawing/2014/main" id="{2D9DCB4D-EC63-A298-7A61-78BF0BFF1A82}"/>
                </a:ext>
              </a:extLst>
            </p:cNvPr>
            <p:cNvSpPr txBox="1"/>
            <p:nvPr/>
          </p:nvSpPr>
          <p:spPr>
            <a:xfrm>
              <a:off x="493770" y="6242825"/>
              <a:ext cx="783163" cy="279179"/>
            </a:xfrm>
            <a:prstGeom prst="rect">
              <a:avLst/>
            </a:prstGeom>
            <a:noFill/>
          </p:spPr>
          <p:txBody>
            <a:bodyPr wrap="none" lIns="0" tIns="0" rIns="0" rtlCol="0">
              <a:spAutoFit/>
            </a:bodyPr>
            <a:lstStyle/>
            <a:p>
              <a:pPr algn="l">
                <a:lnSpc>
                  <a:spcPts val="2000"/>
                </a:lnSpc>
              </a:pPr>
              <a:r>
                <a:rPr lang="en-US" altLang="zh-CN" sz="1200">
                  <a:solidFill>
                    <a:schemeClr val="tx1">
                      <a:lumMod val="50000"/>
                    </a:schemeClr>
                  </a:solidFill>
                </a:rPr>
                <a:t>Real patient </a:t>
              </a:r>
              <a:endParaRPr lang="zh-CN" altLang="en-US" sz="1200" err="1">
                <a:solidFill>
                  <a:schemeClr val="tx1">
                    <a:lumMod val="50000"/>
                  </a:schemeClr>
                </a:solidFill>
              </a:endParaRPr>
            </a:p>
          </p:txBody>
        </p:sp>
        <p:sp>
          <p:nvSpPr>
            <p:cNvPr id="45" name="TextBox 44">
              <a:extLst>
                <a:ext uri="{FF2B5EF4-FFF2-40B4-BE49-F238E27FC236}">
                  <a16:creationId xmlns:a16="http://schemas.microsoft.com/office/drawing/2014/main" id="{80C7D248-B8B2-7C58-F433-68A6FECA876B}"/>
                </a:ext>
              </a:extLst>
            </p:cNvPr>
            <p:cNvSpPr txBox="1"/>
            <p:nvPr/>
          </p:nvSpPr>
          <p:spPr>
            <a:xfrm>
              <a:off x="1640094" y="6266999"/>
              <a:ext cx="1096262" cy="279179"/>
            </a:xfrm>
            <a:prstGeom prst="rect">
              <a:avLst/>
            </a:prstGeom>
            <a:noFill/>
          </p:spPr>
          <p:txBody>
            <a:bodyPr wrap="none" lIns="0" tIns="0" rIns="0" rtlCol="0">
              <a:spAutoFit/>
            </a:bodyPr>
            <a:lstStyle/>
            <a:p>
              <a:pPr algn="l">
                <a:lnSpc>
                  <a:spcPts val="2000"/>
                </a:lnSpc>
              </a:pPr>
              <a:r>
                <a:rPr lang="en-US" altLang="zh-CN" sz="1200">
                  <a:solidFill>
                    <a:schemeClr val="tx1">
                      <a:lumMod val="50000"/>
                    </a:schemeClr>
                  </a:solidFill>
                </a:rPr>
                <a:t>Motion corrected</a:t>
              </a:r>
              <a:endParaRPr lang="zh-CN" altLang="en-US" sz="1200" err="1">
                <a:solidFill>
                  <a:schemeClr val="tx1">
                    <a:lumMod val="50000"/>
                  </a:schemeClr>
                </a:solidFill>
              </a:endParaRPr>
            </a:p>
          </p:txBody>
        </p:sp>
      </p:grpSp>
      <p:sp>
        <p:nvSpPr>
          <p:cNvPr id="49" name="Textfeld 21">
            <a:extLst>
              <a:ext uri="{FF2B5EF4-FFF2-40B4-BE49-F238E27FC236}">
                <a16:creationId xmlns:a16="http://schemas.microsoft.com/office/drawing/2014/main" id="{D028E4BE-AB8F-1D64-7D1A-125ADEA231CC}"/>
              </a:ext>
            </a:extLst>
          </p:cNvPr>
          <p:cNvSpPr txBox="1"/>
          <p:nvPr/>
        </p:nvSpPr>
        <p:spPr>
          <a:xfrm>
            <a:off x="14207866" y="6347221"/>
            <a:ext cx="1063946"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lang="de-DE">
                <a:solidFill>
                  <a:srgbClr val="3C3C41"/>
                </a:solidFill>
                <a:latin typeface="Calibri"/>
              </a:rPr>
              <a:t>Image Data</a:t>
            </a:r>
            <a:endParaRPr kumimoji="0" lang="de-DE" b="0" i="0" u="none" strike="noStrike" kern="1200" cap="none" spc="0" normalizeH="0" baseline="0" noProof="0">
              <a:ln>
                <a:noFill/>
              </a:ln>
              <a:solidFill>
                <a:srgbClr val="3C3C41"/>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24B8EEB-67FC-E21E-9B4A-1D22A80AA0E8}"/>
              </a:ext>
            </a:extLst>
          </p:cNvPr>
          <p:cNvGrpSpPr/>
          <p:nvPr/>
        </p:nvGrpSpPr>
        <p:grpSpPr>
          <a:xfrm>
            <a:off x="6097773" y="3694988"/>
            <a:ext cx="6051537" cy="2269513"/>
            <a:chOff x="6097773" y="3694988"/>
            <a:chExt cx="6051537" cy="2269513"/>
          </a:xfrm>
        </p:grpSpPr>
        <p:sp>
          <p:nvSpPr>
            <p:cNvPr id="47" name="TextBox 46">
              <a:extLst>
                <a:ext uri="{FF2B5EF4-FFF2-40B4-BE49-F238E27FC236}">
                  <a16:creationId xmlns:a16="http://schemas.microsoft.com/office/drawing/2014/main" id="{C1F21C4D-74C2-A585-38B7-FAD804555628}"/>
                </a:ext>
              </a:extLst>
            </p:cNvPr>
            <p:cNvSpPr txBox="1"/>
            <p:nvPr/>
          </p:nvSpPr>
          <p:spPr>
            <a:xfrm>
              <a:off x="6314820" y="3694988"/>
              <a:ext cx="2793265" cy="302647"/>
            </a:xfrm>
            <a:prstGeom prst="rect">
              <a:avLst/>
            </a:prstGeom>
            <a:noFill/>
          </p:spPr>
          <p:txBody>
            <a:bodyPr wrap="none" lIns="0" tIns="0" rIns="0" rtlCol="0">
              <a:spAutoFit/>
            </a:bodyPr>
            <a:lstStyle/>
            <a:p>
              <a:pPr algn="l">
                <a:lnSpc>
                  <a:spcPts val="2000"/>
                </a:lnSpc>
              </a:pPr>
              <a:r>
                <a:rPr lang="en-US" altLang="zh-CN">
                  <a:solidFill>
                    <a:schemeClr val="tx1">
                      <a:lumMod val="50000"/>
                    </a:schemeClr>
                  </a:solidFill>
                </a:rPr>
                <a:t>(2) Novel insert development</a:t>
              </a:r>
              <a:endParaRPr lang="zh-CN" altLang="en-US">
                <a:solidFill>
                  <a:schemeClr val="tx1">
                    <a:lumMod val="50000"/>
                  </a:schemeClr>
                </a:solidFill>
              </a:endParaRPr>
            </a:p>
          </p:txBody>
        </p:sp>
        <p:pic>
          <p:nvPicPr>
            <p:cNvPr id="78" name="Picture 77">
              <a:extLst>
                <a:ext uri="{FF2B5EF4-FFF2-40B4-BE49-F238E27FC236}">
                  <a16:creationId xmlns:a16="http://schemas.microsoft.com/office/drawing/2014/main" id="{DCCD39F8-32DE-58EE-684E-DE3F3E43908C}"/>
                </a:ext>
              </a:extLst>
            </p:cNvPr>
            <p:cNvPicPr>
              <a:picLocks noChangeAspect="1"/>
            </p:cNvPicPr>
            <p:nvPr/>
          </p:nvPicPr>
          <p:blipFill>
            <a:blip r:embed="rId11"/>
            <a:stretch>
              <a:fillRect/>
            </a:stretch>
          </p:blipFill>
          <p:spPr>
            <a:xfrm>
              <a:off x="6097773" y="4024684"/>
              <a:ext cx="6051537" cy="1939817"/>
            </a:xfrm>
            <a:prstGeom prst="rect">
              <a:avLst/>
            </a:prstGeom>
          </p:spPr>
        </p:pic>
      </p:grpSp>
    </p:spTree>
    <p:extLst>
      <p:ext uri="{BB962C8B-B14F-4D97-AF65-F5344CB8AC3E}">
        <p14:creationId xmlns:p14="http://schemas.microsoft.com/office/powerpoint/2010/main" val="429336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5DA09-545E-D509-88F8-1976BE1023CF}"/>
            </a:ext>
          </a:extLst>
        </p:cNvPr>
        <p:cNvGrpSpPr/>
        <p:nvPr/>
      </p:nvGrpSpPr>
      <p:grpSpPr>
        <a:xfrm>
          <a:off x="0" y="0"/>
          <a:ext cx="0" cy="0"/>
          <a:chOff x="0" y="0"/>
          <a:chExt cx="0" cy="0"/>
        </a:xfrm>
      </p:grpSpPr>
      <p:pic>
        <p:nvPicPr>
          <p:cNvPr id="252" name="Graphic 251">
            <a:extLst>
              <a:ext uri="{FF2B5EF4-FFF2-40B4-BE49-F238E27FC236}">
                <a16:creationId xmlns:a16="http://schemas.microsoft.com/office/drawing/2014/main" id="{BB1C8793-D14F-B49B-4CDD-DEEC42A611CE}"/>
              </a:ext>
            </a:extLst>
          </p:cNvPr>
          <p:cNvPicPr>
            <a:picLocks noChangeAspect="1"/>
          </p:cNvPicPr>
          <p:nvPr/>
        </p:nvPicPr>
        <p:blipFill>
          <a:blip r:embed="rId2">
            <a:extLst>
              <a:ext uri="{96DAC541-7B7A-43D3-8B79-37D633B846F1}">
                <asvg:svgBlip xmlns:asvg="http://schemas.microsoft.com/office/drawing/2016/SVG/main" r:embed="rId3"/>
              </a:ext>
            </a:extLst>
          </a:blip>
          <a:srcRect l="12758" t="28863" r="9124" b="32205"/>
          <a:stretch>
            <a:fillRect/>
          </a:stretch>
        </p:blipFill>
        <p:spPr>
          <a:xfrm rot="5400000" flipH="1">
            <a:off x="4805252" y="2811944"/>
            <a:ext cx="5245042" cy="1960532"/>
          </a:xfrm>
          <a:prstGeom prst="rect">
            <a:avLst/>
          </a:prstGeom>
        </p:spPr>
      </p:pic>
      <p:pic>
        <p:nvPicPr>
          <p:cNvPr id="5" name="Graphic 4">
            <a:extLst>
              <a:ext uri="{FF2B5EF4-FFF2-40B4-BE49-F238E27FC236}">
                <a16:creationId xmlns:a16="http://schemas.microsoft.com/office/drawing/2014/main" id="{B6EC806E-6595-B55A-D755-42E1A13C3E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279" y="1752121"/>
            <a:ext cx="5499125" cy="4582604"/>
          </a:xfrm>
          <a:prstGeom prst="rect">
            <a:avLst/>
          </a:prstGeom>
        </p:spPr>
      </p:pic>
      <p:sp>
        <p:nvSpPr>
          <p:cNvPr id="4" name="Title 3">
            <a:extLst>
              <a:ext uri="{FF2B5EF4-FFF2-40B4-BE49-F238E27FC236}">
                <a16:creationId xmlns:a16="http://schemas.microsoft.com/office/drawing/2014/main" id="{74158CFC-E39D-9599-72BA-C9B9D70F8B02}"/>
              </a:ext>
            </a:extLst>
          </p:cNvPr>
          <p:cNvSpPr>
            <a:spLocks noGrp="1"/>
          </p:cNvSpPr>
          <p:nvPr>
            <p:ph type="title"/>
          </p:nvPr>
        </p:nvSpPr>
        <p:spPr>
          <a:xfrm>
            <a:off x="382587" y="0"/>
            <a:ext cx="11792871" cy="1524000"/>
          </a:xfrm>
        </p:spPr>
        <p:txBody>
          <a:bodyPr/>
          <a:lstStyle/>
          <a:p>
            <a:r>
              <a:rPr lang="en-US" altLang="zh-CN"/>
              <a:t>Head-to-toe XCAT phantom with respiration motions</a:t>
            </a:r>
            <a:endParaRPr lang="zh-CN" altLang="en-US"/>
          </a:p>
        </p:txBody>
      </p:sp>
      <p:sp>
        <p:nvSpPr>
          <p:cNvPr id="14" name="TextBox 13">
            <a:extLst>
              <a:ext uri="{FF2B5EF4-FFF2-40B4-BE49-F238E27FC236}">
                <a16:creationId xmlns:a16="http://schemas.microsoft.com/office/drawing/2014/main" id="{7920EE25-A71B-71E4-DE7E-989AFF85271F}"/>
              </a:ext>
            </a:extLst>
          </p:cNvPr>
          <p:cNvSpPr txBox="1"/>
          <p:nvPr/>
        </p:nvSpPr>
        <p:spPr>
          <a:xfrm>
            <a:off x="278827" y="1105790"/>
            <a:ext cx="4254493" cy="646331"/>
          </a:xfrm>
          <a:prstGeom prst="rect">
            <a:avLst/>
          </a:prstGeom>
          <a:noFill/>
        </p:spPr>
        <p:txBody>
          <a:bodyPr wrap="square">
            <a:spAutoFit/>
          </a:bodyPr>
          <a:lstStyle/>
          <a:p>
            <a:r>
              <a:rPr lang="en-US" altLang="zh-CN" b="1"/>
              <a:t>Head-to-toe adult female XCAT phantom </a:t>
            </a:r>
          </a:p>
          <a:p>
            <a:r>
              <a:rPr lang="en-US" altLang="zh-CN"/>
              <a:t>(163 cm, 66 kg, [</a:t>
            </a:r>
            <a:r>
              <a:rPr lang="en-US" altLang="zh-CN" baseline="30000"/>
              <a:t>18</a:t>
            </a:r>
            <a:r>
              <a:rPr lang="en-US" altLang="zh-CN"/>
              <a:t>F]FDG, 2 MBq/kg)</a:t>
            </a:r>
            <a:endParaRPr lang="zh-CN" altLang="en-US"/>
          </a:p>
        </p:txBody>
      </p:sp>
      <p:sp>
        <p:nvSpPr>
          <p:cNvPr id="6" name="TextBox 5">
            <a:extLst>
              <a:ext uri="{FF2B5EF4-FFF2-40B4-BE49-F238E27FC236}">
                <a16:creationId xmlns:a16="http://schemas.microsoft.com/office/drawing/2014/main" id="{4544FCF3-0FB7-83CD-01DA-23460ACDE227}"/>
              </a:ext>
            </a:extLst>
          </p:cNvPr>
          <p:cNvSpPr txBox="1"/>
          <p:nvPr/>
        </p:nvSpPr>
        <p:spPr>
          <a:xfrm>
            <a:off x="339769" y="6351249"/>
            <a:ext cx="8068270" cy="423193"/>
          </a:xfrm>
          <a:prstGeom prst="rect">
            <a:avLst/>
          </a:prstGeom>
          <a:noFill/>
        </p:spPr>
        <p:txBody>
          <a:bodyPr wrap="square" lIns="0" tIns="0" rIns="0" rtlCol="0">
            <a:spAutoFit/>
          </a:bodyPr>
          <a:lstStyle/>
          <a:p>
            <a:pPr algn="l"/>
            <a:r>
              <a:rPr lang="en-US" altLang="zh-CN" sz="1400" b="1">
                <a:solidFill>
                  <a:schemeClr val="tx1">
                    <a:lumMod val="50000"/>
                  </a:schemeClr>
                </a:solidFill>
              </a:rPr>
              <a:t>*Extracted from real patients by vendor specific software.</a:t>
            </a:r>
          </a:p>
          <a:p>
            <a:r>
              <a:rPr lang="en-US" altLang="zh-CN" sz="1050">
                <a:solidFill>
                  <a:schemeClr val="tx1">
                    <a:lumMod val="50000"/>
                  </a:schemeClr>
                </a:solidFill>
              </a:rPr>
              <a:t>[1] </a:t>
            </a:r>
            <a:r>
              <a:rPr lang="de-DE" altLang="zh-CN" sz="1050"/>
              <a:t>Paul J Schleyer </a:t>
            </a:r>
            <a:r>
              <a:rPr lang="de-DE" altLang="zh-CN" sz="1050" i="1"/>
              <a:t>et al</a:t>
            </a:r>
            <a:r>
              <a:rPr lang="de-DE" altLang="zh-CN" sz="1050"/>
              <a:t> 2009 </a:t>
            </a:r>
            <a:r>
              <a:rPr lang="de-DE" altLang="zh-CN" sz="1050" i="1"/>
              <a:t>Phys. Med. </a:t>
            </a:r>
            <a:r>
              <a:rPr lang="de-DE" altLang="zh-CN" sz="1050" i="1" err="1"/>
              <a:t>Biol</a:t>
            </a:r>
            <a:r>
              <a:rPr lang="de-DE" altLang="zh-CN" sz="1050" i="1"/>
              <a:t>.</a:t>
            </a:r>
            <a:r>
              <a:rPr lang="de-DE" altLang="zh-CN" sz="1050"/>
              <a:t> 54 1935; (</a:t>
            </a:r>
            <a:r>
              <a:rPr lang="en-US" altLang="zh-CN" sz="1050"/>
              <a:t>Deviceless motion management for PET imaging</a:t>
            </a:r>
            <a:r>
              <a:rPr lang="de-DE" altLang="zh-CN" sz="1050"/>
              <a:t>, Siemens Healthineer)</a:t>
            </a:r>
            <a:endParaRPr lang="zh-CN" altLang="en-US" sz="1050" b="1" err="1">
              <a:solidFill>
                <a:schemeClr val="tx1">
                  <a:lumMod val="50000"/>
                </a:schemeClr>
              </a:solidFill>
            </a:endParaRPr>
          </a:p>
        </p:txBody>
      </p:sp>
      <p:sp>
        <p:nvSpPr>
          <p:cNvPr id="8" name="TextBox 7">
            <a:extLst>
              <a:ext uri="{FF2B5EF4-FFF2-40B4-BE49-F238E27FC236}">
                <a16:creationId xmlns:a16="http://schemas.microsoft.com/office/drawing/2014/main" id="{CE051848-06C1-69A7-6689-705A33CB7229}"/>
              </a:ext>
            </a:extLst>
          </p:cNvPr>
          <p:cNvSpPr txBox="1"/>
          <p:nvPr/>
        </p:nvSpPr>
        <p:spPr>
          <a:xfrm>
            <a:off x="3934089" y="1752121"/>
            <a:ext cx="115416" cy="302647"/>
          </a:xfrm>
          <a:prstGeom prst="rect">
            <a:avLst/>
          </a:prstGeom>
          <a:noFill/>
        </p:spPr>
        <p:txBody>
          <a:bodyPr wrap="none" lIns="0" tIns="0" rIns="0" rtlCol="0">
            <a:spAutoFit/>
          </a:bodyPr>
          <a:lstStyle/>
          <a:p>
            <a:pPr algn="l">
              <a:lnSpc>
                <a:spcPts val="2000"/>
              </a:lnSpc>
            </a:pPr>
            <a:r>
              <a:rPr lang="en-US" altLang="zh-CN" b="1">
                <a:solidFill>
                  <a:schemeClr val="tx1">
                    <a:lumMod val="50000"/>
                  </a:schemeClr>
                </a:solidFill>
              </a:rPr>
              <a:t>*</a:t>
            </a:r>
            <a:endParaRPr lang="zh-CN" altLang="en-US" b="1" err="1">
              <a:solidFill>
                <a:schemeClr val="tx1">
                  <a:lumMod val="50000"/>
                </a:schemeClr>
              </a:solidFill>
            </a:endParaRPr>
          </a:p>
        </p:txBody>
      </p:sp>
      <p:sp>
        <p:nvSpPr>
          <p:cNvPr id="25" name="TextBox 24">
            <a:extLst>
              <a:ext uri="{FF2B5EF4-FFF2-40B4-BE49-F238E27FC236}">
                <a16:creationId xmlns:a16="http://schemas.microsoft.com/office/drawing/2014/main" id="{F0C6AF25-680F-2627-D54B-3DBC18B8550C}"/>
              </a:ext>
            </a:extLst>
          </p:cNvPr>
          <p:cNvSpPr txBox="1"/>
          <p:nvPr/>
        </p:nvSpPr>
        <p:spPr>
          <a:xfrm>
            <a:off x="5980584" y="3740776"/>
            <a:ext cx="115416" cy="302647"/>
          </a:xfrm>
          <a:prstGeom prst="rect">
            <a:avLst/>
          </a:prstGeom>
          <a:noFill/>
        </p:spPr>
        <p:txBody>
          <a:bodyPr wrap="none" lIns="0" tIns="0" rIns="0" rtlCol="0">
            <a:spAutoFit/>
          </a:bodyPr>
          <a:lstStyle/>
          <a:p>
            <a:pPr algn="l">
              <a:lnSpc>
                <a:spcPts val="2000"/>
              </a:lnSpc>
            </a:pPr>
            <a:r>
              <a:rPr lang="en-US" altLang="zh-CN" b="1">
                <a:solidFill>
                  <a:schemeClr val="tx1">
                    <a:lumMod val="50000"/>
                  </a:schemeClr>
                </a:solidFill>
              </a:rPr>
              <a:t>+</a:t>
            </a:r>
            <a:endParaRPr lang="zh-CN" altLang="en-US" b="1" err="1">
              <a:solidFill>
                <a:schemeClr val="tx1">
                  <a:lumMod val="50000"/>
                </a:schemeClr>
              </a:solidFill>
            </a:endParaRPr>
          </a:p>
        </p:txBody>
      </p:sp>
      <p:grpSp>
        <p:nvGrpSpPr>
          <p:cNvPr id="35" name="Group 34">
            <a:extLst>
              <a:ext uri="{FF2B5EF4-FFF2-40B4-BE49-F238E27FC236}">
                <a16:creationId xmlns:a16="http://schemas.microsoft.com/office/drawing/2014/main" id="{7DC6BC2E-D0CC-C8FC-6644-C8F07064480D}"/>
              </a:ext>
            </a:extLst>
          </p:cNvPr>
          <p:cNvGrpSpPr/>
          <p:nvPr/>
        </p:nvGrpSpPr>
        <p:grpSpPr>
          <a:xfrm>
            <a:off x="8450857" y="2504637"/>
            <a:ext cx="3277474" cy="1104673"/>
            <a:chOff x="8450857" y="2504637"/>
            <a:chExt cx="3277474" cy="1104673"/>
          </a:xfrm>
        </p:grpSpPr>
        <p:grpSp>
          <p:nvGrpSpPr>
            <p:cNvPr id="24" name="Group 23">
              <a:extLst>
                <a:ext uri="{FF2B5EF4-FFF2-40B4-BE49-F238E27FC236}">
                  <a16:creationId xmlns:a16="http://schemas.microsoft.com/office/drawing/2014/main" id="{9C0C285D-FFBD-77E7-7AD0-02A2A90B112E}"/>
                </a:ext>
              </a:extLst>
            </p:cNvPr>
            <p:cNvGrpSpPr/>
            <p:nvPr/>
          </p:nvGrpSpPr>
          <p:grpSpPr>
            <a:xfrm>
              <a:off x="8855165" y="2504637"/>
              <a:ext cx="2873166" cy="1104673"/>
              <a:chOff x="8805161" y="2927048"/>
              <a:chExt cx="2873166" cy="1104673"/>
            </a:xfrm>
          </p:grpSpPr>
          <p:sp>
            <p:nvSpPr>
              <p:cNvPr id="253" name="TextBox 252">
                <a:extLst>
                  <a:ext uri="{FF2B5EF4-FFF2-40B4-BE49-F238E27FC236}">
                    <a16:creationId xmlns:a16="http://schemas.microsoft.com/office/drawing/2014/main" id="{DDD4FA1E-5111-C78D-C6C0-0B7084315885}"/>
                  </a:ext>
                </a:extLst>
              </p:cNvPr>
              <p:cNvSpPr txBox="1"/>
              <p:nvPr/>
            </p:nvSpPr>
            <p:spPr>
              <a:xfrm>
                <a:off x="8907538" y="3729074"/>
                <a:ext cx="2668103" cy="302647"/>
              </a:xfrm>
              <a:prstGeom prst="rect">
                <a:avLst/>
              </a:prstGeom>
              <a:noFill/>
            </p:spPr>
            <p:txBody>
              <a:bodyPr wrap="none" lIns="0" tIns="0" rIns="0" rtlCol="0">
                <a:spAutoFit/>
              </a:bodyPr>
              <a:lstStyle/>
              <a:p>
                <a:pPr>
                  <a:lnSpc>
                    <a:spcPts val="2000"/>
                  </a:lnSpc>
                </a:pPr>
                <a:r>
                  <a:rPr lang="en-US" altLang="zh-CN"/>
                  <a:t>Voxel size: Optimized setting</a:t>
                </a:r>
                <a:endParaRPr lang="zh-CN" altLang="en-US" err="1"/>
              </a:p>
            </p:txBody>
          </p:sp>
          <p:pic>
            <p:nvPicPr>
              <p:cNvPr id="264" name="Picture 263" descr="A logo with fireworks in the center&#10;&#10;AI-generated content may be incorrect.">
                <a:extLst>
                  <a:ext uri="{FF2B5EF4-FFF2-40B4-BE49-F238E27FC236}">
                    <a16:creationId xmlns:a16="http://schemas.microsoft.com/office/drawing/2014/main" id="{A68FE67F-AAD0-732B-8BEF-686726E99D51}"/>
                  </a:ext>
                </a:extLst>
              </p:cNvPr>
              <p:cNvPicPr>
                <a:picLocks noChangeAspect="1"/>
              </p:cNvPicPr>
              <p:nvPr/>
            </p:nvPicPr>
            <p:blipFill>
              <a:blip r:embed="rId6"/>
              <a:stretch>
                <a:fillRect/>
              </a:stretch>
            </p:blipFill>
            <p:spPr>
              <a:xfrm>
                <a:off x="9136142" y="2927048"/>
                <a:ext cx="1237563" cy="755080"/>
              </a:xfrm>
              <a:prstGeom prst="rect">
                <a:avLst/>
              </a:prstGeom>
            </p:spPr>
          </p:pic>
          <p:pic>
            <p:nvPicPr>
              <p:cNvPr id="272" name="Grafik 4">
                <a:extLst>
                  <a:ext uri="{FF2B5EF4-FFF2-40B4-BE49-F238E27FC236}">
                    <a16:creationId xmlns:a16="http://schemas.microsoft.com/office/drawing/2014/main" id="{B9A1E966-1D09-19C1-6E5B-A26D2A27C7D1}"/>
                  </a:ext>
                </a:extLst>
              </p:cNvPr>
              <p:cNvPicPr>
                <a:picLocks noChangeAspect="1"/>
              </p:cNvPicPr>
              <p:nvPr/>
            </p:nvPicPr>
            <p:blipFill>
              <a:blip r:embed="rId7"/>
              <a:srcRect l="7683" t="5397" b="10829"/>
              <a:stretch/>
            </p:blipFill>
            <p:spPr>
              <a:xfrm>
                <a:off x="10323442" y="2986941"/>
                <a:ext cx="768764" cy="654182"/>
              </a:xfrm>
              <a:prstGeom prst="rect">
                <a:avLst/>
              </a:prstGeom>
            </p:spPr>
          </p:pic>
          <p:sp>
            <p:nvSpPr>
              <p:cNvPr id="23" name="Rectangle: Rounded Corners 22">
                <a:extLst>
                  <a:ext uri="{FF2B5EF4-FFF2-40B4-BE49-F238E27FC236}">
                    <a16:creationId xmlns:a16="http://schemas.microsoft.com/office/drawing/2014/main" id="{2D2BBBA6-AD78-2DAA-E242-562F370B0F7C}"/>
                  </a:ext>
                </a:extLst>
              </p:cNvPr>
              <p:cNvSpPr/>
              <p:nvPr/>
            </p:nvSpPr>
            <p:spPr>
              <a:xfrm>
                <a:off x="8805161" y="2927048"/>
                <a:ext cx="2873166" cy="1104673"/>
              </a:xfrm>
              <a:prstGeom prst="roundRect">
                <a:avLst>
                  <a:gd name="adj" fmla="val 12165"/>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Arrow: Right 25">
              <a:extLst>
                <a:ext uri="{FF2B5EF4-FFF2-40B4-BE49-F238E27FC236}">
                  <a16:creationId xmlns:a16="http://schemas.microsoft.com/office/drawing/2014/main" id="{FDC1F616-BB5C-4B62-C7AD-CA74490198EE}"/>
                </a:ext>
              </a:extLst>
            </p:cNvPr>
            <p:cNvSpPr/>
            <p:nvPr/>
          </p:nvSpPr>
          <p:spPr>
            <a:xfrm>
              <a:off x="8450857" y="2947036"/>
              <a:ext cx="283278" cy="219873"/>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Group 33">
            <a:extLst>
              <a:ext uri="{FF2B5EF4-FFF2-40B4-BE49-F238E27FC236}">
                <a16:creationId xmlns:a16="http://schemas.microsoft.com/office/drawing/2014/main" id="{4596C30F-3291-B068-AD02-CC0E17CAA59B}"/>
              </a:ext>
            </a:extLst>
          </p:cNvPr>
          <p:cNvGrpSpPr/>
          <p:nvPr/>
        </p:nvGrpSpPr>
        <p:grpSpPr>
          <a:xfrm>
            <a:off x="8855165" y="3742537"/>
            <a:ext cx="2873166" cy="2202317"/>
            <a:chOff x="8855165" y="3742537"/>
            <a:chExt cx="2873166" cy="2202317"/>
          </a:xfrm>
        </p:grpSpPr>
        <p:sp>
          <p:nvSpPr>
            <p:cNvPr id="27" name="Arrow: Down 26">
              <a:extLst>
                <a:ext uri="{FF2B5EF4-FFF2-40B4-BE49-F238E27FC236}">
                  <a16:creationId xmlns:a16="http://schemas.microsoft.com/office/drawing/2014/main" id="{49B361B1-4DBA-42D9-BC8B-99876C879B30}"/>
                </a:ext>
              </a:extLst>
            </p:cNvPr>
            <p:cNvSpPr/>
            <p:nvPr/>
          </p:nvSpPr>
          <p:spPr>
            <a:xfrm>
              <a:off x="10091732" y="3742537"/>
              <a:ext cx="399722" cy="191073"/>
            </a:xfrm>
            <a:prstGeom prst="down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Group 29">
              <a:extLst>
                <a:ext uri="{FF2B5EF4-FFF2-40B4-BE49-F238E27FC236}">
                  <a16:creationId xmlns:a16="http://schemas.microsoft.com/office/drawing/2014/main" id="{225D1C0C-4135-461B-EA6D-7CE53064673A}"/>
                </a:ext>
              </a:extLst>
            </p:cNvPr>
            <p:cNvGrpSpPr/>
            <p:nvPr/>
          </p:nvGrpSpPr>
          <p:grpSpPr>
            <a:xfrm>
              <a:off x="8855165" y="4045319"/>
              <a:ext cx="2873166" cy="914401"/>
              <a:chOff x="8855165" y="4793225"/>
              <a:chExt cx="2873166" cy="914401"/>
            </a:xfrm>
          </p:grpSpPr>
          <p:grpSp>
            <p:nvGrpSpPr>
              <p:cNvPr id="22" name="Group 21">
                <a:extLst>
                  <a:ext uri="{FF2B5EF4-FFF2-40B4-BE49-F238E27FC236}">
                    <a16:creationId xmlns:a16="http://schemas.microsoft.com/office/drawing/2014/main" id="{10F947A1-85DF-040B-9E74-5B22F0C07827}"/>
                  </a:ext>
                </a:extLst>
              </p:cNvPr>
              <p:cNvGrpSpPr/>
              <p:nvPr/>
            </p:nvGrpSpPr>
            <p:grpSpPr>
              <a:xfrm>
                <a:off x="8958224" y="4850742"/>
                <a:ext cx="2617417" cy="782912"/>
                <a:chOff x="8744350" y="4459286"/>
                <a:chExt cx="2617417" cy="782912"/>
              </a:xfrm>
            </p:grpSpPr>
            <p:pic>
              <p:nvPicPr>
                <p:cNvPr id="10" name="Picture 9">
                  <a:extLst>
                    <a:ext uri="{FF2B5EF4-FFF2-40B4-BE49-F238E27FC236}">
                      <a16:creationId xmlns:a16="http://schemas.microsoft.com/office/drawing/2014/main" id="{E45915EE-E13F-E0BA-A040-7A7F2B013B80}"/>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9221729" y="4779558"/>
                  <a:ext cx="1613286" cy="365511"/>
                </a:xfrm>
                <a:prstGeom prst="rect">
                  <a:avLst/>
                </a:prstGeom>
              </p:spPr>
            </p:pic>
            <p:pic>
              <p:nvPicPr>
                <p:cNvPr id="11" name="Picture 10" descr="A finger pressing a button&#10;&#10;AI-generated content may be incorrect.">
                  <a:extLst>
                    <a:ext uri="{FF2B5EF4-FFF2-40B4-BE49-F238E27FC236}">
                      <a16:creationId xmlns:a16="http://schemas.microsoft.com/office/drawing/2014/main" id="{580E0CB8-111E-6AC2-C1EA-1F5C5BEC22D7}"/>
                    </a:ext>
                  </a:extLst>
                </p:cNvPr>
                <p:cNvPicPr>
                  <a:picLocks noChangeAspect="1"/>
                </p:cNvPicPr>
                <p:nvPr/>
              </p:nvPicPr>
              <p:blipFill>
                <a:blip r:embed="rId9"/>
                <a:srcRect l="29724" t="12851" r="51684" b="53410"/>
                <a:stretch>
                  <a:fillRect/>
                </a:stretch>
              </p:blipFill>
              <p:spPr>
                <a:xfrm>
                  <a:off x="10850248" y="4720081"/>
                  <a:ext cx="511519" cy="522117"/>
                </a:xfrm>
                <a:prstGeom prst="rect">
                  <a:avLst/>
                </a:prstGeom>
              </p:spPr>
            </p:pic>
            <p:sp>
              <p:nvSpPr>
                <p:cNvPr id="12" name="TextBox 11">
                  <a:extLst>
                    <a:ext uri="{FF2B5EF4-FFF2-40B4-BE49-F238E27FC236}">
                      <a16:creationId xmlns:a16="http://schemas.microsoft.com/office/drawing/2014/main" id="{8DC0B0B6-7A80-42DC-2297-4B83CA0805BF}"/>
                    </a:ext>
                  </a:extLst>
                </p:cNvPr>
                <p:cNvSpPr txBox="1"/>
                <p:nvPr/>
              </p:nvSpPr>
              <p:spPr>
                <a:xfrm>
                  <a:off x="8744350" y="4459286"/>
                  <a:ext cx="2080570" cy="302647"/>
                </a:xfrm>
                <a:prstGeom prst="rect">
                  <a:avLst/>
                </a:prstGeom>
                <a:noFill/>
              </p:spPr>
              <p:txBody>
                <a:bodyPr wrap="none" lIns="0" tIns="0" rIns="0" rtlCol="0">
                  <a:spAutoFit/>
                </a:bodyPr>
                <a:lstStyle/>
                <a:p>
                  <a:pPr algn="l">
                    <a:lnSpc>
                      <a:spcPts val="2000"/>
                    </a:lnSpc>
                  </a:pPr>
                  <a:r>
                    <a:rPr lang="en-US" altLang="zh-CN">
                      <a:solidFill>
                        <a:schemeClr val="tx1">
                          <a:lumMod val="50000"/>
                        </a:schemeClr>
                      </a:solidFill>
                    </a:rPr>
                    <a:t>Motion correction [1]:</a:t>
                  </a:r>
                  <a:endParaRPr lang="zh-CN" altLang="en-US" err="1">
                    <a:solidFill>
                      <a:schemeClr val="tx1">
                        <a:lumMod val="50000"/>
                      </a:schemeClr>
                    </a:solidFill>
                  </a:endParaRPr>
                </a:p>
              </p:txBody>
            </p:sp>
          </p:grpSp>
          <p:sp>
            <p:nvSpPr>
              <p:cNvPr id="28" name="Rectangle: Rounded Corners 27">
                <a:extLst>
                  <a:ext uri="{FF2B5EF4-FFF2-40B4-BE49-F238E27FC236}">
                    <a16:creationId xmlns:a16="http://schemas.microsoft.com/office/drawing/2014/main" id="{315D33FD-4BEB-9C62-8831-E8FF394C28DC}"/>
                  </a:ext>
                </a:extLst>
              </p:cNvPr>
              <p:cNvSpPr/>
              <p:nvPr/>
            </p:nvSpPr>
            <p:spPr>
              <a:xfrm>
                <a:off x="8855165" y="4793225"/>
                <a:ext cx="2873166" cy="914401"/>
              </a:xfrm>
              <a:prstGeom prst="roundRect">
                <a:avLst>
                  <a:gd name="adj" fmla="val 12165"/>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Arrow: Down 30">
              <a:extLst>
                <a:ext uri="{FF2B5EF4-FFF2-40B4-BE49-F238E27FC236}">
                  <a16:creationId xmlns:a16="http://schemas.microsoft.com/office/drawing/2014/main" id="{EDE4470C-9EAC-09D7-CDA3-E704BEFB75F9}"/>
                </a:ext>
              </a:extLst>
            </p:cNvPr>
            <p:cNvSpPr/>
            <p:nvPr/>
          </p:nvSpPr>
          <p:spPr>
            <a:xfrm>
              <a:off x="10091732" y="5141302"/>
              <a:ext cx="399722" cy="191073"/>
            </a:xfrm>
            <a:prstGeom prst="down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a:extLst>
                <a:ext uri="{FF2B5EF4-FFF2-40B4-BE49-F238E27FC236}">
                  <a16:creationId xmlns:a16="http://schemas.microsoft.com/office/drawing/2014/main" id="{F5BCD5B3-854E-255C-E78A-71A1EA322BEB}"/>
                </a:ext>
              </a:extLst>
            </p:cNvPr>
            <p:cNvSpPr txBox="1"/>
            <p:nvPr/>
          </p:nvSpPr>
          <p:spPr>
            <a:xfrm>
              <a:off x="9094839" y="5395729"/>
              <a:ext cx="2160784" cy="549125"/>
            </a:xfrm>
            <a:prstGeom prst="rect">
              <a:avLst/>
            </a:prstGeom>
            <a:noFill/>
          </p:spPr>
          <p:txBody>
            <a:bodyPr wrap="none" lIns="0" tIns="0" rIns="0" rtlCol="0">
              <a:spAutoFit/>
            </a:bodyPr>
            <a:lstStyle/>
            <a:p>
              <a:pPr algn="l">
                <a:lnSpc>
                  <a:spcPts val="2000"/>
                </a:lnSpc>
              </a:pPr>
              <a:r>
                <a:rPr lang="en-US" altLang="zh-CN" sz="1600">
                  <a:solidFill>
                    <a:schemeClr val="tx1">
                      <a:lumMod val="50000"/>
                    </a:schemeClr>
                  </a:solidFill>
                </a:rPr>
                <a:t>End-to-end verifications</a:t>
              </a:r>
            </a:p>
            <a:p>
              <a:pPr marL="285750" indent="-285750" algn="l">
                <a:lnSpc>
                  <a:spcPts val="2000"/>
                </a:lnSpc>
                <a:buFont typeface="Wingdings" panose="05000000000000000000" pitchFamily="2" charset="2"/>
                <a:buChar char="Ø"/>
              </a:pPr>
              <a:r>
                <a:rPr lang="en-US" altLang="zh-CN" sz="1600">
                  <a:solidFill>
                    <a:schemeClr val="tx1">
                      <a:lumMod val="50000"/>
                    </a:schemeClr>
                  </a:solidFill>
                </a:rPr>
                <a:t>Respiration replication</a:t>
              </a:r>
            </a:p>
          </p:txBody>
        </p:sp>
      </p:grpSp>
      <p:sp>
        <p:nvSpPr>
          <p:cNvPr id="2" name="TextBox 1">
            <a:extLst>
              <a:ext uri="{FF2B5EF4-FFF2-40B4-BE49-F238E27FC236}">
                <a16:creationId xmlns:a16="http://schemas.microsoft.com/office/drawing/2014/main" id="{F446F0A1-F903-55EF-8A6B-CE07DFAB1251}"/>
              </a:ext>
            </a:extLst>
          </p:cNvPr>
          <p:cNvSpPr txBox="1"/>
          <p:nvPr/>
        </p:nvSpPr>
        <p:spPr>
          <a:xfrm>
            <a:off x="8346176" y="1245218"/>
            <a:ext cx="3447610" cy="559127"/>
          </a:xfrm>
          <a:prstGeom prst="rect">
            <a:avLst/>
          </a:prstGeom>
          <a:solidFill>
            <a:schemeClr val="bg1">
              <a:lumMod val="85000"/>
            </a:schemeClr>
          </a:solidFill>
          <a:ln>
            <a:solidFill>
              <a:schemeClr val="tx1">
                <a:lumMod val="50000"/>
              </a:schemeClr>
            </a:solidFill>
          </a:ln>
        </p:spPr>
        <p:txBody>
          <a:bodyPr wrap="none" lIns="0" tIns="0" rIns="0" rtlCol="0">
            <a:spAutoFit/>
          </a:bodyPr>
          <a:lstStyle/>
          <a:p>
            <a:pPr marL="285750" indent="-285750" algn="l">
              <a:lnSpc>
                <a:spcPts val="2000"/>
              </a:lnSpc>
              <a:buFont typeface="Wingdings" panose="05000000000000000000" pitchFamily="2" charset="2"/>
              <a:buChar char="Ø"/>
            </a:pPr>
            <a:r>
              <a:rPr lang="en-US" altLang="zh-CN" err="1">
                <a:solidFill>
                  <a:schemeClr val="tx1">
                    <a:lumMod val="50000"/>
                  </a:schemeClr>
                </a:solidFill>
              </a:rPr>
              <a:t>max_diaphragm_motion</a:t>
            </a:r>
            <a:r>
              <a:rPr lang="en-US" altLang="zh-CN">
                <a:solidFill>
                  <a:schemeClr val="tx1">
                    <a:lumMod val="50000"/>
                  </a:schemeClr>
                </a:solidFill>
              </a:rPr>
              <a:t> = 2.0 cm</a:t>
            </a:r>
          </a:p>
          <a:p>
            <a:pPr marL="285750" indent="-285750" algn="l">
              <a:lnSpc>
                <a:spcPts val="2000"/>
              </a:lnSpc>
              <a:buFont typeface="Wingdings" panose="05000000000000000000" pitchFamily="2" charset="2"/>
              <a:buChar char="Ø"/>
            </a:pPr>
            <a:r>
              <a:rPr lang="en-US" altLang="zh-CN">
                <a:solidFill>
                  <a:schemeClr val="tx1">
                    <a:lumMod val="50000"/>
                  </a:schemeClr>
                </a:solidFill>
              </a:rPr>
              <a:t>Respiration curve, max. = 10 mm</a:t>
            </a:r>
            <a:endParaRPr lang="zh-CN" altLang="en-US" err="1">
              <a:solidFill>
                <a:schemeClr val="tx1">
                  <a:lumMod val="50000"/>
                </a:schemeClr>
              </a:solidFill>
            </a:endParaRPr>
          </a:p>
        </p:txBody>
      </p:sp>
    </p:spTree>
    <p:extLst>
      <p:ext uri="{BB962C8B-B14F-4D97-AF65-F5344CB8AC3E}">
        <p14:creationId xmlns:p14="http://schemas.microsoft.com/office/powerpoint/2010/main" val="653608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F71EA86-8842-676E-4224-85561FB98BF8}"/>
              </a:ext>
            </a:extLst>
          </p:cNvPr>
          <p:cNvSpPr>
            <a:spLocks noGrp="1"/>
          </p:cNvSpPr>
          <p:nvPr>
            <p:ph type="sldNum" sz="quarter" idx="4"/>
          </p:nvPr>
        </p:nvSpPr>
        <p:spPr/>
        <p:txBody>
          <a:bodyPr/>
          <a:lstStyle/>
          <a:p>
            <a:fld id="{4FAB73BC-B049-4115-A692-8D63A059BFB8}" type="slidenum">
              <a:rPr lang="en-US" smtClean="0"/>
              <a:pPr/>
              <a:t>21</a:t>
            </a:fld>
            <a:endParaRPr lang="en-US"/>
          </a:p>
        </p:txBody>
      </p:sp>
      <p:sp>
        <p:nvSpPr>
          <p:cNvPr id="4" name="Title 3">
            <a:extLst>
              <a:ext uri="{FF2B5EF4-FFF2-40B4-BE49-F238E27FC236}">
                <a16:creationId xmlns:a16="http://schemas.microsoft.com/office/drawing/2014/main" id="{2D152A8E-352C-0228-99D3-EA673FB922C8}"/>
              </a:ext>
            </a:extLst>
          </p:cNvPr>
          <p:cNvSpPr>
            <a:spLocks noGrp="1"/>
          </p:cNvSpPr>
          <p:nvPr>
            <p:ph type="title"/>
          </p:nvPr>
        </p:nvSpPr>
        <p:spPr/>
        <p:txBody>
          <a:bodyPr/>
          <a:lstStyle/>
          <a:p>
            <a:r>
              <a:rPr lang="en-US" altLang="zh-CN"/>
              <a:t>End-to-end verification with XCAT phantom</a:t>
            </a:r>
            <a:endParaRPr lang="zh-CN" altLang="en-US"/>
          </a:p>
        </p:txBody>
      </p:sp>
      <p:grpSp>
        <p:nvGrpSpPr>
          <p:cNvPr id="44" name="Group 43">
            <a:extLst>
              <a:ext uri="{FF2B5EF4-FFF2-40B4-BE49-F238E27FC236}">
                <a16:creationId xmlns:a16="http://schemas.microsoft.com/office/drawing/2014/main" id="{D82158CF-5E72-458E-96AD-BEFBEA9103E8}"/>
              </a:ext>
            </a:extLst>
          </p:cNvPr>
          <p:cNvGrpSpPr/>
          <p:nvPr/>
        </p:nvGrpSpPr>
        <p:grpSpPr>
          <a:xfrm>
            <a:off x="191781" y="1086395"/>
            <a:ext cx="1895757" cy="3254318"/>
            <a:chOff x="197122" y="1050824"/>
            <a:chExt cx="1895757" cy="3254318"/>
          </a:xfrm>
        </p:grpSpPr>
        <p:pic>
          <p:nvPicPr>
            <p:cNvPr id="11" name="Picture 10" descr="A screenshot of a x-ray of a person's body&#10;&#10;AI-generated content may be incorrect.">
              <a:extLst>
                <a:ext uri="{FF2B5EF4-FFF2-40B4-BE49-F238E27FC236}">
                  <a16:creationId xmlns:a16="http://schemas.microsoft.com/office/drawing/2014/main" id="{AD5D4F53-0847-DD1B-CA21-6E53E283B8AB}"/>
                </a:ext>
              </a:extLst>
            </p:cNvPr>
            <p:cNvPicPr>
              <a:picLocks noChangeAspect="1"/>
            </p:cNvPicPr>
            <p:nvPr/>
          </p:nvPicPr>
          <p:blipFill>
            <a:blip r:embed="rId2"/>
            <a:srcRect l="8341" t="37899" r="15614" b="36320"/>
            <a:stretch>
              <a:fillRect/>
            </a:stretch>
          </p:blipFill>
          <p:spPr>
            <a:xfrm>
              <a:off x="197122" y="1245142"/>
              <a:ext cx="1895757" cy="3060000"/>
            </a:xfrm>
            <a:prstGeom prst="rect">
              <a:avLst/>
            </a:prstGeom>
          </p:spPr>
        </p:pic>
        <p:sp>
          <p:nvSpPr>
            <p:cNvPr id="14" name="TextBox 13">
              <a:extLst>
                <a:ext uri="{FF2B5EF4-FFF2-40B4-BE49-F238E27FC236}">
                  <a16:creationId xmlns:a16="http://schemas.microsoft.com/office/drawing/2014/main" id="{CA688C11-7865-955A-D3E2-FD9CABAED9A9}"/>
                </a:ext>
              </a:extLst>
            </p:cNvPr>
            <p:cNvSpPr txBox="1"/>
            <p:nvPr/>
          </p:nvSpPr>
          <p:spPr>
            <a:xfrm>
              <a:off x="778906" y="1050824"/>
              <a:ext cx="732188" cy="285912"/>
            </a:xfrm>
            <a:prstGeom prst="rect">
              <a:avLst/>
            </a:prstGeom>
            <a:noFill/>
          </p:spPr>
          <p:txBody>
            <a:bodyPr wrap="none" lIns="0" tIns="0" rIns="0" rtlCol="0">
              <a:spAutoFit/>
            </a:bodyPr>
            <a:lstStyle/>
            <a:p>
              <a:pPr algn="l">
                <a:lnSpc>
                  <a:spcPts val="2000"/>
                </a:lnSpc>
              </a:pPr>
              <a:r>
                <a:rPr lang="en-US" altLang="zh-CN" sz="1400"/>
                <a:t>Reference</a:t>
              </a:r>
              <a:endParaRPr lang="zh-CN" altLang="en-US" sz="1400" err="1"/>
            </a:p>
          </p:txBody>
        </p:sp>
      </p:grpSp>
      <p:grpSp>
        <p:nvGrpSpPr>
          <p:cNvPr id="43" name="Group 42">
            <a:extLst>
              <a:ext uri="{FF2B5EF4-FFF2-40B4-BE49-F238E27FC236}">
                <a16:creationId xmlns:a16="http://schemas.microsoft.com/office/drawing/2014/main" id="{62470749-C04C-E7FD-DE1C-322187344A10}"/>
              </a:ext>
            </a:extLst>
          </p:cNvPr>
          <p:cNvGrpSpPr/>
          <p:nvPr/>
        </p:nvGrpSpPr>
        <p:grpSpPr>
          <a:xfrm>
            <a:off x="266801" y="1056650"/>
            <a:ext cx="5644288" cy="5828394"/>
            <a:chOff x="266801" y="1056650"/>
            <a:chExt cx="5644288" cy="5828394"/>
          </a:xfrm>
        </p:grpSpPr>
        <p:pic>
          <p:nvPicPr>
            <p:cNvPr id="18" name="Picture 17" descr="A screenshot of a computer screen&#10;&#10;AI-generated content may be incorrect.">
              <a:extLst>
                <a:ext uri="{FF2B5EF4-FFF2-40B4-BE49-F238E27FC236}">
                  <a16:creationId xmlns:a16="http://schemas.microsoft.com/office/drawing/2014/main" id="{FD591FDD-79A9-1D5F-FCC4-EEE9EE5D3826}"/>
                </a:ext>
              </a:extLst>
            </p:cNvPr>
            <p:cNvPicPr>
              <a:picLocks noChangeAspect="1"/>
            </p:cNvPicPr>
            <p:nvPr/>
          </p:nvPicPr>
          <p:blipFill>
            <a:blip r:embed="rId3"/>
            <a:srcRect l="3210" t="25089" r="9831" b="21434"/>
            <a:stretch>
              <a:fillRect/>
            </a:stretch>
          </p:blipFill>
          <p:spPr>
            <a:xfrm>
              <a:off x="4023298" y="1245143"/>
              <a:ext cx="1887791" cy="3060000"/>
            </a:xfrm>
            <a:prstGeom prst="rect">
              <a:avLst/>
            </a:prstGeom>
          </p:spPr>
        </p:pic>
        <p:pic>
          <p:nvPicPr>
            <p:cNvPr id="20" name="Picture 19" descr="A screenshot of a screenshot of a person's body&#10;&#10;AI-generated content may be incorrect.">
              <a:extLst>
                <a:ext uri="{FF2B5EF4-FFF2-40B4-BE49-F238E27FC236}">
                  <a16:creationId xmlns:a16="http://schemas.microsoft.com/office/drawing/2014/main" id="{408C8D41-6989-7B50-53D9-FB29E3DF8235}"/>
                </a:ext>
              </a:extLst>
            </p:cNvPr>
            <p:cNvPicPr>
              <a:picLocks noChangeAspect="1"/>
            </p:cNvPicPr>
            <p:nvPr/>
          </p:nvPicPr>
          <p:blipFill>
            <a:blip r:embed="rId4"/>
            <a:srcRect l="3210" t="25089" r="9831" b="21434"/>
            <a:stretch>
              <a:fillRect/>
            </a:stretch>
          </p:blipFill>
          <p:spPr>
            <a:xfrm>
              <a:off x="2092879" y="1245143"/>
              <a:ext cx="1887791" cy="3060000"/>
            </a:xfrm>
            <a:prstGeom prst="rect">
              <a:avLst/>
            </a:prstGeom>
          </p:spPr>
        </p:pic>
        <p:sp>
          <p:nvSpPr>
            <p:cNvPr id="25" name="TextBox 24">
              <a:extLst>
                <a:ext uri="{FF2B5EF4-FFF2-40B4-BE49-F238E27FC236}">
                  <a16:creationId xmlns:a16="http://schemas.microsoft.com/office/drawing/2014/main" id="{3439CDCE-0A7B-9232-B61B-C7F67D53F523}"/>
                </a:ext>
              </a:extLst>
            </p:cNvPr>
            <p:cNvSpPr txBox="1"/>
            <p:nvPr/>
          </p:nvSpPr>
          <p:spPr>
            <a:xfrm>
              <a:off x="2594820" y="1056650"/>
              <a:ext cx="926536" cy="285912"/>
            </a:xfrm>
            <a:prstGeom prst="rect">
              <a:avLst/>
            </a:prstGeom>
            <a:noFill/>
          </p:spPr>
          <p:txBody>
            <a:bodyPr wrap="none" lIns="0" tIns="0" rIns="0" rtlCol="0">
              <a:spAutoFit/>
            </a:bodyPr>
            <a:lstStyle/>
            <a:p>
              <a:pPr algn="l">
                <a:lnSpc>
                  <a:spcPts val="2000"/>
                </a:lnSpc>
              </a:pPr>
              <a:r>
                <a:rPr lang="en-US" altLang="zh-CN" sz="1400"/>
                <a:t>With motion</a:t>
              </a:r>
              <a:endParaRPr lang="zh-CN" altLang="en-US" sz="1400" err="1"/>
            </a:p>
          </p:txBody>
        </p:sp>
        <p:pic>
          <p:nvPicPr>
            <p:cNvPr id="27" name="Graphic 26">
              <a:extLst>
                <a:ext uri="{FF2B5EF4-FFF2-40B4-BE49-F238E27FC236}">
                  <a16:creationId xmlns:a16="http://schemas.microsoft.com/office/drawing/2014/main" id="{926A6F9B-3AFA-E962-2B4D-4E51B51FA828}"/>
                </a:ext>
              </a:extLst>
            </p:cNvPr>
            <p:cNvPicPr>
              <a:picLocks noChangeAspect="1"/>
            </p:cNvPicPr>
            <p:nvPr/>
          </p:nvPicPr>
          <p:blipFill>
            <a:blip r:embed="rId5">
              <a:extLst>
                <a:ext uri="{96DAC541-7B7A-43D3-8B79-37D633B846F1}">
                  <asvg:svgBlip xmlns:asvg="http://schemas.microsoft.com/office/drawing/2016/SVG/main" r:embed="rId6"/>
                </a:ext>
              </a:extLst>
            </a:blip>
            <a:srcRect b="50000"/>
            <a:stretch>
              <a:fillRect/>
            </a:stretch>
          </p:blipFill>
          <p:spPr>
            <a:xfrm>
              <a:off x="266801" y="4601497"/>
              <a:ext cx="5328952" cy="2220397"/>
            </a:xfrm>
            <a:prstGeom prst="rect">
              <a:avLst/>
            </a:prstGeom>
          </p:spPr>
        </p:pic>
        <p:sp>
          <p:nvSpPr>
            <p:cNvPr id="28" name="TextBox 27">
              <a:extLst>
                <a:ext uri="{FF2B5EF4-FFF2-40B4-BE49-F238E27FC236}">
                  <a16:creationId xmlns:a16="http://schemas.microsoft.com/office/drawing/2014/main" id="{EE029283-28BE-39A1-8DB1-BFCC4625F191}"/>
                </a:ext>
              </a:extLst>
            </p:cNvPr>
            <p:cNvSpPr txBox="1"/>
            <p:nvPr/>
          </p:nvSpPr>
          <p:spPr>
            <a:xfrm>
              <a:off x="4305552" y="1058986"/>
              <a:ext cx="1279838" cy="285912"/>
            </a:xfrm>
            <a:prstGeom prst="rect">
              <a:avLst/>
            </a:prstGeom>
            <a:noFill/>
          </p:spPr>
          <p:txBody>
            <a:bodyPr wrap="none" lIns="0" tIns="0" rIns="0" rtlCol="0">
              <a:spAutoFit/>
            </a:bodyPr>
            <a:lstStyle/>
            <a:p>
              <a:pPr algn="l">
                <a:lnSpc>
                  <a:spcPts val="2000"/>
                </a:lnSpc>
              </a:pPr>
              <a:r>
                <a:rPr lang="en-US" altLang="zh-CN" sz="1400"/>
                <a:t>Motion corrected</a:t>
              </a:r>
              <a:endParaRPr lang="zh-CN" altLang="en-US" sz="1400" err="1"/>
            </a:p>
          </p:txBody>
        </p:sp>
        <p:sp>
          <p:nvSpPr>
            <p:cNvPr id="31" name="Left Brace 30">
              <a:extLst>
                <a:ext uri="{FF2B5EF4-FFF2-40B4-BE49-F238E27FC236}">
                  <a16:creationId xmlns:a16="http://schemas.microsoft.com/office/drawing/2014/main" id="{E140B912-03C0-64CB-FBA2-E05BEA2A3F55}"/>
                </a:ext>
              </a:extLst>
            </p:cNvPr>
            <p:cNvSpPr/>
            <p:nvPr/>
          </p:nvSpPr>
          <p:spPr>
            <a:xfrm rot="16200000">
              <a:off x="3857664" y="3439793"/>
              <a:ext cx="222825" cy="1972762"/>
            </a:xfrm>
            <a:prstGeom prst="leftBrace">
              <a:avLst>
                <a:gd name="adj1" fmla="val 8333"/>
                <a:gd name="adj2" fmla="val 18601"/>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4" name="TextBox 33">
              <a:extLst>
                <a:ext uri="{FF2B5EF4-FFF2-40B4-BE49-F238E27FC236}">
                  <a16:creationId xmlns:a16="http://schemas.microsoft.com/office/drawing/2014/main" id="{8FF57A95-225D-2D4B-7942-C5F82ECAD177}"/>
                </a:ext>
              </a:extLst>
            </p:cNvPr>
            <p:cNvSpPr txBox="1"/>
            <p:nvPr/>
          </p:nvSpPr>
          <p:spPr>
            <a:xfrm>
              <a:off x="5072803" y="6605865"/>
              <a:ext cx="407163" cy="279179"/>
            </a:xfrm>
            <a:prstGeom prst="rect">
              <a:avLst/>
            </a:prstGeom>
            <a:noFill/>
          </p:spPr>
          <p:txBody>
            <a:bodyPr wrap="none" lIns="0" tIns="0" rIns="0" rtlCol="0">
              <a:spAutoFit/>
            </a:bodyPr>
            <a:lstStyle/>
            <a:p>
              <a:pPr algn="l">
                <a:lnSpc>
                  <a:spcPts val="2000"/>
                </a:lnSpc>
              </a:pPr>
              <a:r>
                <a:rPr lang="en-US" altLang="zh-CN" sz="1200" b="1">
                  <a:solidFill>
                    <a:schemeClr val="tx1">
                      <a:lumMod val="50000"/>
                    </a:schemeClr>
                  </a:solidFill>
                </a:rPr>
                <a:t>[mins]</a:t>
              </a:r>
              <a:endParaRPr lang="zh-CN" altLang="en-US" sz="1200" b="1" err="1">
                <a:solidFill>
                  <a:schemeClr val="tx1">
                    <a:lumMod val="50000"/>
                  </a:schemeClr>
                </a:solidFill>
              </a:endParaRPr>
            </a:p>
          </p:txBody>
        </p:sp>
      </p:grpSp>
      <p:sp>
        <p:nvSpPr>
          <p:cNvPr id="17" name="TextBox 16">
            <a:extLst>
              <a:ext uri="{FF2B5EF4-FFF2-40B4-BE49-F238E27FC236}">
                <a16:creationId xmlns:a16="http://schemas.microsoft.com/office/drawing/2014/main" id="{C68520EF-DE52-DA65-C4B6-44B26C89C02B}"/>
              </a:ext>
            </a:extLst>
          </p:cNvPr>
          <p:cNvSpPr txBox="1"/>
          <p:nvPr/>
        </p:nvSpPr>
        <p:spPr>
          <a:xfrm>
            <a:off x="771655" y="4917633"/>
            <a:ext cx="3245586" cy="276999"/>
          </a:xfrm>
          <a:prstGeom prst="rect">
            <a:avLst/>
          </a:prstGeom>
          <a:noFill/>
        </p:spPr>
        <p:txBody>
          <a:bodyPr wrap="square">
            <a:spAutoFit/>
          </a:bodyPr>
          <a:lstStyle/>
          <a:p>
            <a:r>
              <a:rPr lang="en-US" altLang="zh-CN" sz="1200" b="1"/>
              <a:t>Frequency spectrum correlation = 1.00</a:t>
            </a:r>
            <a:endParaRPr lang="zh-CN" altLang="en-US" sz="1200" b="1"/>
          </a:p>
        </p:txBody>
      </p:sp>
      <p:grpSp>
        <p:nvGrpSpPr>
          <p:cNvPr id="42" name="Group 41">
            <a:extLst>
              <a:ext uri="{FF2B5EF4-FFF2-40B4-BE49-F238E27FC236}">
                <a16:creationId xmlns:a16="http://schemas.microsoft.com/office/drawing/2014/main" id="{3B3E3E09-F888-1163-76B0-92246C6FF6CD}"/>
              </a:ext>
            </a:extLst>
          </p:cNvPr>
          <p:cNvGrpSpPr/>
          <p:nvPr/>
        </p:nvGrpSpPr>
        <p:grpSpPr>
          <a:xfrm>
            <a:off x="5684314" y="1048488"/>
            <a:ext cx="5328952" cy="5847462"/>
            <a:chOff x="5684314" y="1048488"/>
            <a:chExt cx="5328952" cy="5847462"/>
          </a:xfrm>
        </p:grpSpPr>
        <p:pic>
          <p:nvPicPr>
            <p:cNvPr id="22" name="Picture 21" descr="A screenshot of a screenshot of a person's body&#10;&#10;AI-generated content may be incorrect.">
              <a:extLst>
                <a:ext uri="{FF2B5EF4-FFF2-40B4-BE49-F238E27FC236}">
                  <a16:creationId xmlns:a16="http://schemas.microsoft.com/office/drawing/2014/main" id="{D955D7DD-FBFB-DABF-1405-E73685C7042B}"/>
                </a:ext>
              </a:extLst>
            </p:cNvPr>
            <p:cNvPicPr>
              <a:picLocks noChangeAspect="1"/>
            </p:cNvPicPr>
            <p:nvPr/>
          </p:nvPicPr>
          <p:blipFill>
            <a:blip r:embed="rId7"/>
            <a:srcRect l="3140" t="25520" r="9942" b="21433"/>
            <a:stretch>
              <a:fillRect/>
            </a:stretch>
          </p:blipFill>
          <p:spPr>
            <a:xfrm>
              <a:off x="5953717" y="1245143"/>
              <a:ext cx="1902164" cy="3060000"/>
            </a:xfrm>
            <a:prstGeom prst="rect">
              <a:avLst/>
            </a:prstGeom>
          </p:spPr>
        </p:pic>
        <p:pic>
          <p:nvPicPr>
            <p:cNvPr id="24" name="Picture 23" descr="A screenshot of a screenshot of a person's body&#10;&#10;AI-generated content may be incorrect.">
              <a:extLst>
                <a:ext uri="{FF2B5EF4-FFF2-40B4-BE49-F238E27FC236}">
                  <a16:creationId xmlns:a16="http://schemas.microsoft.com/office/drawing/2014/main" id="{50D36C3F-ADE7-C7E1-980D-76A4AC0E262D}"/>
                </a:ext>
              </a:extLst>
            </p:cNvPr>
            <p:cNvPicPr>
              <a:picLocks noChangeAspect="1"/>
            </p:cNvPicPr>
            <p:nvPr/>
          </p:nvPicPr>
          <p:blipFill>
            <a:blip r:embed="rId8"/>
            <a:srcRect l="3401" t="25520" r="9682" b="21433"/>
            <a:stretch>
              <a:fillRect/>
            </a:stretch>
          </p:blipFill>
          <p:spPr>
            <a:xfrm>
              <a:off x="7898509" y="1245143"/>
              <a:ext cx="1902163" cy="3060000"/>
            </a:xfrm>
            <a:prstGeom prst="rect">
              <a:avLst/>
            </a:prstGeom>
          </p:spPr>
        </p:pic>
        <p:sp>
          <p:nvSpPr>
            <p:cNvPr id="29" name="TextBox 28">
              <a:extLst>
                <a:ext uri="{FF2B5EF4-FFF2-40B4-BE49-F238E27FC236}">
                  <a16:creationId xmlns:a16="http://schemas.microsoft.com/office/drawing/2014/main" id="{0D87B078-49ED-CB23-8E2E-23D8B30AF939}"/>
                </a:ext>
              </a:extLst>
            </p:cNvPr>
            <p:cNvSpPr txBox="1"/>
            <p:nvPr/>
          </p:nvSpPr>
          <p:spPr>
            <a:xfrm>
              <a:off x="6458859" y="1048488"/>
              <a:ext cx="926536" cy="285912"/>
            </a:xfrm>
            <a:prstGeom prst="rect">
              <a:avLst/>
            </a:prstGeom>
            <a:noFill/>
          </p:spPr>
          <p:txBody>
            <a:bodyPr wrap="none" lIns="0" tIns="0" rIns="0" rtlCol="0">
              <a:spAutoFit/>
            </a:bodyPr>
            <a:lstStyle/>
            <a:p>
              <a:pPr algn="l">
                <a:lnSpc>
                  <a:spcPts val="2000"/>
                </a:lnSpc>
              </a:pPr>
              <a:r>
                <a:rPr lang="en-US" altLang="zh-CN" sz="1400"/>
                <a:t>With motion</a:t>
              </a:r>
              <a:endParaRPr lang="zh-CN" altLang="en-US" sz="1400" err="1"/>
            </a:p>
          </p:txBody>
        </p:sp>
        <p:sp>
          <p:nvSpPr>
            <p:cNvPr id="30" name="TextBox 29">
              <a:extLst>
                <a:ext uri="{FF2B5EF4-FFF2-40B4-BE49-F238E27FC236}">
                  <a16:creationId xmlns:a16="http://schemas.microsoft.com/office/drawing/2014/main" id="{117378DB-2126-3B38-3563-18BFF0815FCE}"/>
                </a:ext>
              </a:extLst>
            </p:cNvPr>
            <p:cNvSpPr txBox="1"/>
            <p:nvPr/>
          </p:nvSpPr>
          <p:spPr>
            <a:xfrm>
              <a:off x="8169591" y="1050824"/>
              <a:ext cx="1279838" cy="285912"/>
            </a:xfrm>
            <a:prstGeom prst="rect">
              <a:avLst/>
            </a:prstGeom>
            <a:noFill/>
          </p:spPr>
          <p:txBody>
            <a:bodyPr wrap="none" lIns="0" tIns="0" rIns="0" rtlCol="0">
              <a:spAutoFit/>
            </a:bodyPr>
            <a:lstStyle/>
            <a:p>
              <a:pPr algn="l">
                <a:lnSpc>
                  <a:spcPts val="2000"/>
                </a:lnSpc>
              </a:pPr>
              <a:r>
                <a:rPr lang="en-US" altLang="zh-CN" sz="1400"/>
                <a:t>Motion corrected</a:t>
              </a:r>
              <a:endParaRPr lang="zh-CN" altLang="en-US" sz="1400" err="1"/>
            </a:p>
          </p:txBody>
        </p:sp>
        <p:pic>
          <p:nvPicPr>
            <p:cNvPr id="32" name="Graphic 31">
              <a:extLst>
                <a:ext uri="{FF2B5EF4-FFF2-40B4-BE49-F238E27FC236}">
                  <a16:creationId xmlns:a16="http://schemas.microsoft.com/office/drawing/2014/main" id="{8AF07AC1-5401-E1BA-9C92-36AC253F003B}"/>
                </a:ext>
              </a:extLst>
            </p:cNvPr>
            <p:cNvPicPr>
              <a:picLocks noChangeAspect="1"/>
            </p:cNvPicPr>
            <p:nvPr/>
          </p:nvPicPr>
          <p:blipFill>
            <a:blip r:embed="rId5">
              <a:extLst>
                <a:ext uri="{96DAC541-7B7A-43D3-8B79-37D633B846F1}">
                  <asvg:svgBlip xmlns:asvg="http://schemas.microsoft.com/office/drawing/2016/SVG/main" r:embed="rId6"/>
                </a:ext>
              </a:extLst>
            </a:blip>
            <a:srcRect t="50000" b="5844"/>
            <a:stretch>
              <a:fillRect/>
            </a:stretch>
          </p:blipFill>
          <p:spPr>
            <a:xfrm>
              <a:off x="5684314" y="4861011"/>
              <a:ext cx="5328952" cy="1960883"/>
            </a:xfrm>
            <a:prstGeom prst="rect">
              <a:avLst/>
            </a:prstGeom>
          </p:spPr>
        </p:pic>
        <p:sp>
          <p:nvSpPr>
            <p:cNvPr id="33" name="TextBox 32">
              <a:extLst>
                <a:ext uri="{FF2B5EF4-FFF2-40B4-BE49-F238E27FC236}">
                  <a16:creationId xmlns:a16="http://schemas.microsoft.com/office/drawing/2014/main" id="{7FCF9E6D-F0ED-722D-D9DC-8C25A9C96772}"/>
                </a:ext>
              </a:extLst>
            </p:cNvPr>
            <p:cNvSpPr txBox="1"/>
            <p:nvPr/>
          </p:nvSpPr>
          <p:spPr>
            <a:xfrm>
              <a:off x="7721077" y="4601497"/>
              <a:ext cx="1488228" cy="289310"/>
            </a:xfrm>
            <a:prstGeom prst="rect">
              <a:avLst/>
            </a:prstGeom>
            <a:noFill/>
          </p:spPr>
          <p:txBody>
            <a:bodyPr wrap="none" lIns="0" tIns="0" rIns="0" rtlCol="0">
              <a:spAutoFit/>
            </a:bodyPr>
            <a:lstStyle/>
            <a:p>
              <a:pPr algn="l">
                <a:lnSpc>
                  <a:spcPts val="2000"/>
                </a:lnSpc>
              </a:pPr>
              <a:r>
                <a:rPr lang="en-US" altLang="zh-CN" sz="1500" b="1">
                  <a:solidFill>
                    <a:schemeClr val="tx1">
                      <a:lumMod val="50000"/>
                    </a:schemeClr>
                  </a:solidFill>
                </a:rPr>
                <a:t>Respiration Curves</a:t>
              </a:r>
              <a:endParaRPr lang="zh-CN" altLang="en-US" sz="1500" b="1" err="1">
                <a:solidFill>
                  <a:schemeClr val="tx1">
                    <a:lumMod val="50000"/>
                  </a:schemeClr>
                </a:solidFill>
              </a:endParaRPr>
            </a:p>
          </p:txBody>
        </p:sp>
        <p:sp>
          <p:nvSpPr>
            <p:cNvPr id="35" name="TextBox 34">
              <a:extLst>
                <a:ext uri="{FF2B5EF4-FFF2-40B4-BE49-F238E27FC236}">
                  <a16:creationId xmlns:a16="http://schemas.microsoft.com/office/drawing/2014/main" id="{57FA7BA4-783E-4819-68FD-2B939DFC6E8B}"/>
                </a:ext>
              </a:extLst>
            </p:cNvPr>
            <p:cNvSpPr txBox="1"/>
            <p:nvPr/>
          </p:nvSpPr>
          <p:spPr>
            <a:xfrm>
              <a:off x="10480663" y="6616771"/>
              <a:ext cx="407163" cy="279179"/>
            </a:xfrm>
            <a:prstGeom prst="rect">
              <a:avLst/>
            </a:prstGeom>
            <a:noFill/>
          </p:spPr>
          <p:txBody>
            <a:bodyPr wrap="none" lIns="0" tIns="0" rIns="0" rtlCol="0">
              <a:spAutoFit/>
            </a:bodyPr>
            <a:lstStyle/>
            <a:p>
              <a:pPr algn="l">
                <a:lnSpc>
                  <a:spcPts val="2000"/>
                </a:lnSpc>
              </a:pPr>
              <a:r>
                <a:rPr lang="en-US" altLang="zh-CN" sz="1200" b="1">
                  <a:solidFill>
                    <a:schemeClr val="tx1">
                      <a:lumMod val="50000"/>
                    </a:schemeClr>
                  </a:solidFill>
                </a:rPr>
                <a:t>[mins]</a:t>
              </a:r>
              <a:endParaRPr lang="zh-CN" altLang="en-US" sz="1200" b="1" err="1">
                <a:solidFill>
                  <a:schemeClr val="tx1">
                    <a:lumMod val="50000"/>
                  </a:schemeClr>
                </a:solidFill>
              </a:endParaRPr>
            </a:p>
          </p:txBody>
        </p:sp>
        <p:sp>
          <p:nvSpPr>
            <p:cNvPr id="36" name="Left Brace 35">
              <a:extLst>
                <a:ext uri="{FF2B5EF4-FFF2-40B4-BE49-F238E27FC236}">
                  <a16:creationId xmlns:a16="http://schemas.microsoft.com/office/drawing/2014/main" id="{2EDBC92D-A254-1913-BA3F-D5D82D589BAE}"/>
                </a:ext>
              </a:extLst>
            </p:cNvPr>
            <p:cNvSpPr/>
            <p:nvPr/>
          </p:nvSpPr>
          <p:spPr>
            <a:xfrm rot="16200000">
              <a:off x="7779768" y="3466863"/>
              <a:ext cx="222825" cy="1972762"/>
            </a:xfrm>
            <a:prstGeom prst="leftBrace">
              <a:avLst>
                <a:gd name="adj1" fmla="val 8333"/>
                <a:gd name="adj2" fmla="val 76914"/>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7" name="TextBox 36">
              <a:extLst>
                <a:ext uri="{FF2B5EF4-FFF2-40B4-BE49-F238E27FC236}">
                  <a16:creationId xmlns:a16="http://schemas.microsoft.com/office/drawing/2014/main" id="{186EA00A-EB90-F544-F6A9-9F06D6696F67}"/>
                </a:ext>
              </a:extLst>
            </p:cNvPr>
            <p:cNvSpPr txBox="1"/>
            <p:nvPr/>
          </p:nvSpPr>
          <p:spPr>
            <a:xfrm>
              <a:off x="6233088" y="4917633"/>
              <a:ext cx="3245586" cy="276999"/>
            </a:xfrm>
            <a:prstGeom prst="rect">
              <a:avLst/>
            </a:prstGeom>
            <a:noFill/>
          </p:spPr>
          <p:txBody>
            <a:bodyPr wrap="square">
              <a:spAutoFit/>
            </a:bodyPr>
            <a:lstStyle/>
            <a:p>
              <a:r>
                <a:rPr lang="en-US" altLang="zh-CN" sz="1200" b="1"/>
                <a:t>Frequency spectrum correlation = 1.00</a:t>
              </a:r>
              <a:endParaRPr lang="zh-CN" altLang="en-US" sz="1200" b="1"/>
            </a:p>
          </p:txBody>
        </p:sp>
      </p:grpSp>
      <p:grpSp>
        <p:nvGrpSpPr>
          <p:cNvPr id="41" name="Group 40">
            <a:extLst>
              <a:ext uri="{FF2B5EF4-FFF2-40B4-BE49-F238E27FC236}">
                <a16:creationId xmlns:a16="http://schemas.microsoft.com/office/drawing/2014/main" id="{AC8AA92D-687A-B7E2-70EA-BDBCB44AF1D5}"/>
              </a:ext>
            </a:extLst>
          </p:cNvPr>
          <p:cNvGrpSpPr/>
          <p:nvPr/>
        </p:nvGrpSpPr>
        <p:grpSpPr>
          <a:xfrm>
            <a:off x="9855865" y="1060268"/>
            <a:ext cx="1733309" cy="3716506"/>
            <a:chOff x="9855865" y="1060268"/>
            <a:chExt cx="1733309" cy="3716506"/>
          </a:xfrm>
        </p:grpSpPr>
        <p:pic>
          <p:nvPicPr>
            <p:cNvPr id="38" name="Picture 37" descr="A close up of an x-ray&#10;&#10;AI-generated content may be incorrect.">
              <a:extLst>
                <a:ext uri="{FF2B5EF4-FFF2-40B4-BE49-F238E27FC236}">
                  <a16:creationId xmlns:a16="http://schemas.microsoft.com/office/drawing/2014/main" id="{469DBCB3-99ED-E4A6-2842-CDCE24D88BCC}"/>
                </a:ext>
              </a:extLst>
            </p:cNvPr>
            <p:cNvPicPr>
              <a:picLocks noChangeAspect="1"/>
            </p:cNvPicPr>
            <p:nvPr/>
          </p:nvPicPr>
          <p:blipFill>
            <a:blip r:embed="rId9">
              <a:extLst>
                <a:ext uri="{28A0092B-C50C-407E-A947-70E740481C1C}">
                  <a14:useLocalDpi xmlns:a14="http://schemas.microsoft.com/office/drawing/2010/main" val="0"/>
                </a:ext>
              </a:extLst>
            </a:blip>
            <a:srcRect t="27936" r="7682" b="27725"/>
            <a:stretch>
              <a:fillRect/>
            </a:stretch>
          </p:blipFill>
          <p:spPr>
            <a:xfrm>
              <a:off x="10085546" y="1245143"/>
              <a:ext cx="1503628" cy="3365230"/>
            </a:xfrm>
            <a:prstGeom prst="rect">
              <a:avLst/>
            </a:prstGeom>
          </p:spPr>
        </p:pic>
        <p:sp>
          <p:nvSpPr>
            <p:cNvPr id="39" name="TextBox 38">
              <a:extLst>
                <a:ext uri="{FF2B5EF4-FFF2-40B4-BE49-F238E27FC236}">
                  <a16:creationId xmlns:a16="http://schemas.microsoft.com/office/drawing/2014/main" id="{479A0B0F-63CE-77CC-BC42-EFF205E467BE}"/>
                </a:ext>
              </a:extLst>
            </p:cNvPr>
            <p:cNvSpPr txBox="1"/>
            <p:nvPr/>
          </p:nvSpPr>
          <p:spPr>
            <a:xfrm>
              <a:off x="10186920" y="1060268"/>
              <a:ext cx="1243995" cy="285912"/>
            </a:xfrm>
            <a:prstGeom prst="rect">
              <a:avLst/>
            </a:prstGeom>
            <a:noFill/>
          </p:spPr>
          <p:txBody>
            <a:bodyPr wrap="none" lIns="0" tIns="0" rIns="0" rtlCol="0">
              <a:spAutoFit/>
            </a:bodyPr>
            <a:lstStyle/>
            <a:p>
              <a:pPr algn="l">
                <a:lnSpc>
                  <a:spcPts val="2000"/>
                </a:lnSpc>
              </a:pPr>
              <a:r>
                <a:rPr lang="en-US" altLang="zh-CN" sz="1400"/>
                <a:t>Real patient scan</a:t>
              </a:r>
              <a:endParaRPr lang="zh-CN" altLang="en-US" sz="1400" err="1"/>
            </a:p>
          </p:txBody>
        </p:sp>
        <p:sp>
          <p:nvSpPr>
            <p:cNvPr id="40" name="Arrow: Down 39">
              <a:extLst>
                <a:ext uri="{FF2B5EF4-FFF2-40B4-BE49-F238E27FC236}">
                  <a16:creationId xmlns:a16="http://schemas.microsoft.com/office/drawing/2014/main" id="{8D4AF308-4F38-772D-946D-59C641C1DBC5}"/>
                </a:ext>
              </a:extLst>
            </p:cNvPr>
            <p:cNvSpPr/>
            <p:nvPr/>
          </p:nvSpPr>
          <p:spPr>
            <a:xfrm rot="2280186">
              <a:off x="9855865" y="4555087"/>
              <a:ext cx="407162" cy="221687"/>
            </a:xfrm>
            <a:prstGeom prst="down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TextBox 44">
            <a:extLst>
              <a:ext uri="{FF2B5EF4-FFF2-40B4-BE49-F238E27FC236}">
                <a16:creationId xmlns:a16="http://schemas.microsoft.com/office/drawing/2014/main" id="{952F87D5-F01C-B094-D840-2B6667206116}"/>
              </a:ext>
            </a:extLst>
          </p:cNvPr>
          <p:cNvSpPr txBox="1"/>
          <p:nvPr/>
        </p:nvSpPr>
        <p:spPr>
          <a:xfrm>
            <a:off x="8714305" y="575561"/>
            <a:ext cx="2945230" cy="302647"/>
          </a:xfrm>
          <a:prstGeom prst="rect">
            <a:avLst/>
          </a:prstGeom>
          <a:noFill/>
        </p:spPr>
        <p:txBody>
          <a:bodyPr wrap="none" lIns="0" tIns="0" rIns="0" rtlCol="0">
            <a:spAutoFit/>
          </a:bodyPr>
          <a:lstStyle/>
          <a:p>
            <a:pPr>
              <a:lnSpc>
                <a:spcPts val="2000"/>
              </a:lnSpc>
            </a:pPr>
            <a:r>
              <a:rPr lang="en-US" altLang="zh-CN" b="1">
                <a:solidFill>
                  <a:schemeClr val="tx1">
                    <a:lumMod val="50000"/>
                  </a:schemeClr>
                </a:solidFill>
              </a:rPr>
              <a:t>Voxel size: 1.5×1.5 ×1.5 mm</a:t>
            </a:r>
            <a:r>
              <a:rPr lang="en-US" altLang="zh-CN" b="1" baseline="30000">
                <a:solidFill>
                  <a:schemeClr val="tx1">
                    <a:lumMod val="50000"/>
                  </a:schemeClr>
                </a:solidFill>
              </a:rPr>
              <a:t>3</a:t>
            </a:r>
            <a:endParaRPr lang="zh-CN" altLang="en-US" b="1" err="1">
              <a:solidFill>
                <a:schemeClr val="tx1">
                  <a:lumMod val="50000"/>
                </a:schemeClr>
              </a:solidFill>
            </a:endParaRPr>
          </a:p>
        </p:txBody>
      </p:sp>
    </p:spTree>
    <p:extLst>
      <p:ext uri="{BB962C8B-B14F-4D97-AF65-F5344CB8AC3E}">
        <p14:creationId xmlns:p14="http://schemas.microsoft.com/office/powerpoint/2010/main" val="3943579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DEDA54-5D4E-75E4-CE77-F1357C2AF668}"/>
              </a:ext>
            </a:extLst>
          </p:cNvPr>
          <p:cNvSpPr>
            <a:spLocks noGrp="1"/>
          </p:cNvSpPr>
          <p:nvPr>
            <p:ph type="title"/>
          </p:nvPr>
        </p:nvSpPr>
        <p:spPr/>
        <p:txBody>
          <a:bodyPr/>
          <a:lstStyle/>
          <a:p>
            <a:r>
              <a:rPr lang="en-US" altLang="zh-CN"/>
              <a:t>End-to-end verification with XCAT phantom</a:t>
            </a:r>
            <a:endParaRPr lang="zh-CN" altLang="en-US"/>
          </a:p>
        </p:txBody>
      </p:sp>
      <p:sp>
        <p:nvSpPr>
          <p:cNvPr id="6" name="Slide Number Placeholder 5">
            <a:extLst>
              <a:ext uri="{FF2B5EF4-FFF2-40B4-BE49-F238E27FC236}">
                <a16:creationId xmlns:a16="http://schemas.microsoft.com/office/drawing/2014/main" id="{AFADD706-16AD-A83A-F004-E4DE800D2CA8}"/>
              </a:ext>
            </a:extLst>
          </p:cNvPr>
          <p:cNvSpPr>
            <a:spLocks noGrp="1"/>
          </p:cNvSpPr>
          <p:nvPr>
            <p:ph type="sldNum" sz="quarter" idx="15"/>
          </p:nvPr>
        </p:nvSpPr>
        <p:spPr/>
        <p:txBody>
          <a:bodyPr/>
          <a:lstStyle/>
          <a:p>
            <a:pPr algn="ctr"/>
            <a:fld id="{DA3D6B9D-FDB9-409D-A747-E73B4DE87BD0}" type="slidenum">
              <a:rPr lang="de-DE" smtClean="0"/>
              <a:pPr algn="ctr"/>
              <a:t>22</a:t>
            </a:fld>
            <a:endParaRPr lang="de-DE"/>
          </a:p>
        </p:txBody>
      </p:sp>
      <p:pic>
        <p:nvPicPr>
          <p:cNvPr id="7" name="Graphic 1">
            <a:extLst>
              <a:ext uri="{FF2B5EF4-FFF2-40B4-BE49-F238E27FC236}">
                <a16:creationId xmlns:a16="http://schemas.microsoft.com/office/drawing/2014/main" id="{C0BD1CBE-92FF-EFF4-9DA1-6314B31EA6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3871" y="1506638"/>
            <a:ext cx="4498978" cy="3172552"/>
          </a:xfrm>
          <a:prstGeom prst="rect">
            <a:avLst/>
          </a:prstGeom>
        </p:spPr>
      </p:pic>
      <p:pic>
        <p:nvPicPr>
          <p:cNvPr id="9" name="Picture 8">
            <a:extLst>
              <a:ext uri="{FF2B5EF4-FFF2-40B4-BE49-F238E27FC236}">
                <a16:creationId xmlns:a16="http://schemas.microsoft.com/office/drawing/2014/main" id="{E04B7CD3-85F4-E770-DF7A-49C45F880BD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1563" y="1845729"/>
            <a:ext cx="4500000" cy="2394163"/>
          </a:xfrm>
          <a:prstGeom prst="rect">
            <a:avLst/>
          </a:prstGeom>
          <a:noFill/>
        </p:spPr>
      </p:pic>
      <p:sp>
        <p:nvSpPr>
          <p:cNvPr id="11" name="TextBox 10">
            <a:extLst>
              <a:ext uri="{FF2B5EF4-FFF2-40B4-BE49-F238E27FC236}">
                <a16:creationId xmlns:a16="http://schemas.microsoft.com/office/drawing/2014/main" id="{6BCDF037-F295-3D1C-0479-F14D2C1C5763}"/>
              </a:ext>
            </a:extLst>
          </p:cNvPr>
          <p:cNvSpPr txBox="1"/>
          <p:nvPr/>
        </p:nvSpPr>
        <p:spPr>
          <a:xfrm>
            <a:off x="6395629" y="1568730"/>
            <a:ext cx="880369" cy="276999"/>
          </a:xfrm>
          <a:prstGeom prst="rect">
            <a:avLst/>
          </a:prstGeom>
          <a:noFill/>
        </p:spPr>
        <p:txBody>
          <a:bodyPr wrap="none" rtlCol="0">
            <a:spAutoFit/>
          </a:bodyPr>
          <a:lstStyle/>
          <a:p>
            <a:r>
              <a:rPr lang="en-US" altLang="zh-CN" sz="1200" b="1"/>
              <a:t>Reference</a:t>
            </a:r>
            <a:endParaRPr lang="zh-CN" altLang="en-US" sz="1200" b="1"/>
          </a:p>
        </p:txBody>
      </p:sp>
      <p:sp>
        <p:nvSpPr>
          <p:cNvPr id="12" name="TextBox 11">
            <a:extLst>
              <a:ext uri="{FF2B5EF4-FFF2-40B4-BE49-F238E27FC236}">
                <a16:creationId xmlns:a16="http://schemas.microsoft.com/office/drawing/2014/main" id="{C051C72A-005A-07B9-3483-112E318E6FC3}"/>
              </a:ext>
            </a:extLst>
          </p:cNvPr>
          <p:cNvSpPr txBox="1"/>
          <p:nvPr/>
        </p:nvSpPr>
        <p:spPr>
          <a:xfrm>
            <a:off x="7798404" y="1583018"/>
            <a:ext cx="1066318" cy="276999"/>
          </a:xfrm>
          <a:prstGeom prst="rect">
            <a:avLst/>
          </a:prstGeom>
          <a:noFill/>
        </p:spPr>
        <p:txBody>
          <a:bodyPr wrap="none" rtlCol="0">
            <a:spAutoFit/>
          </a:bodyPr>
          <a:lstStyle/>
          <a:p>
            <a:r>
              <a:rPr lang="en-US" altLang="zh-CN" sz="1200" b="1"/>
              <a:t>With motion</a:t>
            </a:r>
            <a:endParaRPr lang="zh-CN" altLang="en-US" sz="1200" b="1"/>
          </a:p>
        </p:txBody>
      </p:sp>
      <p:sp>
        <p:nvSpPr>
          <p:cNvPr id="13" name="TextBox 12">
            <a:extLst>
              <a:ext uri="{FF2B5EF4-FFF2-40B4-BE49-F238E27FC236}">
                <a16:creationId xmlns:a16="http://schemas.microsoft.com/office/drawing/2014/main" id="{03FDD76B-1EAA-553A-0C0C-B062DEB5814F}"/>
              </a:ext>
            </a:extLst>
          </p:cNvPr>
          <p:cNvSpPr txBox="1"/>
          <p:nvPr/>
        </p:nvSpPr>
        <p:spPr>
          <a:xfrm>
            <a:off x="9140166" y="1583018"/>
            <a:ext cx="1401346" cy="276999"/>
          </a:xfrm>
          <a:prstGeom prst="rect">
            <a:avLst/>
          </a:prstGeom>
          <a:noFill/>
        </p:spPr>
        <p:txBody>
          <a:bodyPr wrap="none" rtlCol="0">
            <a:spAutoFit/>
          </a:bodyPr>
          <a:lstStyle/>
          <a:p>
            <a:r>
              <a:rPr lang="en-US" altLang="zh-CN" sz="1200" b="1"/>
              <a:t>Motion corrected</a:t>
            </a:r>
            <a:endParaRPr lang="zh-CN" altLang="en-US" sz="1200" b="1"/>
          </a:p>
        </p:txBody>
      </p:sp>
      <p:sp>
        <p:nvSpPr>
          <p:cNvPr id="14" name="TextBox 13">
            <a:extLst>
              <a:ext uri="{FF2B5EF4-FFF2-40B4-BE49-F238E27FC236}">
                <a16:creationId xmlns:a16="http://schemas.microsoft.com/office/drawing/2014/main" id="{730E235C-7803-B28D-E7BB-00BB99751412}"/>
              </a:ext>
            </a:extLst>
          </p:cNvPr>
          <p:cNvSpPr txBox="1"/>
          <p:nvPr/>
        </p:nvSpPr>
        <p:spPr>
          <a:xfrm>
            <a:off x="1180388" y="4931117"/>
            <a:ext cx="3447610" cy="559127"/>
          </a:xfrm>
          <a:prstGeom prst="rect">
            <a:avLst/>
          </a:prstGeom>
          <a:solidFill>
            <a:schemeClr val="bg1">
              <a:lumMod val="85000"/>
            </a:schemeClr>
          </a:solidFill>
          <a:ln>
            <a:solidFill>
              <a:schemeClr val="tx1">
                <a:lumMod val="50000"/>
              </a:schemeClr>
            </a:solidFill>
          </a:ln>
        </p:spPr>
        <p:txBody>
          <a:bodyPr wrap="none" lIns="0" tIns="0" rIns="0" rtlCol="0">
            <a:spAutoFit/>
          </a:bodyPr>
          <a:lstStyle/>
          <a:p>
            <a:pPr marL="285750" indent="-285750" algn="l">
              <a:lnSpc>
                <a:spcPts val="2000"/>
              </a:lnSpc>
              <a:buFont typeface="Wingdings" panose="05000000000000000000" pitchFamily="2" charset="2"/>
              <a:buChar char="Ø"/>
            </a:pPr>
            <a:r>
              <a:rPr lang="en-US" altLang="zh-CN" err="1">
                <a:solidFill>
                  <a:schemeClr val="tx1">
                    <a:lumMod val="50000"/>
                  </a:schemeClr>
                </a:solidFill>
              </a:rPr>
              <a:t>max_diaphragm_motion</a:t>
            </a:r>
            <a:r>
              <a:rPr lang="en-US" altLang="zh-CN">
                <a:solidFill>
                  <a:schemeClr val="tx1">
                    <a:lumMod val="50000"/>
                  </a:schemeClr>
                </a:solidFill>
              </a:rPr>
              <a:t> = 2.0 cm</a:t>
            </a:r>
          </a:p>
          <a:p>
            <a:pPr marL="285750" indent="-285750" algn="l">
              <a:lnSpc>
                <a:spcPts val="2000"/>
              </a:lnSpc>
              <a:buFont typeface="Wingdings" panose="05000000000000000000" pitchFamily="2" charset="2"/>
              <a:buChar char="Ø"/>
            </a:pPr>
            <a:r>
              <a:rPr lang="en-US" altLang="zh-CN">
                <a:solidFill>
                  <a:schemeClr val="tx1">
                    <a:lumMod val="50000"/>
                  </a:schemeClr>
                </a:solidFill>
              </a:rPr>
              <a:t>Respiration curve, max. = 40 mm</a:t>
            </a:r>
            <a:endParaRPr lang="zh-CN" altLang="en-US" err="1">
              <a:solidFill>
                <a:schemeClr val="tx1">
                  <a:lumMod val="50000"/>
                </a:schemeClr>
              </a:solidFill>
            </a:endParaRPr>
          </a:p>
        </p:txBody>
      </p:sp>
      <p:sp>
        <p:nvSpPr>
          <p:cNvPr id="15" name="TextBox 14">
            <a:extLst>
              <a:ext uri="{FF2B5EF4-FFF2-40B4-BE49-F238E27FC236}">
                <a16:creationId xmlns:a16="http://schemas.microsoft.com/office/drawing/2014/main" id="{BFDA8221-5AC3-AD0A-D220-EDAAE269B4D3}"/>
              </a:ext>
            </a:extLst>
          </p:cNvPr>
          <p:cNvSpPr txBox="1"/>
          <p:nvPr/>
        </p:nvSpPr>
        <p:spPr>
          <a:xfrm>
            <a:off x="6607758" y="4931116"/>
            <a:ext cx="3447610" cy="559127"/>
          </a:xfrm>
          <a:prstGeom prst="rect">
            <a:avLst/>
          </a:prstGeom>
          <a:solidFill>
            <a:schemeClr val="bg1">
              <a:lumMod val="85000"/>
            </a:schemeClr>
          </a:solidFill>
          <a:ln>
            <a:solidFill>
              <a:schemeClr val="tx1">
                <a:lumMod val="50000"/>
              </a:schemeClr>
            </a:solidFill>
          </a:ln>
        </p:spPr>
        <p:txBody>
          <a:bodyPr wrap="none" lIns="0" tIns="0" rIns="0" rtlCol="0">
            <a:spAutoFit/>
          </a:bodyPr>
          <a:lstStyle/>
          <a:p>
            <a:pPr marL="285750" indent="-285750" algn="l">
              <a:lnSpc>
                <a:spcPts val="2000"/>
              </a:lnSpc>
              <a:buFont typeface="Wingdings" panose="05000000000000000000" pitchFamily="2" charset="2"/>
              <a:buChar char="Ø"/>
            </a:pPr>
            <a:r>
              <a:rPr lang="en-US" altLang="zh-CN" err="1">
                <a:solidFill>
                  <a:schemeClr val="tx1">
                    <a:lumMod val="50000"/>
                  </a:schemeClr>
                </a:solidFill>
              </a:rPr>
              <a:t>max_diaphragm_motion</a:t>
            </a:r>
            <a:r>
              <a:rPr lang="en-US" altLang="zh-CN">
                <a:solidFill>
                  <a:schemeClr val="tx1">
                    <a:lumMod val="50000"/>
                  </a:schemeClr>
                </a:solidFill>
              </a:rPr>
              <a:t> = 2.0 cm</a:t>
            </a:r>
          </a:p>
          <a:p>
            <a:pPr marL="285750" indent="-285750" algn="l">
              <a:lnSpc>
                <a:spcPts val="2000"/>
              </a:lnSpc>
              <a:buFont typeface="Wingdings" panose="05000000000000000000" pitchFamily="2" charset="2"/>
              <a:buChar char="Ø"/>
            </a:pPr>
            <a:r>
              <a:rPr lang="en-US" altLang="zh-CN">
                <a:solidFill>
                  <a:schemeClr val="tx1">
                    <a:lumMod val="50000"/>
                  </a:schemeClr>
                </a:solidFill>
              </a:rPr>
              <a:t>Respiration curve, max. = 20 mm</a:t>
            </a:r>
            <a:endParaRPr lang="zh-CN" altLang="en-US" err="1">
              <a:solidFill>
                <a:schemeClr val="tx1">
                  <a:lumMod val="50000"/>
                </a:schemeClr>
              </a:solidFill>
            </a:endParaRPr>
          </a:p>
        </p:txBody>
      </p:sp>
      <p:grpSp>
        <p:nvGrpSpPr>
          <p:cNvPr id="18" name="Group 17">
            <a:extLst>
              <a:ext uri="{FF2B5EF4-FFF2-40B4-BE49-F238E27FC236}">
                <a16:creationId xmlns:a16="http://schemas.microsoft.com/office/drawing/2014/main" id="{CC666DF2-AF48-6CA7-E05B-55E5F84DEBF9}"/>
              </a:ext>
            </a:extLst>
          </p:cNvPr>
          <p:cNvGrpSpPr/>
          <p:nvPr/>
        </p:nvGrpSpPr>
        <p:grpSpPr>
          <a:xfrm>
            <a:off x="1871481" y="5742171"/>
            <a:ext cx="5448077" cy="815553"/>
            <a:chOff x="1871481" y="5742171"/>
            <a:chExt cx="5448077" cy="815553"/>
          </a:xfrm>
        </p:grpSpPr>
        <p:sp>
          <p:nvSpPr>
            <p:cNvPr id="16" name="TextBox 15">
              <a:extLst>
                <a:ext uri="{FF2B5EF4-FFF2-40B4-BE49-F238E27FC236}">
                  <a16:creationId xmlns:a16="http://schemas.microsoft.com/office/drawing/2014/main" id="{3007B92E-FA5D-E19C-E129-CDD00A8E359A}"/>
                </a:ext>
              </a:extLst>
            </p:cNvPr>
            <p:cNvSpPr txBox="1"/>
            <p:nvPr/>
          </p:nvSpPr>
          <p:spPr>
            <a:xfrm>
              <a:off x="1871481" y="5742171"/>
              <a:ext cx="3818481" cy="302647"/>
            </a:xfrm>
            <a:prstGeom prst="rect">
              <a:avLst/>
            </a:prstGeom>
            <a:noFill/>
          </p:spPr>
          <p:txBody>
            <a:bodyPr wrap="none" lIns="0" tIns="0" rIns="0" rtlCol="0">
              <a:spAutoFit/>
            </a:bodyPr>
            <a:lstStyle/>
            <a:p>
              <a:pPr algn="l">
                <a:lnSpc>
                  <a:spcPts val="2000"/>
                </a:lnSpc>
              </a:pPr>
              <a:r>
                <a:rPr lang="en-US" altLang="zh-CN">
                  <a:solidFill>
                    <a:schemeClr val="tx1">
                      <a:lumMod val="50000"/>
                    </a:schemeClr>
                  </a:solidFill>
                </a:rPr>
                <a:t>A proper configuration for 163 cm XCAT:</a:t>
              </a:r>
              <a:endParaRPr lang="zh-CN" altLang="en-US" err="1">
                <a:solidFill>
                  <a:schemeClr val="tx1">
                    <a:lumMod val="50000"/>
                  </a:schemeClr>
                </a:solidFill>
              </a:endParaRPr>
            </a:p>
          </p:txBody>
        </p:sp>
        <p:sp>
          <p:nvSpPr>
            <p:cNvPr id="17" name="TextBox 16">
              <a:extLst>
                <a:ext uri="{FF2B5EF4-FFF2-40B4-BE49-F238E27FC236}">
                  <a16:creationId xmlns:a16="http://schemas.microsoft.com/office/drawing/2014/main" id="{1070FF3A-0E71-78B4-2D91-82F1200980E5}"/>
                </a:ext>
              </a:extLst>
            </p:cNvPr>
            <p:cNvSpPr txBox="1"/>
            <p:nvPr/>
          </p:nvSpPr>
          <p:spPr>
            <a:xfrm>
              <a:off x="3871948" y="5998597"/>
              <a:ext cx="3447610" cy="559127"/>
            </a:xfrm>
            <a:prstGeom prst="rect">
              <a:avLst/>
            </a:prstGeom>
            <a:solidFill>
              <a:schemeClr val="bg1">
                <a:lumMod val="85000"/>
              </a:schemeClr>
            </a:solidFill>
            <a:ln>
              <a:solidFill>
                <a:schemeClr val="tx1">
                  <a:lumMod val="50000"/>
                </a:schemeClr>
              </a:solidFill>
            </a:ln>
          </p:spPr>
          <p:txBody>
            <a:bodyPr wrap="none" lIns="0" tIns="0" rIns="0" rtlCol="0">
              <a:spAutoFit/>
            </a:bodyPr>
            <a:lstStyle/>
            <a:p>
              <a:pPr marL="285750" indent="-285750" algn="l">
                <a:lnSpc>
                  <a:spcPts val="2000"/>
                </a:lnSpc>
                <a:buFont typeface="Wingdings" panose="05000000000000000000" pitchFamily="2" charset="2"/>
                <a:buChar char="Ø"/>
              </a:pPr>
              <a:r>
                <a:rPr lang="en-US" altLang="zh-CN" err="1">
                  <a:solidFill>
                    <a:schemeClr val="tx1">
                      <a:lumMod val="50000"/>
                    </a:schemeClr>
                  </a:solidFill>
                </a:rPr>
                <a:t>max_diaphragm_motion</a:t>
              </a:r>
              <a:r>
                <a:rPr lang="en-US" altLang="zh-CN">
                  <a:solidFill>
                    <a:schemeClr val="tx1">
                      <a:lumMod val="50000"/>
                    </a:schemeClr>
                  </a:solidFill>
                </a:rPr>
                <a:t> = 2.0 cm</a:t>
              </a:r>
            </a:p>
            <a:p>
              <a:pPr marL="285750" indent="-285750" algn="l">
                <a:lnSpc>
                  <a:spcPts val="2000"/>
                </a:lnSpc>
                <a:buFont typeface="Wingdings" panose="05000000000000000000" pitchFamily="2" charset="2"/>
                <a:buChar char="Ø"/>
              </a:pPr>
              <a:r>
                <a:rPr lang="en-US" altLang="zh-CN">
                  <a:solidFill>
                    <a:schemeClr val="tx1">
                      <a:lumMod val="50000"/>
                    </a:schemeClr>
                  </a:solidFill>
                </a:rPr>
                <a:t>Respiration curve, max. = 10 mm</a:t>
              </a:r>
              <a:endParaRPr lang="zh-CN" altLang="en-US" err="1">
                <a:solidFill>
                  <a:schemeClr val="tx1">
                    <a:lumMod val="50000"/>
                  </a:schemeClr>
                </a:solidFill>
              </a:endParaRPr>
            </a:p>
          </p:txBody>
        </p:sp>
      </p:grpSp>
    </p:spTree>
    <p:extLst>
      <p:ext uri="{BB962C8B-B14F-4D97-AF65-F5344CB8AC3E}">
        <p14:creationId xmlns:p14="http://schemas.microsoft.com/office/powerpoint/2010/main" val="190578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078E6-CF7F-B275-C273-0F84CED2612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5050026-CACB-DA0E-A026-E9D9D5F2D3BF}"/>
              </a:ext>
            </a:extLst>
          </p:cNvPr>
          <p:cNvSpPr>
            <a:spLocks noGrp="1"/>
          </p:cNvSpPr>
          <p:nvPr>
            <p:ph type="body" sz="quarter" idx="12"/>
          </p:nvPr>
        </p:nvSpPr>
        <p:spPr/>
        <p:txBody>
          <a:bodyPr/>
          <a:lstStyle/>
          <a:p>
            <a:endParaRPr lang="zh-CN" altLang="en-US"/>
          </a:p>
        </p:txBody>
      </p:sp>
      <p:sp>
        <p:nvSpPr>
          <p:cNvPr id="4" name="Title 3">
            <a:extLst>
              <a:ext uri="{FF2B5EF4-FFF2-40B4-BE49-F238E27FC236}">
                <a16:creationId xmlns:a16="http://schemas.microsoft.com/office/drawing/2014/main" id="{8CA1BF77-A520-73BE-FD81-55E7E6D90630}"/>
              </a:ext>
            </a:extLst>
          </p:cNvPr>
          <p:cNvSpPr>
            <a:spLocks noGrp="1"/>
          </p:cNvSpPr>
          <p:nvPr>
            <p:ph type="title"/>
          </p:nvPr>
        </p:nvSpPr>
        <p:spPr>
          <a:xfrm>
            <a:off x="744022" y="2125337"/>
            <a:ext cx="10703956" cy="1524000"/>
          </a:xfrm>
        </p:spPr>
        <p:txBody>
          <a:bodyPr/>
          <a:lstStyle/>
          <a:p>
            <a:pPr algn="ctr"/>
            <a:r>
              <a:rPr lang="en-US" altLang="zh-CN" dirty="0"/>
              <a:t>Tackling overlapping object, truncation and towards more realistic breast phantoms</a:t>
            </a:r>
          </a:p>
        </p:txBody>
      </p:sp>
      <p:sp>
        <p:nvSpPr>
          <p:cNvPr id="6" name="Slide Number Placeholder 5">
            <a:extLst>
              <a:ext uri="{FF2B5EF4-FFF2-40B4-BE49-F238E27FC236}">
                <a16:creationId xmlns:a16="http://schemas.microsoft.com/office/drawing/2014/main" id="{7C64E0F9-93DB-31B3-B7BE-9C34FA13C1B8}"/>
              </a:ext>
            </a:extLst>
          </p:cNvPr>
          <p:cNvSpPr>
            <a:spLocks noGrp="1"/>
          </p:cNvSpPr>
          <p:nvPr>
            <p:ph type="sldNum" sz="quarter" idx="15"/>
          </p:nvPr>
        </p:nvSpPr>
        <p:spPr/>
        <p:txBody>
          <a:bodyPr/>
          <a:lstStyle/>
          <a:p>
            <a:pPr algn="ctr"/>
            <a:fld id="{DA3D6B9D-FDB9-409D-A747-E73B4DE87BD0}" type="slidenum">
              <a:rPr lang="de-DE" smtClean="0"/>
              <a:pPr algn="ctr"/>
              <a:t>23</a:t>
            </a:fld>
            <a:endParaRPr lang="de-DE"/>
          </a:p>
        </p:txBody>
      </p:sp>
    </p:spTree>
    <p:extLst>
      <p:ext uri="{BB962C8B-B14F-4D97-AF65-F5344CB8AC3E}">
        <p14:creationId xmlns:p14="http://schemas.microsoft.com/office/powerpoint/2010/main" val="183747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15C788-07D4-D8E4-87BA-6454D84467B7}"/>
              </a:ext>
            </a:extLst>
          </p:cNvPr>
          <p:cNvSpPr>
            <a:spLocks noGrp="1"/>
          </p:cNvSpPr>
          <p:nvPr>
            <p:ph type="title"/>
          </p:nvPr>
        </p:nvSpPr>
        <p:spPr>
          <a:xfrm>
            <a:off x="166572" y="-445496"/>
            <a:ext cx="9055641" cy="1524000"/>
          </a:xfrm>
        </p:spPr>
        <p:txBody>
          <a:bodyPr/>
          <a:lstStyle/>
          <a:p>
            <a:r>
              <a:rPr lang="en-US" altLang="zh-CN"/>
              <a:t>Integration of XCAT Phantom into Other Scanners </a:t>
            </a:r>
            <a:endParaRPr lang="zh-CN" altLang="en-US"/>
          </a:p>
        </p:txBody>
      </p:sp>
      <p:sp>
        <p:nvSpPr>
          <p:cNvPr id="6" name="Slide Number Placeholder 5">
            <a:extLst>
              <a:ext uri="{FF2B5EF4-FFF2-40B4-BE49-F238E27FC236}">
                <a16:creationId xmlns:a16="http://schemas.microsoft.com/office/drawing/2014/main" id="{D73472B4-0845-F2E4-3DD3-605116028BC0}"/>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A3D6B9D-FDB9-409D-A747-E73B4DE87BD0}" type="slidenum">
              <a:rPr kumimoji="0" lang="de-DE" sz="1600" b="0" i="0" u="none" strike="noStrike" kern="1200" cap="none" spc="0" normalizeH="0" baseline="0" noProof="0" smtClean="0">
                <a:ln>
                  <a:noFill/>
                </a:ln>
                <a:solidFill>
                  <a:srgbClr val="BAA874"/>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de-DE" sz="1600" b="0" i="0" u="none" strike="noStrike" kern="1200" cap="none" spc="0" normalizeH="0" baseline="0" noProof="0">
              <a:ln>
                <a:noFill/>
              </a:ln>
              <a:solidFill>
                <a:srgbClr val="BAA874"/>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ED418BB-9C9F-C4FA-5E45-256C1EE9D755}"/>
              </a:ext>
            </a:extLst>
          </p:cNvPr>
          <p:cNvPicPr>
            <a:picLocks noChangeAspect="1"/>
          </p:cNvPicPr>
          <p:nvPr/>
        </p:nvPicPr>
        <p:blipFill>
          <a:blip r:embed="rId3">
            <a:extLst>
              <a:ext uri="{28A0092B-C50C-407E-A947-70E740481C1C}">
                <a14:useLocalDpi xmlns:a14="http://schemas.microsoft.com/office/drawing/2010/main" val="0"/>
              </a:ext>
            </a:extLst>
          </a:blip>
          <a:srcRect r="66595"/>
          <a:stretch>
            <a:fillRect/>
          </a:stretch>
        </p:blipFill>
        <p:spPr bwMode="auto">
          <a:xfrm>
            <a:off x="564568" y="1786584"/>
            <a:ext cx="2062431" cy="3284832"/>
          </a:xfrm>
          <a:prstGeom prst="rect">
            <a:avLst/>
          </a:prstGeom>
          <a:noFill/>
        </p:spPr>
      </p:pic>
      <p:sp>
        <p:nvSpPr>
          <p:cNvPr id="61" name="Rectangle: Rounded Corners 60">
            <a:extLst>
              <a:ext uri="{FF2B5EF4-FFF2-40B4-BE49-F238E27FC236}">
                <a16:creationId xmlns:a16="http://schemas.microsoft.com/office/drawing/2014/main" id="{A9D3C0C6-C5FB-8464-0E5F-88BB34718561}"/>
              </a:ext>
            </a:extLst>
          </p:cNvPr>
          <p:cNvSpPr/>
          <p:nvPr/>
        </p:nvSpPr>
        <p:spPr>
          <a:xfrm>
            <a:off x="3704290" y="4189118"/>
            <a:ext cx="7037204" cy="2466940"/>
          </a:xfrm>
          <a:prstGeom prst="roundRect">
            <a:avLst/>
          </a:prstGeom>
          <a:solidFill>
            <a:srgbClr val="FFFFFF"/>
          </a:solidFill>
          <a:ln>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3C3C41"/>
                </a:solidFill>
                <a:effectLst/>
                <a:uLnTx/>
                <a:uFillTx/>
                <a:latin typeface="Calibri"/>
                <a:ea typeface="+mn-ea"/>
                <a:cs typeface="+mn-cs"/>
              </a:rPr>
              <a:t>Developing a dedicated breast PET/MR insert integrated with the Biograph </a:t>
            </a:r>
            <a:r>
              <a:rPr kumimoji="0" lang="en-US" sz="1600" b="0" i="0" u="none" strike="noStrike" kern="1200" cap="none" spc="0" normalizeH="0" baseline="0" noProof="0" dirty="0" err="1">
                <a:ln>
                  <a:noFill/>
                </a:ln>
                <a:solidFill>
                  <a:srgbClr val="3C3C41"/>
                </a:solidFill>
                <a:effectLst/>
                <a:uLnTx/>
                <a:uFillTx/>
                <a:latin typeface="Calibri"/>
                <a:ea typeface="+mn-ea"/>
                <a:cs typeface="+mn-cs"/>
              </a:rPr>
              <a:t>mMR</a:t>
            </a:r>
            <a:r>
              <a:rPr kumimoji="0" lang="en-US" sz="1600" b="0" i="0" u="none" strike="noStrike" kern="1200" cap="none" spc="0" normalizeH="0" baseline="0" noProof="0" dirty="0">
                <a:ln>
                  <a:noFill/>
                </a:ln>
                <a:solidFill>
                  <a:srgbClr val="3C3C41"/>
                </a:solidFill>
                <a:effectLst/>
                <a:uLnTx/>
                <a:uFillTx/>
                <a:latin typeface="Calibri"/>
                <a:ea typeface="+mn-ea"/>
                <a:cs typeface="+mn-cs"/>
              </a:rPr>
              <a:t> to improve </a:t>
            </a:r>
            <a:r>
              <a:rPr kumimoji="0" lang="en-US" sz="1600" b="1" i="1" u="none" strike="noStrike" kern="1200" cap="none" spc="0" normalizeH="0" baseline="0" noProof="0" dirty="0">
                <a:ln>
                  <a:noFill/>
                </a:ln>
                <a:solidFill>
                  <a:srgbClr val="3C3C41"/>
                </a:solidFill>
                <a:effectLst/>
                <a:uLnTx/>
                <a:uFillTx/>
                <a:latin typeface="Calibri"/>
                <a:ea typeface="+mn-ea"/>
                <a:cs typeface="+mn-cs"/>
              </a:rPr>
              <a:t>breast cancer </a:t>
            </a:r>
            <a:r>
              <a:rPr kumimoji="0" lang="en-US" sz="1600" b="0" i="0" u="none" strike="noStrike" kern="1200" cap="none" spc="0" normalizeH="0" baseline="0" noProof="0" dirty="0">
                <a:ln>
                  <a:noFill/>
                </a:ln>
                <a:solidFill>
                  <a:srgbClr val="3C3C41"/>
                </a:solidFill>
                <a:effectLst/>
                <a:uLnTx/>
                <a:uFillTx/>
                <a:latin typeface="Calibri"/>
                <a:ea typeface="+mn-ea"/>
                <a:cs typeface="+mn-cs"/>
              </a:rPr>
              <a:t>diagnosis.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C3C41"/>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3C3C41"/>
                </a:solidFill>
                <a:effectLst/>
                <a:uLnTx/>
                <a:uFillTx/>
                <a:latin typeface="Calibri"/>
                <a:ea typeface="+mn-ea"/>
                <a:cs typeface="+mn-cs"/>
              </a:rPr>
              <a:t>2 Cylinders , 5 Rings , 32 Detectors per ring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0" i="0" u="none" strike="noStrike" kern="1200" cap="none" spc="0" normalizeH="0" baseline="0" noProof="0" dirty="0">
              <a:ln>
                <a:noFill/>
              </a:ln>
              <a:solidFill>
                <a:srgbClr val="3C3C41"/>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3C3C41"/>
                </a:solidFill>
                <a:effectLst/>
                <a:uLnTx/>
                <a:uFillTx/>
                <a:latin typeface="Calibri"/>
                <a:ea typeface="+mn-ea"/>
                <a:cs typeface="+mn-cs"/>
              </a:rPr>
              <a:t>We aiming for building a patient based realistic breast phantom to study in the simulation of the hybrid system (</a:t>
            </a:r>
            <a:r>
              <a:rPr kumimoji="0" lang="en-US" sz="1600" b="0" i="0" u="none" strike="noStrike" kern="1200" cap="none" spc="0" normalizeH="0" baseline="0" noProof="0" dirty="0" err="1">
                <a:ln>
                  <a:noFill/>
                </a:ln>
                <a:solidFill>
                  <a:srgbClr val="3C3C41"/>
                </a:solidFill>
                <a:effectLst/>
                <a:uLnTx/>
                <a:uFillTx/>
                <a:latin typeface="Calibri"/>
                <a:ea typeface="+mn-ea"/>
                <a:cs typeface="+mn-cs"/>
              </a:rPr>
              <a:t>mMR</a:t>
            </a:r>
            <a:r>
              <a:rPr lang="en-US" sz="1600" dirty="0">
                <a:solidFill>
                  <a:srgbClr val="3C3C41"/>
                </a:solidFill>
                <a:latin typeface="Calibri"/>
              </a:rPr>
              <a:t> and</a:t>
            </a:r>
            <a:r>
              <a:rPr kumimoji="0" lang="en-US" sz="1600" b="0" i="0" u="none" strike="noStrike" kern="1200" cap="none" spc="0" normalizeH="0" noProof="0" dirty="0">
                <a:ln>
                  <a:noFill/>
                </a:ln>
                <a:solidFill>
                  <a:srgbClr val="3C3C41"/>
                </a:solidFill>
                <a:effectLst/>
                <a:uLnTx/>
                <a:uFillTx/>
                <a:latin typeface="Calibri"/>
                <a:ea typeface="+mn-ea"/>
                <a:cs typeface="+mn-cs"/>
              </a:rPr>
              <a:t> Breast Insert)</a:t>
            </a:r>
            <a:endParaRPr kumimoji="0" lang="en-US" sz="1600" b="0" i="0" u="none" strike="noStrike" kern="1200" cap="none" spc="0" normalizeH="0" baseline="0" noProof="0" dirty="0">
              <a:ln>
                <a:noFill/>
              </a:ln>
              <a:solidFill>
                <a:srgbClr val="3C3C41"/>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C3C41"/>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3C3C41"/>
                </a:solidFill>
                <a:effectLst/>
                <a:uLnTx/>
                <a:uFillTx/>
                <a:latin typeface="Calibri"/>
                <a:ea typeface="+mn-ea"/>
                <a:cs typeface="+mn-cs"/>
              </a:rPr>
              <a:t>Get advantage of XCAT phantom for primary studies and as a foundation to develop </a:t>
            </a:r>
            <a:r>
              <a:rPr lang="en-US" sz="1600" dirty="0">
                <a:solidFill>
                  <a:srgbClr val="3C3C41"/>
                </a:solidFill>
                <a:latin typeface="Calibri"/>
              </a:rPr>
              <a:t>a realistic breast phantom</a:t>
            </a:r>
            <a:endParaRPr kumimoji="0" lang="en-US" sz="1600" b="0" i="0" u="none" strike="noStrike" kern="1200" cap="none" spc="0" normalizeH="0" baseline="0" noProof="0" dirty="0">
              <a:ln>
                <a:noFill/>
              </a:ln>
              <a:solidFill>
                <a:srgbClr val="3C3C41"/>
              </a:solidFill>
              <a:effectLst/>
              <a:uLnTx/>
              <a:uFillTx/>
              <a:latin typeface="Calibri"/>
              <a:ea typeface="+mn-ea"/>
              <a:cs typeface="+mn-cs"/>
            </a:endParaRPr>
          </a:p>
        </p:txBody>
      </p:sp>
      <p:sp>
        <p:nvSpPr>
          <p:cNvPr id="64" name="TextBox 63">
            <a:extLst>
              <a:ext uri="{FF2B5EF4-FFF2-40B4-BE49-F238E27FC236}">
                <a16:creationId xmlns:a16="http://schemas.microsoft.com/office/drawing/2014/main" id="{0FA74F64-2170-87FB-6232-C13CF56E22C6}"/>
              </a:ext>
            </a:extLst>
          </p:cNvPr>
          <p:cNvSpPr txBox="1"/>
          <p:nvPr/>
        </p:nvSpPr>
        <p:spPr>
          <a:xfrm>
            <a:off x="237497" y="5550497"/>
            <a:ext cx="2619435" cy="288669"/>
          </a:xfrm>
          <a:prstGeom prst="rect">
            <a:avLst/>
          </a:prstGeom>
          <a:noFill/>
        </p:spPr>
        <p:txBody>
          <a:bodyPr wrap="none" lIns="0" tIns="0" r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3C3C41">
                    <a:lumMod val="50000"/>
                  </a:srgbClr>
                </a:solidFill>
                <a:effectLst/>
                <a:uLnTx/>
                <a:uFillTx/>
                <a:latin typeface="Calibri"/>
                <a:ea typeface="宋体" panose="02010600030101010101" pitchFamily="2" charset="-122"/>
                <a:cs typeface="+mn-cs"/>
              </a:rPr>
              <a:t>Voxel size: 1.5×1.5 ×1.5 mm</a:t>
            </a:r>
            <a:r>
              <a:rPr kumimoji="0" lang="en-US" altLang="zh-CN" sz="1600" b="1" i="0" u="none" strike="noStrike" kern="1200" cap="none" spc="0" normalizeH="0" baseline="30000" noProof="0">
                <a:ln>
                  <a:noFill/>
                </a:ln>
                <a:solidFill>
                  <a:srgbClr val="3C3C41">
                    <a:lumMod val="50000"/>
                  </a:srgbClr>
                </a:solidFill>
                <a:effectLst/>
                <a:uLnTx/>
                <a:uFillTx/>
                <a:latin typeface="Calibri"/>
                <a:ea typeface="宋体" panose="02010600030101010101" pitchFamily="2" charset="-122"/>
                <a:cs typeface="+mn-cs"/>
              </a:rPr>
              <a:t>3</a:t>
            </a:r>
            <a:endParaRPr kumimoji="0" lang="zh-CN" altLang="en-US" sz="1600" b="1" i="0" u="none" strike="noStrike" kern="1200" cap="none" spc="0" normalizeH="0" baseline="0" noProof="0">
              <a:ln>
                <a:noFill/>
              </a:ln>
              <a:solidFill>
                <a:srgbClr val="3C3C41">
                  <a:lumMod val="50000"/>
                </a:srgbClr>
              </a:solidFill>
              <a:effectLst/>
              <a:uLnTx/>
              <a:uFillTx/>
              <a:latin typeface="Calibri"/>
              <a:ea typeface="宋体" panose="02010600030101010101" pitchFamily="2" charset="-122"/>
              <a:cs typeface="+mn-cs"/>
            </a:endParaRPr>
          </a:p>
        </p:txBody>
      </p:sp>
      <p:sp>
        <p:nvSpPr>
          <p:cNvPr id="65" name="TextBox 64">
            <a:extLst>
              <a:ext uri="{FF2B5EF4-FFF2-40B4-BE49-F238E27FC236}">
                <a16:creationId xmlns:a16="http://schemas.microsoft.com/office/drawing/2014/main" id="{ACAD8FF0-36F8-B994-7368-94597F6FD612}"/>
              </a:ext>
            </a:extLst>
          </p:cNvPr>
          <p:cNvSpPr txBox="1"/>
          <p:nvPr/>
        </p:nvSpPr>
        <p:spPr>
          <a:xfrm>
            <a:off x="0" y="4974560"/>
            <a:ext cx="378871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3C3C41"/>
                </a:solidFill>
                <a:effectLst/>
                <a:uLnTx/>
                <a:uFillTx/>
                <a:latin typeface="Calibri"/>
                <a:ea typeface="宋体" panose="02010600030101010101" pitchFamily="2" charset="-122"/>
                <a:cs typeface="+mn-cs"/>
              </a:rPr>
              <a:t>Partial adult female XCAT phantom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3C3C41"/>
                </a:solidFill>
                <a:effectLst/>
                <a:uLnTx/>
                <a:uFillTx/>
                <a:latin typeface="Calibri"/>
                <a:ea typeface="宋体" panose="02010600030101010101" pitchFamily="2" charset="-122"/>
                <a:cs typeface="+mn-cs"/>
              </a:rPr>
              <a:t>(163 cm, 66 kg, [</a:t>
            </a:r>
            <a:r>
              <a:rPr kumimoji="0" lang="en-US" altLang="zh-CN" sz="1600" b="0" i="0" u="none" strike="noStrike" kern="1200" cap="none" spc="0" normalizeH="0" baseline="30000" noProof="0">
                <a:ln>
                  <a:noFill/>
                </a:ln>
                <a:solidFill>
                  <a:srgbClr val="3C3C41"/>
                </a:solidFill>
                <a:effectLst/>
                <a:uLnTx/>
                <a:uFillTx/>
                <a:latin typeface="Calibri"/>
                <a:ea typeface="宋体" panose="02010600030101010101" pitchFamily="2" charset="-122"/>
                <a:cs typeface="+mn-cs"/>
              </a:rPr>
              <a:t>18</a:t>
            </a:r>
            <a:r>
              <a:rPr kumimoji="0" lang="en-US" altLang="zh-CN" sz="1600" b="0" i="0" u="none" strike="noStrike" kern="1200" cap="none" spc="0" normalizeH="0" baseline="0" noProof="0">
                <a:ln>
                  <a:noFill/>
                </a:ln>
                <a:solidFill>
                  <a:srgbClr val="3C3C41"/>
                </a:solidFill>
                <a:effectLst/>
                <a:uLnTx/>
                <a:uFillTx/>
                <a:latin typeface="Calibri"/>
                <a:ea typeface="宋体" panose="02010600030101010101" pitchFamily="2" charset="-122"/>
                <a:cs typeface="+mn-cs"/>
              </a:rPr>
              <a:t>F]FDG, 2 MBq/kg)</a:t>
            </a:r>
            <a:endParaRPr kumimoji="0" lang="zh-CN" altLang="en-US" sz="1600" b="0" i="0" u="none" strike="noStrike" kern="1200" cap="none" spc="0" normalizeH="0" baseline="0" noProof="0">
              <a:ln>
                <a:noFill/>
              </a:ln>
              <a:solidFill>
                <a:srgbClr val="3C3C41"/>
              </a:solidFill>
              <a:effectLst/>
              <a:uLnTx/>
              <a:uFillTx/>
              <a:latin typeface="Calibri"/>
              <a:ea typeface="宋体" panose="02010600030101010101" pitchFamily="2" charset="-122"/>
              <a:cs typeface="+mn-cs"/>
            </a:endParaRPr>
          </a:p>
        </p:txBody>
      </p:sp>
      <p:grpSp>
        <p:nvGrpSpPr>
          <p:cNvPr id="7" name="Group 6">
            <a:extLst>
              <a:ext uri="{FF2B5EF4-FFF2-40B4-BE49-F238E27FC236}">
                <a16:creationId xmlns:a16="http://schemas.microsoft.com/office/drawing/2014/main" id="{0C27BB09-5D08-48E6-B5EE-AD86CC04CE24}"/>
              </a:ext>
            </a:extLst>
          </p:cNvPr>
          <p:cNvGrpSpPr/>
          <p:nvPr/>
        </p:nvGrpSpPr>
        <p:grpSpPr>
          <a:xfrm>
            <a:off x="2436079" y="562764"/>
            <a:ext cx="9455395" cy="3478294"/>
            <a:chOff x="2436079" y="562764"/>
            <a:chExt cx="9455395" cy="3478294"/>
          </a:xfrm>
        </p:grpSpPr>
        <p:grpSp>
          <p:nvGrpSpPr>
            <p:cNvPr id="3" name="Group 2">
              <a:extLst>
                <a:ext uri="{FF2B5EF4-FFF2-40B4-BE49-F238E27FC236}">
                  <a16:creationId xmlns:a16="http://schemas.microsoft.com/office/drawing/2014/main" id="{E0072EAA-96D6-3653-8E1A-AE38F1A371D2}"/>
                </a:ext>
              </a:extLst>
            </p:cNvPr>
            <p:cNvGrpSpPr/>
            <p:nvPr/>
          </p:nvGrpSpPr>
          <p:grpSpPr>
            <a:xfrm>
              <a:off x="2436079" y="562764"/>
              <a:ext cx="9455395" cy="3478294"/>
              <a:chOff x="2436079" y="562764"/>
              <a:chExt cx="9455395" cy="3478294"/>
            </a:xfrm>
          </p:grpSpPr>
          <p:grpSp>
            <p:nvGrpSpPr>
              <p:cNvPr id="60" name="Group 59">
                <a:extLst>
                  <a:ext uri="{FF2B5EF4-FFF2-40B4-BE49-F238E27FC236}">
                    <a16:creationId xmlns:a16="http://schemas.microsoft.com/office/drawing/2014/main" id="{02DC804D-54D3-99B4-C390-66D69542C7CF}"/>
                  </a:ext>
                </a:extLst>
              </p:cNvPr>
              <p:cNvGrpSpPr/>
              <p:nvPr/>
            </p:nvGrpSpPr>
            <p:grpSpPr>
              <a:xfrm>
                <a:off x="2436079" y="562764"/>
                <a:ext cx="9455395" cy="3478294"/>
                <a:chOff x="2436079" y="562764"/>
                <a:chExt cx="9455395" cy="3478294"/>
              </a:xfrm>
            </p:grpSpPr>
            <p:grpSp>
              <p:nvGrpSpPr>
                <p:cNvPr id="38" name="Group 37">
                  <a:extLst>
                    <a:ext uri="{FF2B5EF4-FFF2-40B4-BE49-F238E27FC236}">
                      <a16:creationId xmlns:a16="http://schemas.microsoft.com/office/drawing/2014/main" id="{F43B6F5D-395E-CEE1-DCF8-3A56B057D38E}"/>
                    </a:ext>
                  </a:extLst>
                </p:cNvPr>
                <p:cNvGrpSpPr/>
                <p:nvPr/>
              </p:nvGrpSpPr>
              <p:grpSpPr>
                <a:xfrm>
                  <a:off x="2436079" y="562764"/>
                  <a:ext cx="9455395" cy="3478294"/>
                  <a:chOff x="-79963" y="-143250"/>
                  <a:chExt cx="11441027" cy="4208736"/>
                </a:xfrm>
              </p:grpSpPr>
              <p:sp>
                <p:nvSpPr>
                  <p:cNvPr id="39" name="Textfeld 16">
                    <a:extLst>
                      <a:ext uri="{FF2B5EF4-FFF2-40B4-BE49-F238E27FC236}">
                        <a16:creationId xmlns:a16="http://schemas.microsoft.com/office/drawing/2014/main" id="{C853726E-C66B-E9D6-1120-1E8242D49EF4}"/>
                      </a:ext>
                    </a:extLst>
                  </p:cNvPr>
                  <p:cNvSpPr txBox="1"/>
                  <p:nvPr/>
                </p:nvSpPr>
                <p:spPr>
                  <a:xfrm>
                    <a:off x="3098653" y="2647506"/>
                    <a:ext cx="2227728" cy="1061367"/>
                  </a:xfrm>
                  <a:prstGeom prst="rect">
                    <a:avLst/>
                  </a:prstGeom>
                  <a:noFill/>
                </p:spPr>
                <p:txBody>
                  <a:bodyPr wrap="square" lIns="0" t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3C3C41"/>
                        </a:solidFill>
                        <a:effectLst/>
                        <a:uLnTx/>
                        <a:uFillTx/>
                        <a:latin typeface="Calibri"/>
                        <a:ea typeface="+mn-ea"/>
                        <a:cs typeface="+mn-cs"/>
                      </a:rPr>
                      <a:t>Breast Insert and mMR Scanner GATE model</a:t>
                    </a:r>
                  </a:p>
                </p:txBody>
              </p:sp>
              <p:sp>
                <p:nvSpPr>
                  <p:cNvPr id="40" name="Rectangle: Rounded Corners 39">
                    <a:extLst>
                      <a:ext uri="{FF2B5EF4-FFF2-40B4-BE49-F238E27FC236}">
                        <a16:creationId xmlns:a16="http://schemas.microsoft.com/office/drawing/2014/main" id="{2F1B22E8-B0E4-4057-A762-E2705AADDD19}"/>
                      </a:ext>
                    </a:extLst>
                  </p:cNvPr>
                  <p:cNvSpPr/>
                  <p:nvPr/>
                </p:nvSpPr>
                <p:spPr>
                  <a:xfrm>
                    <a:off x="1872541" y="491762"/>
                    <a:ext cx="5878088" cy="3573724"/>
                  </a:xfrm>
                  <a:prstGeom prst="roundRect">
                    <a:avLst>
                      <a:gd name="adj" fmla="val 7130"/>
                    </a:avLst>
                  </a:prstGeom>
                  <a:noFill/>
                  <a:ln w="2540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41" name="Group 40">
                    <a:extLst>
                      <a:ext uri="{FF2B5EF4-FFF2-40B4-BE49-F238E27FC236}">
                        <a16:creationId xmlns:a16="http://schemas.microsoft.com/office/drawing/2014/main" id="{8AB794B0-06D0-46B5-EB2D-1275D36A1943}"/>
                      </a:ext>
                    </a:extLst>
                  </p:cNvPr>
                  <p:cNvGrpSpPr/>
                  <p:nvPr/>
                </p:nvGrpSpPr>
                <p:grpSpPr>
                  <a:xfrm>
                    <a:off x="-79963" y="-143250"/>
                    <a:ext cx="11441027" cy="3840735"/>
                    <a:chOff x="-79963" y="-69178"/>
                    <a:chExt cx="11441027" cy="3840735"/>
                  </a:xfrm>
                </p:grpSpPr>
                <p:pic>
                  <p:nvPicPr>
                    <p:cNvPr id="55" name="Picture 54">
                      <a:extLst>
                        <a:ext uri="{FF2B5EF4-FFF2-40B4-BE49-F238E27FC236}">
                          <a16:creationId xmlns:a16="http://schemas.microsoft.com/office/drawing/2014/main" id="{B5047C3A-3679-2CDD-E532-68DBB4440D0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439" b="97561" l="3417" r="72210">
                                  <a14:foregroundMark x1="49431" y1="64024" x2="48292" y2="44512"/>
                                  <a14:foregroundMark x1="48292" y1="44512" x2="51936" y2="24390"/>
                                  <a14:foregroundMark x1="51936" y1="24390" x2="59453" y2="18293"/>
                                  <a14:foregroundMark x1="59453" y1="18293" x2="66743" y2="28659"/>
                                  <a14:foregroundMark x1="66743" y1="28659" x2="69021" y2="46341"/>
                                  <a14:foregroundMark x1="69021" y1="46341" x2="68565" y2="67683"/>
                                  <a14:foregroundMark x1="68565" y1="67683" x2="57859" y2="76829"/>
                                  <a14:foregroundMark x1="57859" y1="76829" x2="49886" y2="62805"/>
                                  <a14:foregroundMark x1="49886" y1="62805" x2="48292" y2="37195"/>
                                  <a14:foregroundMark x1="48292" y1="34756" x2="45786" y2="58537"/>
                                  <a14:foregroundMark x1="45786" y1="58537" x2="50797" y2="82927"/>
                                  <a14:foregroundMark x1="50797" y1="82927" x2="61731" y2="76220"/>
                                  <a14:foregroundMark x1="61731" y1="76220" x2="68337" y2="64634"/>
                                  <a14:foregroundMark x1="68337" y1="64634" x2="72210" y2="34756"/>
                                  <a14:foregroundMark x1="72210" y1="42683" x2="69704" y2="60976"/>
                                  <a14:foregroundMark x1="69704" y1="60976" x2="58087" y2="81707"/>
                                  <a14:foregroundMark x1="58087" y1="81707" x2="61731" y2="87805"/>
                                  <a14:foregroundMark x1="28246" y1="82927" x2="14123" y2="78049"/>
                                  <a14:foregroundMark x1="14123" y1="78049" x2="5239" y2="36585"/>
                                  <a14:foregroundMark x1="5239" y1="36585" x2="8656" y2="28659"/>
                                  <a14:foregroundMark x1="26424" y1="53659" x2="19362" y2="51220"/>
                                  <a14:foregroundMark x1="19362" y1="51220" x2="27107" y2="34756"/>
                                  <a14:foregroundMark x1="27107" y1="34756" x2="14123" y2="66463"/>
                                  <a14:foregroundMark x1="14123" y1="66463" x2="31435" y2="33537"/>
                                  <a14:foregroundMark x1="31435" y1="33537" x2="26879" y2="83537"/>
                                  <a14:foregroundMark x1="26879" y1="83537" x2="33941" y2="66463"/>
                                  <a14:foregroundMark x1="40091" y1="60366" x2="15034" y2="96951"/>
                                  <a14:foregroundMark x1="15034" y1="96951" x2="3417" y2="73171"/>
                                  <a14:foregroundMark x1="3417" y1="73171" x2="5695" y2="50610"/>
                                  <a14:foregroundMark x1="17768" y1="89634" x2="34169" y2="80488"/>
                                  <a14:foregroundMark x1="34169" y1="80488" x2="26196" y2="96341"/>
                                  <a14:foregroundMark x1="26196" y1="96341" x2="35308" y2="79268"/>
                                  <a14:foregroundMark x1="35308" y1="79268" x2="31891" y2="97561"/>
                                  <a14:foregroundMark x1="31891" y1="97561" x2="31663" y2="97561"/>
                                  <a14:foregroundMark x1="37585" y1="10366" x2="8884" y2="2439"/>
                                  <a14:foregroundMark x1="8884" y1="2439" x2="40091" y2="5488"/>
                                  <a14:foregroundMark x1="4784" y1="43902" x2="13440" y2="54268"/>
                                  <a14:foregroundMark x1="13440" y1="54268" x2="41458" y2="39024"/>
                                  <a14:backgroundMark x1="64237" y1="45732" x2="61731" y2="39024"/>
                                </a14:backgroundRemoval>
                              </a14:imgEffect>
                            </a14:imgLayer>
                          </a14:imgProps>
                        </a:ext>
                      </a:extLst>
                    </a:blip>
                    <a:srcRect l="5912" t="3377" r="60605" b="1497"/>
                    <a:stretch>
                      <a:fillRect/>
                    </a:stretch>
                  </p:blipFill>
                  <p:spPr bwMode="auto">
                    <a:xfrm>
                      <a:off x="4586572" y="-69178"/>
                      <a:ext cx="1747067" cy="1854244"/>
                    </a:xfrm>
                    <a:prstGeom prst="rect">
                      <a:avLst/>
                    </a:prstGeom>
                    <a:noFill/>
                  </p:spPr>
                </p:pic>
                <p:pic>
                  <p:nvPicPr>
                    <p:cNvPr id="42" name="Picture 41">
                      <a:extLst>
                        <a:ext uri="{FF2B5EF4-FFF2-40B4-BE49-F238E27FC236}">
                          <a16:creationId xmlns:a16="http://schemas.microsoft.com/office/drawing/2014/main" id="{677EF8C0-E8A8-A2F2-E910-FDEE055ABB24}"/>
                        </a:ext>
                      </a:extLst>
                    </p:cNvPr>
                    <p:cNvPicPr>
                      <a:picLocks noChangeAspect="1"/>
                    </p:cNvPicPr>
                    <p:nvPr/>
                  </p:nvPicPr>
                  <p:blipFill>
                    <a:blip r:embed="rId6"/>
                    <a:stretch>
                      <a:fillRect/>
                    </a:stretch>
                  </p:blipFill>
                  <p:spPr>
                    <a:xfrm>
                      <a:off x="6118018" y="801067"/>
                      <a:ext cx="1300680" cy="1654010"/>
                    </a:xfrm>
                    <a:prstGeom prst="rect">
                      <a:avLst/>
                    </a:prstGeom>
                  </p:spPr>
                </p:pic>
                <p:pic>
                  <p:nvPicPr>
                    <p:cNvPr id="43" name="Grafik 19">
                      <a:extLst>
                        <a:ext uri="{FF2B5EF4-FFF2-40B4-BE49-F238E27FC236}">
                          <a16:creationId xmlns:a16="http://schemas.microsoft.com/office/drawing/2014/main" id="{1E74AC96-595D-0267-9FB2-2D514C200214}"/>
                        </a:ext>
                      </a:extLst>
                    </p:cNvPr>
                    <p:cNvPicPr>
                      <a:picLocks noChangeAspect="1"/>
                    </p:cNvPicPr>
                    <p:nvPr/>
                  </p:nvPicPr>
                  <p:blipFill>
                    <a:blip r:embed="rId7"/>
                    <a:srcRect l="83325" r="412" b="15270"/>
                    <a:stretch/>
                  </p:blipFill>
                  <p:spPr>
                    <a:xfrm>
                      <a:off x="9735464" y="809461"/>
                      <a:ext cx="1625600" cy="1999306"/>
                    </a:xfrm>
                    <a:prstGeom prst="rect">
                      <a:avLst/>
                    </a:prstGeom>
                  </p:spPr>
                </p:pic>
                <p:sp>
                  <p:nvSpPr>
                    <p:cNvPr id="44" name="Textfeld 21">
                      <a:extLst>
                        <a:ext uri="{FF2B5EF4-FFF2-40B4-BE49-F238E27FC236}">
                          <a16:creationId xmlns:a16="http://schemas.microsoft.com/office/drawing/2014/main" id="{3462175D-BBD5-6BDF-46DB-9D68E578A1F6}"/>
                        </a:ext>
                      </a:extLst>
                    </p:cNvPr>
                    <p:cNvSpPr txBox="1"/>
                    <p:nvPr/>
                  </p:nvSpPr>
                  <p:spPr>
                    <a:xfrm>
                      <a:off x="9901177" y="2813705"/>
                      <a:ext cx="1459887" cy="833421"/>
                    </a:xfrm>
                    <a:prstGeom prst="rect">
                      <a:avLst/>
                    </a:prstGeom>
                    <a:noFill/>
                  </p:spPr>
                  <p:txBody>
                    <a:bodyPr wrap="square" lIns="0" tIns="0" r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800" b="0" i="0" u="none" strike="noStrike" kern="1200" cap="none" spc="0" normalizeH="0" baseline="0" noProof="0">
                          <a:ln>
                            <a:noFill/>
                          </a:ln>
                          <a:solidFill>
                            <a:srgbClr val="3C3C41"/>
                          </a:solidFill>
                          <a:effectLst/>
                          <a:uLnTx/>
                          <a:uFillTx/>
                          <a:latin typeface="Calibri"/>
                          <a:ea typeface="+mn-ea"/>
                          <a:cs typeface="+mn-cs"/>
                        </a:rPr>
                        <a:t>PET Image Data</a:t>
                      </a:r>
                    </a:p>
                  </p:txBody>
                </p:sp>
                <p:sp>
                  <p:nvSpPr>
                    <p:cNvPr id="45" name="Textfeld 28">
                      <a:extLst>
                        <a:ext uri="{FF2B5EF4-FFF2-40B4-BE49-F238E27FC236}">
                          <a16:creationId xmlns:a16="http://schemas.microsoft.com/office/drawing/2014/main" id="{37D40662-FF17-4927-848B-4DF5BDDD8323}"/>
                        </a:ext>
                      </a:extLst>
                    </p:cNvPr>
                    <p:cNvSpPr txBox="1"/>
                    <p:nvPr/>
                  </p:nvSpPr>
                  <p:spPr>
                    <a:xfrm>
                      <a:off x="8105113" y="2491956"/>
                      <a:ext cx="1506353" cy="600164"/>
                    </a:xfrm>
                    <a:prstGeom prst="rect">
                      <a:avLst/>
                    </a:prstGeom>
                    <a:noFill/>
                  </p:spPr>
                  <p:txBody>
                    <a:bodyPr wrap="square" lIns="0" t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3C3C41"/>
                          </a:solidFill>
                          <a:effectLst/>
                          <a:uLnTx/>
                          <a:uFillTx/>
                          <a:latin typeface="Calibri"/>
                          <a:ea typeface="宋体" panose="02010600030101010101" pitchFamily="2" charset="-122"/>
                          <a:cs typeface="+mn-cs"/>
                        </a:rPr>
                        <a:t>Offline Image reconstruction</a:t>
                      </a:r>
                      <a:endParaRPr kumimoji="0" lang="de-DE" sz="1800" b="0" i="0" u="none" strike="noStrike" kern="1200" cap="none" spc="0" normalizeH="0" baseline="0" noProof="0">
                        <a:ln>
                          <a:noFill/>
                        </a:ln>
                        <a:solidFill>
                          <a:srgbClr val="3C3C41"/>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id="{B5050DCF-2D73-EFBC-05CC-FDA1CE6B73EE}"/>
                        </a:ext>
                      </a:extLst>
                    </p:cNvPr>
                    <p:cNvPicPr>
                      <a:picLocks noChangeAspect="1"/>
                    </p:cNvPicPr>
                    <p:nvPr/>
                  </p:nvPicPr>
                  <p:blipFill>
                    <a:blip r:embed="rId8"/>
                    <a:srcRect l="16353" t="7615" r="13690" b="7956"/>
                    <a:stretch/>
                  </p:blipFill>
                  <p:spPr>
                    <a:xfrm>
                      <a:off x="8421610" y="1288358"/>
                      <a:ext cx="873361" cy="792000"/>
                    </a:xfrm>
                    <a:prstGeom prst="rect">
                      <a:avLst/>
                    </a:prstGeom>
                  </p:spPr>
                </p:pic>
                <p:pic>
                  <p:nvPicPr>
                    <p:cNvPr id="47" name="Grafik 10">
                      <a:extLst>
                        <a:ext uri="{FF2B5EF4-FFF2-40B4-BE49-F238E27FC236}">
                          <a16:creationId xmlns:a16="http://schemas.microsoft.com/office/drawing/2014/main" id="{895AF879-2261-6F03-39BB-8D53A101E08A}"/>
                        </a:ext>
                      </a:extLst>
                    </p:cNvPr>
                    <p:cNvPicPr>
                      <a:picLocks noChangeAspect="1"/>
                    </p:cNvPicPr>
                    <p:nvPr/>
                  </p:nvPicPr>
                  <p:blipFill>
                    <a:blip r:embed="rId7"/>
                    <a:srcRect l="27331" r="64538" b="21586"/>
                    <a:stretch/>
                  </p:blipFill>
                  <p:spPr>
                    <a:xfrm flipH="1">
                      <a:off x="304444" y="397283"/>
                      <a:ext cx="1032151" cy="2349626"/>
                    </a:xfrm>
                    <a:prstGeom prst="roundRect">
                      <a:avLst/>
                    </a:prstGeom>
                  </p:spPr>
                </p:pic>
                <p:sp>
                  <p:nvSpPr>
                    <p:cNvPr id="48" name="Textfeld 22">
                      <a:extLst>
                        <a:ext uri="{FF2B5EF4-FFF2-40B4-BE49-F238E27FC236}">
                          <a16:creationId xmlns:a16="http://schemas.microsoft.com/office/drawing/2014/main" id="{3FFB2F09-6E4C-5072-C0FE-C0F58051D58B}"/>
                        </a:ext>
                      </a:extLst>
                    </p:cNvPr>
                    <p:cNvSpPr txBox="1"/>
                    <p:nvPr/>
                  </p:nvSpPr>
                  <p:spPr>
                    <a:xfrm>
                      <a:off x="-79963" y="2710190"/>
                      <a:ext cx="1821721" cy="1061367"/>
                    </a:xfrm>
                    <a:prstGeom prst="rect">
                      <a:avLst/>
                    </a:prstGeom>
                    <a:noFill/>
                  </p:spPr>
                  <p:txBody>
                    <a:bodyPr wrap="square" lIns="0" t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3C3C41"/>
                          </a:solidFill>
                          <a:effectLst/>
                          <a:uLnTx/>
                          <a:uFillTx/>
                          <a:latin typeface="Calibri"/>
                          <a:ea typeface="+mn-ea"/>
                          <a:cs typeface="+mn-cs"/>
                        </a:rPr>
                        <a:t>Patient Simulation Model</a:t>
                      </a:r>
                    </a:p>
                  </p:txBody>
                </p:sp>
                <p:sp>
                  <p:nvSpPr>
                    <p:cNvPr id="49" name="Textfeld 24">
                      <a:extLst>
                        <a:ext uri="{FF2B5EF4-FFF2-40B4-BE49-F238E27FC236}">
                          <a16:creationId xmlns:a16="http://schemas.microsoft.com/office/drawing/2014/main" id="{652045DE-85EB-035C-4B83-ABA64DAD245E}"/>
                        </a:ext>
                      </a:extLst>
                    </p:cNvPr>
                    <p:cNvSpPr txBox="1"/>
                    <p:nvPr/>
                  </p:nvSpPr>
                  <p:spPr>
                    <a:xfrm>
                      <a:off x="5862330" y="2813705"/>
                      <a:ext cx="1733091" cy="391030"/>
                    </a:xfrm>
                    <a:prstGeom prst="rect">
                      <a:avLst/>
                    </a:prstGeom>
                    <a:noFill/>
                  </p:spPr>
                  <p:txBody>
                    <a:bodyPr wrap="square" lIns="0" t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3C3C41"/>
                          </a:solidFill>
                          <a:effectLst/>
                          <a:uLnTx/>
                          <a:uFillTx/>
                          <a:latin typeface="Calibri"/>
                          <a:ea typeface="+mn-ea"/>
                          <a:cs typeface="+mn-cs"/>
                        </a:rPr>
                        <a:t>Root2Sinogram </a:t>
                      </a:r>
                    </a:p>
                  </p:txBody>
                </p:sp>
                <p:sp>
                  <p:nvSpPr>
                    <p:cNvPr id="50" name="Pfeil: nach rechts 13">
                      <a:extLst>
                        <a:ext uri="{FF2B5EF4-FFF2-40B4-BE49-F238E27FC236}">
                          <a16:creationId xmlns:a16="http://schemas.microsoft.com/office/drawing/2014/main" id="{D0F9E6D2-465E-676C-0677-1189289E3196}"/>
                        </a:ext>
                      </a:extLst>
                    </p:cNvPr>
                    <p:cNvSpPr/>
                    <p:nvPr/>
                  </p:nvSpPr>
                  <p:spPr>
                    <a:xfrm>
                      <a:off x="2385107" y="1656626"/>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sp>
                  <p:nvSpPr>
                    <p:cNvPr id="51" name="Pfeil: nach rechts 13">
                      <a:extLst>
                        <a:ext uri="{FF2B5EF4-FFF2-40B4-BE49-F238E27FC236}">
                          <a16:creationId xmlns:a16="http://schemas.microsoft.com/office/drawing/2014/main" id="{F968AC3A-A1EE-CDDF-3B6E-CCB543315753}"/>
                        </a:ext>
                      </a:extLst>
                    </p:cNvPr>
                    <p:cNvSpPr/>
                    <p:nvPr/>
                  </p:nvSpPr>
                  <p:spPr>
                    <a:xfrm>
                      <a:off x="5326383" y="1684358"/>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sp>
                  <p:nvSpPr>
                    <p:cNvPr id="52" name="Pfeil: nach rechts 13">
                      <a:extLst>
                        <a:ext uri="{FF2B5EF4-FFF2-40B4-BE49-F238E27FC236}">
                          <a16:creationId xmlns:a16="http://schemas.microsoft.com/office/drawing/2014/main" id="{FF66B64C-7719-7A1E-F999-A82E87D7D1AD}"/>
                        </a:ext>
                      </a:extLst>
                    </p:cNvPr>
                    <p:cNvSpPr/>
                    <p:nvPr/>
                  </p:nvSpPr>
                  <p:spPr>
                    <a:xfrm>
                      <a:off x="7595421" y="1656627"/>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sp>
                  <p:nvSpPr>
                    <p:cNvPr id="53" name="Pfeil: nach rechts 13">
                      <a:extLst>
                        <a:ext uri="{FF2B5EF4-FFF2-40B4-BE49-F238E27FC236}">
                          <a16:creationId xmlns:a16="http://schemas.microsoft.com/office/drawing/2014/main" id="{F8C2A25D-0ABE-1354-A8C3-DF1518C832D1}"/>
                        </a:ext>
                      </a:extLst>
                    </p:cNvPr>
                    <p:cNvSpPr/>
                    <p:nvPr/>
                  </p:nvSpPr>
                  <p:spPr>
                    <a:xfrm>
                      <a:off x="9499897" y="1572096"/>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pic>
                  <p:nvPicPr>
                    <p:cNvPr id="54" name="Picture 53" descr="A yellow and green circular object&#10;&#10;AI-generated content may be incorrect.">
                      <a:extLst>
                        <a:ext uri="{FF2B5EF4-FFF2-40B4-BE49-F238E27FC236}">
                          <a16:creationId xmlns:a16="http://schemas.microsoft.com/office/drawing/2014/main" id="{5E05272D-32D6-C453-1BEC-2A17F5AFD5B5}"/>
                        </a:ext>
                      </a:extLst>
                    </p:cNvPr>
                    <p:cNvPicPr>
                      <a:picLocks noChangeAspect="1"/>
                    </p:cNvPicPr>
                    <p:nvPr/>
                  </p:nvPicPr>
                  <p:blipFill>
                    <a:blip r:embed="rId9">
                      <a:extLst>
                        <a:ext uri="{28A0092B-C50C-407E-A947-70E740481C1C}">
                          <a14:useLocalDpi xmlns:a14="http://schemas.microsoft.com/office/drawing/2010/main" val="0"/>
                        </a:ext>
                      </a:extLst>
                    </a:blip>
                    <a:srcRect l="34475" t="15408" r="28705" b="11344"/>
                    <a:stretch>
                      <a:fillRect/>
                    </a:stretch>
                  </p:blipFill>
                  <p:spPr>
                    <a:xfrm>
                      <a:off x="3112013" y="857945"/>
                      <a:ext cx="2006884" cy="20769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pic>
              <p:nvPicPr>
                <p:cNvPr id="56" name="Insert">
                  <a:extLst>
                    <a:ext uri="{FF2B5EF4-FFF2-40B4-BE49-F238E27FC236}">
                      <a16:creationId xmlns:a16="http://schemas.microsoft.com/office/drawing/2014/main" id="{E6845348-7B29-B390-40CB-DF86C0D0BBE0}"/>
                    </a:ext>
                  </a:extLst>
                </p:cNvPr>
                <p:cNvPicPr>
                  <a:picLocks noChangeAspect="1"/>
                </p:cNvPicPr>
                <p:nvPr/>
              </p:nvPicPr>
              <p:blipFill>
                <a:blip r:embed="rId10"/>
                <a:stretch>
                  <a:fillRect/>
                </a:stretch>
              </p:blipFill>
              <p:spPr>
                <a:xfrm>
                  <a:off x="3839845" y="722085"/>
                  <a:ext cx="1266964" cy="1266964"/>
                </a:xfrm>
                <a:prstGeom prst="rect">
                  <a:avLst/>
                </a:prstGeom>
              </p:spPr>
            </p:pic>
          </p:grpSp>
          <p:sp>
            <p:nvSpPr>
              <p:cNvPr id="63" name="Rectangle: Rounded Corners 62">
                <a:extLst>
                  <a:ext uri="{FF2B5EF4-FFF2-40B4-BE49-F238E27FC236}">
                    <a16:creationId xmlns:a16="http://schemas.microsoft.com/office/drawing/2014/main" id="{00C9C7A9-6BAC-3097-5DB5-610B5E316612}"/>
                  </a:ext>
                </a:extLst>
              </p:cNvPr>
              <p:cNvSpPr/>
              <p:nvPr/>
            </p:nvSpPr>
            <p:spPr>
              <a:xfrm>
                <a:off x="10149240" y="620978"/>
                <a:ext cx="1625453" cy="385505"/>
              </a:xfrm>
              <a:prstGeom prst="roundRect">
                <a:avLst/>
              </a:prstGeom>
              <a:solidFill>
                <a:srgbClr val="FFFFFF"/>
              </a:solidFill>
              <a:ln>
                <a:solidFill>
                  <a:srgbClr val="EF7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08261"/>
                    </a:solidFill>
                    <a:effectLst/>
                    <a:uLnTx/>
                    <a:uFillTx/>
                    <a:latin typeface="Calibri"/>
                    <a:ea typeface="+mn-ea"/>
                    <a:cs typeface="+mn-cs"/>
                  </a:rPr>
                  <a:t>Main Goal</a:t>
                </a:r>
              </a:p>
            </p:txBody>
          </p:sp>
        </p:grpSp>
        <p:pic>
          <p:nvPicPr>
            <p:cNvPr id="5" name="Picture 4" descr="2. Compiling GATE V9.4.1 — GATE documentation">
              <a:extLst>
                <a:ext uri="{FF2B5EF4-FFF2-40B4-BE49-F238E27FC236}">
                  <a16:creationId xmlns:a16="http://schemas.microsoft.com/office/drawing/2014/main" id="{6159DE4F-4CC1-C813-6288-9C408D731C5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225" y="1429566"/>
              <a:ext cx="973131" cy="5937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13912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09E06-B546-2970-B7CA-F402F16A81D3}"/>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B13D451-87A0-A9C1-68E3-E335D72E19A1}"/>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A3D6B9D-FDB9-409D-A747-E73B4DE87BD0}" type="slidenum">
              <a:rPr kumimoji="0" lang="de-DE" sz="1600" b="0" i="0" u="none" strike="noStrike" kern="1200" cap="none" spc="0" normalizeH="0" baseline="0" noProof="0" smtClean="0">
                <a:ln>
                  <a:noFill/>
                </a:ln>
                <a:solidFill>
                  <a:srgbClr val="BAA874"/>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de-DE" sz="1600" b="0" i="0" u="none" strike="noStrike" kern="1200" cap="none" spc="0" normalizeH="0" baseline="0" noProof="0">
              <a:ln>
                <a:noFill/>
              </a:ln>
              <a:solidFill>
                <a:srgbClr val="BAA874"/>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56362CAB-4C10-7D2E-DE3C-5FC0DE5D8738}"/>
              </a:ext>
            </a:extLst>
          </p:cNvPr>
          <p:cNvPicPr>
            <a:picLocks noChangeAspect="1"/>
          </p:cNvPicPr>
          <p:nvPr/>
        </p:nvPicPr>
        <p:blipFill>
          <a:blip r:embed="rId2">
            <a:extLst>
              <a:ext uri="{28A0092B-C50C-407E-A947-70E740481C1C}">
                <a14:useLocalDpi xmlns:a14="http://schemas.microsoft.com/office/drawing/2010/main" val="0"/>
              </a:ext>
            </a:extLst>
          </a:blip>
          <a:srcRect r="66595"/>
          <a:stretch>
            <a:fillRect/>
          </a:stretch>
        </p:blipFill>
        <p:spPr bwMode="auto">
          <a:xfrm>
            <a:off x="564568" y="1786584"/>
            <a:ext cx="2062431" cy="3284832"/>
          </a:xfrm>
          <a:prstGeom prst="rect">
            <a:avLst/>
          </a:prstGeom>
          <a:noFill/>
        </p:spPr>
      </p:pic>
      <p:sp>
        <p:nvSpPr>
          <p:cNvPr id="57" name="TextBox 56">
            <a:extLst>
              <a:ext uri="{FF2B5EF4-FFF2-40B4-BE49-F238E27FC236}">
                <a16:creationId xmlns:a16="http://schemas.microsoft.com/office/drawing/2014/main" id="{87404B6F-5714-FE4C-8CEA-FF072A3890E9}"/>
              </a:ext>
            </a:extLst>
          </p:cNvPr>
          <p:cNvSpPr txBox="1"/>
          <p:nvPr/>
        </p:nvSpPr>
        <p:spPr>
          <a:xfrm>
            <a:off x="237497" y="5550497"/>
            <a:ext cx="2619435" cy="288669"/>
          </a:xfrm>
          <a:prstGeom prst="rect">
            <a:avLst/>
          </a:prstGeom>
          <a:noFill/>
        </p:spPr>
        <p:txBody>
          <a:bodyPr wrap="none" lIns="0" tIns="0" r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3C3C41">
                    <a:lumMod val="50000"/>
                  </a:srgbClr>
                </a:solidFill>
                <a:effectLst/>
                <a:uLnTx/>
                <a:uFillTx/>
                <a:latin typeface="Calibri"/>
                <a:ea typeface="宋体" panose="02010600030101010101" pitchFamily="2" charset="-122"/>
                <a:cs typeface="+mn-cs"/>
              </a:rPr>
              <a:t>Voxel size: 1.5×1.5 ×1.5 mm</a:t>
            </a:r>
            <a:r>
              <a:rPr kumimoji="0" lang="en-US" altLang="zh-CN" sz="1600" b="1" i="0" u="none" strike="noStrike" kern="1200" cap="none" spc="0" normalizeH="0" baseline="30000" noProof="0">
                <a:ln>
                  <a:noFill/>
                </a:ln>
                <a:solidFill>
                  <a:srgbClr val="3C3C41">
                    <a:lumMod val="50000"/>
                  </a:srgbClr>
                </a:solidFill>
                <a:effectLst/>
                <a:uLnTx/>
                <a:uFillTx/>
                <a:latin typeface="Calibri"/>
                <a:ea typeface="宋体" panose="02010600030101010101" pitchFamily="2" charset="-122"/>
                <a:cs typeface="+mn-cs"/>
              </a:rPr>
              <a:t>3</a:t>
            </a:r>
            <a:endParaRPr kumimoji="0" lang="zh-CN" altLang="en-US" sz="1600" b="1" i="0" u="none" strike="noStrike" kern="1200" cap="none" spc="0" normalizeH="0" baseline="0" noProof="0">
              <a:ln>
                <a:noFill/>
              </a:ln>
              <a:solidFill>
                <a:srgbClr val="3C3C41">
                  <a:lumMod val="50000"/>
                </a:srgbClr>
              </a:solidFill>
              <a:effectLst/>
              <a:uLnTx/>
              <a:uFillTx/>
              <a:latin typeface="Calibri"/>
              <a:ea typeface="宋体" panose="02010600030101010101" pitchFamily="2" charset="-122"/>
              <a:cs typeface="+mn-cs"/>
            </a:endParaRPr>
          </a:p>
        </p:txBody>
      </p:sp>
      <p:sp>
        <p:nvSpPr>
          <p:cNvPr id="59" name="TextBox 58">
            <a:extLst>
              <a:ext uri="{FF2B5EF4-FFF2-40B4-BE49-F238E27FC236}">
                <a16:creationId xmlns:a16="http://schemas.microsoft.com/office/drawing/2014/main" id="{9B69005A-D2F5-F0F8-1444-87D7B55058CC}"/>
              </a:ext>
            </a:extLst>
          </p:cNvPr>
          <p:cNvSpPr txBox="1"/>
          <p:nvPr/>
        </p:nvSpPr>
        <p:spPr>
          <a:xfrm>
            <a:off x="0" y="4974560"/>
            <a:ext cx="378871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3C3C41"/>
                </a:solidFill>
                <a:effectLst/>
                <a:uLnTx/>
                <a:uFillTx/>
                <a:latin typeface="Calibri"/>
                <a:ea typeface="宋体" panose="02010600030101010101" pitchFamily="2" charset="-122"/>
                <a:cs typeface="+mn-cs"/>
              </a:rPr>
              <a:t>Partial adult female XCAT phantom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3C3C41"/>
                </a:solidFill>
                <a:effectLst/>
                <a:uLnTx/>
                <a:uFillTx/>
                <a:latin typeface="Calibri"/>
                <a:ea typeface="宋体" panose="02010600030101010101" pitchFamily="2" charset="-122"/>
                <a:cs typeface="+mn-cs"/>
              </a:rPr>
              <a:t>(163 cm, 66 kg, [</a:t>
            </a:r>
            <a:r>
              <a:rPr kumimoji="0" lang="en-US" altLang="zh-CN" sz="1600" b="0" i="0" u="none" strike="noStrike" kern="1200" cap="none" spc="0" normalizeH="0" baseline="30000" noProof="0">
                <a:ln>
                  <a:noFill/>
                </a:ln>
                <a:solidFill>
                  <a:srgbClr val="3C3C41"/>
                </a:solidFill>
                <a:effectLst/>
                <a:uLnTx/>
                <a:uFillTx/>
                <a:latin typeface="Calibri"/>
                <a:ea typeface="宋体" panose="02010600030101010101" pitchFamily="2" charset="-122"/>
                <a:cs typeface="+mn-cs"/>
              </a:rPr>
              <a:t>18</a:t>
            </a:r>
            <a:r>
              <a:rPr kumimoji="0" lang="en-US" altLang="zh-CN" sz="1600" b="0" i="0" u="none" strike="noStrike" kern="1200" cap="none" spc="0" normalizeH="0" baseline="0" noProof="0">
                <a:ln>
                  <a:noFill/>
                </a:ln>
                <a:solidFill>
                  <a:srgbClr val="3C3C41"/>
                </a:solidFill>
                <a:effectLst/>
                <a:uLnTx/>
                <a:uFillTx/>
                <a:latin typeface="Calibri"/>
                <a:ea typeface="宋体" panose="02010600030101010101" pitchFamily="2" charset="-122"/>
                <a:cs typeface="+mn-cs"/>
              </a:rPr>
              <a:t>F]FDG, 2 MBq/kg)</a:t>
            </a:r>
            <a:endParaRPr kumimoji="0" lang="zh-CN" altLang="en-US" sz="1600" b="0" i="0" u="none" strike="noStrike" kern="1200" cap="none" spc="0" normalizeH="0" baseline="0" noProof="0">
              <a:ln>
                <a:noFill/>
              </a:ln>
              <a:solidFill>
                <a:srgbClr val="3C3C41"/>
              </a:solidFill>
              <a:effectLst/>
              <a:uLnTx/>
              <a:uFillTx/>
              <a:latin typeface="Calibri"/>
              <a:ea typeface="宋体" panose="02010600030101010101" pitchFamily="2" charset="-122"/>
              <a:cs typeface="+mn-cs"/>
            </a:endParaRPr>
          </a:p>
        </p:txBody>
      </p:sp>
      <p:grpSp>
        <p:nvGrpSpPr>
          <p:cNvPr id="22" name="Group 21">
            <a:extLst>
              <a:ext uri="{FF2B5EF4-FFF2-40B4-BE49-F238E27FC236}">
                <a16:creationId xmlns:a16="http://schemas.microsoft.com/office/drawing/2014/main" id="{AE45A469-BBF1-7892-496E-FB77F4B28ABF}"/>
              </a:ext>
            </a:extLst>
          </p:cNvPr>
          <p:cNvGrpSpPr/>
          <p:nvPr/>
        </p:nvGrpSpPr>
        <p:grpSpPr>
          <a:xfrm>
            <a:off x="3159377" y="3632178"/>
            <a:ext cx="8923513" cy="2718222"/>
            <a:chOff x="3159377" y="3632178"/>
            <a:chExt cx="8923513" cy="2718222"/>
          </a:xfrm>
        </p:grpSpPr>
        <p:grpSp>
          <p:nvGrpSpPr>
            <p:cNvPr id="3" name="Group 2">
              <a:extLst>
                <a:ext uri="{FF2B5EF4-FFF2-40B4-BE49-F238E27FC236}">
                  <a16:creationId xmlns:a16="http://schemas.microsoft.com/office/drawing/2014/main" id="{052C922B-B0DE-20CF-5CB7-ABC6592A1C1E}"/>
                </a:ext>
              </a:extLst>
            </p:cNvPr>
            <p:cNvGrpSpPr/>
            <p:nvPr/>
          </p:nvGrpSpPr>
          <p:grpSpPr>
            <a:xfrm>
              <a:off x="3159377" y="3632178"/>
              <a:ext cx="8836555" cy="2718222"/>
              <a:chOff x="668833" y="3611691"/>
              <a:chExt cx="10692231" cy="3289049"/>
            </a:xfrm>
          </p:grpSpPr>
          <p:pic>
            <p:nvPicPr>
              <p:cNvPr id="5" name="Picture 4">
                <a:extLst>
                  <a:ext uri="{FF2B5EF4-FFF2-40B4-BE49-F238E27FC236}">
                    <a16:creationId xmlns:a16="http://schemas.microsoft.com/office/drawing/2014/main" id="{5843D6B4-F026-179C-00BE-85F726F91C50}"/>
                  </a:ext>
                </a:extLst>
              </p:cNvPr>
              <p:cNvPicPr>
                <a:picLocks noChangeAspect="1"/>
              </p:cNvPicPr>
              <p:nvPr/>
            </p:nvPicPr>
            <p:blipFill>
              <a:blip r:embed="rId3"/>
              <a:stretch>
                <a:fillRect/>
              </a:stretch>
            </p:blipFill>
            <p:spPr>
              <a:xfrm>
                <a:off x="6118018" y="4216756"/>
                <a:ext cx="1300680" cy="1654010"/>
              </a:xfrm>
              <a:prstGeom prst="rect">
                <a:avLst/>
              </a:prstGeom>
            </p:spPr>
          </p:pic>
          <p:pic>
            <p:nvPicPr>
              <p:cNvPr id="7" name="Grafik 19">
                <a:extLst>
                  <a:ext uri="{FF2B5EF4-FFF2-40B4-BE49-F238E27FC236}">
                    <a16:creationId xmlns:a16="http://schemas.microsoft.com/office/drawing/2014/main" id="{A6E78776-7CFB-44B5-60B8-6AEAC4460F5E}"/>
                  </a:ext>
                </a:extLst>
              </p:cNvPr>
              <p:cNvPicPr>
                <a:picLocks noChangeAspect="1"/>
              </p:cNvPicPr>
              <p:nvPr/>
            </p:nvPicPr>
            <p:blipFill>
              <a:blip r:embed="rId4"/>
              <a:srcRect l="83325" r="412" b="15270"/>
              <a:stretch/>
            </p:blipFill>
            <p:spPr>
              <a:xfrm>
                <a:off x="9735464" y="4225150"/>
                <a:ext cx="1625600" cy="1999306"/>
              </a:xfrm>
              <a:prstGeom prst="rect">
                <a:avLst/>
              </a:prstGeom>
            </p:spPr>
          </p:pic>
          <p:sp>
            <p:nvSpPr>
              <p:cNvPr id="8" name="Textfeld 21">
                <a:extLst>
                  <a:ext uri="{FF2B5EF4-FFF2-40B4-BE49-F238E27FC236}">
                    <a16:creationId xmlns:a16="http://schemas.microsoft.com/office/drawing/2014/main" id="{F4E134D3-355D-CDFD-853C-8B2EDFBB0A1A}"/>
                  </a:ext>
                </a:extLst>
              </p:cNvPr>
              <p:cNvSpPr txBox="1"/>
              <p:nvPr/>
            </p:nvSpPr>
            <p:spPr>
              <a:xfrm>
                <a:off x="9901177" y="6229394"/>
                <a:ext cx="1459887" cy="356380"/>
              </a:xfrm>
              <a:prstGeom prst="rect">
                <a:avLst/>
              </a:prstGeom>
              <a:noFill/>
            </p:spPr>
            <p:txBody>
              <a:bodyPr wrap="square" lIns="0" tIns="0" r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800" b="0" i="0" u="none" strike="noStrike" kern="1200" cap="none" spc="0" normalizeH="0" baseline="0" noProof="0">
                    <a:ln>
                      <a:noFill/>
                    </a:ln>
                    <a:solidFill>
                      <a:srgbClr val="3C3C41"/>
                    </a:solidFill>
                    <a:effectLst/>
                    <a:uLnTx/>
                    <a:uFillTx/>
                    <a:latin typeface="Calibri"/>
                    <a:ea typeface="+mn-ea"/>
                    <a:cs typeface="+mn-cs"/>
                  </a:rPr>
                  <a:t>PET Image Data</a:t>
                </a:r>
              </a:p>
            </p:txBody>
          </p:sp>
          <p:sp>
            <p:nvSpPr>
              <p:cNvPr id="9" name="Textfeld 28">
                <a:extLst>
                  <a:ext uri="{FF2B5EF4-FFF2-40B4-BE49-F238E27FC236}">
                    <a16:creationId xmlns:a16="http://schemas.microsoft.com/office/drawing/2014/main" id="{424EB06A-6244-E3C0-6CE2-FF4E5A9D7572}"/>
                  </a:ext>
                </a:extLst>
              </p:cNvPr>
              <p:cNvSpPr txBox="1"/>
              <p:nvPr/>
            </p:nvSpPr>
            <p:spPr>
              <a:xfrm>
                <a:off x="7781436" y="6013606"/>
                <a:ext cx="1911309" cy="726198"/>
              </a:xfrm>
              <a:prstGeom prst="rect">
                <a:avLst/>
              </a:prstGeom>
              <a:noFill/>
            </p:spPr>
            <p:txBody>
              <a:bodyPr wrap="square" lIns="0" t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3C3C41"/>
                    </a:solidFill>
                    <a:effectLst/>
                    <a:uLnTx/>
                    <a:uFillTx/>
                    <a:latin typeface="Calibri"/>
                    <a:ea typeface="宋体" panose="02010600030101010101" pitchFamily="2" charset="-122"/>
                    <a:cs typeface="+mn-cs"/>
                  </a:rPr>
                  <a:t>Offline Image reconstruction</a:t>
                </a:r>
                <a:endParaRPr kumimoji="0" lang="de-DE" sz="1800" b="0" i="0" u="none" strike="noStrike" kern="1200" cap="none" spc="0" normalizeH="0" baseline="0" noProof="0">
                  <a:ln>
                    <a:noFill/>
                  </a:ln>
                  <a:solidFill>
                    <a:srgbClr val="3C3C41"/>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A46377AE-B5AB-31CB-2493-B2525C40881F}"/>
                  </a:ext>
                </a:extLst>
              </p:cNvPr>
              <p:cNvPicPr>
                <a:picLocks noChangeAspect="1"/>
              </p:cNvPicPr>
              <p:nvPr/>
            </p:nvPicPr>
            <p:blipFill>
              <a:blip r:embed="rId5"/>
              <a:srcRect l="16353" t="7615" r="13690" b="7956"/>
              <a:stretch/>
            </p:blipFill>
            <p:spPr>
              <a:xfrm>
                <a:off x="8421610" y="4704047"/>
                <a:ext cx="873361" cy="792000"/>
              </a:xfrm>
              <a:prstGeom prst="rect">
                <a:avLst/>
              </a:prstGeom>
            </p:spPr>
          </p:pic>
          <p:pic>
            <p:nvPicPr>
              <p:cNvPr id="11" name="Grafik 10">
                <a:extLst>
                  <a:ext uri="{FF2B5EF4-FFF2-40B4-BE49-F238E27FC236}">
                    <a16:creationId xmlns:a16="http://schemas.microsoft.com/office/drawing/2014/main" id="{4E7D2DD0-AC3A-2B7F-F50D-D597DC1F0472}"/>
                  </a:ext>
                </a:extLst>
              </p:cNvPr>
              <p:cNvPicPr>
                <a:picLocks noChangeAspect="1"/>
              </p:cNvPicPr>
              <p:nvPr/>
            </p:nvPicPr>
            <p:blipFill>
              <a:blip r:embed="rId4"/>
              <a:srcRect l="27331" r="64538" b="21586"/>
              <a:stretch/>
            </p:blipFill>
            <p:spPr>
              <a:xfrm flipH="1">
                <a:off x="668833" y="4038552"/>
                <a:ext cx="1032151" cy="2349626"/>
              </a:xfrm>
              <a:prstGeom prst="roundRect">
                <a:avLst/>
              </a:prstGeom>
            </p:spPr>
          </p:pic>
          <p:sp>
            <p:nvSpPr>
              <p:cNvPr id="12" name="Textfeld 16">
                <a:extLst>
                  <a:ext uri="{FF2B5EF4-FFF2-40B4-BE49-F238E27FC236}">
                    <a16:creationId xmlns:a16="http://schemas.microsoft.com/office/drawing/2014/main" id="{2D05D1F9-0306-A0EF-446C-4C54F74333C6}"/>
                  </a:ext>
                </a:extLst>
              </p:cNvPr>
              <p:cNvSpPr txBox="1"/>
              <p:nvPr/>
            </p:nvSpPr>
            <p:spPr>
              <a:xfrm>
                <a:off x="3098654" y="6063195"/>
                <a:ext cx="2227729" cy="688778"/>
              </a:xfrm>
              <a:prstGeom prst="rect">
                <a:avLst/>
              </a:prstGeom>
              <a:noFill/>
            </p:spPr>
            <p:txBody>
              <a:bodyPr wrap="square" lIns="0" tIns="0" r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800" b="0" i="0" u="none" strike="noStrike" kern="1200" cap="none" spc="0" normalizeH="0" baseline="0" noProof="0">
                    <a:ln>
                      <a:noFill/>
                    </a:ln>
                    <a:solidFill>
                      <a:srgbClr val="3C3C41"/>
                    </a:solidFill>
                    <a:effectLst/>
                    <a:uLnTx/>
                    <a:uFillTx/>
                    <a:latin typeface="Calibri"/>
                    <a:ea typeface="+mn-ea"/>
                    <a:cs typeface="+mn-cs"/>
                  </a:rPr>
                  <a:t>mMR Scanner GATE model</a:t>
                </a:r>
              </a:p>
            </p:txBody>
          </p:sp>
          <p:sp>
            <p:nvSpPr>
              <p:cNvPr id="14" name="Textfeld 24">
                <a:extLst>
                  <a:ext uri="{FF2B5EF4-FFF2-40B4-BE49-F238E27FC236}">
                    <a16:creationId xmlns:a16="http://schemas.microsoft.com/office/drawing/2014/main" id="{A0C8B610-6C54-5A33-AE18-7A351CD4F37A}"/>
                  </a:ext>
                </a:extLst>
              </p:cNvPr>
              <p:cNvSpPr txBox="1"/>
              <p:nvPr/>
            </p:nvSpPr>
            <p:spPr>
              <a:xfrm>
                <a:off x="5719033" y="6161096"/>
                <a:ext cx="1876388" cy="431220"/>
              </a:xfrm>
              <a:prstGeom prst="rect">
                <a:avLst/>
              </a:prstGeom>
              <a:noFill/>
            </p:spPr>
            <p:txBody>
              <a:bodyPr wrap="square" lIns="0" tIns="0" r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800" b="0" i="0" u="none" strike="noStrike" kern="1200" cap="none" spc="0" normalizeH="0" baseline="0" noProof="0">
                    <a:ln>
                      <a:noFill/>
                    </a:ln>
                    <a:solidFill>
                      <a:srgbClr val="3C3C41"/>
                    </a:solidFill>
                    <a:effectLst/>
                    <a:uLnTx/>
                    <a:uFillTx/>
                    <a:latin typeface="Calibri"/>
                    <a:ea typeface="+mn-ea"/>
                    <a:cs typeface="+mn-cs"/>
                  </a:rPr>
                  <a:t>Root2Sinogram </a:t>
                </a:r>
              </a:p>
            </p:txBody>
          </p:sp>
          <p:sp>
            <p:nvSpPr>
              <p:cNvPr id="15" name="Pfeil: nach rechts 13">
                <a:extLst>
                  <a:ext uri="{FF2B5EF4-FFF2-40B4-BE49-F238E27FC236}">
                    <a16:creationId xmlns:a16="http://schemas.microsoft.com/office/drawing/2014/main" id="{9DB5B507-E8D9-BA40-B3E6-62480CE79972}"/>
                  </a:ext>
                </a:extLst>
              </p:cNvPr>
              <p:cNvSpPr/>
              <p:nvPr/>
            </p:nvSpPr>
            <p:spPr>
              <a:xfrm>
                <a:off x="2144578" y="5072316"/>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sp>
            <p:nvSpPr>
              <p:cNvPr id="16" name="Pfeil: nach rechts 13">
                <a:extLst>
                  <a:ext uri="{FF2B5EF4-FFF2-40B4-BE49-F238E27FC236}">
                    <a16:creationId xmlns:a16="http://schemas.microsoft.com/office/drawing/2014/main" id="{1FE08BC6-0CFF-135E-4097-299815FFC512}"/>
                  </a:ext>
                </a:extLst>
              </p:cNvPr>
              <p:cNvSpPr/>
              <p:nvPr/>
            </p:nvSpPr>
            <p:spPr>
              <a:xfrm>
                <a:off x="5326383" y="5100047"/>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sp>
            <p:nvSpPr>
              <p:cNvPr id="17" name="Pfeil: nach rechts 13">
                <a:extLst>
                  <a:ext uri="{FF2B5EF4-FFF2-40B4-BE49-F238E27FC236}">
                    <a16:creationId xmlns:a16="http://schemas.microsoft.com/office/drawing/2014/main" id="{42C98C7D-9245-E4AE-97C4-11FD5BD9F124}"/>
                  </a:ext>
                </a:extLst>
              </p:cNvPr>
              <p:cNvSpPr/>
              <p:nvPr/>
            </p:nvSpPr>
            <p:spPr>
              <a:xfrm>
                <a:off x="7595421" y="5072316"/>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sp>
            <p:nvSpPr>
              <p:cNvPr id="18" name="Pfeil: nach rechts 13">
                <a:extLst>
                  <a:ext uri="{FF2B5EF4-FFF2-40B4-BE49-F238E27FC236}">
                    <a16:creationId xmlns:a16="http://schemas.microsoft.com/office/drawing/2014/main" id="{ABBE3E91-ECC1-1F88-0E97-7E74B48974B4}"/>
                  </a:ext>
                </a:extLst>
              </p:cNvPr>
              <p:cNvSpPr/>
              <p:nvPr/>
            </p:nvSpPr>
            <p:spPr>
              <a:xfrm>
                <a:off x="9499897" y="4987785"/>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D6F8BB56-9F2E-319F-DE78-B91D605A9A6E}"/>
                  </a:ext>
                </a:extLst>
              </p:cNvPr>
              <p:cNvSpPr/>
              <p:nvPr/>
            </p:nvSpPr>
            <p:spPr>
              <a:xfrm>
                <a:off x="2236802" y="3837911"/>
                <a:ext cx="5513827" cy="3062829"/>
              </a:xfrm>
              <a:prstGeom prst="roundRect">
                <a:avLst>
                  <a:gd name="adj" fmla="val 7130"/>
                </a:avLst>
              </a:prstGeom>
              <a:noFill/>
              <a:ln w="2540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7E6FBD21-A88E-A269-FE2C-7FEB2F72DC1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537" b="87805" l="46241" r="72210">
                            <a14:foregroundMark x1="49431" y1="64024" x2="48292" y2="44512"/>
                            <a14:foregroundMark x1="48292" y1="44512" x2="51936" y2="24390"/>
                            <a14:foregroundMark x1="51936" y1="24390" x2="59453" y2="18293"/>
                            <a14:foregroundMark x1="59453" y1="18293" x2="66743" y2="28659"/>
                            <a14:foregroundMark x1="66743" y1="28659" x2="69021" y2="46341"/>
                            <a14:foregroundMark x1="69021" y1="46341" x2="68565" y2="67683"/>
                            <a14:foregroundMark x1="68565" y1="67683" x2="57859" y2="76829"/>
                            <a14:foregroundMark x1="57859" y1="76829" x2="49886" y2="62805"/>
                            <a14:foregroundMark x1="49886" y1="62805" x2="48292" y2="37195"/>
                            <a14:foregroundMark x1="48292" y1="34756" x2="45786" y2="58537"/>
                            <a14:foregroundMark x1="45786" y1="58537" x2="50797" y2="82927"/>
                            <a14:foregroundMark x1="50797" y1="82927" x2="61731" y2="76220"/>
                            <a14:foregroundMark x1="61731" y1="76220" x2="68337" y2="64634"/>
                            <a14:foregroundMark x1="68337" y1="64634" x2="72210" y2="34756"/>
                            <a14:foregroundMark x1="72210" y1="42683" x2="69704" y2="60976"/>
                            <a14:foregroundMark x1="69704" y1="60976" x2="58087" y2="81707"/>
                            <a14:foregroundMark x1="58087" y1="81707" x2="61731" y2="87805"/>
                            <a14:backgroundMark x1="64237" y1="45732" x2="61731" y2="39024"/>
                          </a14:backgroundRemoval>
                        </a14:imgEffect>
                      </a14:imgLayer>
                    </a14:imgProps>
                  </a:ext>
                </a:extLst>
              </a:blip>
              <a:srcRect l="43643" t="-5082" r="27263" b="9956"/>
              <a:stretch>
                <a:fillRect/>
              </a:stretch>
            </p:blipFill>
            <p:spPr bwMode="auto">
              <a:xfrm>
                <a:off x="3148095" y="3611691"/>
                <a:ext cx="2043294" cy="2495811"/>
              </a:xfrm>
              <a:prstGeom prst="rect">
                <a:avLst/>
              </a:prstGeom>
              <a:noFill/>
            </p:spPr>
          </p:pic>
          <p:pic>
            <p:nvPicPr>
              <p:cNvPr id="21" name="Picture 4" descr="2. Compiling GATE V9.4.1 — GATE documentation">
                <a:extLst>
                  <a:ext uri="{FF2B5EF4-FFF2-40B4-BE49-F238E27FC236}">
                    <a16:creationId xmlns:a16="http://schemas.microsoft.com/office/drawing/2014/main" id="{BE8FFDD1-27EF-D29C-666D-EE9694F925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3453" y="4740814"/>
                <a:ext cx="1177489" cy="718466"/>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ectangle: Rounded Corners 23">
              <a:extLst>
                <a:ext uri="{FF2B5EF4-FFF2-40B4-BE49-F238E27FC236}">
                  <a16:creationId xmlns:a16="http://schemas.microsoft.com/office/drawing/2014/main" id="{86FA6155-0BE0-C500-43B9-C7C55518231C}"/>
                </a:ext>
              </a:extLst>
            </p:cNvPr>
            <p:cNvSpPr/>
            <p:nvPr/>
          </p:nvSpPr>
          <p:spPr>
            <a:xfrm>
              <a:off x="10099726" y="3687987"/>
              <a:ext cx="1983164" cy="385505"/>
            </a:xfrm>
            <a:prstGeom prst="roundRect">
              <a:avLst/>
            </a:prstGeom>
            <a:solidFill>
              <a:srgbClr val="FFFFFF"/>
            </a:solidFill>
            <a:ln>
              <a:solidFill>
                <a:srgbClr val="EF7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08261"/>
                  </a:solidFill>
                  <a:effectLst/>
                  <a:uLnTx/>
                  <a:uFillTx/>
                  <a:latin typeface="Calibri"/>
                  <a:ea typeface="+mn-ea"/>
                  <a:cs typeface="+mn-cs"/>
                </a:rPr>
                <a:t>Primary Workflow</a:t>
              </a:r>
            </a:p>
          </p:txBody>
        </p:sp>
      </p:grpSp>
      <p:sp>
        <p:nvSpPr>
          <p:cNvPr id="28" name="Title 3">
            <a:extLst>
              <a:ext uri="{FF2B5EF4-FFF2-40B4-BE49-F238E27FC236}">
                <a16:creationId xmlns:a16="http://schemas.microsoft.com/office/drawing/2014/main" id="{2DFDC444-D165-B7E0-23BA-F74D7B29C904}"/>
              </a:ext>
            </a:extLst>
          </p:cNvPr>
          <p:cNvSpPr txBox="1">
            <a:spLocks/>
          </p:cNvSpPr>
          <p:nvPr/>
        </p:nvSpPr>
        <p:spPr>
          <a:xfrm>
            <a:off x="166572" y="-445496"/>
            <a:ext cx="9055641" cy="1524000"/>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300" b="1" i="0" kern="1200" cap="none" baseline="0">
                <a:solidFill>
                  <a:schemeClr val="tx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300" b="1" i="0" u="none" strike="noStrike" kern="1200" cap="none" spc="0" normalizeH="0" baseline="0" noProof="0">
                <a:ln>
                  <a:noFill/>
                </a:ln>
                <a:solidFill>
                  <a:srgbClr val="BAA874"/>
                </a:solidFill>
                <a:effectLst/>
                <a:uLnTx/>
                <a:uFillTx/>
                <a:latin typeface="Calibri" panose="020F0502020204030204" pitchFamily="34" charset="0"/>
                <a:ea typeface="宋体" panose="02010600030101010101" pitchFamily="2" charset="-122"/>
                <a:cs typeface="Calibri" panose="020F0502020204030204" pitchFamily="34" charset="0"/>
              </a:rPr>
              <a:t>Integration of XCAT Phantom into Other Scanners </a:t>
            </a:r>
            <a:endParaRPr kumimoji="0" lang="zh-CN" altLang="en-US" sz="3300" b="1" i="0" u="none" strike="noStrike" kern="1200" cap="none" spc="0" normalizeH="0" baseline="0" noProof="0">
              <a:ln>
                <a:noFill/>
              </a:ln>
              <a:solidFill>
                <a:srgbClr val="BAA874"/>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nvGrpSpPr>
          <p:cNvPr id="13" name="Group 12">
            <a:extLst>
              <a:ext uri="{FF2B5EF4-FFF2-40B4-BE49-F238E27FC236}">
                <a16:creationId xmlns:a16="http://schemas.microsoft.com/office/drawing/2014/main" id="{15B249A7-D7CE-8C00-60D3-A6CEFD8235C0}"/>
              </a:ext>
            </a:extLst>
          </p:cNvPr>
          <p:cNvGrpSpPr/>
          <p:nvPr/>
        </p:nvGrpSpPr>
        <p:grpSpPr>
          <a:xfrm>
            <a:off x="3049133" y="562477"/>
            <a:ext cx="8946799" cy="3183573"/>
            <a:chOff x="3049133" y="562477"/>
            <a:chExt cx="8946799" cy="3183573"/>
          </a:xfrm>
        </p:grpSpPr>
        <p:sp>
          <p:nvSpPr>
            <p:cNvPr id="23" name="Rectangle: Rounded Corners 22">
              <a:extLst>
                <a:ext uri="{FF2B5EF4-FFF2-40B4-BE49-F238E27FC236}">
                  <a16:creationId xmlns:a16="http://schemas.microsoft.com/office/drawing/2014/main" id="{E215D636-C162-E4C5-9625-3EA4D55B1ABF}"/>
                </a:ext>
              </a:extLst>
            </p:cNvPr>
            <p:cNvSpPr/>
            <p:nvPr/>
          </p:nvSpPr>
          <p:spPr>
            <a:xfrm>
              <a:off x="10149240" y="620978"/>
              <a:ext cx="1625453" cy="385505"/>
            </a:xfrm>
            <a:prstGeom prst="roundRect">
              <a:avLst/>
            </a:prstGeom>
            <a:solidFill>
              <a:srgbClr val="FFFFFF"/>
            </a:solidFill>
            <a:ln>
              <a:solidFill>
                <a:srgbClr val="EF7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08261"/>
                  </a:solidFill>
                  <a:effectLst/>
                  <a:uLnTx/>
                  <a:uFillTx/>
                  <a:latin typeface="Calibri"/>
                  <a:ea typeface="+mn-ea"/>
                  <a:cs typeface="+mn-cs"/>
                </a:rPr>
                <a:t>Main Goal</a:t>
              </a:r>
            </a:p>
          </p:txBody>
        </p:sp>
        <p:grpSp>
          <p:nvGrpSpPr>
            <p:cNvPr id="4" name="Group 3">
              <a:extLst>
                <a:ext uri="{FF2B5EF4-FFF2-40B4-BE49-F238E27FC236}">
                  <a16:creationId xmlns:a16="http://schemas.microsoft.com/office/drawing/2014/main" id="{977FFC62-5AF3-39C3-8A7E-BD027C418FDC}"/>
                </a:ext>
              </a:extLst>
            </p:cNvPr>
            <p:cNvGrpSpPr/>
            <p:nvPr/>
          </p:nvGrpSpPr>
          <p:grpSpPr>
            <a:xfrm>
              <a:off x="3049133" y="562477"/>
              <a:ext cx="8946799" cy="3183573"/>
              <a:chOff x="3049133" y="562477"/>
              <a:chExt cx="8946799" cy="3183573"/>
            </a:xfrm>
          </p:grpSpPr>
          <p:grpSp>
            <p:nvGrpSpPr>
              <p:cNvPr id="60" name="Group 59">
                <a:extLst>
                  <a:ext uri="{FF2B5EF4-FFF2-40B4-BE49-F238E27FC236}">
                    <a16:creationId xmlns:a16="http://schemas.microsoft.com/office/drawing/2014/main" id="{7A6D751A-2CF9-CCB6-873D-711670ADA337}"/>
                  </a:ext>
                </a:extLst>
              </p:cNvPr>
              <p:cNvGrpSpPr/>
              <p:nvPr/>
            </p:nvGrpSpPr>
            <p:grpSpPr>
              <a:xfrm>
                <a:off x="3049133" y="562477"/>
                <a:ext cx="8946799" cy="3183573"/>
                <a:chOff x="2944675" y="562764"/>
                <a:chExt cx="8946799" cy="3183573"/>
              </a:xfrm>
            </p:grpSpPr>
            <p:grpSp>
              <p:nvGrpSpPr>
                <p:cNvPr id="38" name="Group 37">
                  <a:extLst>
                    <a:ext uri="{FF2B5EF4-FFF2-40B4-BE49-F238E27FC236}">
                      <a16:creationId xmlns:a16="http://schemas.microsoft.com/office/drawing/2014/main" id="{40696C65-80FE-BA57-5543-C49B6132E6DA}"/>
                    </a:ext>
                  </a:extLst>
                </p:cNvPr>
                <p:cNvGrpSpPr/>
                <p:nvPr/>
              </p:nvGrpSpPr>
              <p:grpSpPr>
                <a:xfrm>
                  <a:off x="2944675" y="562764"/>
                  <a:ext cx="8946799" cy="3183573"/>
                  <a:chOff x="535438" y="-143250"/>
                  <a:chExt cx="10825626" cy="3852123"/>
                </a:xfrm>
              </p:grpSpPr>
              <p:sp>
                <p:nvSpPr>
                  <p:cNvPr id="39" name="Textfeld 16">
                    <a:extLst>
                      <a:ext uri="{FF2B5EF4-FFF2-40B4-BE49-F238E27FC236}">
                        <a16:creationId xmlns:a16="http://schemas.microsoft.com/office/drawing/2014/main" id="{39AF0200-8D47-B8E3-3D23-1F28EE5E3E6A}"/>
                      </a:ext>
                    </a:extLst>
                  </p:cNvPr>
                  <p:cNvSpPr txBox="1"/>
                  <p:nvPr/>
                </p:nvSpPr>
                <p:spPr>
                  <a:xfrm>
                    <a:off x="3098653" y="2647506"/>
                    <a:ext cx="2227728" cy="1061367"/>
                  </a:xfrm>
                  <a:prstGeom prst="rect">
                    <a:avLst/>
                  </a:prstGeom>
                  <a:noFill/>
                </p:spPr>
                <p:txBody>
                  <a:bodyPr wrap="square" lIns="0" t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3C3C41"/>
                        </a:solidFill>
                        <a:effectLst/>
                        <a:uLnTx/>
                        <a:uFillTx/>
                        <a:latin typeface="Calibri"/>
                        <a:ea typeface="+mn-ea"/>
                        <a:cs typeface="+mn-cs"/>
                      </a:rPr>
                      <a:t>Breast Insert and mMR Scanner GATE model</a:t>
                    </a:r>
                  </a:p>
                </p:txBody>
              </p:sp>
              <p:sp>
                <p:nvSpPr>
                  <p:cNvPr id="40" name="Rectangle: Rounded Corners 39">
                    <a:extLst>
                      <a:ext uri="{FF2B5EF4-FFF2-40B4-BE49-F238E27FC236}">
                        <a16:creationId xmlns:a16="http://schemas.microsoft.com/office/drawing/2014/main" id="{30A97EBC-2D12-8546-04E4-E194515273B2}"/>
                      </a:ext>
                    </a:extLst>
                  </p:cNvPr>
                  <p:cNvSpPr/>
                  <p:nvPr/>
                </p:nvSpPr>
                <p:spPr>
                  <a:xfrm>
                    <a:off x="2236802" y="491763"/>
                    <a:ext cx="5513826" cy="3171839"/>
                  </a:xfrm>
                  <a:prstGeom prst="roundRect">
                    <a:avLst>
                      <a:gd name="adj" fmla="val 7130"/>
                    </a:avLst>
                  </a:prstGeom>
                  <a:noFill/>
                  <a:ln w="2540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41" name="Group 40">
                    <a:extLst>
                      <a:ext uri="{FF2B5EF4-FFF2-40B4-BE49-F238E27FC236}">
                        <a16:creationId xmlns:a16="http://schemas.microsoft.com/office/drawing/2014/main" id="{BDE7AB7F-57FC-0240-7DE2-D8082FA2F3AF}"/>
                      </a:ext>
                    </a:extLst>
                  </p:cNvPr>
                  <p:cNvGrpSpPr/>
                  <p:nvPr/>
                </p:nvGrpSpPr>
                <p:grpSpPr>
                  <a:xfrm>
                    <a:off x="535438" y="-143250"/>
                    <a:ext cx="10825626" cy="3716304"/>
                    <a:chOff x="535438" y="-69178"/>
                    <a:chExt cx="10825626" cy="3716304"/>
                  </a:xfrm>
                </p:grpSpPr>
                <p:pic>
                  <p:nvPicPr>
                    <p:cNvPr id="55" name="Picture 54">
                      <a:extLst>
                        <a:ext uri="{FF2B5EF4-FFF2-40B4-BE49-F238E27FC236}">
                          <a16:creationId xmlns:a16="http://schemas.microsoft.com/office/drawing/2014/main" id="{90E78924-0E2F-82AB-4849-BD23BA7949E1}"/>
                        </a:ext>
                      </a:extLst>
                    </p:cNvPr>
                    <p:cNvPicPr>
                      <a:picLocks noChangeAspect="1"/>
                    </p:cNvPicPr>
                    <p:nvPr/>
                  </p:nvPicPr>
                  <p:blipFill>
                    <a:blip r:embed="rId9">
                      <a:extLst>
                        <a:ext uri="{BEBA8EAE-BF5A-486C-A8C5-ECC9F3942E4B}">
                          <a14:imgProps xmlns:a14="http://schemas.microsoft.com/office/drawing/2010/main">
                            <a14:imgLayer r:embed="rId7">
                              <a14:imgEffect>
                                <a14:backgroundRemoval t="2439" b="97561" l="3417" r="72210">
                                  <a14:foregroundMark x1="49431" y1="64024" x2="48292" y2="44512"/>
                                  <a14:foregroundMark x1="48292" y1="44512" x2="51936" y2="24390"/>
                                  <a14:foregroundMark x1="51936" y1="24390" x2="59453" y2="18293"/>
                                  <a14:foregroundMark x1="59453" y1="18293" x2="66743" y2="28659"/>
                                  <a14:foregroundMark x1="66743" y1="28659" x2="69021" y2="46341"/>
                                  <a14:foregroundMark x1="69021" y1="46341" x2="68565" y2="67683"/>
                                  <a14:foregroundMark x1="68565" y1="67683" x2="57859" y2="76829"/>
                                  <a14:foregroundMark x1="57859" y1="76829" x2="49886" y2="62805"/>
                                  <a14:foregroundMark x1="49886" y1="62805" x2="48292" y2="37195"/>
                                  <a14:foregroundMark x1="48292" y1="34756" x2="45786" y2="58537"/>
                                  <a14:foregroundMark x1="45786" y1="58537" x2="50797" y2="82927"/>
                                  <a14:foregroundMark x1="50797" y1="82927" x2="61731" y2="76220"/>
                                  <a14:foregroundMark x1="61731" y1="76220" x2="68337" y2="64634"/>
                                  <a14:foregroundMark x1="68337" y1="64634" x2="72210" y2="34756"/>
                                  <a14:foregroundMark x1="72210" y1="42683" x2="69704" y2="60976"/>
                                  <a14:foregroundMark x1="69704" y1="60976" x2="58087" y2="81707"/>
                                  <a14:foregroundMark x1="58087" y1="81707" x2="61731" y2="87805"/>
                                  <a14:foregroundMark x1="28246" y1="82927" x2="14123" y2="78049"/>
                                  <a14:foregroundMark x1="14123" y1="78049" x2="5239" y2="36585"/>
                                  <a14:foregroundMark x1="5239" y1="36585" x2="8656" y2="28659"/>
                                  <a14:foregroundMark x1="26424" y1="53659" x2="19362" y2="51220"/>
                                  <a14:foregroundMark x1="19362" y1="51220" x2="27107" y2="34756"/>
                                  <a14:foregroundMark x1="27107" y1="34756" x2="14123" y2="66463"/>
                                  <a14:foregroundMark x1="14123" y1="66463" x2="31435" y2="33537"/>
                                  <a14:foregroundMark x1="31435" y1="33537" x2="26879" y2="83537"/>
                                  <a14:foregroundMark x1="26879" y1="83537" x2="33941" y2="66463"/>
                                  <a14:foregroundMark x1="40091" y1="60366" x2="15034" y2="96951"/>
                                  <a14:foregroundMark x1="15034" y1="96951" x2="3417" y2="73171"/>
                                  <a14:foregroundMark x1="3417" y1="73171" x2="5695" y2="50610"/>
                                  <a14:foregroundMark x1="17768" y1="89634" x2="34169" y2="80488"/>
                                  <a14:foregroundMark x1="34169" y1="80488" x2="26196" y2="96341"/>
                                  <a14:foregroundMark x1="26196" y1="96341" x2="35308" y2="79268"/>
                                  <a14:foregroundMark x1="35308" y1="79268" x2="31891" y2="97561"/>
                                  <a14:foregroundMark x1="31891" y1="97561" x2="31663" y2="97561"/>
                                  <a14:foregroundMark x1="37585" y1="10366" x2="8884" y2="2439"/>
                                  <a14:foregroundMark x1="8884" y1="2439" x2="40091" y2="5488"/>
                                  <a14:foregroundMark x1="4784" y1="43902" x2="13440" y2="54268"/>
                                  <a14:foregroundMark x1="13440" y1="54268" x2="41458" y2="39024"/>
                                  <a14:backgroundMark x1="64237" y1="45732" x2="61731" y2="39024"/>
                                </a14:backgroundRemoval>
                              </a14:imgEffect>
                            </a14:imgLayer>
                          </a14:imgProps>
                        </a:ext>
                      </a:extLst>
                    </a:blip>
                    <a:srcRect l="5912" t="3377" r="60605" b="1497"/>
                    <a:stretch>
                      <a:fillRect/>
                    </a:stretch>
                  </p:blipFill>
                  <p:spPr bwMode="auto">
                    <a:xfrm>
                      <a:off x="4586572" y="-69178"/>
                      <a:ext cx="1747067" cy="1854244"/>
                    </a:xfrm>
                    <a:prstGeom prst="rect">
                      <a:avLst/>
                    </a:prstGeom>
                    <a:noFill/>
                  </p:spPr>
                </p:pic>
                <p:pic>
                  <p:nvPicPr>
                    <p:cNvPr id="42" name="Picture 41">
                      <a:extLst>
                        <a:ext uri="{FF2B5EF4-FFF2-40B4-BE49-F238E27FC236}">
                          <a16:creationId xmlns:a16="http://schemas.microsoft.com/office/drawing/2014/main" id="{F17E9EA7-4CF5-A14B-A0AF-40926BE6158B}"/>
                        </a:ext>
                      </a:extLst>
                    </p:cNvPr>
                    <p:cNvPicPr>
                      <a:picLocks noChangeAspect="1"/>
                    </p:cNvPicPr>
                    <p:nvPr/>
                  </p:nvPicPr>
                  <p:blipFill>
                    <a:blip r:embed="rId3"/>
                    <a:stretch>
                      <a:fillRect/>
                    </a:stretch>
                  </p:blipFill>
                  <p:spPr>
                    <a:xfrm>
                      <a:off x="6118018" y="801067"/>
                      <a:ext cx="1300680" cy="1654010"/>
                    </a:xfrm>
                    <a:prstGeom prst="rect">
                      <a:avLst/>
                    </a:prstGeom>
                  </p:spPr>
                </p:pic>
                <p:pic>
                  <p:nvPicPr>
                    <p:cNvPr id="43" name="Grafik 19">
                      <a:extLst>
                        <a:ext uri="{FF2B5EF4-FFF2-40B4-BE49-F238E27FC236}">
                          <a16:creationId xmlns:a16="http://schemas.microsoft.com/office/drawing/2014/main" id="{15041921-D1E3-863B-7A06-8209C9563036}"/>
                        </a:ext>
                      </a:extLst>
                    </p:cNvPr>
                    <p:cNvPicPr>
                      <a:picLocks noChangeAspect="1"/>
                    </p:cNvPicPr>
                    <p:nvPr/>
                  </p:nvPicPr>
                  <p:blipFill>
                    <a:blip r:embed="rId4"/>
                    <a:srcRect l="83325" r="412" b="15270"/>
                    <a:stretch/>
                  </p:blipFill>
                  <p:spPr>
                    <a:xfrm>
                      <a:off x="9735464" y="809461"/>
                      <a:ext cx="1625600" cy="1999306"/>
                    </a:xfrm>
                    <a:prstGeom prst="rect">
                      <a:avLst/>
                    </a:prstGeom>
                  </p:spPr>
                </p:pic>
                <p:sp>
                  <p:nvSpPr>
                    <p:cNvPr id="44" name="Textfeld 21">
                      <a:extLst>
                        <a:ext uri="{FF2B5EF4-FFF2-40B4-BE49-F238E27FC236}">
                          <a16:creationId xmlns:a16="http://schemas.microsoft.com/office/drawing/2014/main" id="{2629FEFB-D299-1EDC-FE7F-634276031C15}"/>
                        </a:ext>
                      </a:extLst>
                    </p:cNvPr>
                    <p:cNvSpPr txBox="1"/>
                    <p:nvPr/>
                  </p:nvSpPr>
                  <p:spPr>
                    <a:xfrm>
                      <a:off x="9901177" y="2813705"/>
                      <a:ext cx="1459887" cy="833421"/>
                    </a:xfrm>
                    <a:prstGeom prst="rect">
                      <a:avLst/>
                    </a:prstGeom>
                    <a:noFill/>
                  </p:spPr>
                  <p:txBody>
                    <a:bodyPr wrap="square" lIns="0" tIns="0" r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800" b="0" i="0" u="none" strike="noStrike" kern="1200" cap="none" spc="0" normalizeH="0" baseline="0" noProof="0">
                          <a:ln>
                            <a:noFill/>
                          </a:ln>
                          <a:solidFill>
                            <a:srgbClr val="3C3C41"/>
                          </a:solidFill>
                          <a:effectLst/>
                          <a:uLnTx/>
                          <a:uFillTx/>
                          <a:latin typeface="Calibri"/>
                          <a:ea typeface="+mn-ea"/>
                          <a:cs typeface="+mn-cs"/>
                        </a:rPr>
                        <a:t>PET Image Data</a:t>
                      </a:r>
                    </a:p>
                  </p:txBody>
                </p:sp>
                <p:sp>
                  <p:nvSpPr>
                    <p:cNvPr id="45" name="Textfeld 28">
                      <a:extLst>
                        <a:ext uri="{FF2B5EF4-FFF2-40B4-BE49-F238E27FC236}">
                          <a16:creationId xmlns:a16="http://schemas.microsoft.com/office/drawing/2014/main" id="{8B93725C-EF6C-3859-C801-F7427A701262}"/>
                        </a:ext>
                      </a:extLst>
                    </p:cNvPr>
                    <p:cNvSpPr txBox="1"/>
                    <p:nvPr/>
                  </p:nvSpPr>
                  <p:spPr>
                    <a:xfrm>
                      <a:off x="7925733" y="2489905"/>
                      <a:ext cx="1857661" cy="726198"/>
                    </a:xfrm>
                    <a:prstGeom prst="rect">
                      <a:avLst/>
                    </a:prstGeom>
                    <a:noFill/>
                  </p:spPr>
                  <p:txBody>
                    <a:bodyPr wrap="square" lIns="0" t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3C3C41"/>
                          </a:solidFill>
                          <a:effectLst/>
                          <a:uLnTx/>
                          <a:uFillTx/>
                          <a:latin typeface="Calibri"/>
                          <a:ea typeface="宋体" panose="02010600030101010101" pitchFamily="2" charset="-122"/>
                          <a:cs typeface="+mn-cs"/>
                        </a:rPr>
                        <a:t>Offline Image reconstruction</a:t>
                      </a:r>
                      <a:endParaRPr kumimoji="0" lang="de-DE" sz="1800" b="0" i="0" u="none" strike="noStrike" kern="1200" cap="none" spc="0" normalizeH="0" baseline="0" noProof="0">
                        <a:ln>
                          <a:noFill/>
                        </a:ln>
                        <a:solidFill>
                          <a:srgbClr val="3C3C41"/>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id="{26E2806C-6F9D-AD3D-D2A3-B9A72902B046}"/>
                        </a:ext>
                      </a:extLst>
                    </p:cNvPr>
                    <p:cNvPicPr>
                      <a:picLocks noChangeAspect="1"/>
                    </p:cNvPicPr>
                    <p:nvPr/>
                  </p:nvPicPr>
                  <p:blipFill>
                    <a:blip r:embed="rId5"/>
                    <a:srcRect l="16353" t="7615" r="13690" b="7956"/>
                    <a:stretch/>
                  </p:blipFill>
                  <p:spPr>
                    <a:xfrm>
                      <a:off x="8421610" y="1288358"/>
                      <a:ext cx="873361" cy="792000"/>
                    </a:xfrm>
                    <a:prstGeom prst="rect">
                      <a:avLst/>
                    </a:prstGeom>
                  </p:spPr>
                </p:pic>
                <p:pic>
                  <p:nvPicPr>
                    <p:cNvPr id="47" name="Grafik 10">
                      <a:extLst>
                        <a:ext uri="{FF2B5EF4-FFF2-40B4-BE49-F238E27FC236}">
                          <a16:creationId xmlns:a16="http://schemas.microsoft.com/office/drawing/2014/main" id="{1D759D7A-771A-4A2C-B938-A0C71EAD57D7}"/>
                        </a:ext>
                      </a:extLst>
                    </p:cNvPr>
                    <p:cNvPicPr>
                      <a:picLocks noChangeAspect="1"/>
                    </p:cNvPicPr>
                    <p:nvPr/>
                  </p:nvPicPr>
                  <p:blipFill>
                    <a:blip r:embed="rId4"/>
                    <a:srcRect l="27331" r="64538" b="21586"/>
                    <a:stretch/>
                  </p:blipFill>
                  <p:spPr>
                    <a:xfrm flipH="1">
                      <a:off x="535438" y="360562"/>
                      <a:ext cx="1032150" cy="2349627"/>
                    </a:xfrm>
                    <a:prstGeom prst="roundRect">
                      <a:avLst/>
                    </a:prstGeom>
                  </p:spPr>
                </p:pic>
                <p:sp>
                  <p:nvSpPr>
                    <p:cNvPr id="49" name="Textfeld 24">
                      <a:extLst>
                        <a:ext uri="{FF2B5EF4-FFF2-40B4-BE49-F238E27FC236}">
                          <a16:creationId xmlns:a16="http://schemas.microsoft.com/office/drawing/2014/main" id="{106F0897-7776-18EC-08F3-B865E6B0F717}"/>
                        </a:ext>
                      </a:extLst>
                    </p:cNvPr>
                    <p:cNvSpPr txBox="1"/>
                    <p:nvPr/>
                  </p:nvSpPr>
                  <p:spPr>
                    <a:xfrm>
                      <a:off x="5862330" y="2813705"/>
                      <a:ext cx="1733091" cy="391030"/>
                    </a:xfrm>
                    <a:prstGeom prst="rect">
                      <a:avLst/>
                    </a:prstGeom>
                    <a:noFill/>
                  </p:spPr>
                  <p:txBody>
                    <a:bodyPr wrap="square" lIns="0" t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3C3C41"/>
                          </a:solidFill>
                          <a:effectLst/>
                          <a:uLnTx/>
                          <a:uFillTx/>
                          <a:latin typeface="Calibri"/>
                          <a:ea typeface="+mn-ea"/>
                          <a:cs typeface="+mn-cs"/>
                        </a:rPr>
                        <a:t>Root2Sinogram </a:t>
                      </a:r>
                    </a:p>
                  </p:txBody>
                </p:sp>
                <p:sp>
                  <p:nvSpPr>
                    <p:cNvPr id="50" name="Pfeil: nach rechts 13">
                      <a:extLst>
                        <a:ext uri="{FF2B5EF4-FFF2-40B4-BE49-F238E27FC236}">
                          <a16:creationId xmlns:a16="http://schemas.microsoft.com/office/drawing/2014/main" id="{DDA182B8-4383-CD1F-2B03-9F6A61BCE3CB}"/>
                        </a:ext>
                      </a:extLst>
                    </p:cNvPr>
                    <p:cNvSpPr/>
                    <p:nvPr/>
                  </p:nvSpPr>
                  <p:spPr>
                    <a:xfrm>
                      <a:off x="2132317" y="1668064"/>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sp>
                  <p:nvSpPr>
                    <p:cNvPr id="51" name="Pfeil: nach rechts 13">
                      <a:extLst>
                        <a:ext uri="{FF2B5EF4-FFF2-40B4-BE49-F238E27FC236}">
                          <a16:creationId xmlns:a16="http://schemas.microsoft.com/office/drawing/2014/main" id="{55B3825B-0C9F-2B33-20E7-9C3B4B1BB35B}"/>
                        </a:ext>
                      </a:extLst>
                    </p:cNvPr>
                    <p:cNvSpPr/>
                    <p:nvPr/>
                  </p:nvSpPr>
                  <p:spPr>
                    <a:xfrm>
                      <a:off x="5326383" y="1684358"/>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sp>
                  <p:nvSpPr>
                    <p:cNvPr id="52" name="Pfeil: nach rechts 13">
                      <a:extLst>
                        <a:ext uri="{FF2B5EF4-FFF2-40B4-BE49-F238E27FC236}">
                          <a16:creationId xmlns:a16="http://schemas.microsoft.com/office/drawing/2014/main" id="{B3EF07DE-C3A7-C5F8-A236-360D29409EF6}"/>
                        </a:ext>
                      </a:extLst>
                    </p:cNvPr>
                    <p:cNvSpPr/>
                    <p:nvPr/>
                  </p:nvSpPr>
                  <p:spPr>
                    <a:xfrm>
                      <a:off x="7595421" y="1656627"/>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sp>
                  <p:nvSpPr>
                    <p:cNvPr id="53" name="Pfeil: nach rechts 13">
                      <a:extLst>
                        <a:ext uri="{FF2B5EF4-FFF2-40B4-BE49-F238E27FC236}">
                          <a16:creationId xmlns:a16="http://schemas.microsoft.com/office/drawing/2014/main" id="{6B4AEB05-53E5-8BAF-6831-E9D7CA4AF8F7}"/>
                        </a:ext>
                      </a:extLst>
                    </p:cNvPr>
                    <p:cNvSpPr/>
                    <p:nvPr/>
                  </p:nvSpPr>
                  <p:spPr>
                    <a:xfrm>
                      <a:off x="9499897" y="1572096"/>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pic>
                  <p:nvPicPr>
                    <p:cNvPr id="54" name="Picture 53" descr="A yellow and green circular object&#10;&#10;AI-generated content may be incorrect.">
                      <a:extLst>
                        <a:ext uri="{FF2B5EF4-FFF2-40B4-BE49-F238E27FC236}">
                          <a16:creationId xmlns:a16="http://schemas.microsoft.com/office/drawing/2014/main" id="{DF81D646-AE3E-15DC-A751-76402E8F69C8}"/>
                        </a:ext>
                      </a:extLst>
                    </p:cNvPr>
                    <p:cNvPicPr>
                      <a:picLocks noChangeAspect="1"/>
                    </p:cNvPicPr>
                    <p:nvPr/>
                  </p:nvPicPr>
                  <p:blipFill>
                    <a:blip r:embed="rId10">
                      <a:extLst>
                        <a:ext uri="{28A0092B-C50C-407E-A947-70E740481C1C}">
                          <a14:useLocalDpi xmlns:a14="http://schemas.microsoft.com/office/drawing/2010/main" val="0"/>
                        </a:ext>
                      </a:extLst>
                    </a:blip>
                    <a:srcRect l="34475" t="15408" r="28705" b="11344"/>
                    <a:stretch>
                      <a:fillRect/>
                    </a:stretch>
                  </p:blipFill>
                  <p:spPr>
                    <a:xfrm>
                      <a:off x="3112013" y="857945"/>
                      <a:ext cx="2006884" cy="20769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pic>
              <p:nvPicPr>
                <p:cNvPr id="56" name="Insert">
                  <a:extLst>
                    <a:ext uri="{FF2B5EF4-FFF2-40B4-BE49-F238E27FC236}">
                      <a16:creationId xmlns:a16="http://schemas.microsoft.com/office/drawing/2014/main" id="{5F88627B-7B91-C0E9-17CD-A58B11ED6164}"/>
                    </a:ext>
                  </a:extLst>
                </p:cNvPr>
                <p:cNvPicPr>
                  <a:picLocks noChangeAspect="1"/>
                </p:cNvPicPr>
                <p:nvPr/>
              </p:nvPicPr>
              <p:blipFill>
                <a:blip r:embed="rId11"/>
                <a:stretch>
                  <a:fillRect/>
                </a:stretch>
              </p:blipFill>
              <p:spPr>
                <a:xfrm>
                  <a:off x="3839845" y="722085"/>
                  <a:ext cx="1266964" cy="1266964"/>
                </a:xfrm>
                <a:prstGeom prst="rect">
                  <a:avLst/>
                </a:prstGeom>
              </p:spPr>
            </p:pic>
          </p:grpSp>
          <p:pic>
            <p:nvPicPr>
              <p:cNvPr id="29" name="Picture 4" descr="2. Compiling GATE V9.4.1 — GATE documentation">
                <a:extLst>
                  <a:ext uri="{FF2B5EF4-FFF2-40B4-BE49-F238E27FC236}">
                    <a16:creationId xmlns:a16="http://schemas.microsoft.com/office/drawing/2014/main" id="{EB488B25-943F-25EE-3061-741A63380F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4225" y="1429566"/>
                <a:ext cx="973131" cy="593774"/>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354349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0DFCB-1DF1-9B33-7CB3-1E97ED7D984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254BA11-E32F-9EB6-138F-A643653E9EAD}"/>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A3D6B9D-FDB9-409D-A747-E73B4DE87BD0}" type="slidenum">
              <a:rPr kumimoji="0" lang="de-DE" sz="1600" b="0" i="0" u="none" strike="noStrike" kern="1200" cap="none" spc="0" normalizeH="0" baseline="0" noProof="0" smtClean="0">
                <a:ln>
                  <a:noFill/>
                </a:ln>
                <a:solidFill>
                  <a:srgbClr val="BAA874"/>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de-DE" sz="1600" b="0" i="0" u="none" strike="noStrike" kern="1200" cap="none" spc="0" normalizeH="0" baseline="0" noProof="0">
              <a:ln>
                <a:noFill/>
              </a:ln>
              <a:solidFill>
                <a:srgbClr val="BAA874"/>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9E98AA98-A299-9BDC-43BE-48E663DFA777}"/>
              </a:ext>
            </a:extLst>
          </p:cNvPr>
          <p:cNvPicPr>
            <a:picLocks noChangeAspect="1"/>
          </p:cNvPicPr>
          <p:nvPr/>
        </p:nvPicPr>
        <p:blipFill>
          <a:blip r:embed="rId2">
            <a:extLst>
              <a:ext uri="{28A0092B-C50C-407E-A947-70E740481C1C}">
                <a14:useLocalDpi xmlns:a14="http://schemas.microsoft.com/office/drawing/2010/main" val="0"/>
              </a:ext>
            </a:extLst>
          </a:blip>
          <a:srcRect r="66595"/>
          <a:stretch>
            <a:fillRect/>
          </a:stretch>
        </p:blipFill>
        <p:spPr bwMode="auto">
          <a:xfrm>
            <a:off x="564568" y="1786584"/>
            <a:ext cx="2062431" cy="3284832"/>
          </a:xfrm>
          <a:prstGeom prst="rect">
            <a:avLst/>
          </a:prstGeom>
          <a:noFill/>
        </p:spPr>
      </p:pic>
      <p:sp>
        <p:nvSpPr>
          <p:cNvPr id="57" name="TextBox 56">
            <a:extLst>
              <a:ext uri="{FF2B5EF4-FFF2-40B4-BE49-F238E27FC236}">
                <a16:creationId xmlns:a16="http://schemas.microsoft.com/office/drawing/2014/main" id="{84E8FDAD-DAB7-2378-012D-8AAC3A11AE2A}"/>
              </a:ext>
            </a:extLst>
          </p:cNvPr>
          <p:cNvSpPr txBox="1"/>
          <p:nvPr/>
        </p:nvSpPr>
        <p:spPr>
          <a:xfrm>
            <a:off x="237497" y="5550497"/>
            <a:ext cx="2619435" cy="288669"/>
          </a:xfrm>
          <a:prstGeom prst="rect">
            <a:avLst/>
          </a:prstGeom>
          <a:noFill/>
        </p:spPr>
        <p:txBody>
          <a:bodyPr wrap="none" lIns="0" tIns="0" r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3C3C41">
                    <a:lumMod val="50000"/>
                  </a:srgbClr>
                </a:solidFill>
                <a:effectLst/>
                <a:uLnTx/>
                <a:uFillTx/>
                <a:latin typeface="Calibri"/>
                <a:ea typeface="宋体" panose="02010600030101010101" pitchFamily="2" charset="-122"/>
                <a:cs typeface="+mn-cs"/>
              </a:rPr>
              <a:t>Voxel size: 1.5×1.5 ×1.5 mm</a:t>
            </a:r>
            <a:r>
              <a:rPr kumimoji="0" lang="en-US" altLang="zh-CN" sz="1600" b="1" i="0" u="none" strike="noStrike" kern="1200" cap="none" spc="0" normalizeH="0" baseline="30000" noProof="0">
                <a:ln>
                  <a:noFill/>
                </a:ln>
                <a:solidFill>
                  <a:srgbClr val="3C3C41">
                    <a:lumMod val="50000"/>
                  </a:srgbClr>
                </a:solidFill>
                <a:effectLst/>
                <a:uLnTx/>
                <a:uFillTx/>
                <a:latin typeface="Calibri"/>
                <a:ea typeface="宋体" panose="02010600030101010101" pitchFamily="2" charset="-122"/>
                <a:cs typeface="+mn-cs"/>
              </a:rPr>
              <a:t>3</a:t>
            </a:r>
            <a:endParaRPr kumimoji="0" lang="zh-CN" altLang="en-US" sz="1600" b="1" i="0" u="none" strike="noStrike" kern="1200" cap="none" spc="0" normalizeH="0" baseline="0" noProof="0">
              <a:ln>
                <a:noFill/>
              </a:ln>
              <a:solidFill>
                <a:srgbClr val="3C3C41">
                  <a:lumMod val="50000"/>
                </a:srgbClr>
              </a:solidFill>
              <a:effectLst/>
              <a:uLnTx/>
              <a:uFillTx/>
              <a:latin typeface="Calibri"/>
              <a:ea typeface="宋体" panose="02010600030101010101" pitchFamily="2" charset="-122"/>
              <a:cs typeface="+mn-cs"/>
            </a:endParaRPr>
          </a:p>
        </p:txBody>
      </p:sp>
      <p:sp>
        <p:nvSpPr>
          <p:cNvPr id="59" name="TextBox 58">
            <a:extLst>
              <a:ext uri="{FF2B5EF4-FFF2-40B4-BE49-F238E27FC236}">
                <a16:creationId xmlns:a16="http://schemas.microsoft.com/office/drawing/2014/main" id="{16CE562C-B4C2-66AA-0273-D063B9B73BC4}"/>
              </a:ext>
            </a:extLst>
          </p:cNvPr>
          <p:cNvSpPr txBox="1"/>
          <p:nvPr/>
        </p:nvSpPr>
        <p:spPr>
          <a:xfrm>
            <a:off x="0" y="4974560"/>
            <a:ext cx="378871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3C3C41"/>
                </a:solidFill>
                <a:effectLst/>
                <a:uLnTx/>
                <a:uFillTx/>
                <a:latin typeface="Calibri"/>
                <a:ea typeface="宋体" panose="02010600030101010101" pitchFamily="2" charset="-122"/>
                <a:cs typeface="+mn-cs"/>
              </a:rPr>
              <a:t>Partial adult female XCAT phantom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3C3C41"/>
                </a:solidFill>
                <a:effectLst/>
                <a:uLnTx/>
                <a:uFillTx/>
                <a:latin typeface="Calibri"/>
                <a:ea typeface="宋体" panose="02010600030101010101" pitchFamily="2" charset="-122"/>
                <a:cs typeface="+mn-cs"/>
              </a:rPr>
              <a:t>(163 cm, 66 kg, [</a:t>
            </a:r>
            <a:r>
              <a:rPr kumimoji="0" lang="en-US" altLang="zh-CN" sz="1600" b="0" i="0" u="none" strike="noStrike" kern="1200" cap="none" spc="0" normalizeH="0" baseline="30000" noProof="0">
                <a:ln>
                  <a:noFill/>
                </a:ln>
                <a:solidFill>
                  <a:srgbClr val="3C3C41"/>
                </a:solidFill>
                <a:effectLst/>
                <a:uLnTx/>
                <a:uFillTx/>
                <a:latin typeface="Calibri"/>
                <a:ea typeface="宋体" panose="02010600030101010101" pitchFamily="2" charset="-122"/>
                <a:cs typeface="+mn-cs"/>
              </a:rPr>
              <a:t>18</a:t>
            </a:r>
            <a:r>
              <a:rPr kumimoji="0" lang="en-US" altLang="zh-CN" sz="1600" b="0" i="0" u="none" strike="noStrike" kern="1200" cap="none" spc="0" normalizeH="0" baseline="0" noProof="0">
                <a:ln>
                  <a:noFill/>
                </a:ln>
                <a:solidFill>
                  <a:srgbClr val="3C3C41"/>
                </a:solidFill>
                <a:effectLst/>
                <a:uLnTx/>
                <a:uFillTx/>
                <a:latin typeface="Calibri"/>
                <a:ea typeface="宋体" panose="02010600030101010101" pitchFamily="2" charset="-122"/>
                <a:cs typeface="+mn-cs"/>
              </a:rPr>
              <a:t>F]FDG, 2 MBq/kg)</a:t>
            </a:r>
            <a:endParaRPr kumimoji="0" lang="zh-CN" altLang="en-US" sz="1600" b="0" i="0" u="none" strike="noStrike" kern="1200" cap="none" spc="0" normalizeH="0" baseline="0" noProof="0">
              <a:ln>
                <a:noFill/>
              </a:ln>
              <a:solidFill>
                <a:srgbClr val="3C3C41"/>
              </a:solidFill>
              <a:effectLst/>
              <a:uLnTx/>
              <a:uFillTx/>
              <a:latin typeface="Calibri"/>
              <a:ea typeface="宋体" panose="02010600030101010101" pitchFamily="2" charset="-122"/>
              <a:cs typeface="+mn-cs"/>
            </a:endParaRPr>
          </a:p>
        </p:txBody>
      </p:sp>
      <p:sp>
        <p:nvSpPr>
          <p:cNvPr id="13" name="Rectangle: Rounded Corners 12">
            <a:extLst>
              <a:ext uri="{FF2B5EF4-FFF2-40B4-BE49-F238E27FC236}">
                <a16:creationId xmlns:a16="http://schemas.microsoft.com/office/drawing/2014/main" id="{4F9B9F44-D8BE-2460-CC1F-6497D50D1D45}"/>
              </a:ext>
            </a:extLst>
          </p:cNvPr>
          <p:cNvSpPr/>
          <p:nvPr/>
        </p:nvSpPr>
        <p:spPr>
          <a:xfrm>
            <a:off x="4638067" y="1078504"/>
            <a:ext cx="7124480" cy="1867305"/>
          </a:xfrm>
          <a:prstGeom prst="roundRect">
            <a:avLst/>
          </a:prstGeom>
          <a:solidFill>
            <a:srgbClr val="FFFFFF"/>
          </a:solidFill>
          <a:ln>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3C3C41"/>
                </a:solidFill>
                <a:effectLst/>
                <a:uLnTx/>
                <a:uFillTx/>
                <a:latin typeface="Calibri"/>
                <a:ea typeface="+mn-ea"/>
                <a:cs typeface="+mn-cs"/>
              </a:rPr>
              <a:t>Insertion of XCAT phantom into the GATE  </a:t>
            </a:r>
            <a:r>
              <a:rPr kumimoji="0" lang="en-US" sz="1800" b="0" i="0" u="none" strike="noStrike" kern="1200" cap="none" spc="0" normalizeH="0" baseline="0" noProof="0" err="1">
                <a:ln>
                  <a:noFill/>
                </a:ln>
                <a:solidFill>
                  <a:srgbClr val="3C3C41"/>
                </a:solidFill>
                <a:effectLst/>
                <a:uLnTx/>
                <a:uFillTx/>
                <a:latin typeface="Calibri"/>
                <a:ea typeface="+mn-ea"/>
                <a:cs typeface="+mn-cs"/>
              </a:rPr>
              <a:t>mMR</a:t>
            </a:r>
            <a:r>
              <a:rPr kumimoji="0" lang="en-US" sz="1800" b="0" i="0" u="none" strike="noStrike" kern="1200" cap="none" spc="0" normalizeH="0" baseline="0" noProof="0">
                <a:ln>
                  <a:noFill/>
                </a:ln>
                <a:solidFill>
                  <a:srgbClr val="3C3C41"/>
                </a:solidFill>
                <a:effectLst/>
                <a:uLnTx/>
                <a:uFillTx/>
                <a:latin typeface="Calibri"/>
                <a:ea typeface="+mn-ea"/>
                <a:cs typeface="+mn-cs"/>
              </a:rPr>
              <a:t> – Only scanner to solve the primary challenges of Overlapping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srgbClr val="3C3C41"/>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3C3C41"/>
                </a:solidFill>
                <a:effectLst/>
                <a:uLnTx/>
                <a:uFillTx/>
                <a:latin typeface="Calibri"/>
                <a:ea typeface="+mn-ea"/>
                <a:cs typeface="+mn-cs"/>
              </a:rPr>
              <a:t>Study the effect of the Breast Insert in the terms of lesion detection and activity recovery</a:t>
            </a:r>
          </a:p>
        </p:txBody>
      </p:sp>
      <p:sp>
        <p:nvSpPr>
          <p:cNvPr id="26" name="Title 3">
            <a:extLst>
              <a:ext uri="{FF2B5EF4-FFF2-40B4-BE49-F238E27FC236}">
                <a16:creationId xmlns:a16="http://schemas.microsoft.com/office/drawing/2014/main" id="{8C8865BF-9CC9-B09F-0E6F-54368A0E487B}"/>
              </a:ext>
            </a:extLst>
          </p:cNvPr>
          <p:cNvSpPr txBox="1">
            <a:spLocks/>
          </p:cNvSpPr>
          <p:nvPr/>
        </p:nvSpPr>
        <p:spPr>
          <a:xfrm>
            <a:off x="166572" y="-445496"/>
            <a:ext cx="9055641" cy="1524000"/>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300" b="1" i="0" kern="1200" cap="none" baseline="0">
                <a:solidFill>
                  <a:schemeClr val="tx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300" b="1" i="0" u="none" strike="noStrike" kern="1200" cap="none" spc="0" normalizeH="0" baseline="0" noProof="0">
                <a:ln>
                  <a:noFill/>
                </a:ln>
                <a:solidFill>
                  <a:srgbClr val="BAA874"/>
                </a:solidFill>
                <a:effectLst/>
                <a:uLnTx/>
                <a:uFillTx/>
                <a:latin typeface="Calibri" panose="020F0502020204030204" pitchFamily="34" charset="0"/>
                <a:ea typeface="宋体" panose="02010600030101010101" pitchFamily="2" charset="-122"/>
                <a:cs typeface="Calibri" panose="020F0502020204030204" pitchFamily="34" charset="0"/>
              </a:rPr>
              <a:t>Integration of XCAT Phantom into Other Scanners </a:t>
            </a:r>
            <a:endParaRPr kumimoji="0" lang="zh-CN" altLang="en-US" sz="3300" b="1" i="0" u="none" strike="noStrike" kern="1200" cap="none" spc="0" normalizeH="0" baseline="0" noProof="0">
              <a:ln>
                <a:noFill/>
              </a:ln>
              <a:solidFill>
                <a:srgbClr val="BAA874"/>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nvGrpSpPr>
          <p:cNvPr id="22" name="Group 21">
            <a:extLst>
              <a:ext uri="{FF2B5EF4-FFF2-40B4-BE49-F238E27FC236}">
                <a16:creationId xmlns:a16="http://schemas.microsoft.com/office/drawing/2014/main" id="{66625E5C-BF27-B884-FFC4-8D120D7651CB}"/>
              </a:ext>
            </a:extLst>
          </p:cNvPr>
          <p:cNvGrpSpPr/>
          <p:nvPr/>
        </p:nvGrpSpPr>
        <p:grpSpPr>
          <a:xfrm>
            <a:off x="3159377" y="3632178"/>
            <a:ext cx="8923513" cy="2601933"/>
            <a:chOff x="3159377" y="3632178"/>
            <a:chExt cx="8923513" cy="2601933"/>
          </a:xfrm>
        </p:grpSpPr>
        <p:grpSp>
          <p:nvGrpSpPr>
            <p:cNvPr id="23" name="Group 22">
              <a:extLst>
                <a:ext uri="{FF2B5EF4-FFF2-40B4-BE49-F238E27FC236}">
                  <a16:creationId xmlns:a16="http://schemas.microsoft.com/office/drawing/2014/main" id="{A4606B19-BEA9-D1F6-A73F-33C52B837BDA}"/>
                </a:ext>
              </a:extLst>
            </p:cNvPr>
            <p:cNvGrpSpPr/>
            <p:nvPr/>
          </p:nvGrpSpPr>
          <p:grpSpPr>
            <a:xfrm>
              <a:off x="3159377" y="3632178"/>
              <a:ext cx="8836555" cy="2601933"/>
              <a:chOff x="668833" y="3611691"/>
              <a:chExt cx="10692231" cy="3148339"/>
            </a:xfrm>
          </p:grpSpPr>
          <p:pic>
            <p:nvPicPr>
              <p:cNvPr id="27" name="Picture 26">
                <a:extLst>
                  <a:ext uri="{FF2B5EF4-FFF2-40B4-BE49-F238E27FC236}">
                    <a16:creationId xmlns:a16="http://schemas.microsoft.com/office/drawing/2014/main" id="{557D9E3F-30DF-B94E-998C-F3095A3B63D7}"/>
                  </a:ext>
                </a:extLst>
              </p:cNvPr>
              <p:cNvPicPr>
                <a:picLocks noChangeAspect="1"/>
              </p:cNvPicPr>
              <p:nvPr/>
            </p:nvPicPr>
            <p:blipFill>
              <a:blip r:embed="rId3"/>
              <a:stretch>
                <a:fillRect/>
              </a:stretch>
            </p:blipFill>
            <p:spPr>
              <a:xfrm>
                <a:off x="6118018" y="4216756"/>
                <a:ext cx="1300680" cy="1654010"/>
              </a:xfrm>
              <a:prstGeom prst="rect">
                <a:avLst/>
              </a:prstGeom>
            </p:spPr>
          </p:pic>
          <p:pic>
            <p:nvPicPr>
              <p:cNvPr id="28" name="Grafik 19">
                <a:extLst>
                  <a:ext uri="{FF2B5EF4-FFF2-40B4-BE49-F238E27FC236}">
                    <a16:creationId xmlns:a16="http://schemas.microsoft.com/office/drawing/2014/main" id="{4294E1B7-6FE4-2553-ADDE-1876EDF7F8B8}"/>
                  </a:ext>
                </a:extLst>
              </p:cNvPr>
              <p:cNvPicPr>
                <a:picLocks noChangeAspect="1"/>
              </p:cNvPicPr>
              <p:nvPr/>
            </p:nvPicPr>
            <p:blipFill>
              <a:blip r:embed="rId4"/>
              <a:srcRect l="83325" r="412" b="15270"/>
              <a:stretch/>
            </p:blipFill>
            <p:spPr>
              <a:xfrm>
                <a:off x="9735464" y="4225150"/>
                <a:ext cx="1625600" cy="1999306"/>
              </a:xfrm>
              <a:prstGeom prst="rect">
                <a:avLst/>
              </a:prstGeom>
            </p:spPr>
          </p:pic>
          <p:sp>
            <p:nvSpPr>
              <p:cNvPr id="29" name="Textfeld 21">
                <a:extLst>
                  <a:ext uri="{FF2B5EF4-FFF2-40B4-BE49-F238E27FC236}">
                    <a16:creationId xmlns:a16="http://schemas.microsoft.com/office/drawing/2014/main" id="{1A4FF22B-2472-C053-58FB-42C916E928FE}"/>
                  </a:ext>
                </a:extLst>
              </p:cNvPr>
              <p:cNvSpPr txBox="1"/>
              <p:nvPr/>
            </p:nvSpPr>
            <p:spPr>
              <a:xfrm>
                <a:off x="9901177" y="6229394"/>
                <a:ext cx="1459887" cy="356380"/>
              </a:xfrm>
              <a:prstGeom prst="rect">
                <a:avLst/>
              </a:prstGeom>
              <a:noFill/>
            </p:spPr>
            <p:txBody>
              <a:bodyPr wrap="square" lIns="0" tIns="0" r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800" b="0" i="0" u="none" strike="noStrike" kern="1200" cap="none" spc="0" normalizeH="0" baseline="0" noProof="0">
                    <a:ln>
                      <a:noFill/>
                    </a:ln>
                    <a:solidFill>
                      <a:srgbClr val="3C3C41"/>
                    </a:solidFill>
                    <a:effectLst/>
                    <a:uLnTx/>
                    <a:uFillTx/>
                    <a:latin typeface="Calibri"/>
                    <a:ea typeface="+mn-ea"/>
                    <a:cs typeface="+mn-cs"/>
                  </a:rPr>
                  <a:t>PET Image Data</a:t>
                </a:r>
              </a:p>
            </p:txBody>
          </p:sp>
          <p:sp>
            <p:nvSpPr>
              <p:cNvPr id="30" name="Textfeld 28">
                <a:extLst>
                  <a:ext uri="{FF2B5EF4-FFF2-40B4-BE49-F238E27FC236}">
                    <a16:creationId xmlns:a16="http://schemas.microsoft.com/office/drawing/2014/main" id="{E8914A27-0053-5272-CC53-74CA4C2B257D}"/>
                  </a:ext>
                </a:extLst>
              </p:cNvPr>
              <p:cNvSpPr txBox="1"/>
              <p:nvPr/>
            </p:nvSpPr>
            <p:spPr>
              <a:xfrm>
                <a:off x="7781436" y="6013606"/>
                <a:ext cx="1911309" cy="726198"/>
              </a:xfrm>
              <a:prstGeom prst="rect">
                <a:avLst/>
              </a:prstGeom>
              <a:noFill/>
            </p:spPr>
            <p:txBody>
              <a:bodyPr wrap="square" lIns="0" t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3C3C41"/>
                    </a:solidFill>
                    <a:effectLst/>
                    <a:uLnTx/>
                    <a:uFillTx/>
                    <a:latin typeface="Calibri"/>
                    <a:ea typeface="宋体" panose="02010600030101010101" pitchFamily="2" charset="-122"/>
                    <a:cs typeface="+mn-cs"/>
                  </a:rPr>
                  <a:t>Offline Image reconstruction</a:t>
                </a:r>
                <a:endParaRPr kumimoji="0" lang="de-DE" sz="1800" b="0" i="0" u="none" strike="noStrike" kern="1200" cap="none" spc="0" normalizeH="0" baseline="0" noProof="0">
                  <a:ln>
                    <a:noFill/>
                  </a:ln>
                  <a:solidFill>
                    <a:srgbClr val="3C3C41"/>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060FC65E-3761-C40B-A819-389924799A50}"/>
                  </a:ext>
                </a:extLst>
              </p:cNvPr>
              <p:cNvPicPr>
                <a:picLocks noChangeAspect="1"/>
              </p:cNvPicPr>
              <p:nvPr/>
            </p:nvPicPr>
            <p:blipFill>
              <a:blip r:embed="rId5"/>
              <a:srcRect l="16353" t="7615" r="13690" b="7956"/>
              <a:stretch/>
            </p:blipFill>
            <p:spPr>
              <a:xfrm>
                <a:off x="8421610" y="4704047"/>
                <a:ext cx="873361" cy="792000"/>
              </a:xfrm>
              <a:prstGeom prst="rect">
                <a:avLst/>
              </a:prstGeom>
            </p:spPr>
          </p:pic>
          <p:pic>
            <p:nvPicPr>
              <p:cNvPr id="32" name="Grafik 10">
                <a:extLst>
                  <a:ext uri="{FF2B5EF4-FFF2-40B4-BE49-F238E27FC236}">
                    <a16:creationId xmlns:a16="http://schemas.microsoft.com/office/drawing/2014/main" id="{3F1A132B-F9E5-7589-B8FA-F6AC00DA3809}"/>
                  </a:ext>
                </a:extLst>
              </p:cNvPr>
              <p:cNvPicPr>
                <a:picLocks noChangeAspect="1"/>
              </p:cNvPicPr>
              <p:nvPr/>
            </p:nvPicPr>
            <p:blipFill>
              <a:blip r:embed="rId4"/>
              <a:srcRect l="27331" r="64538" b="21586"/>
              <a:stretch/>
            </p:blipFill>
            <p:spPr>
              <a:xfrm flipH="1">
                <a:off x="668833" y="4038552"/>
                <a:ext cx="1032151" cy="2349626"/>
              </a:xfrm>
              <a:prstGeom prst="roundRect">
                <a:avLst/>
              </a:prstGeom>
            </p:spPr>
          </p:pic>
          <p:sp>
            <p:nvSpPr>
              <p:cNvPr id="33" name="Textfeld 16">
                <a:extLst>
                  <a:ext uri="{FF2B5EF4-FFF2-40B4-BE49-F238E27FC236}">
                    <a16:creationId xmlns:a16="http://schemas.microsoft.com/office/drawing/2014/main" id="{A6BDFA01-4A43-3597-F092-6D429086B5BF}"/>
                  </a:ext>
                </a:extLst>
              </p:cNvPr>
              <p:cNvSpPr txBox="1"/>
              <p:nvPr/>
            </p:nvSpPr>
            <p:spPr>
              <a:xfrm>
                <a:off x="3098654" y="6063195"/>
                <a:ext cx="2227729" cy="688778"/>
              </a:xfrm>
              <a:prstGeom prst="rect">
                <a:avLst/>
              </a:prstGeom>
              <a:noFill/>
            </p:spPr>
            <p:txBody>
              <a:bodyPr wrap="square" lIns="0" tIns="0" r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800" b="0" i="0" u="none" strike="noStrike" kern="1200" cap="none" spc="0" normalizeH="0" baseline="0" noProof="0">
                    <a:ln>
                      <a:noFill/>
                    </a:ln>
                    <a:solidFill>
                      <a:srgbClr val="3C3C41"/>
                    </a:solidFill>
                    <a:effectLst/>
                    <a:uLnTx/>
                    <a:uFillTx/>
                    <a:latin typeface="Calibri"/>
                    <a:ea typeface="+mn-ea"/>
                    <a:cs typeface="+mn-cs"/>
                  </a:rPr>
                  <a:t>mMR Scanner GATE model</a:t>
                </a:r>
              </a:p>
            </p:txBody>
          </p:sp>
          <p:sp>
            <p:nvSpPr>
              <p:cNvPr id="34" name="Textfeld 24">
                <a:extLst>
                  <a:ext uri="{FF2B5EF4-FFF2-40B4-BE49-F238E27FC236}">
                    <a16:creationId xmlns:a16="http://schemas.microsoft.com/office/drawing/2014/main" id="{B23CB95C-736A-1D01-B882-D780E5548AB1}"/>
                  </a:ext>
                </a:extLst>
              </p:cNvPr>
              <p:cNvSpPr txBox="1"/>
              <p:nvPr/>
            </p:nvSpPr>
            <p:spPr>
              <a:xfrm>
                <a:off x="5719033" y="6161096"/>
                <a:ext cx="1876388" cy="431220"/>
              </a:xfrm>
              <a:prstGeom prst="rect">
                <a:avLst/>
              </a:prstGeom>
              <a:noFill/>
            </p:spPr>
            <p:txBody>
              <a:bodyPr wrap="square" lIns="0" tIns="0" r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800" b="0" i="0" u="none" strike="noStrike" kern="1200" cap="none" spc="0" normalizeH="0" baseline="0" noProof="0">
                    <a:ln>
                      <a:noFill/>
                    </a:ln>
                    <a:solidFill>
                      <a:srgbClr val="3C3C41"/>
                    </a:solidFill>
                    <a:effectLst/>
                    <a:uLnTx/>
                    <a:uFillTx/>
                    <a:latin typeface="Calibri"/>
                    <a:ea typeface="+mn-ea"/>
                    <a:cs typeface="+mn-cs"/>
                  </a:rPr>
                  <a:t>Root2Sinogram </a:t>
                </a:r>
              </a:p>
            </p:txBody>
          </p:sp>
          <p:sp>
            <p:nvSpPr>
              <p:cNvPr id="35" name="Pfeil: nach rechts 13">
                <a:extLst>
                  <a:ext uri="{FF2B5EF4-FFF2-40B4-BE49-F238E27FC236}">
                    <a16:creationId xmlns:a16="http://schemas.microsoft.com/office/drawing/2014/main" id="{9644FA93-4A93-AA7B-7D9E-5DC42E29FEFB}"/>
                  </a:ext>
                </a:extLst>
              </p:cNvPr>
              <p:cNvSpPr/>
              <p:nvPr/>
            </p:nvSpPr>
            <p:spPr>
              <a:xfrm>
                <a:off x="2144578" y="5072316"/>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sp>
            <p:nvSpPr>
              <p:cNvPr id="36" name="Pfeil: nach rechts 13">
                <a:extLst>
                  <a:ext uri="{FF2B5EF4-FFF2-40B4-BE49-F238E27FC236}">
                    <a16:creationId xmlns:a16="http://schemas.microsoft.com/office/drawing/2014/main" id="{3702B67A-9F48-6658-5F84-606DD5C59B92}"/>
                  </a:ext>
                </a:extLst>
              </p:cNvPr>
              <p:cNvSpPr/>
              <p:nvPr/>
            </p:nvSpPr>
            <p:spPr>
              <a:xfrm>
                <a:off x="5326383" y="5100047"/>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sp>
            <p:nvSpPr>
              <p:cNvPr id="37" name="Pfeil: nach rechts 13">
                <a:extLst>
                  <a:ext uri="{FF2B5EF4-FFF2-40B4-BE49-F238E27FC236}">
                    <a16:creationId xmlns:a16="http://schemas.microsoft.com/office/drawing/2014/main" id="{2BBA6E80-406E-7394-27CB-DA6050EA00AF}"/>
                  </a:ext>
                </a:extLst>
              </p:cNvPr>
              <p:cNvSpPr/>
              <p:nvPr/>
            </p:nvSpPr>
            <p:spPr>
              <a:xfrm>
                <a:off x="7595421" y="5072316"/>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sp>
            <p:nvSpPr>
              <p:cNvPr id="38" name="Pfeil: nach rechts 13">
                <a:extLst>
                  <a:ext uri="{FF2B5EF4-FFF2-40B4-BE49-F238E27FC236}">
                    <a16:creationId xmlns:a16="http://schemas.microsoft.com/office/drawing/2014/main" id="{0C2B7C6C-DDA5-4ABD-E269-DC9EE97CD1BE}"/>
                  </a:ext>
                </a:extLst>
              </p:cNvPr>
              <p:cNvSpPr/>
              <p:nvPr/>
            </p:nvSpPr>
            <p:spPr>
              <a:xfrm>
                <a:off x="9499897" y="4987785"/>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sp>
            <p:nvSpPr>
              <p:cNvPr id="39" name="Rectangle: Rounded Corners 38">
                <a:extLst>
                  <a:ext uri="{FF2B5EF4-FFF2-40B4-BE49-F238E27FC236}">
                    <a16:creationId xmlns:a16="http://schemas.microsoft.com/office/drawing/2014/main" id="{1CAA4E8E-C455-55F3-DC26-6C07EB93136D}"/>
                  </a:ext>
                </a:extLst>
              </p:cNvPr>
              <p:cNvSpPr/>
              <p:nvPr/>
            </p:nvSpPr>
            <p:spPr>
              <a:xfrm>
                <a:off x="2236802" y="3965962"/>
                <a:ext cx="5513827" cy="2794068"/>
              </a:xfrm>
              <a:prstGeom prst="roundRect">
                <a:avLst>
                  <a:gd name="adj" fmla="val 7130"/>
                </a:avLst>
              </a:prstGeom>
              <a:noFill/>
              <a:ln w="2540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0" name="Picture 39">
                <a:extLst>
                  <a:ext uri="{FF2B5EF4-FFF2-40B4-BE49-F238E27FC236}">
                    <a16:creationId xmlns:a16="http://schemas.microsoft.com/office/drawing/2014/main" id="{6E607684-6CFB-3570-8558-AF2C1C9CDD2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537" b="87805" l="46241" r="72210">
                            <a14:foregroundMark x1="49431" y1="64024" x2="48292" y2="44512"/>
                            <a14:foregroundMark x1="48292" y1="44512" x2="51936" y2="24390"/>
                            <a14:foregroundMark x1="51936" y1="24390" x2="59453" y2="18293"/>
                            <a14:foregroundMark x1="59453" y1="18293" x2="66743" y2="28659"/>
                            <a14:foregroundMark x1="66743" y1="28659" x2="69021" y2="46341"/>
                            <a14:foregroundMark x1="69021" y1="46341" x2="68565" y2="67683"/>
                            <a14:foregroundMark x1="68565" y1="67683" x2="57859" y2="76829"/>
                            <a14:foregroundMark x1="57859" y1="76829" x2="49886" y2="62805"/>
                            <a14:foregroundMark x1="49886" y1="62805" x2="48292" y2="37195"/>
                            <a14:foregroundMark x1="48292" y1="34756" x2="45786" y2="58537"/>
                            <a14:foregroundMark x1="45786" y1="58537" x2="50797" y2="82927"/>
                            <a14:foregroundMark x1="50797" y1="82927" x2="61731" y2="76220"/>
                            <a14:foregroundMark x1="61731" y1="76220" x2="68337" y2="64634"/>
                            <a14:foregroundMark x1="68337" y1="64634" x2="72210" y2="34756"/>
                            <a14:foregroundMark x1="72210" y1="42683" x2="69704" y2="60976"/>
                            <a14:foregroundMark x1="69704" y1="60976" x2="58087" y2="81707"/>
                            <a14:foregroundMark x1="58087" y1="81707" x2="61731" y2="87805"/>
                            <a14:backgroundMark x1="64237" y1="45732" x2="61731" y2="39024"/>
                          </a14:backgroundRemoval>
                        </a14:imgEffect>
                      </a14:imgLayer>
                    </a14:imgProps>
                  </a:ext>
                </a:extLst>
              </a:blip>
              <a:srcRect l="43643" t="-5082" r="27263" b="9956"/>
              <a:stretch>
                <a:fillRect/>
              </a:stretch>
            </p:blipFill>
            <p:spPr bwMode="auto">
              <a:xfrm>
                <a:off x="3148095" y="3611691"/>
                <a:ext cx="2043294" cy="2495811"/>
              </a:xfrm>
              <a:prstGeom prst="rect">
                <a:avLst/>
              </a:prstGeom>
              <a:noFill/>
            </p:spPr>
          </p:pic>
          <p:pic>
            <p:nvPicPr>
              <p:cNvPr id="41" name="Picture 4" descr="2. Compiling GATE V9.4.1 — GATE documentation">
                <a:extLst>
                  <a:ext uri="{FF2B5EF4-FFF2-40B4-BE49-F238E27FC236}">
                    <a16:creationId xmlns:a16="http://schemas.microsoft.com/office/drawing/2014/main" id="{6257AB2B-087D-E88A-F608-854F4121BB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3453" y="4740814"/>
                <a:ext cx="1177489" cy="718466"/>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Rounded Corners 24">
              <a:extLst>
                <a:ext uri="{FF2B5EF4-FFF2-40B4-BE49-F238E27FC236}">
                  <a16:creationId xmlns:a16="http://schemas.microsoft.com/office/drawing/2014/main" id="{64072FA7-0158-36FC-D25B-44B9A1E2D03A}"/>
                </a:ext>
              </a:extLst>
            </p:cNvPr>
            <p:cNvSpPr/>
            <p:nvPr/>
          </p:nvSpPr>
          <p:spPr>
            <a:xfrm>
              <a:off x="10099726" y="3687987"/>
              <a:ext cx="1983164" cy="385505"/>
            </a:xfrm>
            <a:prstGeom prst="roundRect">
              <a:avLst/>
            </a:prstGeom>
            <a:solidFill>
              <a:srgbClr val="FFFFFF"/>
            </a:solidFill>
            <a:ln>
              <a:solidFill>
                <a:srgbClr val="EF7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08261"/>
                  </a:solidFill>
                  <a:effectLst/>
                  <a:uLnTx/>
                  <a:uFillTx/>
                  <a:latin typeface="Calibri"/>
                  <a:ea typeface="+mn-ea"/>
                  <a:cs typeface="+mn-cs"/>
                </a:rPr>
                <a:t>Primary Workflow</a:t>
              </a:r>
            </a:p>
          </p:txBody>
        </p:sp>
      </p:grpSp>
    </p:spTree>
    <p:extLst>
      <p:ext uri="{BB962C8B-B14F-4D97-AF65-F5344CB8AC3E}">
        <p14:creationId xmlns:p14="http://schemas.microsoft.com/office/powerpoint/2010/main" val="2259260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A75C8-0960-4893-CAE3-B71299F3AFF0}"/>
            </a:ext>
          </a:extLst>
        </p:cNvPr>
        <p:cNvGrpSpPr/>
        <p:nvPr/>
      </p:nvGrpSpPr>
      <p:grpSpPr>
        <a:xfrm>
          <a:off x="0" y="0"/>
          <a:ext cx="0" cy="0"/>
          <a:chOff x="0" y="0"/>
          <a:chExt cx="0" cy="0"/>
        </a:xfrm>
      </p:grpSpPr>
      <p:pic>
        <p:nvPicPr>
          <p:cNvPr id="3" name="Picture 2" descr="A yellow and green circular object&#10;&#10;AI-generated content may be incorrect.">
            <a:extLst>
              <a:ext uri="{FF2B5EF4-FFF2-40B4-BE49-F238E27FC236}">
                <a16:creationId xmlns:a16="http://schemas.microsoft.com/office/drawing/2014/main" id="{E6F0EBCE-C19B-2999-C885-0574CA4DD0F4}"/>
              </a:ext>
            </a:extLst>
          </p:cNvPr>
          <p:cNvPicPr>
            <a:picLocks noChangeAspect="1"/>
          </p:cNvPicPr>
          <p:nvPr/>
        </p:nvPicPr>
        <p:blipFill>
          <a:blip r:embed="rId2">
            <a:extLst>
              <a:ext uri="{28A0092B-C50C-407E-A947-70E740481C1C}">
                <a14:useLocalDpi xmlns:a14="http://schemas.microsoft.com/office/drawing/2010/main" val="0"/>
              </a:ext>
            </a:extLst>
          </a:blip>
          <a:srcRect l="34475" t="15408" r="28705" b="11344"/>
          <a:stretch>
            <a:fillRect/>
          </a:stretch>
        </p:blipFill>
        <p:spPr>
          <a:xfrm>
            <a:off x="9704722" y="4286228"/>
            <a:ext cx="2485044" cy="2571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lide Number Placeholder 5">
            <a:extLst>
              <a:ext uri="{FF2B5EF4-FFF2-40B4-BE49-F238E27FC236}">
                <a16:creationId xmlns:a16="http://schemas.microsoft.com/office/drawing/2014/main" id="{1FBCA1B7-634E-82A2-38CD-C740A06DB629}"/>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A3D6B9D-FDB9-409D-A747-E73B4DE87BD0}" type="slidenum">
              <a:rPr kumimoji="0" lang="de-DE" sz="1600" b="0" i="0" u="none" strike="noStrike" kern="1200" cap="none" spc="0" normalizeH="0" baseline="0" noProof="0" smtClean="0">
                <a:ln>
                  <a:noFill/>
                </a:ln>
                <a:solidFill>
                  <a:srgbClr val="BAA874"/>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de-DE" sz="1600" b="0" i="0" u="none" strike="noStrike" kern="1200" cap="none" spc="0" normalizeH="0" baseline="0" noProof="0">
              <a:ln>
                <a:noFill/>
              </a:ln>
              <a:solidFill>
                <a:srgbClr val="BAA874"/>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E779399E-9D82-2C3C-D22C-1FE5197F84B3}"/>
              </a:ext>
            </a:extLst>
          </p:cNvPr>
          <p:cNvPicPr>
            <a:picLocks noChangeAspect="1"/>
          </p:cNvPicPr>
          <p:nvPr/>
        </p:nvPicPr>
        <p:blipFill>
          <a:blip r:embed="rId3">
            <a:extLst>
              <a:ext uri="{28A0092B-C50C-407E-A947-70E740481C1C}">
                <a14:useLocalDpi xmlns:a14="http://schemas.microsoft.com/office/drawing/2010/main" val="0"/>
              </a:ext>
            </a:extLst>
          </a:blip>
          <a:srcRect r="66595"/>
          <a:stretch>
            <a:fillRect/>
          </a:stretch>
        </p:blipFill>
        <p:spPr bwMode="auto">
          <a:xfrm>
            <a:off x="4605969" y="771990"/>
            <a:ext cx="2062431" cy="3284832"/>
          </a:xfrm>
          <a:prstGeom prst="rect">
            <a:avLst/>
          </a:prstGeom>
          <a:noFill/>
        </p:spPr>
      </p:pic>
      <p:sp>
        <p:nvSpPr>
          <p:cNvPr id="57" name="TextBox 56">
            <a:extLst>
              <a:ext uri="{FF2B5EF4-FFF2-40B4-BE49-F238E27FC236}">
                <a16:creationId xmlns:a16="http://schemas.microsoft.com/office/drawing/2014/main" id="{07C57CF7-9E99-F884-C1BF-A50AC924C1B5}"/>
              </a:ext>
            </a:extLst>
          </p:cNvPr>
          <p:cNvSpPr txBox="1"/>
          <p:nvPr/>
        </p:nvSpPr>
        <p:spPr>
          <a:xfrm>
            <a:off x="4278898" y="4535903"/>
            <a:ext cx="2619435" cy="288669"/>
          </a:xfrm>
          <a:prstGeom prst="rect">
            <a:avLst/>
          </a:prstGeom>
          <a:noFill/>
        </p:spPr>
        <p:txBody>
          <a:bodyPr wrap="none" lIns="0" tIns="0" r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3C3C41">
                    <a:lumMod val="50000"/>
                  </a:srgbClr>
                </a:solidFill>
                <a:effectLst/>
                <a:uLnTx/>
                <a:uFillTx/>
                <a:latin typeface="Calibri"/>
                <a:ea typeface="宋体" panose="02010600030101010101" pitchFamily="2" charset="-122"/>
                <a:cs typeface="+mn-cs"/>
              </a:rPr>
              <a:t>Voxel size: 1.5×15 ×1.5 mm</a:t>
            </a:r>
            <a:r>
              <a:rPr kumimoji="0" lang="en-US" altLang="zh-CN" sz="1600" b="1" i="0" u="none" strike="noStrike" kern="1200" cap="none" spc="0" normalizeH="0" baseline="30000" noProof="0">
                <a:ln>
                  <a:noFill/>
                </a:ln>
                <a:solidFill>
                  <a:srgbClr val="3C3C41">
                    <a:lumMod val="50000"/>
                  </a:srgbClr>
                </a:solidFill>
                <a:effectLst/>
                <a:uLnTx/>
                <a:uFillTx/>
                <a:latin typeface="Calibri"/>
                <a:ea typeface="宋体" panose="02010600030101010101" pitchFamily="2" charset="-122"/>
                <a:cs typeface="+mn-cs"/>
              </a:rPr>
              <a:t>3</a:t>
            </a:r>
            <a:endParaRPr kumimoji="0" lang="zh-CN" altLang="en-US" sz="1600" b="1" i="0" u="none" strike="noStrike" kern="1200" cap="none" spc="0" normalizeH="0" baseline="0" noProof="0">
              <a:ln>
                <a:noFill/>
              </a:ln>
              <a:solidFill>
                <a:srgbClr val="3C3C41">
                  <a:lumMod val="50000"/>
                </a:srgbClr>
              </a:solidFill>
              <a:effectLst/>
              <a:uLnTx/>
              <a:uFillTx/>
              <a:latin typeface="Calibri"/>
              <a:ea typeface="宋体" panose="02010600030101010101" pitchFamily="2" charset="-122"/>
              <a:cs typeface="+mn-cs"/>
            </a:endParaRPr>
          </a:p>
        </p:txBody>
      </p:sp>
      <p:sp>
        <p:nvSpPr>
          <p:cNvPr id="59" name="TextBox 58">
            <a:extLst>
              <a:ext uri="{FF2B5EF4-FFF2-40B4-BE49-F238E27FC236}">
                <a16:creationId xmlns:a16="http://schemas.microsoft.com/office/drawing/2014/main" id="{6A8C495C-304B-89A1-3710-C5D841CD6BD4}"/>
              </a:ext>
            </a:extLst>
          </p:cNvPr>
          <p:cNvSpPr txBox="1"/>
          <p:nvPr/>
        </p:nvSpPr>
        <p:spPr>
          <a:xfrm>
            <a:off x="4041401" y="3959966"/>
            <a:ext cx="378871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3C3C41"/>
                </a:solidFill>
                <a:effectLst/>
                <a:uLnTx/>
                <a:uFillTx/>
                <a:latin typeface="Calibri"/>
                <a:ea typeface="宋体" panose="02010600030101010101" pitchFamily="2" charset="-122"/>
                <a:cs typeface="+mn-cs"/>
              </a:rPr>
              <a:t>Partial adult female XCAT phantom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3C3C41"/>
                </a:solidFill>
                <a:effectLst/>
                <a:uLnTx/>
                <a:uFillTx/>
                <a:latin typeface="Calibri"/>
                <a:ea typeface="宋体" panose="02010600030101010101" pitchFamily="2" charset="-122"/>
                <a:cs typeface="+mn-cs"/>
              </a:rPr>
              <a:t>(163 cm, 66 kg, [</a:t>
            </a:r>
            <a:r>
              <a:rPr kumimoji="0" lang="en-US" altLang="zh-CN" sz="1600" b="0" i="0" u="none" strike="noStrike" kern="1200" cap="none" spc="0" normalizeH="0" baseline="30000" noProof="0">
                <a:ln>
                  <a:noFill/>
                </a:ln>
                <a:solidFill>
                  <a:srgbClr val="3C3C41"/>
                </a:solidFill>
                <a:effectLst/>
                <a:uLnTx/>
                <a:uFillTx/>
                <a:latin typeface="Calibri"/>
                <a:ea typeface="宋体" panose="02010600030101010101" pitchFamily="2" charset="-122"/>
                <a:cs typeface="+mn-cs"/>
              </a:rPr>
              <a:t>18</a:t>
            </a:r>
            <a:r>
              <a:rPr kumimoji="0" lang="en-US" altLang="zh-CN" sz="1600" b="0" i="0" u="none" strike="noStrike" kern="1200" cap="none" spc="0" normalizeH="0" baseline="0" noProof="0">
                <a:ln>
                  <a:noFill/>
                </a:ln>
                <a:solidFill>
                  <a:srgbClr val="3C3C41"/>
                </a:solidFill>
                <a:effectLst/>
                <a:uLnTx/>
                <a:uFillTx/>
                <a:latin typeface="Calibri"/>
                <a:ea typeface="宋体" panose="02010600030101010101" pitchFamily="2" charset="-122"/>
                <a:cs typeface="+mn-cs"/>
              </a:rPr>
              <a:t>F]FDG, 2 MBq/kg)</a:t>
            </a:r>
            <a:endParaRPr kumimoji="0" lang="zh-CN" altLang="en-US" sz="1600" b="0" i="0" u="none" strike="noStrike" kern="1200" cap="none" spc="0" normalizeH="0" baseline="0" noProof="0">
              <a:ln>
                <a:noFill/>
              </a:ln>
              <a:solidFill>
                <a:srgbClr val="3C3C41"/>
              </a:solidFill>
              <a:effectLst/>
              <a:uLnTx/>
              <a:uFillTx/>
              <a:latin typeface="Calibri"/>
              <a:ea typeface="宋体" panose="02010600030101010101" pitchFamily="2" charset="-122"/>
              <a:cs typeface="+mn-cs"/>
            </a:endParaRPr>
          </a:p>
        </p:txBody>
      </p:sp>
      <p:sp>
        <p:nvSpPr>
          <p:cNvPr id="26" name="Title 3">
            <a:extLst>
              <a:ext uri="{FF2B5EF4-FFF2-40B4-BE49-F238E27FC236}">
                <a16:creationId xmlns:a16="http://schemas.microsoft.com/office/drawing/2014/main" id="{0F9126BC-6B4C-2DC7-6954-3C774A219F36}"/>
              </a:ext>
            </a:extLst>
          </p:cNvPr>
          <p:cNvSpPr txBox="1">
            <a:spLocks/>
          </p:cNvSpPr>
          <p:nvPr/>
        </p:nvSpPr>
        <p:spPr>
          <a:xfrm>
            <a:off x="78148" y="-311580"/>
            <a:ext cx="9055641" cy="1524000"/>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300" b="1" i="0" kern="1200" cap="none" baseline="0">
                <a:solidFill>
                  <a:schemeClr val="tx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300" b="1" i="0" u="none" strike="noStrike" kern="1200" cap="none" spc="0" normalizeH="0" baseline="0" noProof="0">
                <a:ln>
                  <a:noFill/>
                </a:ln>
                <a:solidFill>
                  <a:srgbClr val="BAA874"/>
                </a:solidFill>
                <a:effectLst/>
                <a:uLnTx/>
                <a:uFillTx/>
                <a:latin typeface="Calibri" panose="020F0502020204030204" pitchFamily="34" charset="0"/>
                <a:ea typeface="宋体" panose="02010600030101010101" pitchFamily="2" charset="-122"/>
                <a:cs typeface="Calibri" panose="020F0502020204030204" pitchFamily="34" charset="0"/>
              </a:rPr>
              <a:t>Challenges of XCAT inside Smaller Scanners</a:t>
            </a:r>
            <a:endParaRPr kumimoji="0" lang="zh-CN" altLang="en-US" sz="3300" b="1" i="0" u="none" strike="noStrike" kern="1200" cap="none" spc="0" normalizeH="0" baseline="0" noProof="0">
              <a:ln>
                <a:noFill/>
              </a:ln>
              <a:solidFill>
                <a:srgbClr val="BAA874"/>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nvGrpSpPr>
          <p:cNvPr id="5" name="Group 4">
            <a:extLst>
              <a:ext uri="{FF2B5EF4-FFF2-40B4-BE49-F238E27FC236}">
                <a16:creationId xmlns:a16="http://schemas.microsoft.com/office/drawing/2014/main" id="{41FED7B1-562A-5364-387E-E2D3A948B573}"/>
              </a:ext>
            </a:extLst>
          </p:cNvPr>
          <p:cNvGrpSpPr/>
          <p:nvPr/>
        </p:nvGrpSpPr>
        <p:grpSpPr>
          <a:xfrm>
            <a:off x="577487" y="1304856"/>
            <a:ext cx="6119709" cy="3062547"/>
            <a:chOff x="577487" y="1304856"/>
            <a:chExt cx="6119709" cy="3062547"/>
          </a:xfrm>
        </p:grpSpPr>
        <p:pic>
          <p:nvPicPr>
            <p:cNvPr id="4" name="Picture 3" descr="A close-up of a device&#10;&#10;Description automatically generated">
              <a:extLst>
                <a:ext uri="{FF2B5EF4-FFF2-40B4-BE49-F238E27FC236}">
                  <a16:creationId xmlns:a16="http://schemas.microsoft.com/office/drawing/2014/main" id="{9F5ECB1D-8924-6284-C5D1-DF250B72CB92}"/>
                </a:ext>
              </a:extLst>
            </p:cNvPr>
            <p:cNvPicPr>
              <a:picLocks noChangeAspect="1"/>
            </p:cNvPicPr>
            <p:nvPr/>
          </p:nvPicPr>
          <p:blipFill>
            <a:blip r:embed="rId4"/>
            <a:srcRect l="1081" t="21194" r="77360" b="19204"/>
            <a:stretch>
              <a:fillRect/>
            </a:stretch>
          </p:blipFill>
          <p:spPr>
            <a:xfrm>
              <a:off x="870485" y="1304856"/>
              <a:ext cx="2394882" cy="2124144"/>
            </a:xfrm>
            <a:prstGeom prst="rect">
              <a:avLst/>
            </a:prstGeom>
          </p:spPr>
        </p:pic>
        <p:sp>
          <p:nvSpPr>
            <p:cNvPr id="35" name="TextBox 34">
              <a:extLst>
                <a:ext uri="{FF2B5EF4-FFF2-40B4-BE49-F238E27FC236}">
                  <a16:creationId xmlns:a16="http://schemas.microsoft.com/office/drawing/2014/main" id="{B337C87D-39CA-4657-D70F-49DB1620C2DE}"/>
                </a:ext>
              </a:extLst>
            </p:cNvPr>
            <p:cNvSpPr txBox="1"/>
            <p:nvPr/>
          </p:nvSpPr>
          <p:spPr>
            <a:xfrm>
              <a:off x="601196" y="3309969"/>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3C3C41"/>
                  </a:solidFill>
                  <a:effectLst/>
                  <a:uLnTx/>
                  <a:uFillTx/>
                  <a:latin typeface="Calibri"/>
                  <a:ea typeface="+mn-ea"/>
                  <a:cs typeface="+mn-cs"/>
                </a:rPr>
                <a:t>mMR</a:t>
              </a:r>
              <a:r>
                <a:rPr kumimoji="0" lang="en-US" sz="1800" b="0" i="0" u="none" strike="noStrike" kern="1200" cap="none" spc="0" normalizeH="0" baseline="0" noProof="0">
                  <a:ln>
                    <a:noFill/>
                  </a:ln>
                  <a:solidFill>
                    <a:srgbClr val="3C3C41"/>
                  </a:solidFill>
                  <a:effectLst/>
                  <a:uLnTx/>
                  <a:uFillTx/>
                  <a:latin typeface="Calibri"/>
                  <a:ea typeface="+mn-ea"/>
                  <a:cs typeface="+mn-cs"/>
                </a:rPr>
                <a:t> Biograph Bore Size: ~60cm</a:t>
              </a:r>
            </a:p>
          </p:txBody>
        </p:sp>
        <p:sp>
          <p:nvSpPr>
            <p:cNvPr id="36" name="TextBox 35">
              <a:extLst>
                <a:ext uri="{FF2B5EF4-FFF2-40B4-BE49-F238E27FC236}">
                  <a16:creationId xmlns:a16="http://schemas.microsoft.com/office/drawing/2014/main" id="{4E38CC9E-ADB3-A9DD-096C-81C9CD325BFF}"/>
                </a:ext>
              </a:extLst>
            </p:cNvPr>
            <p:cNvSpPr txBox="1"/>
            <p:nvPr/>
          </p:nvSpPr>
          <p:spPr>
            <a:xfrm>
              <a:off x="577487" y="3721072"/>
              <a:ext cx="330056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3C3C41"/>
                  </a:solidFill>
                  <a:effectLst/>
                  <a:uLnTx/>
                  <a:uFillTx/>
                  <a:latin typeface="Calibri"/>
                  <a:ea typeface="+mn-ea"/>
                  <a:cs typeface="+mn-cs"/>
                </a:rPr>
                <a:t>Quadra Scanner bore size: </a:t>
              </a:r>
              <a:r>
                <a:rPr kumimoji="0" lang="en-US" sz="1800" b="0" i="0" u="none" strike="noStrike" kern="1200" cap="none" spc="0" normalizeH="0" baseline="0" noProof="0" dirty="0">
                  <a:ln>
                    <a:noFill/>
                  </a:ln>
                  <a:solidFill>
                    <a:srgbClr val="3C3C41"/>
                  </a:solidFill>
                  <a:effectLst/>
                  <a:uLnTx/>
                  <a:uFillTx/>
                  <a:latin typeface="Calibri"/>
                  <a:ea typeface="+mn-ea"/>
                  <a:cs typeface="+mn-cs"/>
                </a:rPr>
                <a:t>78 cm and Axial FOV: 106cm</a:t>
              </a:r>
            </a:p>
          </p:txBody>
        </p:sp>
      </p:grpSp>
      <p:grpSp>
        <p:nvGrpSpPr>
          <p:cNvPr id="39" name="Group 38">
            <a:extLst>
              <a:ext uri="{FF2B5EF4-FFF2-40B4-BE49-F238E27FC236}">
                <a16:creationId xmlns:a16="http://schemas.microsoft.com/office/drawing/2014/main" id="{291CE560-9141-9A49-241F-C2D11D5C5CFA}"/>
              </a:ext>
            </a:extLst>
          </p:cNvPr>
          <p:cNvGrpSpPr/>
          <p:nvPr/>
        </p:nvGrpSpPr>
        <p:grpSpPr>
          <a:xfrm>
            <a:off x="2616238" y="4866039"/>
            <a:ext cx="6639035" cy="1723980"/>
            <a:chOff x="668833" y="3611691"/>
            <a:chExt cx="10692231" cy="2776487"/>
          </a:xfrm>
        </p:grpSpPr>
        <p:pic>
          <p:nvPicPr>
            <p:cNvPr id="40" name="Picture 39">
              <a:extLst>
                <a:ext uri="{FF2B5EF4-FFF2-40B4-BE49-F238E27FC236}">
                  <a16:creationId xmlns:a16="http://schemas.microsoft.com/office/drawing/2014/main" id="{A5347070-DF75-D631-8F39-6778C556B1E6}"/>
                </a:ext>
              </a:extLst>
            </p:cNvPr>
            <p:cNvPicPr>
              <a:picLocks noChangeAspect="1"/>
            </p:cNvPicPr>
            <p:nvPr/>
          </p:nvPicPr>
          <p:blipFill>
            <a:blip r:embed="rId5"/>
            <a:stretch>
              <a:fillRect/>
            </a:stretch>
          </p:blipFill>
          <p:spPr>
            <a:xfrm>
              <a:off x="6118018" y="4216756"/>
              <a:ext cx="1300680" cy="1654010"/>
            </a:xfrm>
            <a:prstGeom prst="rect">
              <a:avLst/>
            </a:prstGeom>
          </p:spPr>
        </p:pic>
        <p:pic>
          <p:nvPicPr>
            <p:cNvPr id="41" name="Grafik 19">
              <a:extLst>
                <a:ext uri="{FF2B5EF4-FFF2-40B4-BE49-F238E27FC236}">
                  <a16:creationId xmlns:a16="http://schemas.microsoft.com/office/drawing/2014/main" id="{93F6ABF9-5583-EAB4-A105-1BB54F6D0674}"/>
                </a:ext>
              </a:extLst>
            </p:cNvPr>
            <p:cNvPicPr>
              <a:picLocks noChangeAspect="1"/>
            </p:cNvPicPr>
            <p:nvPr/>
          </p:nvPicPr>
          <p:blipFill>
            <a:blip r:embed="rId6"/>
            <a:srcRect l="83325" r="412" b="15270"/>
            <a:stretch/>
          </p:blipFill>
          <p:spPr>
            <a:xfrm>
              <a:off x="9735464" y="4225150"/>
              <a:ext cx="1625600" cy="1999306"/>
            </a:xfrm>
            <a:prstGeom prst="rect">
              <a:avLst/>
            </a:prstGeom>
          </p:spPr>
        </p:pic>
        <p:pic>
          <p:nvPicPr>
            <p:cNvPr id="44" name="Picture 43">
              <a:extLst>
                <a:ext uri="{FF2B5EF4-FFF2-40B4-BE49-F238E27FC236}">
                  <a16:creationId xmlns:a16="http://schemas.microsoft.com/office/drawing/2014/main" id="{E7CD8851-0588-C9C0-A54E-132A4CEBD9C2}"/>
                </a:ext>
              </a:extLst>
            </p:cNvPr>
            <p:cNvPicPr>
              <a:picLocks noChangeAspect="1"/>
            </p:cNvPicPr>
            <p:nvPr/>
          </p:nvPicPr>
          <p:blipFill>
            <a:blip r:embed="rId7"/>
            <a:srcRect l="16353" t="7615" r="13690" b="7956"/>
            <a:stretch/>
          </p:blipFill>
          <p:spPr>
            <a:xfrm>
              <a:off x="8421610" y="4704047"/>
              <a:ext cx="873361" cy="792000"/>
            </a:xfrm>
            <a:prstGeom prst="rect">
              <a:avLst/>
            </a:prstGeom>
          </p:spPr>
        </p:pic>
        <p:pic>
          <p:nvPicPr>
            <p:cNvPr id="45" name="Grafik 10">
              <a:extLst>
                <a:ext uri="{FF2B5EF4-FFF2-40B4-BE49-F238E27FC236}">
                  <a16:creationId xmlns:a16="http://schemas.microsoft.com/office/drawing/2014/main" id="{CD05C4DE-C688-4576-BA9F-3974C959E80E}"/>
                </a:ext>
              </a:extLst>
            </p:cNvPr>
            <p:cNvPicPr>
              <a:picLocks noChangeAspect="1"/>
            </p:cNvPicPr>
            <p:nvPr/>
          </p:nvPicPr>
          <p:blipFill>
            <a:blip r:embed="rId6"/>
            <a:srcRect l="27331" r="64538" b="21586"/>
            <a:stretch/>
          </p:blipFill>
          <p:spPr>
            <a:xfrm flipH="1">
              <a:off x="668833" y="4038552"/>
              <a:ext cx="1032151" cy="2349626"/>
            </a:xfrm>
            <a:prstGeom prst="roundRect">
              <a:avLst/>
            </a:prstGeom>
          </p:spPr>
        </p:pic>
        <p:sp>
          <p:nvSpPr>
            <p:cNvPr id="48" name="Pfeil: nach rechts 13">
              <a:extLst>
                <a:ext uri="{FF2B5EF4-FFF2-40B4-BE49-F238E27FC236}">
                  <a16:creationId xmlns:a16="http://schemas.microsoft.com/office/drawing/2014/main" id="{CDE4EF8F-7CFC-878D-BE8D-ACB289888624}"/>
                </a:ext>
              </a:extLst>
            </p:cNvPr>
            <p:cNvSpPr/>
            <p:nvPr/>
          </p:nvSpPr>
          <p:spPr>
            <a:xfrm>
              <a:off x="2144578" y="5072316"/>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sp>
          <p:nvSpPr>
            <p:cNvPr id="49" name="Pfeil: nach rechts 13">
              <a:extLst>
                <a:ext uri="{FF2B5EF4-FFF2-40B4-BE49-F238E27FC236}">
                  <a16:creationId xmlns:a16="http://schemas.microsoft.com/office/drawing/2014/main" id="{CE67A5C5-742C-B28D-5909-DE7D235AEEDF}"/>
                </a:ext>
              </a:extLst>
            </p:cNvPr>
            <p:cNvSpPr/>
            <p:nvPr/>
          </p:nvSpPr>
          <p:spPr>
            <a:xfrm>
              <a:off x="5326383" y="5100047"/>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sp>
          <p:nvSpPr>
            <p:cNvPr id="50" name="Pfeil: nach rechts 13">
              <a:extLst>
                <a:ext uri="{FF2B5EF4-FFF2-40B4-BE49-F238E27FC236}">
                  <a16:creationId xmlns:a16="http://schemas.microsoft.com/office/drawing/2014/main" id="{37B877F7-F1CB-0CF9-D01F-6CD78E3704AE}"/>
                </a:ext>
              </a:extLst>
            </p:cNvPr>
            <p:cNvSpPr/>
            <p:nvPr/>
          </p:nvSpPr>
          <p:spPr>
            <a:xfrm>
              <a:off x="7595421" y="5072316"/>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sp>
          <p:nvSpPr>
            <p:cNvPr id="51" name="Pfeil: nach rechts 13">
              <a:extLst>
                <a:ext uri="{FF2B5EF4-FFF2-40B4-BE49-F238E27FC236}">
                  <a16:creationId xmlns:a16="http://schemas.microsoft.com/office/drawing/2014/main" id="{1DBE477D-2637-325A-098A-7F16BDCF8B4C}"/>
                </a:ext>
              </a:extLst>
            </p:cNvPr>
            <p:cNvSpPr/>
            <p:nvPr/>
          </p:nvSpPr>
          <p:spPr>
            <a:xfrm>
              <a:off x="9499897" y="4987785"/>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sp>
          <p:nvSpPr>
            <p:cNvPr id="52" name="Rectangle: Rounded Corners 51">
              <a:extLst>
                <a:ext uri="{FF2B5EF4-FFF2-40B4-BE49-F238E27FC236}">
                  <a16:creationId xmlns:a16="http://schemas.microsoft.com/office/drawing/2014/main" id="{195F3E62-7F4E-195C-1C46-BCCE272AFB70}"/>
                </a:ext>
              </a:extLst>
            </p:cNvPr>
            <p:cNvSpPr/>
            <p:nvPr/>
          </p:nvSpPr>
          <p:spPr>
            <a:xfrm>
              <a:off x="2236803" y="3965963"/>
              <a:ext cx="5513827" cy="2258495"/>
            </a:xfrm>
            <a:prstGeom prst="roundRect">
              <a:avLst>
                <a:gd name="adj" fmla="val 7130"/>
              </a:avLst>
            </a:prstGeom>
            <a:noFill/>
            <a:ln w="2540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3" name="Picture 52">
              <a:extLst>
                <a:ext uri="{FF2B5EF4-FFF2-40B4-BE49-F238E27FC236}">
                  <a16:creationId xmlns:a16="http://schemas.microsoft.com/office/drawing/2014/main" id="{62864496-7D9F-1EE1-FC97-7586BCAF6C1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537" b="87805" l="46241" r="72210">
                          <a14:foregroundMark x1="49431" y1="64024" x2="48292" y2="44512"/>
                          <a14:foregroundMark x1="48292" y1="44512" x2="51936" y2="24390"/>
                          <a14:foregroundMark x1="51936" y1="24390" x2="59453" y2="18293"/>
                          <a14:foregroundMark x1="59453" y1="18293" x2="66743" y2="28659"/>
                          <a14:foregroundMark x1="66743" y1="28659" x2="69021" y2="46341"/>
                          <a14:foregroundMark x1="69021" y1="46341" x2="68565" y2="67683"/>
                          <a14:foregroundMark x1="68565" y1="67683" x2="57859" y2="76829"/>
                          <a14:foregroundMark x1="57859" y1="76829" x2="49886" y2="62805"/>
                          <a14:foregroundMark x1="49886" y1="62805" x2="48292" y2="37195"/>
                          <a14:foregroundMark x1="48292" y1="34756" x2="45786" y2="58537"/>
                          <a14:foregroundMark x1="45786" y1="58537" x2="50797" y2="82927"/>
                          <a14:foregroundMark x1="50797" y1="82927" x2="61731" y2="76220"/>
                          <a14:foregroundMark x1="61731" y1="76220" x2="68337" y2="64634"/>
                          <a14:foregroundMark x1="68337" y1="64634" x2="72210" y2="34756"/>
                          <a14:foregroundMark x1="72210" y1="42683" x2="69704" y2="60976"/>
                          <a14:foregroundMark x1="69704" y1="60976" x2="58087" y2="81707"/>
                          <a14:foregroundMark x1="58087" y1="81707" x2="61731" y2="87805"/>
                          <a14:backgroundMark x1="64237" y1="45732" x2="61731" y2="39024"/>
                        </a14:backgroundRemoval>
                      </a14:imgEffect>
                    </a14:imgLayer>
                  </a14:imgProps>
                </a:ext>
              </a:extLst>
            </a:blip>
            <a:srcRect l="43643" t="-5082" r="27263" b="9956"/>
            <a:stretch>
              <a:fillRect/>
            </a:stretch>
          </p:blipFill>
          <p:spPr bwMode="auto">
            <a:xfrm>
              <a:off x="3148095" y="3611691"/>
              <a:ext cx="2043294" cy="2495811"/>
            </a:xfrm>
            <a:prstGeom prst="rect">
              <a:avLst/>
            </a:prstGeom>
            <a:noFill/>
          </p:spPr>
        </p:pic>
        <p:pic>
          <p:nvPicPr>
            <p:cNvPr id="54" name="Picture 4" descr="2. Compiling GATE V9.4.1 — GATE documentation">
              <a:extLst>
                <a:ext uri="{FF2B5EF4-FFF2-40B4-BE49-F238E27FC236}">
                  <a16:creationId xmlns:a16="http://schemas.microsoft.com/office/drawing/2014/main" id="{F0CDB975-E216-A6ED-1BB8-EADBD77B27C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3453" y="4740814"/>
              <a:ext cx="1177489" cy="718466"/>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Arrow: Curved Down 54">
            <a:extLst>
              <a:ext uri="{FF2B5EF4-FFF2-40B4-BE49-F238E27FC236}">
                <a16:creationId xmlns:a16="http://schemas.microsoft.com/office/drawing/2014/main" id="{4A0CF698-360D-A9BF-C8EC-AC9592357154}"/>
              </a:ext>
            </a:extLst>
          </p:cNvPr>
          <p:cNvSpPr/>
          <p:nvPr/>
        </p:nvSpPr>
        <p:spPr>
          <a:xfrm flipH="1">
            <a:off x="2870592" y="902362"/>
            <a:ext cx="2062431" cy="751300"/>
          </a:xfrm>
          <a:prstGeom prst="curved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Calibri"/>
              <a:ea typeface="+mn-ea"/>
              <a:cs typeface="+mn-cs"/>
            </a:endParaRPr>
          </a:p>
        </p:txBody>
      </p:sp>
      <p:sp>
        <p:nvSpPr>
          <p:cNvPr id="56" name="Arrow: Right 55">
            <a:extLst>
              <a:ext uri="{FF2B5EF4-FFF2-40B4-BE49-F238E27FC236}">
                <a16:creationId xmlns:a16="http://schemas.microsoft.com/office/drawing/2014/main" id="{5B2F377F-147E-595E-6AFE-3B27D33AE8EB}"/>
              </a:ext>
            </a:extLst>
          </p:cNvPr>
          <p:cNvSpPr/>
          <p:nvPr/>
        </p:nvSpPr>
        <p:spPr>
          <a:xfrm>
            <a:off x="6839545" y="2413402"/>
            <a:ext cx="978408" cy="484632"/>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8" name="Picture 4" descr="2. Compiling GATE V9.4.1 — GATE documentation">
            <a:extLst>
              <a:ext uri="{FF2B5EF4-FFF2-40B4-BE49-F238E27FC236}">
                <a16:creationId xmlns:a16="http://schemas.microsoft.com/office/drawing/2014/main" id="{7BF9D27B-1C51-2BEE-3C21-F6FDF62CD8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39981" y="1672578"/>
            <a:ext cx="1508301" cy="92031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E1F944A-1821-DEA5-1C41-7C8042729685}"/>
              </a:ext>
            </a:extLst>
          </p:cNvPr>
          <p:cNvGrpSpPr/>
          <p:nvPr/>
        </p:nvGrpSpPr>
        <p:grpSpPr>
          <a:xfrm>
            <a:off x="7536426" y="886159"/>
            <a:ext cx="4512305" cy="3400069"/>
            <a:chOff x="7536426" y="886159"/>
            <a:chExt cx="4512305" cy="3400069"/>
          </a:xfrm>
        </p:grpSpPr>
        <p:pic>
          <p:nvPicPr>
            <p:cNvPr id="38" name="Picture 37" descr="A screenshot of a computer&#10;&#10;AI-generated content may be incorrect.">
              <a:extLst>
                <a:ext uri="{FF2B5EF4-FFF2-40B4-BE49-F238E27FC236}">
                  <a16:creationId xmlns:a16="http://schemas.microsoft.com/office/drawing/2014/main" id="{67D38BB4-1A3F-39CE-879D-2887B623FFBC}"/>
                </a:ext>
              </a:extLst>
            </p:cNvPr>
            <p:cNvPicPr>
              <a:picLocks noChangeAspect="1"/>
            </p:cNvPicPr>
            <p:nvPr/>
          </p:nvPicPr>
          <p:blipFill>
            <a:blip r:embed="rId11"/>
            <a:srcRect l="1555" t="13830" r="69485" b="2367"/>
            <a:stretch>
              <a:fillRect/>
            </a:stretch>
          </p:blipFill>
          <p:spPr>
            <a:xfrm>
              <a:off x="8078612" y="886159"/>
              <a:ext cx="3383236" cy="3400069"/>
            </a:xfrm>
            <a:prstGeom prst="rect">
              <a:avLst/>
            </a:prstGeom>
          </p:spPr>
        </p:pic>
        <p:cxnSp>
          <p:nvCxnSpPr>
            <p:cNvPr id="61" name="Straight Arrow Connector 60">
              <a:extLst>
                <a:ext uri="{FF2B5EF4-FFF2-40B4-BE49-F238E27FC236}">
                  <a16:creationId xmlns:a16="http://schemas.microsoft.com/office/drawing/2014/main" id="{886CD9F0-0E1E-ACFD-826B-C054E74CBD2A}"/>
                </a:ext>
              </a:extLst>
            </p:cNvPr>
            <p:cNvCxnSpPr>
              <a:cxnSpLocks/>
            </p:cNvCxnSpPr>
            <p:nvPr/>
          </p:nvCxnSpPr>
          <p:spPr>
            <a:xfrm flipH="1">
              <a:off x="11243452" y="1513214"/>
              <a:ext cx="526286" cy="4781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A5FEFC05-228E-2C79-C591-F261B71A5EB3}"/>
                </a:ext>
              </a:extLst>
            </p:cNvPr>
            <p:cNvCxnSpPr>
              <a:cxnSpLocks/>
            </p:cNvCxnSpPr>
            <p:nvPr/>
          </p:nvCxnSpPr>
          <p:spPr>
            <a:xfrm flipH="1" flipV="1">
              <a:off x="11225017" y="3186564"/>
              <a:ext cx="823714" cy="4848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1BF461D3-6BA6-6210-8A01-C60522989D30}"/>
                </a:ext>
              </a:extLst>
            </p:cNvPr>
            <p:cNvCxnSpPr>
              <a:cxnSpLocks/>
            </p:cNvCxnSpPr>
            <p:nvPr/>
          </p:nvCxnSpPr>
          <p:spPr>
            <a:xfrm flipV="1">
              <a:off x="7536426" y="3135927"/>
              <a:ext cx="808053" cy="3587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902D938B-760D-190A-EDF5-14C90AC13BBF}"/>
                </a:ext>
              </a:extLst>
            </p:cNvPr>
            <p:cNvCxnSpPr>
              <a:cxnSpLocks/>
            </p:cNvCxnSpPr>
            <p:nvPr/>
          </p:nvCxnSpPr>
          <p:spPr>
            <a:xfrm>
              <a:off x="7829867" y="1450345"/>
              <a:ext cx="480208" cy="6438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336DA0D2-348F-8D65-061B-E13B5336CF9B}"/>
                </a:ext>
              </a:extLst>
            </p:cNvPr>
            <p:cNvSpPr/>
            <p:nvPr/>
          </p:nvSpPr>
          <p:spPr>
            <a:xfrm>
              <a:off x="8183124" y="1868096"/>
              <a:ext cx="3240118" cy="1449857"/>
            </a:xfrm>
            <a:prstGeom prst="rect">
              <a:avLst/>
            </a:prstGeom>
            <a:solidFill>
              <a:srgbClr val="878790">
                <a:alpha val="30980"/>
              </a:srgb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71" name="Lightning Bolt 70">
            <a:extLst>
              <a:ext uri="{FF2B5EF4-FFF2-40B4-BE49-F238E27FC236}">
                <a16:creationId xmlns:a16="http://schemas.microsoft.com/office/drawing/2014/main" id="{0C2EBE96-2A3A-34B2-8FE3-BB5E1014D5BD}"/>
              </a:ext>
            </a:extLst>
          </p:cNvPr>
          <p:cNvSpPr/>
          <p:nvPr/>
        </p:nvSpPr>
        <p:spPr>
          <a:xfrm>
            <a:off x="8750588" y="634181"/>
            <a:ext cx="1031706" cy="1233915"/>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2" name="Rectangle: Rounded Corners 71">
            <a:extLst>
              <a:ext uri="{FF2B5EF4-FFF2-40B4-BE49-F238E27FC236}">
                <a16:creationId xmlns:a16="http://schemas.microsoft.com/office/drawing/2014/main" id="{2D0A0609-3152-F5A1-DC07-CA1933250368}"/>
              </a:ext>
            </a:extLst>
          </p:cNvPr>
          <p:cNvSpPr/>
          <p:nvPr/>
        </p:nvSpPr>
        <p:spPr>
          <a:xfrm>
            <a:off x="8654136" y="4232052"/>
            <a:ext cx="2232188" cy="64633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Challenge One </a:t>
            </a:r>
          </a:p>
        </p:txBody>
      </p:sp>
    </p:spTree>
    <p:extLst>
      <p:ext uri="{BB962C8B-B14F-4D97-AF65-F5344CB8AC3E}">
        <p14:creationId xmlns:p14="http://schemas.microsoft.com/office/powerpoint/2010/main" val="2582142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71" grpId="0" animBg="1"/>
      <p:bldP spid="7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6426F-D7FE-4EB0-1F9D-2BF512DCF8EF}"/>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3571112-0A3D-BAA2-03F9-7306C3E94030}"/>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A3D6B9D-FDB9-409D-A747-E73B4DE87BD0}" type="slidenum">
              <a:rPr kumimoji="0" lang="de-DE" sz="1600" b="0" i="0" u="none" strike="noStrike" kern="1200" cap="none" spc="0" normalizeH="0" baseline="0" noProof="0" smtClean="0">
                <a:ln>
                  <a:noFill/>
                </a:ln>
                <a:solidFill>
                  <a:srgbClr val="BAA874"/>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de-DE" sz="1600" b="0" i="0" u="none" strike="noStrike" kern="1200" cap="none" spc="0" normalizeH="0" baseline="0" noProof="0">
              <a:ln>
                <a:noFill/>
              </a:ln>
              <a:solidFill>
                <a:srgbClr val="BAA874"/>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59D2AAEA-0ED5-1ECE-DB86-0FAFCFDF2DB3}"/>
              </a:ext>
            </a:extLst>
          </p:cNvPr>
          <p:cNvPicPr>
            <a:picLocks noChangeAspect="1"/>
          </p:cNvPicPr>
          <p:nvPr/>
        </p:nvPicPr>
        <p:blipFill>
          <a:blip r:embed="rId3">
            <a:extLst>
              <a:ext uri="{28A0092B-C50C-407E-A947-70E740481C1C}">
                <a14:useLocalDpi xmlns:a14="http://schemas.microsoft.com/office/drawing/2010/main" val="0"/>
              </a:ext>
            </a:extLst>
          </a:blip>
          <a:srcRect r="66595"/>
          <a:stretch>
            <a:fillRect/>
          </a:stretch>
        </p:blipFill>
        <p:spPr bwMode="auto">
          <a:xfrm>
            <a:off x="4605969" y="771990"/>
            <a:ext cx="2062431" cy="3284832"/>
          </a:xfrm>
          <a:prstGeom prst="rect">
            <a:avLst/>
          </a:prstGeom>
          <a:noFill/>
        </p:spPr>
      </p:pic>
      <p:sp>
        <p:nvSpPr>
          <p:cNvPr id="57" name="TextBox 56">
            <a:extLst>
              <a:ext uri="{FF2B5EF4-FFF2-40B4-BE49-F238E27FC236}">
                <a16:creationId xmlns:a16="http://schemas.microsoft.com/office/drawing/2014/main" id="{4D7DAD58-319C-2045-9053-BDE63F1094E6}"/>
              </a:ext>
            </a:extLst>
          </p:cNvPr>
          <p:cNvSpPr txBox="1"/>
          <p:nvPr/>
        </p:nvSpPr>
        <p:spPr>
          <a:xfrm>
            <a:off x="4278898" y="4535903"/>
            <a:ext cx="2619435" cy="288669"/>
          </a:xfrm>
          <a:prstGeom prst="rect">
            <a:avLst/>
          </a:prstGeom>
          <a:noFill/>
        </p:spPr>
        <p:txBody>
          <a:bodyPr wrap="none" lIns="0" tIns="0" r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3C3C41">
                    <a:lumMod val="50000"/>
                  </a:srgbClr>
                </a:solidFill>
                <a:effectLst/>
                <a:uLnTx/>
                <a:uFillTx/>
                <a:latin typeface="Calibri"/>
                <a:ea typeface="宋体" panose="02010600030101010101" pitchFamily="2" charset="-122"/>
                <a:cs typeface="+mn-cs"/>
              </a:rPr>
              <a:t>Voxel size: 1.5×15 ×1.5 mm</a:t>
            </a:r>
            <a:r>
              <a:rPr kumimoji="0" lang="en-US" altLang="zh-CN" sz="1600" b="1" i="0" u="none" strike="noStrike" kern="1200" cap="none" spc="0" normalizeH="0" baseline="30000" noProof="0">
                <a:ln>
                  <a:noFill/>
                </a:ln>
                <a:solidFill>
                  <a:srgbClr val="3C3C41">
                    <a:lumMod val="50000"/>
                  </a:srgbClr>
                </a:solidFill>
                <a:effectLst/>
                <a:uLnTx/>
                <a:uFillTx/>
                <a:latin typeface="Calibri"/>
                <a:ea typeface="宋体" panose="02010600030101010101" pitchFamily="2" charset="-122"/>
                <a:cs typeface="+mn-cs"/>
              </a:rPr>
              <a:t>3</a:t>
            </a:r>
            <a:endParaRPr kumimoji="0" lang="zh-CN" altLang="en-US" sz="1600" b="1" i="0" u="none" strike="noStrike" kern="1200" cap="none" spc="0" normalizeH="0" baseline="0" noProof="0">
              <a:ln>
                <a:noFill/>
              </a:ln>
              <a:solidFill>
                <a:srgbClr val="3C3C41">
                  <a:lumMod val="50000"/>
                </a:srgbClr>
              </a:solidFill>
              <a:effectLst/>
              <a:uLnTx/>
              <a:uFillTx/>
              <a:latin typeface="Calibri"/>
              <a:ea typeface="宋体" panose="02010600030101010101" pitchFamily="2" charset="-122"/>
              <a:cs typeface="+mn-cs"/>
            </a:endParaRPr>
          </a:p>
        </p:txBody>
      </p:sp>
      <p:sp>
        <p:nvSpPr>
          <p:cNvPr id="59" name="TextBox 58">
            <a:extLst>
              <a:ext uri="{FF2B5EF4-FFF2-40B4-BE49-F238E27FC236}">
                <a16:creationId xmlns:a16="http://schemas.microsoft.com/office/drawing/2014/main" id="{70847224-A36A-ABA9-E09C-8B2D8FE3A7D5}"/>
              </a:ext>
            </a:extLst>
          </p:cNvPr>
          <p:cNvSpPr txBox="1"/>
          <p:nvPr/>
        </p:nvSpPr>
        <p:spPr>
          <a:xfrm>
            <a:off x="4041401" y="3959966"/>
            <a:ext cx="378871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3C3C41"/>
                </a:solidFill>
                <a:effectLst/>
                <a:uLnTx/>
                <a:uFillTx/>
                <a:latin typeface="Calibri"/>
                <a:ea typeface="宋体" panose="02010600030101010101" pitchFamily="2" charset="-122"/>
                <a:cs typeface="+mn-cs"/>
              </a:rPr>
              <a:t>Partial adult female XCAT phantom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3C3C41"/>
                </a:solidFill>
                <a:effectLst/>
                <a:uLnTx/>
                <a:uFillTx/>
                <a:latin typeface="Calibri"/>
                <a:ea typeface="宋体" panose="02010600030101010101" pitchFamily="2" charset="-122"/>
                <a:cs typeface="+mn-cs"/>
              </a:rPr>
              <a:t>(163 cm, 66 kg, [</a:t>
            </a:r>
            <a:r>
              <a:rPr kumimoji="0" lang="en-US" altLang="zh-CN" sz="1600" b="0" i="0" u="none" strike="noStrike" kern="1200" cap="none" spc="0" normalizeH="0" baseline="30000" noProof="0">
                <a:ln>
                  <a:noFill/>
                </a:ln>
                <a:solidFill>
                  <a:srgbClr val="3C3C41"/>
                </a:solidFill>
                <a:effectLst/>
                <a:uLnTx/>
                <a:uFillTx/>
                <a:latin typeface="Calibri"/>
                <a:ea typeface="宋体" panose="02010600030101010101" pitchFamily="2" charset="-122"/>
                <a:cs typeface="+mn-cs"/>
              </a:rPr>
              <a:t>18</a:t>
            </a:r>
            <a:r>
              <a:rPr kumimoji="0" lang="en-US" altLang="zh-CN" sz="1600" b="0" i="0" u="none" strike="noStrike" kern="1200" cap="none" spc="0" normalizeH="0" baseline="0" noProof="0">
                <a:ln>
                  <a:noFill/>
                </a:ln>
                <a:solidFill>
                  <a:srgbClr val="3C3C41"/>
                </a:solidFill>
                <a:effectLst/>
                <a:uLnTx/>
                <a:uFillTx/>
                <a:latin typeface="Calibri"/>
                <a:ea typeface="宋体" panose="02010600030101010101" pitchFamily="2" charset="-122"/>
                <a:cs typeface="+mn-cs"/>
              </a:rPr>
              <a:t>F]FDG, 2 MBq/kg)</a:t>
            </a:r>
            <a:endParaRPr kumimoji="0" lang="zh-CN" altLang="en-US" sz="1600" b="0" i="0" u="none" strike="noStrike" kern="1200" cap="none" spc="0" normalizeH="0" baseline="0" noProof="0">
              <a:ln>
                <a:noFill/>
              </a:ln>
              <a:solidFill>
                <a:srgbClr val="3C3C41"/>
              </a:solidFill>
              <a:effectLst/>
              <a:uLnTx/>
              <a:uFillTx/>
              <a:latin typeface="Calibri"/>
              <a:ea typeface="宋体" panose="02010600030101010101" pitchFamily="2" charset="-122"/>
              <a:cs typeface="+mn-cs"/>
            </a:endParaRPr>
          </a:p>
        </p:txBody>
      </p:sp>
      <p:sp>
        <p:nvSpPr>
          <p:cNvPr id="26" name="Title 3">
            <a:extLst>
              <a:ext uri="{FF2B5EF4-FFF2-40B4-BE49-F238E27FC236}">
                <a16:creationId xmlns:a16="http://schemas.microsoft.com/office/drawing/2014/main" id="{0933A555-0B1D-F9BF-0338-801E0AC3ABB5}"/>
              </a:ext>
            </a:extLst>
          </p:cNvPr>
          <p:cNvSpPr txBox="1">
            <a:spLocks/>
          </p:cNvSpPr>
          <p:nvPr/>
        </p:nvSpPr>
        <p:spPr>
          <a:xfrm>
            <a:off x="78148" y="-311580"/>
            <a:ext cx="9055641" cy="1524000"/>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300" b="1" i="0" kern="1200" cap="none" baseline="0">
                <a:solidFill>
                  <a:schemeClr val="tx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300" b="1" i="0" u="none" strike="noStrike" kern="1200" cap="none" spc="0" normalizeH="0" baseline="0" noProof="0">
                <a:ln>
                  <a:noFill/>
                </a:ln>
                <a:solidFill>
                  <a:srgbClr val="BAA874"/>
                </a:solidFill>
                <a:effectLst/>
                <a:uLnTx/>
                <a:uFillTx/>
                <a:latin typeface="Calibri" panose="020F0502020204030204" pitchFamily="34" charset="0"/>
                <a:ea typeface="宋体" panose="02010600030101010101" pitchFamily="2" charset="-122"/>
                <a:cs typeface="Calibri" panose="020F0502020204030204" pitchFamily="34" charset="0"/>
              </a:rPr>
              <a:t>Challenges of XCAT inside Smaller Scanners</a:t>
            </a:r>
            <a:endParaRPr kumimoji="0" lang="zh-CN" altLang="en-US" sz="3300" b="1" i="0" u="none" strike="noStrike" kern="1200" cap="none" spc="0" normalizeH="0" baseline="0" noProof="0">
              <a:ln>
                <a:noFill/>
              </a:ln>
              <a:solidFill>
                <a:srgbClr val="BAA874"/>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pic>
        <p:nvPicPr>
          <p:cNvPr id="4" name="Picture 3" descr="A close-up of a device&#10;&#10;Description automatically generated">
            <a:extLst>
              <a:ext uri="{FF2B5EF4-FFF2-40B4-BE49-F238E27FC236}">
                <a16:creationId xmlns:a16="http://schemas.microsoft.com/office/drawing/2014/main" id="{7FFF452A-CFE9-3C0E-14B8-714DB41BF774}"/>
              </a:ext>
            </a:extLst>
          </p:cNvPr>
          <p:cNvPicPr>
            <a:picLocks noChangeAspect="1"/>
          </p:cNvPicPr>
          <p:nvPr/>
        </p:nvPicPr>
        <p:blipFill>
          <a:blip r:embed="rId4"/>
          <a:srcRect l="1081" t="21194" r="77360" b="19204"/>
          <a:stretch>
            <a:fillRect/>
          </a:stretch>
        </p:blipFill>
        <p:spPr>
          <a:xfrm>
            <a:off x="870485" y="1304856"/>
            <a:ext cx="2394882" cy="2124144"/>
          </a:xfrm>
          <a:prstGeom prst="rect">
            <a:avLst/>
          </a:prstGeom>
        </p:spPr>
      </p:pic>
      <p:sp>
        <p:nvSpPr>
          <p:cNvPr id="37" name="TextBox 36">
            <a:extLst>
              <a:ext uri="{FF2B5EF4-FFF2-40B4-BE49-F238E27FC236}">
                <a16:creationId xmlns:a16="http://schemas.microsoft.com/office/drawing/2014/main" id="{2ADBC4C6-73F6-9CB7-6B33-7FDF5D6D4B12}"/>
              </a:ext>
            </a:extLst>
          </p:cNvPr>
          <p:cNvSpPr txBox="1"/>
          <p:nvPr/>
        </p:nvSpPr>
        <p:spPr>
          <a:xfrm>
            <a:off x="594044" y="4279034"/>
            <a:ext cx="363201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146A"/>
                </a:solidFill>
                <a:effectLst/>
                <a:uLnTx/>
                <a:uFillTx/>
                <a:latin typeface="Calibri"/>
                <a:ea typeface="+mn-ea"/>
                <a:cs typeface="+mn-cs"/>
              </a:rPr>
              <a:t>Axial PET FOV: 258 mm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146A"/>
                </a:solidFill>
                <a:effectLst/>
                <a:uLnTx/>
                <a:uFillTx/>
                <a:latin typeface="Calibri"/>
                <a:ea typeface="+mn-ea"/>
                <a:cs typeface="+mn-cs"/>
              </a:rPr>
              <a:t>(i.e., ~25.8 cm)</a:t>
            </a:r>
          </a:p>
        </p:txBody>
      </p:sp>
      <p:grpSp>
        <p:nvGrpSpPr>
          <p:cNvPr id="39" name="Group 38">
            <a:extLst>
              <a:ext uri="{FF2B5EF4-FFF2-40B4-BE49-F238E27FC236}">
                <a16:creationId xmlns:a16="http://schemas.microsoft.com/office/drawing/2014/main" id="{8D254AA2-5130-7C6B-7640-EB7ADD3E6639}"/>
              </a:ext>
            </a:extLst>
          </p:cNvPr>
          <p:cNvGrpSpPr/>
          <p:nvPr/>
        </p:nvGrpSpPr>
        <p:grpSpPr>
          <a:xfrm>
            <a:off x="2616238" y="4866039"/>
            <a:ext cx="6639035" cy="1723980"/>
            <a:chOff x="668833" y="3611691"/>
            <a:chExt cx="10692231" cy="2776487"/>
          </a:xfrm>
        </p:grpSpPr>
        <p:pic>
          <p:nvPicPr>
            <p:cNvPr id="40" name="Picture 39">
              <a:extLst>
                <a:ext uri="{FF2B5EF4-FFF2-40B4-BE49-F238E27FC236}">
                  <a16:creationId xmlns:a16="http://schemas.microsoft.com/office/drawing/2014/main" id="{9909E17F-0086-944A-4D0A-074FB714E53F}"/>
                </a:ext>
              </a:extLst>
            </p:cNvPr>
            <p:cNvPicPr>
              <a:picLocks noChangeAspect="1"/>
            </p:cNvPicPr>
            <p:nvPr/>
          </p:nvPicPr>
          <p:blipFill>
            <a:blip r:embed="rId5"/>
            <a:stretch>
              <a:fillRect/>
            </a:stretch>
          </p:blipFill>
          <p:spPr>
            <a:xfrm>
              <a:off x="6118018" y="4216756"/>
              <a:ext cx="1300680" cy="1654010"/>
            </a:xfrm>
            <a:prstGeom prst="rect">
              <a:avLst/>
            </a:prstGeom>
          </p:spPr>
        </p:pic>
        <p:pic>
          <p:nvPicPr>
            <p:cNvPr id="41" name="Grafik 19">
              <a:extLst>
                <a:ext uri="{FF2B5EF4-FFF2-40B4-BE49-F238E27FC236}">
                  <a16:creationId xmlns:a16="http://schemas.microsoft.com/office/drawing/2014/main" id="{6A75C639-0FD3-DD67-F202-0397062904ED}"/>
                </a:ext>
              </a:extLst>
            </p:cNvPr>
            <p:cNvPicPr>
              <a:picLocks noChangeAspect="1"/>
            </p:cNvPicPr>
            <p:nvPr/>
          </p:nvPicPr>
          <p:blipFill>
            <a:blip r:embed="rId6"/>
            <a:srcRect l="83325" r="412" b="15270"/>
            <a:stretch/>
          </p:blipFill>
          <p:spPr>
            <a:xfrm>
              <a:off x="9735464" y="4225150"/>
              <a:ext cx="1625600" cy="1999306"/>
            </a:xfrm>
            <a:prstGeom prst="rect">
              <a:avLst/>
            </a:prstGeom>
          </p:spPr>
        </p:pic>
        <p:pic>
          <p:nvPicPr>
            <p:cNvPr id="44" name="Picture 43">
              <a:extLst>
                <a:ext uri="{FF2B5EF4-FFF2-40B4-BE49-F238E27FC236}">
                  <a16:creationId xmlns:a16="http://schemas.microsoft.com/office/drawing/2014/main" id="{A5ABA8EB-FC5B-E142-B690-EE7B0FDC94A3}"/>
                </a:ext>
              </a:extLst>
            </p:cNvPr>
            <p:cNvPicPr>
              <a:picLocks noChangeAspect="1"/>
            </p:cNvPicPr>
            <p:nvPr/>
          </p:nvPicPr>
          <p:blipFill>
            <a:blip r:embed="rId7"/>
            <a:srcRect l="16353" t="7615" r="13690" b="7956"/>
            <a:stretch/>
          </p:blipFill>
          <p:spPr>
            <a:xfrm>
              <a:off x="8421610" y="4704047"/>
              <a:ext cx="873361" cy="792000"/>
            </a:xfrm>
            <a:prstGeom prst="rect">
              <a:avLst/>
            </a:prstGeom>
          </p:spPr>
        </p:pic>
        <p:pic>
          <p:nvPicPr>
            <p:cNvPr id="45" name="Grafik 10">
              <a:extLst>
                <a:ext uri="{FF2B5EF4-FFF2-40B4-BE49-F238E27FC236}">
                  <a16:creationId xmlns:a16="http://schemas.microsoft.com/office/drawing/2014/main" id="{97354D1A-B9D2-B9B2-DC93-82ACE709007C}"/>
                </a:ext>
              </a:extLst>
            </p:cNvPr>
            <p:cNvPicPr>
              <a:picLocks noChangeAspect="1"/>
            </p:cNvPicPr>
            <p:nvPr/>
          </p:nvPicPr>
          <p:blipFill>
            <a:blip r:embed="rId6"/>
            <a:srcRect l="27331" r="64538" b="21586"/>
            <a:stretch/>
          </p:blipFill>
          <p:spPr>
            <a:xfrm flipH="1">
              <a:off x="668833" y="4038552"/>
              <a:ext cx="1032151" cy="2349626"/>
            </a:xfrm>
            <a:prstGeom prst="roundRect">
              <a:avLst/>
            </a:prstGeom>
          </p:spPr>
        </p:pic>
        <p:sp>
          <p:nvSpPr>
            <p:cNvPr id="48" name="Pfeil: nach rechts 13">
              <a:extLst>
                <a:ext uri="{FF2B5EF4-FFF2-40B4-BE49-F238E27FC236}">
                  <a16:creationId xmlns:a16="http://schemas.microsoft.com/office/drawing/2014/main" id="{322A5D75-B7DC-7CAA-9EFE-7C5656FC9F13}"/>
                </a:ext>
              </a:extLst>
            </p:cNvPr>
            <p:cNvSpPr/>
            <p:nvPr/>
          </p:nvSpPr>
          <p:spPr>
            <a:xfrm>
              <a:off x="2144578" y="5072316"/>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sp>
          <p:nvSpPr>
            <p:cNvPr id="49" name="Pfeil: nach rechts 13">
              <a:extLst>
                <a:ext uri="{FF2B5EF4-FFF2-40B4-BE49-F238E27FC236}">
                  <a16:creationId xmlns:a16="http://schemas.microsoft.com/office/drawing/2014/main" id="{B0A36C8A-67A3-9A79-7DE4-5E27D7DAAE37}"/>
                </a:ext>
              </a:extLst>
            </p:cNvPr>
            <p:cNvSpPr/>
            <p:nvPr/>
          </p:nvSpPr>
          <p:spPr>
            <a:xfrm>
              <a:off x="5326383" y="5100047"/>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sp>
          <p:nvSpPr>
            <p:cNvPr id="50" name="Pfeil: nach rechts 13">
              <a:extLst>
                <a:ext uri="{FF2B5EF4-FFF2-40B4-BE49-F238E27FC236}">
                  <a16:creationId xmlns:a16="http://schemas.microsoft.com/office/drawing/2014/main" id="{FD736941-7D46-D40D-B5A9-4520FF7BF4FD}"/>
                </a:ext>
              </a:extLst>
            </p:cNvPr>
            <p:cNvSpPr/>
            <p:nvPr/>
          </p:nvSpPr>
          <p:spPr>
            <a:xfrm>
              <a:off x="7595421" y="5072316"/>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sp>
          <p:nvSpPr>
            <p:cNvPr id="51" name="Pfeil: nach rechts 13">
              <a:extLst>
                <a:ext uri="{FF2B5EF4-FFF2-40B4-BE49-F238E27FC236}">
                  <a16:creationId xmlns:a16="http://schemas.microsoft.com/office/drawing/2014/main" id="{58C95F98-8B15-295B-2616-D02B3D185086}"/>
                </a:ext>
              </a:extLst>
            </p:cNvPr>
            <p:cNvSpPr/>
            <p:nvPr/>
          </p:nvSpPr>
          <p:spPr>
            <a:xfrm>
              <a:off x="9499897" y="4987785"/>
              <a:ext cx="385697" cy="282099"/>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sp>
          <p:nvSpPr>
            <p:cNvPr id="52" name="Rectangle: Rounded Corners 51">
              <a:extLst>
                <a:ext uri="{FF2B5EF4-FFF2-40B4-BE49-F238E27FC236}">
                  <a16:creationId xmlns:a16="http://schemas.microsoft.com/office/drawing/2014/main" id="{32E0AD50-CEE4-5ACA-0D46-2CD6F1FEB43C}"/>
                </a:ext>
              </a:extLst>
            </p:cNvPr>
            <p:cNvSpPr/>
            <p:nvPr/>
          </p:nvSpPr>
          <p:spPr>
            <a:xfrm>
              <a:off x="2236803" y="3965963"/>
              <a:ext cx="5513827" cy="2258495"/>
            </a:xfrm>
            <a:prstGeom prst="roundRect">
              <a:avLst>
                <a:gd name="adj" fmla="val 7130"/>
              </a:avLst>
            </a:prstGeom>
            <a:noFill/>
            <a:ln w="2540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3" name="Picture 52">
              <a:extLst>
                <a:ext uri="{FF2B5EF4-FFF2-40B4-BE49-F238E27FC236}">
                  <a16:creationId xmlns:a16="http://schemas.microsoft.com/office/drawing/2014/main" id="{19B8D779-52AD-9840-6E35-171D5978815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537" b="87805" l="46241" r="72210">
                          <a14:foregroundMark x1="49431" y1="64024" x2="48292" y2="44512"/>
                          <a14:foregroundMark x1="48292" y1="44512" x2="51936" y2="24390"/>
                          <a14:foregroundMark x1="51936" y1="24390" x2="59453" y2="18293"/>
                          <a14:foregroundMark x1="59453" y1="18293" x2="66743" y2="28659"/>
                          <a14:foregroundMark x1="66743" y1="28659" x2="69021" y2="46341"/>
                          <a14:foregroundMark x1="69021" y1="46341" x2="68565" y2="67683"/>
                          <a14:foregroundMark x1="68565" y1="67683" x2="57859" y2="76829"/>
                          <a14:foregroundMark x1="57859" y1="76829" x2="49886" y2="62805"/>
                          <a14:foregroundMark x1="49886" y1="62805" x2="48292" y2="37195"/>
                          <a14:foregroundMark x1="48292" y1="34756" x2="45786" y2="58537"/>
                          <a14:foregroundMark x1="45786" y1="58537" x2="50797" y2="82927"/>
                          <a14:foregroundMark x1="50797" y1="82927" x2="61731" y2="76220"/>
                          <a14:foregroundMark x1="61731" y1="76220" x2="68337" y2="64634"/>
                          <a14:foregroundMark x1="68337" y1="64634" x2="72210" y2="34756"/>
                          <a14:foregroundMark x1="72210" y1="42683" x2="69704" y2="60976"/>
                          <a14:foregroundMark x1="69704" y1="60976" x2="58087" y2="81707"/>
                          <a14:foregroundMark x1="58087" y1="81707" x2="61731" y2="87805"/>
                          <a14:backgroundMark x1="64237" y1="45732" x2="61731" y2="39024"/>
                        </a14:backgroundRemoval>
                      </a14:imgEffect>
                    </a14:imgLayer>
                  </a14:imgProps>
                </a:ext>
              </a:extLst>
            </a:blip>
            <a:srcRect l="43643" t="-5082" r="27263" b="9956"/>
            <a:stretch>
              <a:fillRect/>
            </a:stretch>
          </p:blipFill>
          <p:spPr bwMode="auto">
            <a:xfrm>
              <a:off x="3148095" y="3611691"/>
              <a:ext cx="2043294" cy="2495811"/>
            </a:xfrm>
            <a:prstGeom prst="rect">
              <a:avLst/>
            </a:prstGeom>
            <a:noFill/>
          </p:spPr>
        </p:pic>
        <p:pic>
          <p:nvPicPr>
            <p:cNvPr id="54" name="Picture 4" descr="2. Compiling GATE V9.4.1 — GATE documentation">
              <a:extLst>
                <a:ext uri="{FF2B5EF4-FFF2-40B4-BE49-F238E27FC236}">
                  <a16:creationId xmlns:a16="http://schemas.microsoft.com/office/drawing/2014/main" id="{55A3EDBE-A170-D569-CCBE-236F575C73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3453" y="4740814"/>
              <a:ext cx="1177489" cy="718466"/>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Arrow: Curved Down 54">
            <a:extLst>
              <a:ext uri="{FF2B5EF4-FFF2-40B4-BE49-F238E27FC236}">
                <a16:creationId xmlns:a16="http://schemas.microsoft.com/office/drawing/2014/main" id="{2649808C-F523-9BA6-43A2-B9252792BED6}"/>
              </a:ext>
            </a:extLst>
          </p:cNvPr>
          <p:cNvSpPr/>
          <p:nvPr/>
        </p:nvSpPr>
        <p:spPr>
          <a:xfrm flipH="1">
            <a:off x="2870592" y="902362"/>
            <a:ext cx="2062431" cy="751300"/>
          </a:xfrm>
          <a:prstGeom prst="curved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Calibri"/>
              <a:ea typeface="+mn-ea"/>
              <a:cs typeface="+mn-cs"/>
            </a:endParaRPr>
          </a:p>
        </p:txBody>
      </p:sp>
      <p:sp>
        <p:nvSpPr>
          <p:cNvPr id="56" name="Arrow: Right 55">
            <a:extLst>
              <a:ext uri="{FF2B5EF4-FFF2-40B4-BE49-F238E27FC236}">
                <a16:creationId xmlns:a16="http://schemas.microsoft.com/office/drawing/2014/main" id="{169B5A91-9F4D-C2DE-9DE6-2B3406634387}"/>
              </a:ext>
            </a:extLst>
          </p:cNvPr>
          <p:cNvSpPr/>
          <p:nvPr/>
        </p:nvSpPr>
        <p:spPr>
          <a:xfrm>
            <a:off x="6796948" y="2429159"/>
            <a:ext cx="978408" cy="484632"/>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8" name="Picture 4" descr="2. Compiling GATE V9.4.1 — GATE documentation">
            <a:extLst>
              <a:ext uri="{FF2B5EF4-FFF2-40B4-BE49-F238E27FC236}">
                <a16:creationId xmlns:a16="http://schemas.microsoft.com/office/drawing/2014/main" id="{5714268D-745A-A240-84B8-827B1058FB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39981" y="1672578"/>
            <a:ext cx="1508301" cy="9203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eyscale shot of a human chest&#10;&#10;AI-generated content may be incorrect.">
            <a:extLst>
              <a:ext uri="{FF2B5EF4-FFF2-40B4-BE49-F238E27FC236}">
                <a16:creationId xmlns:a16="http://schemas.microsoft.com/office/drawing/2014/main" id="{21F3E7A6-CF03-2E19-7DE6-0CD13222D00B}"/>
              </a:ext>
            </a:extLst>
          </p:cNvPr>
          <p:cNvPicPr>
            <a:picLocks noChangeAspect="1"/>
          </p:cNvPicPr>
          <p:nvPr/>
        </p:nvPicPr>
        <p:blipFill>
          <a:blip r:embed="rId11"/>
          <a:stretch>
            <a:fillRect/>
          </a:stretch>
        </p:blipFill>
        <p:spPr>
          <a:xfrm>
            <a:off x="7828379" y="2710666"/>
            <a:ext cx="3762425" cy="1357667"/>
          </a:xfrm>
          <a:prstGeom prst="rect">
            <a:avLst/>
          </a:prstGeom>
        </p:spPr>
      </p:pic>
      <p:grpSp>
        <p:nvGrpSpPr>
          <p:cNvPr id="8" name="Group 7">
            <a:extLst>
              <a:ext uri="{FF2B5EF4-FFF2-40B4-BE49-F238E27FC236}">
                <a16:creationId xmlns:a16="http://schemas.microsoft.com/office/drawing/2014/main" id="{31913882-4B59-B764-0E88-E34AA6B6DDF4}"/>
              </a:ext>
            </a:extLst>
          </p:cNvPr>
          <p:cNvGrpSpPr/>
          <p:nvPr/>
        </p:nvGrpSpPr>
        <p:grpSpPr>
          <a:xfrm>
            <a:off x="8157259" y="1197324"/>
            <a:ext cx="3832434" cy="1395574"/>
            <a:chOff x="8157259" y="1197324"/>
            <a:chExt cx="3832434" cy="1395574"/>
          </a:xfrm>
        </p:grpSpPr>
        <p:pic>
          <p:nvPicPr>
            <p:cNvPr id="10" name="Picture 9">
              <a:extLst>
                <a:ext uri="{FF2B5EF4-FFF2-40B4-BE49-F238E27FC236}">
                  <a16:creationId xmlns:a16="http://schemas.microsoft.com/office/drawing/2014/main" id="{5A8CCFA7-CF68-D61C-C721-03B2C693BB9E}"/>
                </a:ext>
              </a:extLst>
            </p:cNvPr>
            <p:cNvPicPr>
              <a:picLocks noChangeAspect="1"/>
            </p:cNvPicPr>
            <p:nvPr/>
          </p:nvPicPr>
          <p:blipFill>
            <a:blip r:embed="rId12"/>
            <a:srcRect t="20577"/>
            <a:stretch>
              <a:fillRect/>
            </a:stretch>
          </p:blipFill>
          <p:spPr>
            <a:xfrm>
              <a:off x="8157259" y="1212420"/>
              <a:ext cx="3114772" cy="1342570"/>
            </a:xfrm>
            <a:prstGeom prst="rect">
              <a:avLst/>
            </a:prstGeom>
          </p:spPr>
        </p:pic>
        <p:sp>
          <p:nvSpPr>
            <p:cNvPr id="11" name="Right Brace 10">
              <a:extLst>
                <a:ext uri="{FF2B5EF4-FFF2-40B4-BE49-F238E27FC236}">
                  <a16:creationId xmlns:a16="http://schemas.microsoft.com/office/drawing/2014/main" id="{C228A6BC-55F5-E0E6-C417-B93F2C3CBFC7}"/>
                </a:ext>
              </a:extLst>
            </p:cNvPr>
            <p:cNvSpPr/>
            <p:nvPr/>
          </p:nvSpPr>
          <p:spPr>
            <a:xfrm>
              <a:off x="11341655" y="1197324"/>
              <a:ext cx="278706" cy="13576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40259BAB-893A-328D-0C6D-290D3778531D}"/>
                </a:ext>
              </a:extLst>
            </p:cNvPr>
            <p:cNvSpPr txBox="1"/>
            <p:nvPr/>
          </p:nvSpPr>
          <p:spPr>
            <a:xfrm rot="5400000">
              <a:off x="11161007" y="1764212"/>
              <a:ext cx="12880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4146A"/>
                  </a:solidFill>
                  <a:effectLst/>
                  <a:uLnTx/>
                  <a:uFillTx/>
                  <a:latin typeface="Calibri"/>
                  <a:ea typeface="+mn-ea"/>
                  <a:cs typeface="+mn-cs"/>
                </a:rPr>
                <a:t>~25.8 cm</a:t>
              </a:r>
              <a:endParaRPr kumimoji="0" lang="en-US" sz="1800" b="0" i="0" u="none" strike="noStrike" kern="1200" cap="none" spc="0" normalizeH="0" baseline="0" noProof="0">
                <a:ln>
                  <a:noFill/>
                </a:ln>
                <a:solidFill>
                  <a:srgbClr val="3C3C41"/>
                </a:solidFill>
                <a:effectLst/>
                <a:uLnTx/>
                <a:uFillTx/>
                <a:latin typeface="Calibri"/>
                <a:ea typeface="+mn-ea"/>
                <a:cs typeface="+mn-cs"/>
              </a:endParaRPr>
            </a:p>
          </p:txBody>
        </p:sp>
      </p:grpSp>
      <p:sp>
        <p:nvSpPr>
          <p:cNvPr id="14" name="Lightning Bolt 13">
            <a:extLst>
              <a:ext uri="{FF2B5EF4-FFF2-40B4-BE49-F238E27FC236}">
                <a16:creationId xmlns:a16="http://schemas.microsoft.com/office/drawing/2014/main" id="{B364C49D-26F8-BD36-B677-831622027C89}"/>
              </a:ext>
            </a:extLst>
          </p:cNvPr>
          <p:cNvSpPr/>
          <p:nvPr/>
        </p:nvSpPr>
        <p:spPr>
          <a:xfrm>
            <a:off x="8750588" y="634181"/>
            <a:ext cx="1031706" cy="1233915"/>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Rectangle: Rounded Corners 14">
            <a:extLst>
              <a:ext uri="{FF2B5EF4-FFF2-40B4-BE49-F238E27FC236}">
                <a16:creationId xmlns:a16="http://schemas.microsoft.com/office/drawing/2014/main" id="{07E0B62E-02C5-241A-213D-D27320B269A6}"/>
              </a:ext>
            </a:extLst>
          </p:cNvPr>
          <p:cNvSpPr/>
          <p:nvPr/>
        </p:nvSpPr>
        <p:spPr>
          <a:xfrm>
            <a:off x="8594364" y="4219708"/>
            <a:ext cx="2232188" cy="64633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Challenge Two </a:t>
            </a:r>
          </a:p>
        </p:txBody>
      </p:sp>
      <p:sp>
        <p:nvSpPr>
          <p:cNvPr id="16" name="TextBox 15">
            <a:extLst>
              <a:ext uri="{FF2B5EF4-FFF2-40B4-BE49-F238E27FC236}">
                <a16:creationId xmlns:a16="http://schemas.microsoft.com/office/drawing/2014/main" id="{CA741BFC-9E42-7205-D10A-1FF290A69901}"/>
              </a:ext>
            </a:extLst>
          </p:cNvPr>
          <p:cNvSpPr txBox="1"/>
          <p:nvPr/>
        </p:nvSpPr>
        <p:spPr>
          <a:xfrm>
            <a:off x="9401541" y="5635864"/>
            <a:ext cx="2731389" cy="302647"/>
          </a:xfrm>
          <a:prstGeom prst="rect">
            <a:avLst/>
          </a:prstGeom>
          <a:noFill/>
        </p:spPr>
        <p:txBody>
          <a:bodyPr wrap="none" lIns="0" tIns="0" r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a:ea typeface="+mn-ea"/>
                <a:cs typeface="+mn-cs"/>
              </a:rPr>
              <a:t>How to tackle these issues ? </a:t>
            </a:r>
          </a:p>
        </p:txBody>
      </p:sp>
      <p:sp>
        <p:nvSpPr>
          <p:cNvPr id="5" name="TextBox 4">
            <a:extLst>
              <a:ext uri="{FF2B5EF4-FFF2-40B4-BE49-F238E27FC236}">
                <a16:creationId xmlns:a16="http://schemas.microsoft.com/office/drawing/2014/main" id="{232E7D81-EDA6-0DF6-F584-7652E93DA4E9}"/>
              </a:ext>
            </a:extLst>
          </p:cNvPr>
          <p:cNvSpPr txBox="1"/>
          <p:nvPr/>
        </p:nvSpPr>
        <p:spPr>
          <a:xfrm>
            <a:off x="601196" y="3309969"/>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3C3C41"/>
                </a:solidFill>
                <a:effectLst/>
                <a:uLnTx/>
                <a:uFillTx/>
                <a:latin typeface="Calibri"/>
                <a:ea typeface="+mn-ea"/>
                <a:cs typeface="+mn-cs"/>
              </a:rPr>
              <a:t>mMR</a:t>
            </a:r>
            <a:r>
              <a:rPr kumimoji="0" lang="en-US" sz="1800" b="0" i="0" u="none" strike="noStrike" kern="1200" cap="none" spc="0" normalizeH="0" baseline="0" noProof="0">
                <a:ln>
                  <a:noFill/>
                </a:ln>
                <a:solidFill>
                  <a:srgbClr val="3C3C41"/>
                </a:solidFill>
                <a:effectLst/>
                <a:uLnTx/>
                <a:uFillTx/>
                <a:latin typeface="Calibri"/>
                <a:ea typeface="+mn-ea"/>
                <a:cs typeface="+mn-cs"/>
              </a:rPr>
              <a:t> Biograph Bore Size: ~60cm</a:t>
            </a:r>
          </a:p>
        </p:txBody>
      </p:sp>
      <p:sp>
        <p:nvSpPr>
          <p:cNvPr id="7" name="TextBox 6">
            <a:extLst>
              <a:ext uri="{FF2B5EF4-FFF2-40B4-BE49-F238E27FC236}">
                <a16:creationId xmlns:a16="http://schemas.microsoft.com/office/drawing/2014/main" id="{2C32C734-F189-56E2-113B-CA2674964678}"/>
              </a:ext>
            </a:extLst>
          </p:cNvPr>
          <p:cNvSpPr txBox="1"/>
          <p:nvPr/>
        </p:nvSpPr>
        <p:spPr>
          <a:xfrm>
            <a:off x="577487" y="3721072"/>
            <a:ext cx="330056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3C3C41"/>
                </a:solidFill>
                <a:effectLst/>
                <a:uLnTx/>
                <a:uFillTx/>
                <a:latin typeface="Calibri"/>
                <a:ea typeface="+mn-ea"/>
                <a:cs typeface="+mn-cs"/>
              </a:rPr>
              <a:t>Quadra Scanner bore size: </a:t>
            </a:r>
            <a:r>
              <a:rPr kumimoji="0" lang="en-US" sz="1800" b="0" i="0" u="none" strike="noStrike" kern="1200" cap="none" spc="0" normalizeH="0" baseline="0" noProof="0" dirty="0">
                <a:ln>
                  <a:noFill/>
                </a:ln>
                <a:solidFill>
                  <a:srgbClr val="3C3C41"/>
                </a:solidFill>
                <a:effectLst/>
                <a:uLnTx/>
                <a:uFillTx/>
                <a:latin typeface="Calibri"/>
                <a:ea typeface="+mn-ea"/>
                <a:cs typeface="+mn-cs"/>
              </a:rPr>
              <a:t>78 cm and Axial FOV: 106cm</a:t>
            </a:r>
          </a:p>
        </p:txBody>
      </p:sp>
    </p:spTree>
    <p:extLst>
      <p:ext uri="{BB962C8B-B14F-4D97-AF65-F5344CB8AC3E}">
        <p14:creationId xmlns:p14="http://schemas.microsoft.com/office/powerpoint/2010/main" val="1706544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6" grpId="0" animBg="1"/>
      <p:bldP spid="14" grpId="0" animBg="1"/>
      <p:bldP spid="15"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D86AE-DC1A-5ED8-FC42-509FC0BE0876}"/>
            </a:ext>
          </a:extLst>
        </p:cNvPr>
        <p:cNvGrpSpPr/>
        <p:nvPr/>
      </p:nvGrpSpPr>
      <p:grpSpPr>
        <a:xfrm>
          <a:off x="0" y="0"/>
          <a:ext cx="0" cy="0"/>
          <a:chOff x="0" y="0"/>
          <a:chExt cx="0" cy="0"/>
        </a:xfrm>
      </p:grpSpPr>
      <p:sp>
        <p:nvSpPr>
          <p:cNvPr id="26" name="Title 3">
            <a:extLst>
              <a:ext uri="{FF2B5EF4-FFF2-40B4-BE49-F238E27FC236}">
                <a16:creationId xmlns:a16="http://schemas.microsoft.com/office/drawing/2014/main" id="{27589666-B429-1B6D-2B53-041C9630AE50}"/>
              </a:ext>
            </a:extLst>
          </p:cNvPr>
          <p:cNvSpPr txBox="1">
            <a:spLocks/>
          </p:cNvSpPr>
          <p:nvPr/>
        </p:nvSpPr>
        <p:spPr>
          <a:xfrm>
            <a:off x="78148" y="-237928"/>
            <a:ext cx="9055641" cy="1524000"/>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300" b="1" i="0" kern="1200" cap="none" baseline="0">
                <a:solidFill>
                  <a:schemeClr val="tx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300" b="1" i="0" u="none" strike="noStrike" kern="1200" cap="none" spc="0" normalizeH="0" baseline="0" noProof="0">
                <a:ln>
                  <a:noFill/>
                </a:ln>
                <a:solidFill>
                  <a:srgbClr val="BAA874"/>
                </a:solidFill>
                <a:effectLst/>
                <a:uLnTx/>
                <a:uFillTx/>
                <a:latin typeface="Calibri" panose="020F0502020204030204" pitchFamily="34" charset="0"/>
                <a:ea typeface="宋体" panose="02010600030101010101" pitchFamily="2" charset="-122"/>
                <a:cs typeface="Calibri" panose="020F0502020204030204" pitchFamily="34" charset="0"/>
              </a:rPr>
              <a:t>Suggested Solutions to avoid Overlaps and have a  full body simulation</a:t>
            </a:r>
            <a:endParaRPr kumimoji="0" lang="zh-CN" altLang="en-US" sz="3300" b="1" i="0" u="none" strike="noStrike" kern="1200" cap="none" spc="0" normalizeH="0" baseline="0" noProof="0">
              <a:ln>
                <a:noFill/>
              </a:ln>
              <a:solidFill>
                <a:srgbClr val="BAA874"/>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nvGrpSpPr>
          <p:cNvPr id="32" name="Group 31">
            <a:extLst>
              <a:ext uri="{FF2B5EF4-FFF2-40B4-BE49-F238E27FC236}">
                <a16:creationId xmlns:a16="http://schemas.microsoft.com/office/drawing/2014/main" id="{70B058EB-9478-2DDA-5EE0-D1388A812700}"/>
              </a:ext>
            </a:extLst>
          </p:cNvPr>
          <p:cNvGrpSpPr/>
          <p:nvPr/>
        </p:nvGrpSpPr>
        <p:grpSpPr>
          <a:xfrm>
            <a:off x="3445945" y="1205165"/>
            <a:ext cx="3275384" cy="1961118"/>
            <a:chOff x="583605" y="4064164"/>
            <a:chExt cx="3468325" cy="1900195"/>
          </a:xfrm>
        </p:grpSpPr>
        <p:pic>
          <p:nvPicPr>
            <p:cNvPr id="33" name="Picture 32" descr="A screenshot of a computer&#10;&#10;AI-generated content may be incorrect.">
              <a:extLst>
                <a:ext uri="{FF2B5EF4-FFF2-40B4-BE49-F238E27FC236}">
                  <a16:creationId xmlns:a16="http://schemas.microsoft.com/office/drawing/2014/main" id="{405E0CFA-B2E8-4E9C-F975-4BE3193F979B}"/>
                </a:ext>
              </a:extLst>
            </p:cNvPr>
            <p:cNvPicPr>
              <a:picLocks noChangeAspect="1"/>
            </p:cNvPicPr>
            <p:nvPr/>
          </p:nvPicPr>
          <p:blipFill>
            <a:blip r:embed="rId3"/>
            <a:srcRect l="4677" t="37782" r="72527" b="26110"/>
            <a:stretch>
              <a:fillRect/>
            </a:stretch>
          </p:blipFill>
          <p:spPr>
            <a:xfrm>
              <a:off x="597530" y="4064164"/>
              <a:ext cx="3454400" cy="1900195"/>
            </a:xfrm>
            <a:prstGeom prst="rect">
              <a:avLst/>
            </a:prstGeom>
          </p:spPr>
        </p:pic>
        <p:cxnSp>
          <p:nvCxnSpPr>
            <p:cNvPr id="34" name="Straight Connector 33">
              <a:extLst>
                <a:ext uri="{FF2B5EF4-FFF2-40B4-BE49-F238E27FC236}">
                  <a16:creationId xmlns:a16="http://schemas.microsoft.com/office/drawing/2014/main" id="{93C0FFFF-90C4-EDFA-AC99-74C9C0F13E0C}"/>
                </a:ext>
              </a:extLst>
            </p:cNvPr>
            <p:cNvCxnSpPr>
              <a:cxnSpLocks/>
            </p:cNvCxnSpPr>
            <p:nvPr/>
          </p:nvCxnSpPr>
          <p:spPr>
            <a:xfrm>
              <a:off x="1239116" y="4209143"/>
              <a:ext cx="0" cy="1411917"/>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9F8E3925-D2C4-6277-1C2D-135962EF44A4}"/>
                </a:ext>
              </a:extLst>
            </p:cNvPr>
            <p:cNvCxnSpPr>
              <a:cxnSpLocks/>
              <a:endCxn id="33" idx="1"/>
            </p:cNvCxnSpPr>
            <p:nvPr/>
          </p:nvCxnSpPr>
          <p:spPr>
            <a:xfrm>
              <a:off x="597530" y="4433690"/>
              <a:ext cx="0" cy="580572"/>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33A5790D-0973-5ECD-D084-DC96D788D5FE}"/>
                </a:ext>
              </a:extLst>
            </p:cNvPr>
            <p:cNvCxnSpPr>
              <a:cxnSpLocks/>
            </p:cNvCxnSpPr>
            <p:nvPr/>
          </p:nvCxnSpPr>
          <p:spPr>
            <a:xfrm>
              <a:off x="3249345" y="4209143"/>
              <a:ext cx="0" cy="1411917"/>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F200526D-82AF-1FC9-168D-434A3A026A3F}"/>
                </a:ext>
              </a:extLst>
            </p:cNvPr>
            <p:cNvCxnSpPr>
              <a:cxnSpLocks/>
            </p:cNvCxnSpPr>
            <p:nvPr/>
          </p:nvCxnSpPr>
          <p:spPr>
            <a:xfrm flipH="1">
              <a:off x="1239116" y="5621060"/>
              <a:ext cx="1061398"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470F1900-D162-2328-9336-D56E8497CB1A}"/>
                </a:ext>
              </a:extLst>
            </p:cNvPr>
            <p:cNvCxnSpPr>
              <a:cxnSpLocks/>
            </p:cNvCxnSpPr>
            <p:nvPr/>
          </p:nvCxnSpPr>
          <p:spPr>
            <a:xfrm flipH="1">
              <a:off x="2324730" y="5621060"/>
              <a:ext cx="924615"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8C7299E0-054A-459A-440C-BE0DFC46332B}"/>
                </a:ext>
              </a:extLst>
            </p:cNvPr>
            <p:cNvCxnSpPr>
              <a:cxnSpLocks/>
            </p:cNvCxnSpPr>
            <p:nvPr/>
          </p:nvCxnSpPr>
          <p:spPr>
            <a:xfrm flipH="1" flipV="1">
              <a:off x="1239116" y="4205917"/>
              <a:ext cx="2010229" cy="322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86BB835F-E3D3-8A7C-4993-393721A3DD26}"/>
                </a:ext>
              </a:extLst>
            </p:cNvPr>
            <p:cNvCxnSpPr>
              <a:cxnSpLocks/>
            </p:cNvCxnSpPr>
            <p:nvPr/>
          </p:nvCxnSpPr>
          <p:spPr>
            <a:xfrm>
              <a:off x="583605" y="5021518"/>
              <a:ext cx="655511"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73C6D8CD-0E1C-0B97-C497-701667F54606}"/>
                </a:ext>
              </a:extLst>
            </p:cNvPr>
            <p:cNvCxnSpPr>
              <a:cxnSpLocks/>
            </p:cNvCxnSpPr>
            <p:nvPr/>
          </p:nvCxnSpPr>
          <p:spPr>
            <a:xfrm>
              <a:off x="591495" y="4433690"/>
              <a:ext cx="655511"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D809E506-DE77-7B92-A030-EE6BF9CCEB0A}"/>
                </a:ext>
              </a:extLst>
            </p:cNvPr>
            <p:cNvCxnSpPr>
              <a:cxnSpLocks/>
            </p:cNvCxnSpPr>
            <p:nvPr/>
          </p:nvCxnSpPr>
          <p:spPr>
            <a:xfrm>
              <a:off x="3263270" y="4384481"/>
              <a:ext cx="0" cy="580572"/>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BB13A4C7-48B2-FD51-093C-B7C7D547BF0F}"/>
                </a:ext>
              </a:extLst>
            </p:cNvPr>
            <p:cNvCxnSpPr>
              <a:cxnSpLocks/>
            </p:cNvCxnSpPr>
            <p:nvPr/>
          </p:nvCxnSpPr>
          <p:spPr>
            <a:xfrm>
              <a:off x="3249345" y="4972309"/>
              <a:ext cx="655511"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B7B8B4B2-F9B9-A9AE-B814-42D2F6DF7AE4}"/>
                </a:ext>
              </a:extLst>
            </p:cNvPr>
            <p:cNvCxnSpPr>
              <a:cxnSpLocks/>
            </p:cNvCxnSpPr>
            <p:nvPr/>
          </p:nvCxnSpPr>
          <p:spPr>
            <a:xfrm>
              <a:off x="3257235" y="4384481"/>
              <a:ext cx="655511"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9340F270-AE3E-B024-EEF9-6D8A37521734}"/>
                </a:ext>
              </a:extLst>
            </p:cNvPr>
            <p:cNvCxnSpPr>
              <a:cxnSpLocks/>
            </p:cNvCxnSpPr>
            <p:nvPr/>
          </p:nvCxnSpPr>
          <p:spPr>
            <a:xfrm>
              <a:off x="3900043" y="4440946"/>
              <a:ext cx="0" cy="580572"/>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sp>
        <p:nvSpPr>
          <p:cNvPr id="83" name="Pfeil: nach rechts 13">
            <a:extLst>
              <a:ext uri="{FF2B5EF4-FFF2-40B4-BE49-F238E27FC236}">
                <a16:creationId xmlns:a16="http://schemas.microsoft.com/office/drawing/2014/main" id="{8768291C-2F7C-B1E3-AA0B-BA5CEEF9BEE6}"/>
              </a:ext>
            </a:extLst>
          </p:cNvPr>
          <p:cNvSpPr/>
          <p:nvPr/>
        </p:nvSpPr>
        <p:spPr>
          <a:xfrm>
            <a:off x="7548193" y="2105184"/>
            <a:ext cx="711743" cy="346882"/>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pic>
        <p:nvPicPr>
          <p:cNvPr id="84" name="Picture 83">
            <a:extLst>
              <a:ext uri="{FF2B5EF4-FFF2-40B4-BE49-F238E27FC236}">
                <a16:creationId xmlns:a16="http://schemas.microsoft.com/office/drawing/2014/main" id="{DAE5B9EB-0A21-25AB-ADDF-DDAED49C519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37" b="87805" l="46241" r="72210">
                        <a14:foregroundMark x1="49431" y1="64024" x2="48292" y2="44512"/>
                        <a14:foregroundMark x1="48292" y1="44512" x2="51936" y2="24390"/>
                        <a14:foregroundMark x1="51936" y1="24390" x2="59453" y2="18293"/>
                        <a14:foregroundMark x1="59453" y1="18293" x2="66743" y2="28659"/>
                        <a14:foregroundMark x1="66743" y1="28659" x2="69021" y2="46341"/>
                        <a14:foregroundMark x1="69021" y1="46341" x2="68565" y2="67683"/>
                        <a14:foregroundMark x1="68565" y1="67683" x2="57859" y2="76829"/>
                        <a14:foregroundMark x1="57859" y1="76829" x2="49886" y2="62805"/>
                        <a14:foregroundMark x1="49886" y1="62805" x2="48292" y2="37195"/>
                        <a14:foregroundMark x1="48292" y1="34756" x2="45786" y2="58537"/>
                        <a14:foregroundMark x1="45786" y1="58537" x2="50797" y2="82927"/>
                        <a14:foregroundMark x1="50797" y1="82927" x2="61731" y2="76220"/>
                        <a14:foregroundMark x1="61731" y1="76220" x2="68337" y2="64634"/>
                        <a14:foregroundMark x1="68337" y1="64634" x2="72210" y2="34756"/>
                        <a14:foregroundMark x1="72210" y1="42683" x2="69704" y2="60976"/>
                        <a14:foregroundMark x1="69704" y1="60976" x2="58087" y2="81707"/>
                        <a14:foregroundMark x1="58087" y1="81707" x2="61731" y2="87805"/>
                        <a14:backgroundMark x1="64237" y1="45732" x2="61731" y2="39024"/>
                      </a14:backgroundRemoval>
                    </a14:imgEffect>
                  </a14:imgLayer>
                </a14:imgProps>
              </a:ext>
            </a:extLst>
          </a:blip>
          <a:srcRect l="43643" t="-5082" r="27263" b="9956"/>
          <a:stretch>
            <a:fillRect/>
          </a:stretch>
        </p:blipFill>
        <p:spPr bwMode="auto">
          <a:xfrm>
            <a:off x="7252751" y="555482"/>
            <a:ext cx="1268725" cy="1549702"/>
          </a:xfrm>
          <a:prstGeom prst="rect">
            <a:avLst/>
          </a:prstGeom>
          <a:noFill/>
        </p:spPr>
      </p:pic>
      <p:pic>
        <p:nvPicPr>
          <p:cNvPr id="85" name="Picture 4" descr="2. Compiling GATE V9.4.1 — GATE documentation">
            <a:extLst>
              <a:ext uri="{FF2B5EF4-FFF2-40B4-BE49-F238E27FC236}">
                <a16:creationId xmlns:a16="http://schemas.microsoft.com/office/drawing/2014/main" id="{BAFE2B98-88A6-4E58-8894-1C3891D905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9187" y="1048158"/>
            <a:ext cx="1252902" cy="764481"/>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Rounded Corners 85">
            <a:extLst>
              <a:ext uri="{FF2B5EF4-FFF2-40B4-BE49-F238E27FC236}">
                <a16:creationId xmlns:a16="http://schemas.microsoft.com/office/drawing/2014/main" id="{F1BA283A-F3A1-1F68-569C-D0C6C2E90BDC}"/>
              </a:ext>
            </a:extLst>
          </p:cNvPr>
          <p:cNvSpPr/>
          <p:nvPr/>
        </p:nvSpPr>
        <p:spPr>
          <a:xfrm>
            <a:off x="6829325" y="2519952"/>
            <a:ext cx="2232188" cy="64633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Challenge 1 Solution    </a:t>
            </a:r>
          </a:p>
        </p:txBody>
      </p:sp>
      <p:sp>
        <p:nvSpPr>
          <p:cNvPr id="6" name="Rectangle: Rounded Corners 5">
            <a:extLst>
              <a:ext uri="{FF2B5EF4-FFF2-40B4-BE49-F238E27FC236}">
                <a16:creationId xmlns:a16="http://schemas.microsoft.com/office/drawing/2014/main" id="{89F6B6CE-0828-99F9-A4CA-06EFC0B53E41}"/>
              </a:ext>
            </a:extLst>
          </p:cNvPr>
          <p:cNvSpPr/>
          <p:nvPr/>
        </p:nvSpPr>
        <p:spPr>
          <a:xfrm>
            <a:off x="6896402" y="5945669"/>
            <a:ext cx="2232188" cy="64633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Challenge 2 Solution    </a:t>
            </a:r>
          </a:p>
        </p:txBody>
      </p:sp>
      <p:sp>
        <p:nvSpPr>
          <p:cNvPr id="8" name="Pfeil: nach rechts 13">
            <a:extLst>
              <a:ext uri="{FF2B5EF4-FFF2-40B4-BE49-F238E27FC236}">
                <a16:creationId xmlns:a16="http://schemas.microsoft.com/office/drawing/2014/main" id="{8DE40ACF-7987-AC06-35EC-660ACA1B41BE}"/>
              </a:ext>
            </a:extLst>
          </p:cNvPr>
          <p:cNvSpPr/>
          <p:nvPr/>
        </p:nvSpPr>
        <p:spPr>
          <a:xfrm>
            <a:off x="7707756" y="5536631"/>
            <a:ext cx="711743" cy="346882"/>
          </a:xfrm>
          <a:prstGeom prst="rightArrow">
            <a:avLst/>
          </a:prstGeom>
          <a:solidFill>
            <a:srgbClr val="454B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BB1C9B1-AAF1-7564-5EED-EFC02B1C96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37" b="87805" l="46241" r="72210">
                        <a14:foregroundMark x1="49431" y1="64024" x2="48292" y2="44512"/>
                        <a14:foregroundMark x1="48292" y1="44512" x2="51936" y2="24390"/>
                        <a14:foregroundMark x1="51936" y1="24390" x2="59453" y2="18293"/>
                        <a14:foregroundMark x1="59453" y1="18293" x2="66743" y2="28659"/>
                        <a14:foregroundMark x1="66743" y1="28659" x2="69021" y2="46341"/>
                        <a14:foregroundMark x1="69021" y1="46341" x2="68565" y2="67683"/>
                        <a14:foregroundMark x1="68565" y1="67683" x2="57859" y2="76829"/>
                        <a14:foregroundMark x1="57859" y1="76829" x2="49886" y2="62805"/>
                        <a14:foregroundMark x1="49886" y1="62805" x2="48292" y2="37195"/>
                        <a14:foregroundMark x1="48292" y1="34756" x2="45786" y2="58537"/>
                        <a14:foregroundMark x1="45786" y1="58537" x2="50797" y2="82927"/>
                        <a14:foregroundMark x1="50797" y1="82927" x2="61731" y2="76220"/>
                        <a14:foregroundMark x1="61731" y1="76220" x2="68337" y2="64634"/>
                        <a14:foregroundMark x1="68337" y1="64634" x2="72210" y2="34756"/>
                        <a14:foregroundMark x1="72210" y1="42683" x2="69704" y2="60976"/>
                        <a14:foregroundMark x1="69704" y1="60976" x2="58087" y2="81707"/>
                        <a14:foregroundMark x1="58087" y1="81707" x2="61731" y2="87805"/>
                        <a14:backgroundMark x1="64237" y1="45732" x2="61731" y2="39024"/>
                      </a14:backgroundRemoval>
                    </a14:imgEffect>
                  </a14:imgLayer>
                </a14:imgProps>
              </a:ext>
            </a:extLst>
          </a:blip>
          <a:srcRect l="43643" t="-5082" r="27263" b="9956"/>
          <a:stretch>
            <a:fillRect/>
          </a:stretch>
        </p:blipFill>
        <p:spPr bwMode="auto">
          <a:xfrm>
            <a:off x="7378133" y="4001492"/>
            <a:ext cx="1268725" cy="1549702"/>
          </a:xfrm>
          <a:prstGeom prst="rect">
            <a:avLst/>
          </a:prstGeom>
          <a:noFill/>
        </p:spPr>
      </p:pic>
      <p:pic>
        <p:nvPicPr>
          <p:cNvPr id="11" name="Picture 4" descr="2. Compiling GATE V9.4.1 — GATE documentation">
            <a:extLst>
              <a:ext uri="{FF2B5EF4-FFF2-40B4-BE49-F238E27FC236}">
                <a16:creationId xmlns:a16="http://schemas.microsoft.com/office/drawing/2014/main" id="{3FE8BCE3-7EA4-858B-0F38-51692340DF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8750" y="4479605"/>
            <a:ext cx="1252902" cy="764481"/>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39820497-4145-0EAD-1BD6-E66F0472332D}"/>
              </a:ext>
            </a:extLst>
          </p:cNvPr>
          <p:cNvGrpSpPr/>
          <p:nvPr/>
        </p:nvGrpSpPr>
        <p:grpSpPr>
          <a:xfrm>
            <a:off x="9396212" y="3683276"/>
            <a:ext cx="2142673" cy="2924295"/>
            <a:chOff x="9289215" y="3066515"/>
            <a:chExt cx="2592634" cy="3538397"/>
          </a:xfrm>
        </p:grpSpPr>
        <p:pic>
          <p:nvPicPr>
            <p:cNvPr id="37" name="Picture 36" descr="A greyscale shot of a human chest&#10;&#10;AI-generated content may be incorrect.">
              <a:extLst>
                <a:ext uri="{FF2B5EF4-FFF2-40B4-BE49-F238E27FC236}">
                  <a16:creationId xmlns:a16="http://schemas.microsoft.com/office/drawing/2014/main" id="{44996C19-E842-C240-CFEC-C8C0E4663D45}"/>
                </a:ext>
              </a:extLst>
            </p:cNvPr>
            <p:cNvPicPr>
              <a:picLocks noChangeAspect="1"/>
            </p:cNvPicPr>
            <p:nvPr/>
          </p:nvPicPr>
          <p:blipFill>
            <a:blip r:embed="rId7"/>
            <a:stretch>
              <a:fillRect/>
            </a:stretch>
          </p:blipFill>
          <p:spPr>
            <a:xfrm>
              <a:off x="9297534" y="4017296"/>
              <a:ext cx="2569203" cy="794213"/>
            </a:xfrm>
            <a:prstGeom prst="rect">
              <a:avLst/>
            </a:prstGeom>
          </p:spPr>
        </p:pic>
        <p:pic>
          <p:nvPicPr>
            <p:cNvPr id="39" name="Picture 38" descr="A greyscale shot of a human chest&#10;&#10;AI-generated content may be incorrect.">
              <a:extLst>
                <a:ext uri="{FF2B5EF4-FFF2-40B4-BE49-F238E27FC236}">
                  <a16:creationId xmlns:a16="http://schemas.microsoft.com/office/drawing/2014/main" id="{B5867354-F0A0-745F-74F9-3A3080B97852}"/>
                </a:ext>
              </a:extLst>
            </p:cNvPr>
            <p:cNvPicPr>
              <a:picLocks noChangeAspect="1"/>
            </p:cNvPicPr>
            <p:nvPr/>
          </p:nvPicPr>
          <p:blipFill>
            <a:blip r:embed="rId7"/>
            <a:stretch>
              <a:fillRect/>
            </a:stretch>
          </p:blipFill>
          <p:spPr>
            <a:xfrm>
              <a:off x="9312646" y="5771698"/>
              <a:ext cx="2569203" cy="794213"/>
            </a:xfrm>
            <a:prstGeom prst="rect">
              <a:avLst/>
            </a:prstGeom>
          </p:spPr>
        </p:pic>
        <p:pic>
          <p:nvPicPr>
            <p:cNvPr id="40" name="Picture 39" descr="A greyscale shot of a human chest&#10;&#10;AI-generated content may be incorrect.">
              <a:extLst>
                <a:ext uri="{FF2B5EF4-FFF2-40B4-BE49-F238E27FC236}">
                  <a16:creationId xmlns:a16="http://schemas.microsoft.com/office/drawing/2014/main" id="{2C3A963E-DB2D-6435-D089-CF8C2AEAB8E2}"/>
                </a:ext>
              </a:extLst>
            </p:cNvPr>
            <p:cNvPicPr>
              <a:picLocks noChangeAspect="1"/>
            </p:cNvPicPr>
            <p:nvPr/>
          </p:nvPicPr>
          <p:blipFill>
            <a:blip r:embed="rId7"/>
            <a:stretch>
              <a:fillRect/>
            </a:stretch>
          </p:blipFill>
          <p:spPr>
            <a:xfrm>
              <a:off x="9289215" y="3105605"/>
              <a:ext cx="2569203" cy="794213"/>
            </a:xfrm>
            <a:prstGeom prst="rect">
              <a:avLst/>
            </a:prstGeom>
          </p:spPr>
        </p:pic>
        <p:pic>
          <p:nvPicPr>
            <p:cNvPr id="41" name="Picture 40" descr="A greyscale shot of a human chest&#10;&#10;AI-generated content may be incorrect.">
              <a:extLst>
                <a:ext uri="{FF2B5EF4-FFF2-40B4-BE49-F238E27FC236}">
                  <a16:creationId xmlns:a16="http://schemas.microsoft.com/office/drawing/2014/main" id="{2355FC98-C674-3E32-92F2-DEFCFFC11697}"/>
                </a:ext>
              </a:extLst>
            </p:cNvPr>
            <p:cNvPicPr>
              <a:picLocks noChangeAspect="1"/>
            </p:cNvPicPr>
            <p:nvPr/>
          </p:nvPicPr>
          <p:blipFill>
            <a:blip r:embed="rId7"/>
            <a:stretch>
              <a:fillRect/>
            </a:stretch>
          </p:blipFill>
          <p:spPr>
            <a:xfrm>
              <a:off x="9297534" y="4909419"/>
              <a:ext cx="2569203" cy="794213"/>
            </a:xfrm>
            <a:prstGeom prst="rect">
              <a:avLst/>
            </a:prstGeom>
          </p:spPr>
        </p:pic>
        <p:sp>
          <p:nvSpPr>
            <p:cNvPr id="44" name="Rectangle 43">
              <a:extLst>
                <a:ext uri="{FF2B5EF4-FFF2-40B4-BE49-F238E27FC236}">
                  <a16:creationId xmlns:a16="http://schemas.microsoft.com/office/drawing/2014/main" id="{1C544782-A0FB-F110-DF7C-BE78E1409B10}"/>
                </a:ext>
              </a:extLst>
            </p:cNvPr>
            <p:cNvSpPr/>
            <p:nvPr/>
          </p:nvSpPr>
          <p:spPr>
            <a:xfrm>
              <a:off x="9572319" y="3066515"/>
              <a:ext cx="1664267" cy="3538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5" name="Picture 44">
              <a:extLst>
                <a:ext uri="{FF2B5EF4-FFF2-40B4-BE49-F238E27FC236}">
                  <a16:creationId xmlns:a16="http://schemas.microsoft.com/office/drawing/2014/main" id="{D792E43C-2A46-33DA-50B7-82786010BCDB}"/>
                </a:ext>
              </a:extLst>
            </p:cNvPr>
            <p:cNvPicPr>
              <a:picLocks noChangeAspect="1"/>
            </p:cNvPicPr>
            <p:nvPr/>
          </p:nvPicPr>
          <p:blipFill>
            <a:blip r:embed="rId8">
              <a:extLst>
                <a:ext uri="{28A0092B-C50C-407E-A947-70E740481C1C}">
                  <a14:useLocalDpi xmlns:a14="http://schemas.microsoft.com/office/drawing/2010/main" val="0"/>
                </a:ext>
              </a:extLst>
            </a:blip>
            <a:srcRect r="66595"/>
            <a:stretch>
              <a:fillRect/>
            </a:stretch>
          </p:blipFill>
          <p:spPr bwMode="auto">
            <a:xfrm>
              <a:off x="9571724" y="3225231"/>
              <a:ext cx="2062431" cy="3284832"/>
            </a:xfrm>
            <a:prstGeom prst="rect">
              <a:avLst/>
            </a:prstGeom>
            <a:noFill/>
          </p:spPr>
        </p:pic>
      </p:grpSp>
      <p:grpSp>
        <p:nvGrpSpPr>
          <p:cNvPr id="50" name="Group 49">
            <a:extLst>
              <a:ext uri="{FF2B5EF4-FFF2-40B4-BE49-F238E27FC236}">
                <a16:creationId xmlns:a16="http://schemas.microsoft.com/office/drawing/2014/main" id="{5151996E-A960-3C36-0FDC-B2F7501EB3DE}"/>
              </a:ext>
            </a:extLst>
          </p:cNvPr>
          <p:cNvGrpSpPr/>
          <p:nvPr/>
        </p:nvGrpSpPr>
        <p:grpSpPr>
          <a:xfrm>
            <a:off x="522795" y="1286072"/>
            <a:ext cx="3380772" cy="4954964"/>
            <a:chOff x="552291" y="1286072"/>
            <a:chExt cx="3380772" cy="4954964"/>
          </a:xfrm>
        </p:grpSpPr>
        <p:grpSp>
          <p:nvGrpSpPr>
            <p:cNvPr id="66" name="Group 65">
              <a:extLst>
                <a:ext uri="{FF2B5EF4-FFF2-40B4-BE49-F238E27FC236}">
                  <a16:creationId xmlns:a16="http://schemas.microsoft.com/office/drawing/2014/main" id="{D42007E7-9060-8D81-EC80-C47D34FE56C2}"/>
                </a:ext>
              </a:extLst>
            </p:cNvPr>
            <p:cNvGrpSpPr/>
            <p:nvPr/>
          </p:nvGrpSpPr>
          <p:grpSpPr>
            <a:xfrm>
              <a:off x="552291" y="1286072"/>
              <a:ext cx="3380772" cy="4344849"/>
              <a:chOff x="552291" y="1286072"/>
              <a:chExt cx="3380772" cy="4344849"/>
            </a:xfrm>
          </p:grpSpPr>
          <p:sp>
            <p:nvSpPr>
              <p:cNvPr id="7" name="Rectangle 6">
                <a:extLst>
                  <a:ext uri="{FF2B5EF4-FFF2-40B4-BE49-F238E27FC236}">
                    <a16:creationId xmlns:a16="http://schemas.microsoft.com/office/drawing/2014/main" id="{DDC72B24-06AA-0E99-880A-C2B60575D2E5}"/>
                  </a:ext>
                </a:extLst>
              </p:cNvPr>
              <p:cNvSpPr/>
              <p:nvPr/>
            </p:nvSpPr>
            <p:spPr>
              <a:xfrm>
                <a:off x="955414" y="1286073"/>
                <a:ext cx="2193038" cy="3833254"/>
              </a:xfrm>
              <a:prstGeom prst="rect">
                <a:avLst/>
              </a:prstGeom>
              <a:solidFill>
                <a:srgbClr val="FFFFFF">
                  <a:alpha val="0"/>
                </a:srgb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8B75784D-86A0-3107-8EF4-61BFE4381456}"/>
                  </a:ext>
                </a:extLst>
              </p:cNvPr>
              <p:cNvPicPr>
                <a:picLocks noChangeAspect="1"/>
              </p:cNvPicPr>
              <p:nvPr/>
            </p:nvPicPr>
            <p:blipFill>
              <a:blip r:embed="rId8">
                <a:extLst>
                  <a:ext uri="{28A0092B-C50C-407E-A947-70E740481C1C}">
                    <a14:useLocalDpi xmlns:a14="http://schemas.microsoft.com/office/drawing/2010/main" val="0"/>
                  </a:ext>
                </a:extLst>
              </a:blip>
              <a:srcRect r="66595"/>
              <a:stretch>
                <a:fillRect/>
              </a:stretch>
            </p:blipFill>
            <p:spPr bwMode="auto">
              <a:xfrm>
                <a:off x="767208" y="1856660"/>
                <a:ext cx="2062431" cy="3603951"/>
              </a:xfrm>
              <a:prstGeom prst="rect">
                <a:avLst/>
              </a:prstGeom>
              <a:noFill/>
            </p:spPr>
          </p:pic>
          <p:sp>
            <p:nvSpPr>
              <p:cNvPr id="5" name="Rectangle 4">
                <a:extLst>
                  <a:ext uri="{FF2B5EF4-FFF2-40B4-BE49-F238E27FC236}">
                    <a16:creationId xmlns:a16="http://schemas.microsoft.com/office/drawing/2014/main" id="{516695BB-479F-398E-962D-724D657F1F6F}"/>
                  </a:ext>
                </a:extLst>
              </p:cNvPr>
              <p:cNvSpPr/>
              <p:nvPr/>
            </p:nvSpPr>
            <p:spPr>
              <a:xfrm>
                <a:off x="565647" y="1797667"/>
                <a:ext cx="2193038" cy="3774261"/>
              </a:xfrm>
              <a:prstGeom prst="rect">
                <a:avLst/>
              </a:prstGeom>
              <a:solidFill>
                <a:srgbClr val="FFFFFF">
                  <a:alpha val="0"/>
                </a:srgb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E212FA1A-F321-EE27-383D-3F1D42E3563D}"/>
                  </a:ext>
                </a:extLst>
              </p:cNvPr>
              <p:cNvCxnSpPr/>
              <p:nvPr/>
            </p:nvCxnSpPr>
            <p:spPr>
              <a:xfrm flipV="1">
                <a:off x="552291" y="1286072"/>
                <a:ext cx="403123" cy="498482"/>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C921C2-9382-D3F3-B84B-AF37D47B3D98}"/>
                  </a:ext>
                </a:extLst>
              </p:cNvPr>
              <p:cNvCxnSpPr/>
              <p:nvPr/>
            </p:nvCxnSpPr>
            <p:spPr>
              <a:xfrm flipV="1">
                <a:off x="2745329" y="1322125"/>
                <a:ext cx="403123" cy="498482"/>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B99369-3E5D-9CF1-61A9-DD14A346C178}"/>
                  </a:ext>
                </a:extLst>
              </p:cNvPr>
              <p:cNvCxnSpPr/>
              <p:nvPr/>
            </p:nvCxnSpPr>
            <p:spPr>
              <a:xfrm flipV="1">
                <a:off x="2726439" y="5132439"/>
                <a:ext cx="403123" cy="498482"/>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93B9489-957B-24D4-753A-E10482DAB7F5}"/>
                  </a:ext>
                </a:extLst>
              </p:cNvPr>
              <p:cNvCxnSpPr/>
              <p:nvPr/>
            </p:nvCxnSpPr>
            <p:spPr>
              <a:xfrm flipV="1">
                <a:off x="571553" y="5086559"/>
                <a:ext cx="403123" cy="498482"/>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B78AC04-BFC4-5C59-ED7B-D931848A8EDB}"/>
                  </a:ext>
                </a:extLst>
              </p:cNvPr>
              <p:cNvCxnSpPr/>
              <p:nvPr/>
            </p:nvCxnSpPr>
            <p:spPr>
              <a:xfrm>
                <a:off x="2466195" y="2752874"/>
                <a:ext cx="884904" cy="899652"/>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3AB7AB5-A17D-659F-3080-F07E6B600F5F}"/>
                  </a:ext>
                </a:extLst>
              </p:cNvPr>
              <p:cNvSpPr txBox="1"/>
              <p:nvPr/>
            </p:nvSpPr>
            <p:spPr>
              <a:xfrm>
                <a:off x="3219406" y="3652526"/>
                <a:ext cx="713657" cy="302647"/>
              </a:xfrm>
              <a:prstGeom prst="rect">
                <a:avLst/>
              </a:prstGeom>
              <a:noFill/>
            </p:spPr>
            <p:txBody>
              <a:bodyPr wrap="none" lIns="0" tIns="0" r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0" i="0" u="none" strike="noStrike" kern="1200" cap="none" spc="0" normalizeH="0" baseline="0" noProof="0">
                    <a:ln>
                      <a:noFill/>
                    </a:ln>
                    <a:solidFill>
                      <a:srgbClr val="3C3C41"/>
                    </a:solidFill>
                    <a:effectLst/>
                    <a:uLnTx/>
                    <a:uFillTx/>
                    <a:latin typeface="Calibri"/>
                    <a:ea typeface="+mn-ea"/>
                    <a:cs typeface="+mn-cs"/>
                  </a:rPr>
                  <a:t>Air Box </a:t>
                </a:r>
              </a:p>
            </p:txBody>
          </p:sp>
        </p:grpSp>
        <p:sp>
          <p:nvSpPr>
            <p:cNvPr id="49" name="TextBox 48">
              <a:extLst>
                <a:ext uri="{FF2B5EF4-FFF2-40B4-BE49-F238E27FC236}">
                  <a16:creationId xmlns:a16="http://schemas.microsoft.com/office/drawing/2014/main" id="{E23A1407-F5BF-8AE2-9D1F-C24679D9D293}"/>
                </a:ext>
              </a:extLst>
            </p:cNvPr>
            <p:cNvSpPr txBox="1"/>
            <p:nvPr/>
          </p:nvSpPr>
          <p:spPr>
            <a:xfrm>
              <a:off x="575146" y="5681909"/>
              <a:ext cx="2743012" cy="559127"/>
            </a:xfrm>
            <a:prstGeom prst="rect">
              <a:avLst/>
            </a:prstGeom>
            <a:noFill/>
          </p:spPr>
          <p:txBody>
            <a:bodyPr wrap="square" lIns="0" tIns="0" r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0" i="0" u="none" strike="noStrike" kern="1200" cap="none" spc="0" normalizeH="0" baseline="0" noProof="0">
                  <a:ln>
                    <a:noFill/>
                  </a:ln>
                  <a:solidFill>
                    <a:srgbClr val="3C3C41"/>
                  </a:solidFill>
                  <a:effectLst/>
                  <a:uLnTx/>
                  <a:uFillTx/>
                  <a:latin typeface="Calibri"/>
                  <a:ea typeface="+mn-ea"/>
                  <a:cs typeface="+mn-cs"/>
                </a:rPr>
                <a:t>XCAT Phantom  ready to be inserted in the Simulation</a:t>
              </a:r>
            </a:p>
          </p:txBody>
        </p:sp>
      </p:grpSp>
      <p:grpSp>
        <p:nvGrpSpPr>
          <p:cNvPr id="52" name="Group 51">
            <a:extLst>
              <a:ext uri="{FF2B5EF4-FFF2-40B4-BE49-F238E27FC236}">
                <a16:creationId xmlns:a16="http://schemas.microsoft.com/office/drawing/2014/main" id="{E58A0EC8-6A99-BD25-7CA8-98E16EABAF54}"/>
              </a:ext>
            </a:extLst>
          </p:cNvPr>
          <p:cNvGrpSpPr/>
          <p:nvPr/>
        </p:nvGrpSpPr>
        <p:grpSpPr>
          <a:xfrm>
            <a:off x="9041986" y="264754"/>
            <a:ext cx="2569203" cy="2569203"/>
            <a:chOff x="9041986" y="264754"/>
            <a:chExt cx="2569203" cy="2569203"/>
          </a:xfrm>
        </p:grpSpPr>
        <p:grpSp>
          <p:nvGrpSpPr>
            <p:cNvPr id="54" name="Group 53">
              <a:extLst>
                <a:ext uri="{FF2B5EF4-FFF2-40B4-BE49-F238E27FC236}">
                  <a16:creationId xmlns:a16="http://schemas.microsoft.com/office/drawing/2014/main" id="{D4A9C26B-E874-FDE6-6B69-C696D6EE505D}"/>
                </a:ext>
              </a:extLst>
            </p:cNvPr>
            <p:cNvGrpSpPr/>
            <p:nvPr/>
          </p:nvGrpSpPr>
          <p:grpSpPr>
            <a:xfrm>
              <a:off x="9304378" y="1092431"/>
              <a:ext cx="2059385" cy="1100782"/>
              <a:chOff x="583605" y="4064164"/>
              <a:chExt cx="3468325" cy="1900195"/>
            </a:xfrm>
          </p:grpSpPr>
          <p:pic>
            <p:nvPicPr>
              <p:cNvPr id="55" name="Picture 54" descr="A screenshot of a computer&#10;&#10;AI-generated content may be incorrect.">
                <a:extLst>
                  <a:ext uri="{FF2B5EF4-FFF2-40B4-BE49-F238E27FC236}">
                    <a16:creationId xmlns:a16="http://schemas.microsoft.com/office/drawing/2014/main" id="{05382354-0514-FC6B-2D96-BE251C896287}"/>
                  </a:ext>
                </a:extLst>
              </p:cNvPr>
              <p:cNvPicPr>
                <a:picLocks noChangeAspect="1"/>
              </p:cNvPicPr>
              <p:nvPr/>
            </p:nvPicPr>
            <p:blipFill>
              <a:blip r:embed="rId3"/>
              <a:srcRect l="4677" t="37782" r="72527" b="26110"/>
              <a:stretch>
                <a:fillRect/>
              </a:stretch>
            </p:blipFill>
            <p:spPr>
              <a:xfrm>
                <a:off x="597531" y="4064164"/>
                <a:ext cx="3454399" cy="1900195"/>
              </a:xfrm>
              <a:prstGeom prst="rect">
                <a:avLst/>
              </a:prstGeom>
            </p:spPr>
          </p:pic>
          <p:cxnSp>
            <p:nvCxnSpPr>
              <p:cNvPr id="56" name="Straight Connector 55">
                <a:extLst>
                  <a:ext uri="{FF2B5EF4-FFF2-40B4-BE49-F238E27FC236}">
                    <a16:creationId xmlns:a16="http://schemas.microsoft.com/office/drawing/2014/main" id="{6E9B3141-81B2-CBA8-26CB-AA79B18524E4}"/>
                  </a:ext>
                </a:extLst>
              </p:cNvPr>
              <p:cNvCxnSpPr>
                <a:cxnSpLocks/>
              </p:cNvCxnSpPr>
              <p:nvPr/>
            </p:nvCxnSpPr>
            <p:spPr>
              <a:xfrm>
                <a:off x="1239116" y="4209143"/>
                <a:ext cx="0" cy="1411917"/>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F33CCF5D-5E2A-3099-9A5B-50FE8E944991}"/>
                  </a:ext>
                </a:extLst>
              </p:cNvPr>
              <p:cNvCxnSpPr>
                <a:cxnSpLocks/>
                <a:endCxn id="55" idx="1"/>
              </p:cNvCxnSpPr>
              <p:nvPr/>
            </p:nvCxnSpPr>
            <p:spPr>
              <a:xfrm>
                <a:off x="597530" y="4433690"/>
                <a:ext cx="0" cy="580572"/>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523C6DD4-9A2E-8449-AB37-26276ECFC825}"/>
                  </a:ext>
                </a:extLst>
              </p:cNvPr>
              <p:cNvCxnSpPr>
                <a:cxnSpLocks/>
              </p:cNvCxnSpPr>
              <p:nvPr/>
            </p:nvCxnSpPr>
            <p:spPr>
              <a:xfrm>
                <a:off x="3249345" y="4209143"/>
                <a:ext cx="0" cy="1411917"/>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4253E5CC-654C-F0E3-C020-4C87EB28F215}"/>
                  </a:ext>
                </a:extLst>
              </p:cNvPr>
              <p:cNvCxnSpPr>
                <a:cxnSpLocks/>
              </p:cNvCxnSpPr>
              <p:nvPr/>
            </p:nvCxnSpPr>
            <p:spPr>
              <a:xfrm flipH="1">
                <a:off x="1239116" y="5621060"/>
                <a:ext cx="1061398"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3A700441-82F2-0F43-ADB0-318121871569}"/>
                  </a:ext>
                </a:extLst>
              </p:cNvPr>
              <p:cNvCxnSpPr>
                <a:cxnSpLocks/>
              </p:cNvCxnSpPr>
              <p:nvPr/>
            </p:nvCxnSpPr>
            <p:spPr>
              <a:xfrm flipH="1">
                <a:off x="2324730" y="5621060"/>
                <a:ext cx="924615"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38E9F76B-22E2-A5F0-736F-90A2CF581D40}"/>
                  </a:ext>
                </a:extLst>
              </p:cNvPr>
              <p:cNvCxnSpPr>
                <a:cxnSpLocks/>
              </p:cNvCxnSpPr>
              <p:nvPr/>
            </p:nvCxnSpPr>
            <p:spPr>
              <a:xfrm flipH="1" flipV="1">
                <a:off x="1239116" y="4205917"/>
                <a:ext cx="2010229" cy="322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F98066CD-55E6-902A-A6C4-C0BAA5B44C38}"/>
                  </a:ext>
                </a:extLst>
              </p:cNvPr>
              <p:cNvCxnSpPr>
                <a:cxnSpLocks/>
              </p:cNvCxnSpPr>
              <p:nvPr/>
            </p:nvCxnSpPr>
            <p:spPr>
              <a:xfrm>
                <a:off x="583605" y="5021518"/>
                <a:ext cx="655511"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4E763683-1261-72F9-35B6-88E39CB7476F}"/>
                  </a:ext>
                </a:extLst>
              </p:cNvPr>
              <p:cNvCxnSpPr>
                <a:cxnSpLocks/>
              </p:cNvCxnSpPr>
              <p:nvPr/>
            </p:nvCxnSpPr>
            <p:spPr>
              <a:xfrm>
                <a:off x="591495" y="4433690"/>
                <a:ext cx="655511"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04FE1A3C-CC10-488F-7883-5446F27AA878}"/>
                  </a:ext>
                </a:extLst>
              </p:cNvPr>
              <p:cNvCxnSpPr>
                <a:cxnSpLocks/>
              </p:cNvCxnSpPr>
              <p:nvPr/>
            </p:nvCxnSpPr>
            <p:spPr>
              <a:xfrm>
                <a:off x="3263270" y="4384481"/>
                <a:ext cx="0" cy="580572"/>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025A1C57-3D8C-644D-8139-95B2D14D67B9}"/>
                  </a:ext>
                </a:extLst>
              </p:cNvPr>
              <p:cNvCxnSpPr>
                <a:cxnSpLocks/>
              </p:cNvCxnSpPr>
              <p:nvPr/>
            </p:nvCxnSpPr>
            <p:spPr>
              <a:xfrm>
                <a:off x="3249345" y="4972309"/>
                <a:ext cx="655511"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58E83F6B-8B8C-802D-E7F3-687303BFB327}"/>
                  </a:ext>
                </a:extLst>
              </p:cNvPr>
              <p:cNvCxnSpPr>
                <a:cxnSpLocks/>
              </p:cNvCxnSpPr>
              <p:nvPr/>
            </p:nvCxnSpPr>
            <p:spPr>
              <a:xfrm>
                <a:off x="3257235" y="4384481"/>
                <a:ext cx="655511"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6D51DDEA-CD6D-EEE7-3FFF-F44861E16396}"/>
                  </a:ext>
                </a:extLst>
              </p:cNvPr>
              <p:cNvCxnSpPr>
                <a:cxnSpLocks/>
              </p:cNvCxnSpPr>
              <p:nvPr/>
            </p:nvCxnSpPr>
            <p:spPr>
              <a:xfrm>
                <a:off x="3900043" y="4440946"/>
                <a:ext cx="0" cy="580572"/>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pic>
          <p:nvPicPr>
            <p:cNvPr id="53" name="Picture 52" descr="A black and white circle with a white and black circle with a white circle with a white circle with a black circle with a white circle with a black circle with a white circle with a black circle&#10;&#10;AI-generated content may be incorrect.">
              <a:extLst>
                <a:ext uri="{FF2B5EF4-FFF2-40B4-BE49-F238E27FC236}">
                  <a16:creationId xmlns:a16="http://schemas.microsoft.com/office/drawing/2014/main" id="{2350D622-9988-D847-A38A-7F52FA4C2DB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368" b="94104" l="5425" r="92925">
                          <a14:foregroundMark x1="67635" y1="12401" x2="72642" y2="11792"/>
                          <a14:foregroundMark x1="22170" y1="17925" x2="24791" y2="17607"/>
                          <a14:foregroundMark x1="82218" y1="21508" x2="88915" y2="28302"/>
                          <a14:foregroundMark x1="78679" y1="17917" x2="79609" y2="18860"/>
                          <a14:foregroundMark x1="72642" y1="11792" x2="77370" y2="16589"/>
                          <a14:foregroundMark x1="89300" y1="47004" x2="89305" y2="47265"/>
                          <a14:foregroundMark x1="88915" y1="28302" x2="89035" y2="34161"/>
                          <a14:foregroundMark x1="87762" y1="67543" x2="83962" y2="77358"/>
                          <a14:foregroundMark x1="83962" y1="77358" x2="62500" y2="99528"/>
                          <a14:foregroundMark x1="37665" y1="88045" x2="18632" y2="79245"/>
                          <a14:foregroundMark x1="62500" y1="99528" x2="41928" y2="90016"/>
                          <a14:foregroundMark x1="18632" y1="79245" x2="7547" y2="68632"/>
                          <a14:foregroundMark x1="7547" y1="68632" x2="6132" y2="50943"/>
                          <a14:foregroundMark x1="14477" y1="35131" x2="14766" y2="34583"/>
                          <a14:foregroundMark x1="6132" y1="50943" x2="11454" y2="40860"/>
                          <a14:foregroundMark x1="51062" y1="9788" x2="34670" y2="8726"/>
                          <a14:foregroundMark x1="52659" y1="9892" x2="51307" y2="9804"/>
                          <a14:foregroundMark x1="34670" y1="8726" x2="17689" y2="21226"/>
                          <a14:foregroundMark x1="12783" y1="32945" x2="9198" y2="41509"/>
                          <a14:foregroundMark x1="17689" y1="21226" x2="15685" y2="26012"/>
                          <a14:foregroundMark x1="10509" y1="57898" x2="11085" y2="65094"/>
                          <a14:foregroundMark x1="9198" y1="41509" x2="9926" y2="50609"/>
                          <a14:foregroundMark x1="11085" y1="65094" x2="20991" y2="80660"/>
                          <a14:foregroundMark x1="20991" y1="80660" x2="36321" y2="91509"/>
                          <a14:foregroundMark x1="78391" y1="78095" x2="85142" y2="75943"/>
                          <a14:foregroundMark x1="72569" y1="79952" x2="72717" y2="79905"/>
                          <a14:foregroundMark x1="36321" y1="91509" x2="41403" y2="89889"/>
                          <a14:foregroundMark x1="91346" y1="56266" x2="93396" y2="49764"/>
                          <a14:foregroundMark x1="85142" y1="75943" x2="87789" y2="67547"/>
                          <a14:foregroundMark x1="87978" y1="34444" x2="87425" y2="32881"/>
                          <a14:foregroundMark x1="92659" y1="47680" x2="92150" y2="46240"/>
                          <a14:foregroundMark x1="93396" y1="49764" x2="92694" y2="47779"/>
                          <a14:foregroundMark x1="87747" y1="67541" x2="88915" y2="73349"/>
                          <a14:foregroundMark x1="88915" y1="73349" x2="78774" y2="86321"/>
                          <a14:foregroundMark x1="78774" y1="86321" x2="74057" y2="87972"/>
                          <a14:foregroundMark x1="9645" y1="59883" x2="6368" y2="46226"/>
                          <a14:foregroundMark x1="13443" y1="75708" x2="9742" y2="60286"/>
                          <a14:foregroundMark x1="13616" y1="27922" x2="14858" y2="24528"/>
                          <a14:foregroundMark x1="7783" y1="43868" x2="12012" y2="32309"/>
                          <a14:foregroundMark x1="33019" y1="10849" x2="51415" y2="6368"/>
                          <a14:foregroundMark x1="51415" y1="6368" x2="78066" y2="11792"/>
                          <a14:foregroundMark x1="78066" y1="11792" x2="80660" y2="13679"/>
                          <a14:foregroundMark x1="63208" y1="91745" x2="46462" y2="94104"/>
                          <a14:foregroundMark x1="46462" y1="94104" x2="43396" y2="92217"/>
                          <a14:backgroundMark x1="53774" y1="58255" x2="40566" y2="47877"/>
                          <a14:backgroundMark x1="40566" y1="47877" x2="39623" y2="65330"/>
                          <a14:backgroundMark x1="39623" y1="65330" x2="22642" y2="62028"/>
                          <a14:backgroundMark x1="61792" y1="67689" x2="52358" y2="43396"/>
                          <a14:backgroundMark x1="52358" y1="43396" x2="52358" y2="43396"/>
                          <a14:backgroundMark x1="17217" y1="42453" x2="74528" y2="43868"/>
                          <a14:backgroundMark x1="75943" y1="44340" x2="50000" y2="69104"/>
                          <a14:backgroundMark x1="66509" y1="55425" x2="49528" y2="22406"/>
                          <a14:backgroundMark x1="49528" y1="22406" x2="30660" y2="52123"/>
                          <a14:backgroundMark x1="30660" y1="52123" x2="26179" y2="69575"/>
                          <a14:backgroundMark x1="26179" y1="69575" x2="69811" y2="64387"/>
                          <a14:backgroundMark x1="69811" y1="64387" x2="31132" y2="40566"/>
                          <a14:backgroundMark x1="12972" y1="47642" x2="31132" y2="19575"/>
                          <a14:backgroundMark x1="31132" y1="19575" x2="31132" y2="19575"/>
                          <a14:backgroundMark x1="31132" y1="19575" x2="56132" y2="17925"/>
                          <a14:backgroundMark x1="56132" y1="17925" x2="70519" y2="21698"/>
                          <a14:backgroundMark x1="70519" y1="21698" x2="70519" y2="21698"/>
                          <a14:backgroundMark x1="71226" y1="21698" x2="79717" y2="32783"/>
                          <a14:backgroundMark x1="79717" y1="32783" x2="84434" y2="45991"/>
                          <a14:backgroundMark x1="84434" y1="45991" x2="84670" y2="47642"/>
                          <a14:backgroundMark x1="84670" y1="47877" x2="79245" y2="69811"/>
                          <a14:backgroundMark x1="79245" y1="69811" x2="72406" y2="79717"/>
                          <a14:backgroundMark x1="72406" y1="79717" x2="48113" y2="83019"/>
                          <a14:backgroundMark x1="46698" y1="83019" x2="19575" y2="75236"/>
                          <a14:backgroundMark x1="19575" y1="75236" x2="16038" y2="67453"/>
                          <a14:backgroundMark x1="15330" y1="63915" x2="16274" y2="32783"/>
                          <a14:backgroundMark x1="16274" y1="32783" x2="24528" y2="24292"/>
                          <a14:backgroundMark x1="24764" y1="23585" x2="35377" y2="14858"/>
                          <a14:backgroundMark x1="35377" y1="14858" x2="49292" y2="13208"/>
                          <a14:backgroundMark x1="49292" y1="13208" x2="76887" y2="20283"/>
                          <a14:backgroundMark x1="76887" y1="20283" x2="84906" y2="34198"/>
                          <a14:backgroundMark x1="85377" y1="35142" x2="88679" y2="47170"/>
                          <a14:backgroundMark x1="88679" y1="47170" x2="85613" y2="67217"/>
                          <a14:backgroundMark x1="58019" y1="85142" x2="45047" y2="87736"/>
                          <a14:backgroundMark x1="45047" y1="87736" x2="36321" y2="85613"/>
                          <a14:backgroundMark x1="10849" y1="56840" x2="11321" y2="41274"/>
                          <a14:backgroundMark x1="11321" y1="41274" x2="25472" y2="20991"/>
                          <a14:backgroundMark x1="31840" y1="16509" x2="13443" y2="33491"/>
                          <a14:backgroundMark x1="52123" y1="10613" x2="66509" y2="13915"/>
                        </a14:backgroundRemoval>
                      </a14:imgEffect>
                    </a14:imgLayer>
                  </a14:imgProps>
                </a:ext>
              </a:extLst>
            </a:blip>
            <a:stretch>
              <a:fillRect/>
            </a:stretch>
          </p:blipFill>
          <p:spPr>
            <a:xfrm>
              <a:off x="9041986" y="264754"/>
              <a:ext cx="2569203" cy="2569203"/>
            </a:xfrm>
            <a:prstGeom prst="rect">
              <a:avLst/>
            </a:prstGeom>
          </p:spPr>
        </p:pic>
      </p:grpSp>
      <p:grpSp>
        <p:nvGrpSpPr>
          <p:cNvPr id="99" name="Group 98">
            <a:extLst>
              <a:ext uri="{FF2B5EF4-FFF2-40B4-BE49-F238E27FC236}">
                <a16:creationId xmlns:a16="http://schemas.microsoft.com/office/drawing/2014/main" id="{0B51C964-85CD-B5D2-6590-928C5592CB52}"/>
              </a:ext>
            </a:extLst>
          </p:cNvPr>
          <p:cNvGrpSpPr/>
          <p:nvPr/>
        </p:nvGrpSpPr>
        <p:grpSpPr>
          <a:xfrm>
            <a:off x="3767391" y="3323571"/>
            <a:ext cx="2885399" cy="3762833"/>
            <a:chOff x="3767391" y="3323571"/>
            <a:chExt cx="2885399" cy="3762833"/>
          </a:xfrm>
        </p:grpSpPr>
        <p:grpSp>
          <p:nvGrpSpPr>
            <p:cNvPr id="97" name="Group 96">
              <a:extLst>
                <a:ext uri="{FF2B5EF4-FFF2-40B4-BE49-F238E27FC236}">
                  <a16:creationId xmlns:a16="http://schemas.microsoft.com/office/drawing/2014/main" id="{9D33C11E-9332-9FFD-A9F2-2A3D81AA287A}"/>
                </a:ext>
              </a:extLst>
            </p:cNvPr>
            <p:cNvGrpSpPr/>
            <p:nvPr/>
          </p:nvGrpSpPr>
          <p:grpSpPr>
            <a:xfrm>
              <a:off x="3767391" y="3323571"/>
              <a:ext cx="2885399" cy="3762833"/>
              <a:chOff x="6367340" y="2711857"/>
              <a:chExt cx="2885399" cy="3762833"/>
            </a:xfrm>
          </p:grpSpPr>
          <p:grpSp>
            <p:nvGrpSpPr>
              <p:cNvPr id="95" name="Group 94">
                <a:extLst>
                  <a:ext uri="{FF2B5EF4-FFF2-40B4-BE49-F238E27FC236}">
                    <a16:creationId xmlns:a16="http://schemas.microsoft.com/office/drawing/2014/main" id="{56793F79-5E99-667F-2764-0B6277014757}"/>
                  </a:ext>
                </a:extLst>
              </p:cNvPr>
              <p:cNvGrpSpPr/>
              <p:nvPr/>
            </p:nvGrpSpPr>
            <p:grpSpPr>
              <a:xfrm>
                <a:off x="6367340" y="2711857"/>
                <a:ext cx="2885399" cy="3384751"/>
                <a:chOff x="3644512" y="3429000"/>
                <a:chExt cx="2885399" cy="3384751"/>
              </a:xfrm>
            </p:grpSpPr>
            <p:pic>
              <p:nvPicPr>
                <p:cNvPr id="4" name="Picture 3">
                  <a:extLst>
                    <a:ext uri="{FF2B5EF4-FFF2-40B4-BE49-F238E27FC236}">
                      <a16:creationId xmlns:a16="http://schemas.microsoft.com/office/drawing/2014/main" id="{CE03F36D-8F41-3F9D-7F12-66B5FE7CCD2F}"/>
                    </a:ext>
                  </a:extLst>
                </p:cNvPr>
                <p:cNvPicPr>
                  <a:picLocks noChangeAspect="1"/>
                </p:cNvPicPr>
                <p:nvPr/>
              </p:nvPicPr>
              <p:blipFill>
                <a:blip r:embed="rId8">
                  <a:extLst>
                    <a:ext uri="{28A0092B-C50C-407E-A947-70E740481C1C}">
                      <a14:useLocalDpi xmlns:a14="http://schemas.microsoft.com/office/drawing/2010/main" val="0"/>
                    </a:ext>
                  </a:extLst>
                </a:blip>
                <a:srcRect r="66595"/>
                <a:stretch>
                  <a:fillRect/>
                </a:stretch>
              </p:blipFill>
              <p:spPr bwMode="auto">
                <a:xfrm>
                  <a:off x="4020358" y="3429000"/>
                  <a:ext cx="2017152" cy="3284832"/>
                </a:xfrm>
                <a:prstGeom prst="rect">
                  <a:avLst/>
                </a:prstGeom>
                <a:noFill/>
                <a:ln w="28575">
                  <a:solidFill>
                    <a:srgbClr val="FFFFFF"/>
                  </a:solidFill>
                </a:ln>
              </p:spPr>
            </p:pic>
            <p:cxnSp>
              <p:nvCxnSpPr>
                <p:cNvPr id="14" name="Straight Connector 13">
                  <a:extLst>
                    <a:ext uri="{FF2B5EF4-FFF2-40B4-BE49-F238E27FC236}">
                      <a16:creationId xmlns:a16="http://schemas.microsoft.com/office/drawing/2014/main" id="{CEBE3423-003D-88AA-EA97-219339690284}"/>
                    </a:ext>
                  </a:extLst>
                </p:cNvPr>
                <p:cNvCxnSpPr>
                  <a:cxnSpLocks/>
                </p:cNvCxnSpPr>
                <p:nvPr/>
              </p:nvCxnSpPr>
              <p:spPr>
                <a:xfrm>
                  <a:off x="3933063" y="4188542"/>
                  <a:ext cx="2030328"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89708EC-FB61-0D9E-00AE-532B53B3E6A8}"/>
                    </a:ext>
                  </a:extLst>
                </p:cNvPr>
                <p:cNvCxnSpPr>
                  <a:cxnSpLocks/>
                </p:cNvCxnSpPr>
                <p:nvPr/>
              </p:nvCxnSpPr>
              <p:spPr>
                <a:xfrm flipV="1">
                  <a:off x="4013844" y="5048472"/>
                  <a:ext cx="1949547" cy="15207"/>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F05039-A060-9A1E-F8B8-0F0FB7284684}"/>
                    </a:ext>
                  </a:extLst>
                </p:cNvPr>
                <p:cNvCxnSpPr>
                  <a:cxnSpLocks/>
                </p:cNvCxnSpPr>
                <p:nvPr/>
              </p:nvCxnSpPr>
              <p:spPr>
                <a:xfrm>
                  <a:off x="3933063" y="5899328"/>
                  <a:ext cx="2030328"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6D022F8-AEE0-1FED-A0E7-EC4B3DB4EAB1}"/>
                    </a:ext>
                  </a:extLst>
                </p:cNvPr>
                <p:cNvSpPr txBox="1"/>
                <p:nvPr/>
              </p:nvSpPr>
              <p:spPr>
                <a:xfrm rot="5400000">
                  <a:off x="5716614" y="4498469"/>
                  <a:ext cx="1288040" cy="338554"/>
                </a:xfrm>
                <a:prstGeom prst="rect">
                  <a:avLst/>
                </a:prstGeom>
                <a:solidFill>
                  <a:schemeClr val="bg1"/>
                </a:solidFill>
                <a:ln w="28575">
                  <a:solidFill>
                    <a:srgbClr val="FFFFF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4146A"/>
                      </a:solidFill>
                      <a:effectLst/>
                      <a:uLnTx/>
                      <a:uFillTx/>
                      <a:latin typeface="Calibri"/>
                      <a:ea typeface="+mn-ea"/>
                      <a:cs typeface="+mn-cs"/>
                    </a:rPr>
                    <a:t>~25.8 cm</a:t>
                  </a:r>
                  <a:endParaRPr kumimoji="0" lang="en-US" sz="1600" b="0" i="0" u="none" strike="noStrike" kern="1200" cap="none" spc="0" normalizeH="0" baseline="0" noProof="0">
                    <a:ln>
                      <a:noFill/>
                    </a:ln>
                    <a:solidFill>
                      <a:srgbClr val="3C3C41"/>
                    </a:solidFill>
                    <a:effectLst/>
                    <a:uLnTx/>
                    <a:uFillTx/>
                    <a:latin typeface="Calibri"/>
                    <a:ea typeface="+mn-ea"/>
                    <a:cs typeface="+mn-cs"/>
                  </a:endParaRPr>
                </a:p>
              </p:txBody>
            </p:sp>
            <p:sp>
              <p:nvSpPr>
                <p:cNvPr id="25" name="Right Brace 24">
                  <a:extLst>
                    <a:ext uri="{FF2B5EF4-FFF2-40B4-BE49-F238E27FC236}">
                      <a16:creationId xmlns:a16="http://schemas.microsoft.com/office/drawing/2014/main" id="{9240372D-5455-E380-6A3F-E8C2C2ED4156}"/>
                    </a:ext>
                  </a:extLst>
                </p:cNvPr>
                <p:cNvSpPr/>
                <p:nvPr/>
              </p:nvSpPr>
              <p:spPr>
                <a:xfrm>
                  <a:off x="5971494" y="5063679"/>
                  <a:ext cx="197682" cy="85992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Calibri"/>
                    <a:ea typeface="+mn-ea"/>
                    <a:cs typeface="+mn-cs"/>
                  </a:endParaRPr>
                </a:p>
              </p:txBody>
            </p:sp>
            <p:sp>
              <p:nvSpPr>
                <p:cNvPr id="28" name="Right Brace 27">
                  <a:extLst>
                    <a:ext uri="{FF2B5EF4-FFF2-40B4-BE49-F238E27FC236}">
                      <a16:creationId xmlns:a16="http://schemas.microsoft.com/office/drawing/2014/main" id="{3AFBC401-E0F2-F196-E24A-3AF029DB8362}"/>
                    </a:ext>
                  </a:extLst>
                </p:cNvPr>
                <p:cNvSpPr/>
                <p:nvPr/>
              </p:nvSpPr>
              <p:spPr>
                <a:xfrm>
                  <a:off x="5970843" y="5913375"/>
                  <a:ext cx="190232" cy="737974"/>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C5245C77-01A8-C302-5D1C-D8ACB69154F4}"/>
                    </a:ext>
                  </a:extLst>
                </p:cNvPr>
                <p:cNvSpPr txBox="1"/>
                <p:nvPr/>
              </p:nvSpPr>
              <p:spPr>
                <a:xfrm rot="5400000">
                  <a:off x="3185158" y="4530135"/>
                  <a:ext cx="1288040" cy="369332"/>
                </a:xfrm>
                <a:prstGeom prst="rect">
                  <a:avLst/>
                </a:prstGeom>
                <a:noFill/>
                <a:ln w="28575">
                  <a:solidFill>
                    <a:srgbClr val="FFFFF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4146A"/>
                      </a:solidFill>
                      <a:effectLst/>
                      <a:uLnTx/>
                      <a:uFillTx/>
                      <a:latin typeface="Calibri"/>
                      <a:ea typeface="+mn-ea"/>
                      <a:cs typeface="+mn-cs"/>
                    </a:rPr>
                    <a:t>Slice 1</a:t>
                  </a:r>
                  <a:endParaRPr kumimoji="0" lang="en-US" sz="1800" b="0" i="0" u="none" strike="noStrike" kern="1200" cap="none" spc="0" normalizeH="0" baseline="0" noProof="0">
                    <a:ln>
                      <a:noFill/>
                    </a:ln>
                    <a:solidFill>
                      <a:srgbClr val="3C3C41"/>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E2BC47FD-F534-11BB-EEC8-E47906E1B692}"/>
                    </a:ext>
                  </a:extLst>
                </p:cNvPr>
                <p:cNvSpPr txBox="1"/>
                <p:nvPr/>
              </p:nvSpPr>
              <p:spPr>
                <a:xfrm rot="5400000">
                  <a:off x="3191672" y="5523033"/>
                  <a:ext cx="1288040" cy="369332"/>
                </a:xfrm>
                <a:prstGeom prst="rect">
                  <a:avLst/>
                </a:prstGeom>
                <a:noFill/>
                <a:ln w="28575">
                  <a:solidFill>
                    <a:srgbClr val="FFFFF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4146A"/>
                      </a:solidFill>
                      <a:effectLst/>
                      <a:uLnTx/>
                      <a:uFillTx/>
                      <a:latin typeface="Calibri"/>
                      <a:ea typeface="+mn-ea"/>
                      <a:cs typeface="+mn-cs"/>
                    </a:rPr>
                    <a:t>Slice 2</a:t>
                  </a:r>
                  <a:endParaRPr kumimoji="0" lang="en-US" sz="1800" b="0" i="0" u="none" strike="noStrike" kern="1200" cap="none" spc="0" normalizeH="0" baseline="0" noProof="0">
                    <a:ln>
                      <a:noFill/>
                    </a:ln>
                    <a:solidFill>
                      <a:srgbClr val="3C3C41"/>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626B5C7D-935A-5991-D509-87EF2E61D32A}"/>
                    </a:ext>
                  </a:extLst>
                </p:cNvPr>
                <p:cNvSpPr txBox="1"/>
                <p:nvPr/>
              </p:nvSpPr>
              <p:spPr>
                <a:xfrm rot="5400000">
                  <a:off x="5709924" y="5356515"/>
                  <a:ext cx="1288040" cy="338554"/>
                </a:xfrm>
                <a:prstGeom prst="rect">
                  <a:avLst/>
                </a:prstGeom>
                <a:solidFill>
                  <a:schemeClr val="bg1"/>
                </a:solidFill>
                <a:ln w="28575">
                  <a:solidFill>
                    <a:srgbClr val="FFFFF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4146A"/>
                      </a:solidFill>
                      <a:effectLst/>
                      <a:uLnTx/>
                      <a:uFillTx/>
                      <a:latin typeface="Calibri"/>
                      <a:ea typeface="+mn-ea"/>
                      <a:cs typeface="+mn-cs"/>
                    </a:rPr>
                    <a:t>~25.8 cm</a:t>
                  </a:r>
                  <a:endParaRPr kumimoji="0" lang="en-US" sz="1600" b="0" i="0" u="none" strike="noStrike" kern="1200" cap="none" spc="0" normalizeH="0" baseline="0" noProof="0">
                    <a:ln>
                      <a:noFill/>
                    </a:ln>
                    <a:solidFill>
                      <a:srgbClr val="3C3C41"/>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0A1CEAAD-830F-F908-324C-7F1940382AD0}"/>
                    </a:ext>
                  </a:extLst>
                </p:cNvPr>
                <p:cNvSpPr txBox="1"/>
                <p:nvPr/>
              </p:nvSpPr>
              <p:spPr>
                <a:xfrm rot="5400000">
                  <a:off x="5826982" y="6117512"/>
                  <a:ext cx="1053925" cy="338554"/>
                </a:xfrm>
                <a:prstGeom prst="rect">
                  <a:avLst/>
                </a:prstGeom>
                <a:solidFill>
                  <a:schemeClr val="bg1"/>
                </a:solidFill>
                <a:ln w="28575">
                  <a:solidFill>
                    <a:srgbClr val="FFFFF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4146A"/>
                      </a:solidFill>
                      <a:effectLst/>
                      <a:uLnTx/>
                      <a:uFillTx/>
                      <a:latin typeface="Calibri"/>
                      <a:ea typeface="+mn-ea"/>
                      <a:cs typeface="+mn-cs"/>
                    </a:rPr>
                    <a:t>~25.8 cm</a:t>
                  </a:r>
                  <a:endParaRPr kumimoji="0" lang="en-US" sz="1600" b="0" i="0" u="none" strike="noStrike" kern="1200" cap="none" spc="0" normalizeH="0" baseline="0" noProof="0">
                    <a:ln>
                      <a:noFill/>
                    </a:ln>
                    <a:solidFill>
                      <a:srgbClr val="3C3C41"/>
                    </a:solidFill>
                    <a:effectLst/>
                    <a:uLnTx/>
                    <a:uFillTx/>
                    <a:latin typeface="Calibri"/>
                    <a:ea typeface="+mn-ea"/>
                    <a:cs typeface="+mn-cs"/>
                  </a:endParaRPr>
                </a:p>
              </p:txBody>
            </p:sp>
          </p:grpSp>
          <p:grpSp>
            <p:nvGrpSpPr>
              <p:cNvPr id="96" name="Group 95">
                <a:extLst>
                  <a:ext uri="{FF2B5EF4-FFF2-40B4-BE49-F238E27FC236}">
                    <a16:creationId xmlns:a16="http://schemas.microsoft.com/office/drawing/2014/main" id="{FB9C8179-CA57-C788-164E-DCB23F71059B}"/>
                  </a:ext>
                </a:extLst>
              </p:cNvPr>
              <p:cNvGrpSpPr/>
              <p:nvPr/>
            </p:nvGrpSpPr>
            <p:grpSpPr>
              <a:xfrm>
                <a:off x="6404776" y="3479781"/>
                <a:ext cx="2484592" cy="2994909"/>
                <a:chOff x="6404776" y="3479781"/>
                <a:chExt cx="2484592" cy="2994909"/>
              </a:xfrm>
            </p:grpSpPr>
            <p:sp>
              <p:nvSpPr>
                <p:cNvPr id="23" name="Right Brace 22">
                  <a:extLst>
                    <a:ext uri="{FF2B5EF4-FFF2-40B4-BE49-F238E27FC236}">
                      <a16:creationId xmlns:a16="http://schemas.microsoft.com/office/drawing/2014/main" id="{0956FC01-C320-1EF1-6A8F-164D12D32AB6}"/>
                    </a:ext>
                  </a:extLst>
                </p:cNvPr>
                <p:cNvSpPr/>
                <p:nvPr/>
              </p:nvSpPr>
              <p:spPr>
                <a:xfrm>
                  <a:off x="8691686" y="3479781"/>
                  <a:ext cx="197682" cy="85992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8312ACA3-ED9C-F238-404C-72E3D2F6E236}"/>
                    </a:ext>
                  </a:extLst>
                </p:cNvPr>
                <p:cNvSpPr txBox="1"/>
                <p:nvPr/>
              </p:nvSpPr>
              <p:spPr>
                <a:xfrm rot="5400000">
                  <a:off x="5945422" y="5646004"/>
                  <a:ext cx="1288040" cy="369332"/>
                </a:xfrm>
                <a:prstGeom prst="rect">
                  <a:avLst/>
                </a:prstGeom>
                <a:noFill/>
                <a:ln w="28575">
                  <a:solidFill>
                    <a:srgbClr val="FFFFF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4146A"/>
                      </a:solidFill>
                      <a:effectLst/>
                      <a:uLnTx/>
                      <a:uFillTx/>
                      <a:latin typeface="Calibri"/>
                      <a:ea typeface="+mn-ea"/>
                      <a:cs typeface="+mn-cs"/>
                    </a:rPr>
                    <a:t>Slice 3,…</a:t>
                  </a:r>
                  <a:endParaRPr kumimoji="0" lang="en-US" sz="1800" b="0" i="0" u="none" strike="noStrike" kern="1200" cap="none" spc="0" normalizeH="0" baseline="0" noProof="0">
                    <a:ln>
                      <a:noFill/>
                    </a:ln>
                    <a:solidFill>
                      <a:srgbClr val="3C3C41"/>
                    </a:solidFill>
                    <a:effectLst/>
                    <a:uLnTx/>
                    <a:uFillTx/>
                    <a:latin typeface="Calibri"/>
                    <a:ea typeface="+mn-ea"/>
                    <a:cs typeface="+mn-cs"/>
                  </a:endParaRPr>
                </a:p>
              </p:txBody>
            </p:sp>
          </p:grpSp>
        </p:grpSp>
        <p:cxnSp>
          <p:nvCxnSpPr>
            <p:cNvPr id="22" name="Straight Connector 21">
              <a:extLst>
                <a:ext uri="{FF2B5EF4-FFF2-40B4-BE49-F238E27FC236}">
                  <a16:creationId xmlns:a16="http://schemas.microsoft.com/office/drawing/2014/main" id="{4EBFAB40-7A93-3FB5-27D3-2A8FD97548AF}"/>
                </a:ext>
              </a:extLst>
            </p:cNvPr>
            <p:cNvCxnSpPr>
              <a:cxnSpLocks/>
            </p:cNvCxnSpPr>
            <p:nvPr/>
          </p:nvCxnSpPr>
          <p:spPr>
            <a:xfrm>
              <a:off x="4080544" y="6545920"/>
              <a:ext cx="2030328"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77078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500" fill="hold"/>
                                        <p:tgtEl>
                                          <p:spTgt spid="52"/>
                                        </p:tgtEl>
                                        <p:attrNameLst>
                                          <p:attrName>ppt_x</p:attrName>
                                        </p:attrNameLst>
                                      </p:cBhvr>
                                      <p:tavLst>
                                        <p:tav tm="0">
                                          <p:val>
                                            <p:strVal val="#ppt_x"/>
                                          </p:val>
                                        </p:tav>
                                        <p:tav tm="100000">
                                          <p:val>
                                            <p:strVal val="#ppt_x"/>
                                          </p:val>
                                        </p:tav>
                                      </p:tavLst>
                                    </p:anim>
                                    <p:anim calcmode="lin" valueType="num">
                                      <p:cBhvr additive="base">
                                        <p:cTn id="2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anim calcmode="lin" valueType="num">
                                      <p:cBhvr additive="base">
                                        <p:cTn id="45" dur="500" fill="hold"/>
                                        <p:tgtEl>
                                          <p:spTgt spid="48"/>
                                        </p:tgtEl>
                                        <p:attrNameLst>
                                          <p:attrName>ppt_x</p:attrName>
                                        </p:attrNameLst>
                                      </p:cBhvr>
                                      <p:tavLst>
                                        <p:tav tm="0">
                                          <p:val>
                                            <p:strVal val="#ppt_x"/>
                                          </p:val>
                                        </p:tav>
                                        <p:tav tm="100000">
                                          <p:val>
                                            <p:strVal val="#ppt_x"/>
                                          </p:val>
                                        </p:tav>
                                      </p:tavLst>
                                    </p:anim>
                                    <p:anim calcmode="lin" valueType="num">
                                      <p:cBhvr additive="base">
                                        <p:cTn id="4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6" grpId="0" animBg="1"/>
      <p:bldP spid="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17DEB0-B7EE-B2EE-9AD9-BAD76362D3F6}"/>
              </a:ext>
            </a:extLst>
          </p:cNvPr>
          <p:cNvSpPr>
            <a:spLocks noGrp="1"/>
          </p:cNvSpPr>
          <p:nvPr>
            <p:ph type="body" sz="quarter" idx="12"/>
          </p:nvPr>
        </p:nvSpPr>
        <p:spPr/>
        <p:txBody>
          <a:bodyPr/>
          <a:lstStyle/>
          <a:p>
            <a:endParaRPr lang="zh-CN" altLang="en-US"/>
          </a:p>
        </p:txBody>
      </p:sp>
      <p:sp>
        <p:nvSpPr>
          <p:cNvPr id="4" name="Title 3">
            <a:extLst>
              <a:ext uri="{FF2B5EF4-FFF2-40B4-BE49-F238E27FC236}">
                <a16:creationId xmlns:a16="http://schemas.microsoft.com/office/drawing/2014/main" id="{D21EEBFE-94DC-74EB-D359-BA61607504C3}"/>
              </a:ext>
            </a:extLst>
          </p:cNvPr>
          <p:cNvSpPr>
            <a:spLocks noGrp="1"/>
          </p:cNvSpPr>
          <p:nvPr>
            <p:ph type="title"/>
          </p:nvPr>
        </p:nvSpPr>
        <p:spPr>
          <a:xfrm>
            <a:off x="833438" y="2597150"/>
            <a:ext cx="10426330" cy="1524000"/>
          </a:xfrm>
        </p:spPr>
        <p:txBody>
          <a:bodyPr/>
          <a:lstStyle/>
          <a:p>
            <a:pPr algn="ctr"/>
            <a:r>
              <a:rPr lang="en-US" altLang="zh-CN" dirty="0"/>
              <a:t>Simulation strategies optimization with XCAT phantom</a:t>
            </a:r>
            <a:endParaRPr lang="zh-CN" altLang="en-US" dirty="0"/>
          </a:p>
        </p:txBody>
      </p:sp>
      <p:sp>
        <p:nvSpPr>
          <p:cNvPr id="5" name="Footer Placeholder 4">
            <a:extLst>
              <a:ext uri="{FF2B5EF4-FFF2-40B4-BE49-F238E27FC236}">
                <a16:creationId xmlns:a16="http://schemas.microsoft.com/office/drawing/2014/main" id="{BD6FC8E9-854A-32BE-3C0E-7420034F75B2}"/>
              </a:ext>
            </a:extLst>
          </p:cNvPr>
          <p:cNvSpPr>
            <a:spLocks noGrp="1"/>
          </p:cNvSpPr>
          <p:nvPr>
            <p:ph type="ftr" sz="quarter" idx="14"/>
          </p:nvPr>
        </p:nvSpPr>
        <p:spPr/>
        <p:txBody>
          <a:bodyPr/>
          <a:lstStyle/>
          <a:p>
            <a:endParaRPr lang="de-DE"/>
          </a:p>
        </p:txBody>
      </p:sp>
      <p:sp>
        <p:nvSpPr>
          <p:cNvPr id="6" name="Slide Number Placeholder 5">
            <a:extLst>
              <a:ext uri="{FF2B5EF4-FFF2-40B4-BE49-F238E27FC236}">
                <a16:creationId xmlns:a16="http://schemas.microsoft.com/office/drawing/2014/main" id="{AED3028F-95C6-6675-0F9C-F61F8CD0F352}"/>
              </a:ext>
            </a:extLst>
          </p:cNvPr>
          <p:cNvSpPr>
            <a:spLocks noGrp="1"/>
          </p:cNvSpPr>
          <p:nvPr>
            <p:ph type="sldNum" sz="quarter" idx="15"/>
          </p:nvPr>
        </p:nvSpPr>
        <p:spPr/>
        <p:txBody>
          <a:bodyPr/>
          <a:lstStyle/>
          <a:p>
            <a:pPr algn="ctr"/>
            <a:fld id="{DA3D6B9D-FDB9-409D-A747-E73B4DE87BD0}" type="slidenum">
              <a:rPr lang="de-DE" smtClean="0"/>
              <a:pPr algn="ctr"/>
              <a:t>3</a:t>
            </a:fld>
            <a:endParaRPr lang="de-DE"/>
          </a:p>
        </p:txBody>
      </p:sp>
    </p:spTree>
    <p:extLst>
      <p:ext uri="{BB962C8B-B14F-4D97-AF65-F5344CB8AC3E}">
        <p14:creationId xmlns:p14="http://schemas.microsoft.com/office/powerpoint/2010/main" val="294001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E631D-6D65-AEA4-FD6F-ED72A0D2A897}"/>
              </a:ext>
            </a:extLst>
          </p:cNvPr>
          <p:cNvPicPr>
            <a:picLocks noChangeAspect="1"/>
          </p:cNvPicPr>
          <p:nvPr/>
        </p:nvPicPr>
        <p:blipFill>
          <a:blip r:embed="rId3"/>
          <a:stretch>
            <a:fillRect/>
          </a:stretch>
        </p:blipFill>
        <p:spPr>
          <a:xfrm>
            <a:off x="0" y="0"/>
            <a:ext cx="12192000" cy="5334000"/>
          </a:xfrm>
          <a:prstGeom prst="rect">
            <a:avLst/>
          </a:prstGeom>
        </p:spPr>
      </p:pic>
      <p:sp>
        <p:nvSpPr>
          <p:cNvPr id="4" name="Textplatzhalter 3"/>
          <p:cNvSpPr>
            <a:spLocks noGrp="1"/>
          </p:cNvSpPr>
          <p:nvPr>
            <p:ph type="body" sz="quarter" idx="16"/>
          </p:nvPr>
        </p:nvSpPr>
        <p:spPr>
          <a:xfrm>
            <a:off x="1" y="470652"/>
            <a:ext cx="12192000" cy="3200634"/>
          </a:xfrm>
          <a:solidFill>
            <a:schemeClr val="tx2">
              <a:alpha val="90000"/>
            </a:schemeClr>
          </a:solidFill>
        </p:spPr>
        <p:txBody>
          <a:bodyPr/>
          <a:lstStyle/>
          <a:p>
            <a:pPr>
              <a:lnSpc>
                <a:spcPct val="100000"/>
              </a:lnSpc>
            </a:pPr>
            <a:r>
              <a:rPr lang="en-US" sz="2800" noProof="0"/>
              <a:t>Acknowledgments</a:t>
            </a:r>
          </a:p>
          <a:p>
            <a:pPr>
              <a:lnSpc>
                <a:spcPct val="100000"/>
              </a:lnSpc>
            </a:pPr>
            <a:endParaRPr lang="en-US" sz="2800"/>
          </a:p>
          <a:p>
            <a:pPr>
              <a:lnSpc>
                <a:spcPct val="100000"/>
              </a:lnSpc>
            </a:pPr>
            <a:endParaRPr lang="en-US" sz="1800" noProof="0"/>
          </a:p>
          <a:p>
            <a:pPr>
              <a:lnSpc>
                <a:spcPct val="100000"/>
              </a:lnSpc>
            </a:pPr>
            <a:r>
              <a:rPr lang="en-US" sz="1800" noProof="0"/>
              <a:t>Christian la Fougère</a:t>
            </a:r>
          </a:p>
          <a:p>
            <a:pPr>
              <a:lnSpc>
                <a:spcPct val="100000"/>
              </a:lnSpc>
            </a:pPr>
            <a:r>
              <a:rPr lang="en-US" sz="1800" noProof="0"/>
              <a:t>Fabian Schmidt</a:t>
            </a:r>
            <a:endParaRPr lang="en-US" sz="1800"/>
          </a:p>
          <a:p>
            <a:pPr>
              <a:lnSpc>
                <a:spcPct val="100000"/>
              </a:lnSpc>
            </a:pPr>
            <a:r>
              <a:rPr lang="en-US" sz="1800"/>
              <a:t>Stefan Weigel</a:t>
            </a:r>
          </a:p>
          <a:p>
            <a:pPr>
              <a:lnSpc>
                <a:spcPct val="100000"/>
              </a:lnSpc>
            </a:pPr>
            <a:r>
              <a:rPr lang="en-US" sz="1800" noProof="0"/>
              <a:t>Wenhong Lan</a:t>
            </a:r>
          </a:p>
          <a:p>
            <a:pPr>
              <a:lnSpc>
                <a:spcPct val="100000"/>
              </a:lnSpc>
            </a:pPr>
            <a:endParaRPr lang="en-US" sz="1800" noProof="0"/>
          </a:p>
          <a:p>
            <a:pPr>
              <a:lnSpc>
                <a:spcPct val="100000"/>
              </a:lnSpc>
            </a:pPr>
            <a:endParaRPr lang="en-US" sz="1800" noProof="0"/>
          </a:p>
        </p:txBody>
      </p:sp>
      <p:sp>
        <p:nvSpPr>
          <p:cNvPr id="3" name="Datumsplatzhalter 2"/>
          <p:cNvSpPr>
            <a:spLocks noGrp="1"/>
          </p:cNvSpPr>
          <p:nvPr>
            <p:ph type="dt" sz="half" idx="2"/>
          </p:nvPr>
        </p:nvSpPr>
        <p:spPr/>
        <p:txBody>
          <a:bodyPr/>
          <a:lstStyle/>
          <a:p>
            <a:fld id="{C1F2E4FB-BF58-4058-B7B7-AA21AF4B2308}" type="datetime1">
              <a:rPr lang="de-DE" smtClean="0"/>
              <a:t>05.11.25</a:t>
            </a:fld>
            <a:endParaRPr lang="de-DE"/>
          </a:p>
        </p:txBody>
      </p:sp>
      <p:pic>
        <p:nvPicPr>
          <p:cNvPr id="7" name="Grafik 6">
            <a:extLst>
              <a:ext uri="{FF2B5EF4-FFF2-40B4-BE49-F238E27FC236}">
                <a16:creationId xmlns:a16="http://schemas.microsoft.com/office/drawing/2014/main" id="{DEA9663B-DD86-84E0-697D-C2A098642C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001" y="1222239"/>
            <a:ext cx="1558528" cy="630465"/>
          </a:xfrm>
          <a:prstGeom prst="rect">
            <a:avLst/>
          </a:prstGeom>
          <a:solidFill>
            <a:schemeClr val="bg1"/>
          </a:solidFill>
        </p:spPr>
      </p:pic>
      <p:sp>
        <p:nvSpPr>
          <p:cNvPr id="13" name="TextBox 12">
            <a:extLst>
              <a:ext uri="{FF2B5EF4-FFF2-40B4-BE49-F238E27FC236}">
                <a16:creationId xmlns:a16="http://schemas.microsoft.com/office/drawing/2014/main" id="{622A87C6-6F40-9B0F-49EE-9805590C0B3A}"/>
              </a:ext>
            </a:extLst>
          </p:cNvPr>
          <p:cNvSpPr txBox="1"/>
          <p:nvPr/>
        </p:nvSpPr>
        <p:spPr>
          <a:xfrm>
            <a:off x="303868" y="2999818"/>
            <a:ext cx="8956886" cy="523220"/>
          </a:xfrm>
          <a:prstGeom prst="rect">
            <a:avLst/>
          </a:prstGeom>
          <a:noFill/>
        </p:spPr>
        <p:txBody>
          <a:bodyPr wrap="square">
            <a:spAutoFit/>
          </a:bodyPr>
          <a:lstStyle/>
          <a:p>
            <a:r>
              <a:rPr lang="en-US" altLang="zh-CN" sz="1400" b="1">
                <a:solidFill>
                  <a:schemeClr val="bg1"/>
                </a:solidFill>
                <a:latin typeface="Calibri" panose="020F0502020204030204" pitchFamily="34" charset="0"/>
                <a:cs typeface="Calibri" panose="020F0502020204030204" pitchFamily="34" charset="0"/>
              </a:rPr>
              <a:t>The authors would like to thank the state of Baden-Württemberg for its support of </a:t>
            </a:r>
            <a:r>
              <a:rPr lang="en-US" altLang="zh-CN" sz="1400" b="1" err="1">
                <a:solidFill>
                  <a:schemeClr val="bg1"/>
                </a:solidFill>
                <a:latin typeface="Calibri" panose="020F0502020204030204" pitchFamily="34" charset="0"/>
                <a:cs typeface="Calibri" panose="020F0502020204030204" pitchFamily="34" charset="0"/>
              </a:rPr>
              <a:t>bwHPC</a:t>
            </a:r>
            <a:r>
              <a:rPr lang="en-US" altLang="zh-CN" sz="1400" b="1">
                <a:solidFill>
                  <a:schemeClr val="bg1"/>
                </a:solidFill>
                <a:latin typeface="Calibri" panose="020F0502020204030204" pitchFamily="34" charset="0"/>
                <a:cs typeface="Calibri" panose="020F0502020204030204" pitchFamily="34" charset="0"/>
              </a:rPr>
              <a:t> and the German Research Foundation (DFG) for funding under "Project number 455622343" (</a:t>
            </a:r>
            <a:r>
              <a:rPr lang="en-US" altLang="zh-CN" sz="1400" b="1" err="1">
                <a:solidFill>
                  <a:schemeClr val="bg1"/>
                </a:solidFill>
                <a:latin typeface="Calibri" panose="020F0502020204030204" pitchFamily="34" charset="0"/>
                <a:cs typeface="Calibri" panose="020F0502020204030204" pitchFamily="34" charset="0"/>
              </a:rPr>
              <a:t>bwForCluster</a:t>
            </a:r>
            <a:r>
              <a:rPr lang="en-US" altLang="zh-CN" sz="1400" b="1">
                <a:solidFill>
                  <a:schemeClr val="bg1"/>
                </a:solidFill>
                <a:latin typeface="Calibri" panose="020F0502020204030204" pitchFamily="34" charset="0"/>
                <a:cs typeface="Calibri" panose="020F0502020204030204" pitchFamily="34" charset="0"/>
              </a:rPr>
              <a:t> NEMO 2).</a:t>
            </a:r>
            <a:endParaRPr lang="zh-CN" altLang="en-US" sz="1400" b="1">
              <a:solidFill>
                <a:schemeClr val="bg1"/>
              </a:solidFill>
              <a:latin typeface="Calibri" panose="020F0502020204030204" pitchFamily="34" charset="0"/>
              <a:cs typeface="Calibri" panose="020F0502020204030204" pitchFamily="34" charset="0"/>
            </a:endParaRPr>
          </a:p>
        </p:txBody>
      </p:sp>
      <p:sp>
        <p:nvSpPr>
          <p:cNvPr id="12" name="Textplatzhalter 3">
            <a:extLst>
              <a:ext uri="{FF2B5EF4-FFF2-40B4-BE49-F238E27FC236}">
                <a16:creationId xmlns:a16="http://schemas.microsoft.com/office/drawing/2014/main" id="{CF2FD2D4-4594-B9D6-FC10-612CB9FB0518}"/>
              </a:ext>
            </a:extLst>
          </p:cNvPr>
          <p:cNvSpPr txBox="1">
            <a:spLocks/>
          </p:cNvSpPr>
          <p:nvPr/>
        </p:nvSpPr>
        <p:spPr>
          <a:xfrm>
            <a:off x="-2818" y="3758987"/>
            <a:ext cx="6051550" cy="830754"/>
          </a:xfrm>
          <a:prstGeom prst="rect">
            <a:avLst/>
          </a:prstGeom>
          <a:solidFill>
            <a:schemeClr val="tx2">
              <a:alpha val="90000"/>
            </a:schemeClr>
          </a:solidFill>
        </p:spPr>
        <p:txBody>
          <a:bodyPr wrap="square" lIns="378000" tIns="252000" bIns="144000">
            <a:spAutoFit/>
          </a:bodyPr>
          <a:lstStyle>
            <a:lvl1pPr marL="0" indent="0" algn="l" defTabSz="914400" rtl="0" eaLnBrk="1" latinLnBrk="0" hangingPunct="1">
              <a:lnSpc>
                <a:spcPts val="5000"/>
              </a:lnSpc>
              <a:spcBef>
                <a:spcPts val="0"/>
              </a:spcBef>
              <a:buFont typeface="Arial" panose="020B0604020202020204" pitchFamily="34" charset="0"/>
              <a:buNone/>
              <a:defRPr sz="4800" b="1" kern="1200">
                <a:solidFill>
                  <a:schemeClr val="bg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100000"/>
              </a:lnSpc>
              <a:spcBef>
                <a:spcPts val="2000"/>
              </a:spcBef>
              <a:buFont typeface="Arial" panose="020B0604020202020204" pitchFamily="34" charset="0"/>
              <a:buNone/>
              <a:defRPr sz="1200" kern="1200">
                <a:solidFill>
                  <a:schemeClr val="bg1"/>
                </a:solidFill>
                <a:latin typeface="Calibri" panose="020F0502020204030204" pitchFamily="34" charset="0"/>
                <a:ea typeface="+mn-ea"/>
                <a:cs typeface="Calibri" panose="020F0502020204030204" pitchFamily="34" charset="0"/>
              </a:defRPr>
            </a:lvl2pPr>
            <a:lvl3pPr marL="216000" indent="0" algn="l" defTabSz="914400" rtl="0" eaLnBrk="1" latinLnBrk="0" hangingPunct="1">
              <a:lnSpc>
                <a:spcPts val="2000"/>
              </a:lnSpc>
              <a:spcBef>
                <a:spcPts val="2000"/>
              </a:spcBef>
              <a:buFont typeface="Arial" panose="020B0604020202020204" pitchFamily="34" charset="0"/>
              <a:buNone/>
              <a:defRPr sz="1800" kern="1200">
                <a:solidFill>
                  <a:schemeClr val="bg1"/>
                </a:solidFill>
                <a:latin typeface="Calibri" panose="020F0502020204030204" pitchFamily="34" charset="0"/>
                <a:ea typeface="+mn-ea"/>
                <a:cs typeface="Calibri" panose="020F0502020204030204" pitchFamily="34" charset="0"/>
              </a:defRPr>
            </a:lvl3pPr>
            <a:lvl4pPr marL="432000" indent="0" algn="l" defTabSz="914400" rtl="0" eaLnBrk="1" latinLnBrk="0" hangingPunct="1">
              <a:lnSpc>
                <a:spcPts val="2000"/>
              </a:lnSpc>
              <a:spcBef>
                <a:spcPts val="2000"/>
              </a:spcBef>
              <a:buFont typeface="Wingdings" pitchFamily="2" charset="2"/>
              <a:buNone/>
              <a:defRPr sz="1800" kern="1200">
                <a:solidFill>
                  <a:schemeClr val="bg1"/>
                </a:solidFill>
                <a:latin typeface="Calibri" panose="020F0502020204030204" pitchFamily="34" charset="0"/>
                <a:ea typeface="+mn-ea"/>
                <a:cs typeface="Calibri" panose="020F0502020204030204" pitchFamily="34" charset="0"/>
              </a:defRPr>
            </a:lvl4pPr>
            <a:lvl5pPr marL="648000" indent="0" algn="l" defTabSz="914400" rtl="0" eaLnBrk="1" latinLnBrk="0" hangingPunct="1">
              <a:lnSpc>
                <a:spcPts val="2000"/>
              </a:lnSpc>
              <a:spcBef>
                <a:spcPts val="2000"/>
              </a:spcBef>
              <a:buFont typeface="Wingdings" pitchFamily="2" charset="2"/>
              <a:buNone/>
              <a:defRPr sz="180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pPr>
            <a:r>
              <a:rPr lang="en-US" sz="2800"/>
              <a:t>Thanks for your attention </a:t>
            </a:r>
          </a:p>
        </p:txBody>
      </p:sp>
      <p:grpSp>
        <p:nvGrpSpPr>
          <p:cNvPr id="21" name="Group 20">
            <a:extLst>
              <a:ext uri="{FF2B5EF4-FFF2-40B4-BE49-F238E27FC236}">
                <a16:creationId xmlns:a16="http://schemas.microsoft.com/office/drawing/2014/main" id="{30DB2A35-A244-999D-C898-FE8B0425AADA}"/>
              </a:ext>
            </a:extLst>
          </p:cNvPr>
          <p:cNvGrpSpPr/>
          <p:nvPr/>
        </p:nvGrpSpPr>
        <p:grpSpPr>
          <a:xfrm>
            <a:off x="9338984" y="2409423"/>
            <a:ext cx="2564131" cy="1113615"/>
            <a:chOff x="9324001" y="2251075"/>
            <a:chExt cx="2564131" cy="1113615"/>
          </a:xfrm>
        </p:grpSpPr>
        <p:grpSp>
          <p:nvGrpSpPr>
            <p:cNvPr id="20" name="Group 19">
              <a:extLst>
                <a:ext uri="{FF2B5EF4-FFF2-40B4-BE49-F238E27FC236}">
                  <a16:creationId xmlns:a16="http://schemas.microsoft.com/office/drawing/2014/main" id="{E0D04B52-05CC-3000-844A-A12F9E88DAFC}"/>
                </a:ext>
              </a:extLst>
            </p:cNvPr>
            <p:cNvGrpSpPr/>
            <p:nvPr/>
          </p:nvGrpSpPr>
          <p:grpSpPr>
            <a:xfrm>
              <a:off x="9324001" y="2251075"/>
              <a:ext cx="2564131" cy="1113615"/>
              <a:chOff x="8588688" y="1865755"/>
              <a:chExt cx="2564131" cy="1113615"/>
            </a:xfrm>
          </p:grpSpPr>
          <p:grpSp>
            <p:nvGrpSpPr>
              <p:cNvPr id="18" name="Group 17">
                <a:extLst>
                  <a:ext uri="{FF2B5EF4-FFF2-40B4-BE49-F238E27FC236}">
                    <a16:creationId xmlns:a16="http://schemas.microsoft.com/office/drawing/2014/main" id="{1978415B-B38D-C638-3656-133438807EFC}"/>
                  </a:ext>
                </a:extLst>
              </p:cNvPr>
              <p:cNvGrpSpPr/>
              <p:nvPr/>
            </p:nvGrpSpPr>
            <p:grpSpPr>
              <a:xfrm>
                <a:off x="8649929" y="1974044"/>
                <a:ext cx="2448000" cy="899794"/>
                <a:chOff x="8649929" y="1974044"/>
                <a:chExt cx="2448000" cy="899794"/>
              </a:xfrm>
            </p:grpSpPr>
            <p:pic>
              <p:nvPicPr>
                <p:cNvPr id="15" name="Picture 14" descr="A black background with a black square&#10;&#10;AI-generated content may be incorrect.">
                  <a:extLst>
                    <a:ext uri="{FF2B5EF4-FFF2-40B4-BE49-F238E27FC236}">
                      <a16:creationId xmlns:a16="http://schemas.microsoft.com/office/drawing/2014/main" id="{4B48715B-6DEE-CCE6-0328-25FAF8FA8E14}"/>
                    </a:ext>
                  </a:extLst>
                </p:cNvPr>
                <p:cNvPicPr>
                  <a:picLocks noChangeAspect="1"/>
                </p:cNvPicPr>
                <p:nvPr/>
              </p:nvPicPr>
              <p:blipFill>
                <a:blip r:embed="rId5"/>
                <a:stretch>
                  <a:fillRect/>
                </a:stretch>
              </p:blipFill>
              <p:spPr>
                <a:xfrm>
                  <a:off x="9663603" y="2411607"/>
                  <a:ext cx="1434326" cy="462231"/>
                </a:xfrm>
                <a:prstGeom prst="rect">
                  <a:avLst/>
                </a:prstGeom>
              </p:spPr>
            </p:pic>
            <p:pic>
              <p:nvPicPr>
                <p:cNvPr id="17" name="Picture 16" descr="A black background with blue text&#10;&#10;AI-generated content may be incorrect.">
                  <a:extLst>
                    <a:ext uri="{FF2B5EF4-FFF2-40B4-BE49-F238E27FC236}">
                      <a16:creationId xmlns:a16="http://schemas.microsoft.com/office/drawing/2014/main" id="{714B06C9-08CD-0366-6758-ABD7E0C2ADED}"/>
                    </a:ext>
                  </a:extLst>
                </p:cNvPr>
                <p:cNvPicPr>
                  <a:picLocks noChangeAspect="1"/>
                </p:cNvPicPr>
                <p:nvPr/>
              </p:nvPicPr>
              <p:blipFill>
                <a:blip r:embed="rId6"/>
                <a:srcRect b="31865"/>
                <a:stretch>
                  <a:fillRect/>
                </a:stretch>
              </p:blipFill>
              <p:spPr>
                <a:xfrm>
                  <a:off x="8649929" y="1974044"/>
                  <a:ext cx="2448000" cy="332031"/>
                </a:xfrm>
                <a:prstGeom prst="rect">
                  <a:avLst/>
                </a:prstGeom>
                <a:noFill/>
              </p:spPr>
            </p:pic>
          </p:grpSp>
          <p:sp>
            <p:nvSpPr>
              <p:cNvPr id="19" name="Rectangle: Rounded Corners 18">
                <a:extLst>
                  <a:ext uri="{FF2B5EF4-FFF2-40B4-BE49-F238E27FC236}">
                    <a16:creationId xmlns:a16="http://schemas.microsoft.com/office/drawing/2014/main" id="{D3738B75-A5E2-4C63-4CA2-ED3094642490}"/>
                  </a:ext>
                </a:extLst>
              </p:cNvPr>
              <p:cNvSpPr/>
              <p:nvPr/>
            </p:nvSpPr>
            <p:spPr>
              <a:xfrm>
                <a:off x="8588688" y="1865755"/>
                <a:ext cx="2564131" cy="1113615"/>
              </a:xfrm>
              <a:prstGeom prst="roundRect">
                <a:avLst>
                  <a:gd name="adj" fmla="val 4773"/>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Picture 15" descr="A yellow and black emblem with animals&#10;&#10;AI-generated content may be incorrect.">
              <a:extLst>
                <a:ext uri="{FF2B5EF4-FFF2-40B4-BE49-F238E27FC236}">
                  <a16:creationId xmlns:a16="http://schemas.microsoft.com/office/drawing/2014/main" id="{3BE38FF2-A590-C79E-3987-B599BD638E2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338984" y="2742595"/>
              <a:ext cx="1059932" cy="570894"/>
            </a:xfrm>
            <a:prstGeom prst="rect">
              <a:avLst/>
            </a:prstGeom>
          </p:spPr>
        </p:pic>
      </p:grpSp>
      <p:sp>
        <p:nvSpPr>
          <p:cNvPr id="23" name="TextBox 22">
            <a:extLst>
              <a:ext uri="{FF2B5EF4-FFF2-40B4-BE49-F238E27FC236}">
                <a16:creationId xmlns:a16="http://schemas.microsoft.com/office/drawing/2014/main" id="{65B353C2-551A-6EC9-EB17-E4880A9104E7}"/>
              </a:ext>
            </a:extLst>
          </p:cNvPr>
          <p:cNvSpPr txBox="1"/>
          <p:nvPr/>
        </p:nvSpPr>
        <p:spPr>
          <a:xfrm>
            <a:off x="7107446" y="1789802"/>
            <a:ext cx="1403718" cy="1072088"/>
          </a:xfrm>
          <a:prstGeom prst="rect">
            <a:avLst/>
          </a:prstGeom>
          <a:noFill/>
        </p:spPr>
        <p:txBody>
          <a:bodyPr wrap="none" lIns="0" tIns="0" rIns="0" rtlCol="0">
            <a:spAutoFit/>
          </a:bodyPr>
          <a:lstStyle/>
          <a:p>
            <a:pPr>
              <a:lnSpc>
                <a:spcPts val="2000"/>
              </a:lnSpc>
            </a:pPr>
            <a:r>
              <a:rPr lang="en-US" altLang="zh-CN" b="1">
                <a:solidFill>
                  <a:schemeClr val="bg1"/>
                </a:solidFill>
                <a:latin typeface="Calibri" panose="020F0502020204030204" pitchFamily="34" charset="0"/>
                <a:cs typeface="Calibri" panose="020F0502020204030204" pitchFamily="34" charset="0"/>
              </a:rPr>
              <a:t>Jorge Cabello</a:t>
            </a:r>
          </a:p>
          <a:p>
            <a:pPr>
              <a:lnSpc>
                <a:spcPts val="2000"/>
              </a:lnSpc>
            </a:pPr>
            <a:r>
              <a:rPr lang="en-US" altLang="zh-CN" b="1">
                <a:solidFill>
                  <a:schemeClr val="bg1"/>
                </a:solidFill>
                <a:latin typeface="Calibri" panose="020F0502020204030204" pitchFamily="34" charset="0"/>
                <a:cs typeface="Calibri" panose="020F0502020204030204" pitchFamily="34" charset="0"/>
              </a:rPr>
              <a:t>Maurizio Conti</a:t>
            </a:r>
          </a:p>
          <a:p>
            <a:pPr algn="l">
              <a:lnSpc>
                <a:spcPts val="2000"/>
              </a:lnSpc>
            </a:pPr>
            <a:r>
              <a:rPr lang="en-US" altLang="zh-CN" b="1">
                <a:solidFill>
                  <a:schemeClr val="bg1"/>
                </a:solidFill>
                <a:latin typeface="Calibri" panose="020F0502020204030204" pitchFamily="34" charset="0"/>
                <a:cs typeface="Calibri" panose="020F0502020204030204" pitchFamily="34" charset="0"/>
              </a:rPr>
              <a:t>Noah Birge</a:t>
            </a:r>
          </a:p>
          <a:p>
            <a:pPr algn="l">
              <a:lnSpc>
                <a:spcPts val="2000"/>
              </a:lnSpc>
            </a:pPr>
            <a:r>
              <a:rPr lang="en-US" altLang="zh-CN" b="1">
                <a:solidFill>
                  <a:schemeClr val="bg1"/>
                </a:solidFill>
                <a:latin typeface="Calibri" panose="020F0502020204030204" pitchFamily="34" charset="0"/>
                <a:cs typeface="Calibri" panose="020F0502020204030204" pitchFamily="34" charset="0"/>
              </a:rPr>
              <a:t>Paul Schleyer</a:t>
            </a:r>
          </a:p>
        </p:txBody>
      </p:sp>
      <p:grpSp>
        <p:nvGrpSpPr>
          <p:cNvPr id="30" name="Group 29">
            <a:extLst>
              <a:ext uri="{FF2B5EF4-FFF2-40B4-BE49-F238E27FC236}">
                <a16:creationId xmlns:a16="http://schemas.microsoft.com/office/drawing/2014/main" id="{7136E47C-0618-111F-19D7-528A8435789D}"/>
              </a:ext>
            </a:extLst>
          </p:cNvPr>
          <p:cNvGrpSpPr/>
          <p:nvPr/>
        </p:nvGrpSpPr>
        <p:grpSpPr>
          <a:xfrm>
            <a:off x="2596042" y="1222239"/>
            <a:ext cx="1635919" cy="1702553"/>
            <a:chOff x="4879746" y="1261122"/>
            <a:chExt cx="1635919" cy="1702553"/>
          </a:xfrm>
        </p:grpSpPr>
        <p:pic>
          <p:nvPicPr>
            <p:cNvPr id="24" name="Grafik 13">
              <a:extLst>
                <a:ext uri="{FF2B5EF4-FFF2-40B4-BE49-F238E27FC236}">
                  <a16:creationId xmlns:a16="http://schemas.microsoft.com/office/drawing/2014/main" id="{FEDC5103-8F7C-127B-DE81-7043781A07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9746" y="1261122"/>
              <a:ext cx="1635919" cy="628790"/>
            </a:xfrm>
            <a:prstGeom prst="rect">
              <a:avLst/>
            </a:prstGeom>
          </p:spPr>
        </p:pic>
        <p:sp>
          <p:nvSpPr>
            <p:cNvPr id="25" name="TextBox 24">
              <a:extLst>
                <a:ext uri="{FF2B5EF4-FFF2-40B4-BE49-F238E27FC236}">
                  <a16:creationId xmlns:a16="http://schemas.microsoft.com/office/drawing/2014/main" id="{4F530AF7-9505-E70E-DD30-02062B9BE91E}"/>
                </a:ext>
              </a:extLst>
            </p:cNvPr>
            <p:cNvSpPr txBox="1"/>
            <p:nvPr/>
          </p:nvSpPr>
          <p:spPr>
            <a:xfrm>
              <a:off x="4879746" y="1891587"/>
              <a:ext cx="1570943" cy="1072088"/>
            </a:xfrm>
            <a:prstGeom prst="rect">
              <a:avLst/>
            </a:prstGeom>
            <a:noFill/>
          </p:spPr>
          <p:txBody>
            <a:bodyPr wrap="none" lIns="0" tIns="0" rIns="0" rtlCol="0">
              <a:spAutoFit/>
            </a:bodyPr>
            <a:lstStyle/>
            <a:p>
              <a:pPr algn="l">
                <a:lnSpc>
                  <a:spcPts val="2000"/>
                </a:lnSpc>
              </a:pPr>
              <a:r>
                <a:rPr lang="en-US" altLang="zh-CN" b="1" dirty="0">
                  <a:solidFill>
                    <a:schemeClr val="bg1"/>
                  </a:solidFill>
                  <a:latin typeface="Calibri" panose="020F0502020204030204" pitchFamily="34" charset="0"/>
                  <a:cs typeface="Calibri" panose="020F0502020204030204" pitchFamily="34" charset="0"/>
                </a:rPr>
                <a:t>Fabian Schmidt</a:t>
              </a:r>
            </a:p>
            <a:p>
              <a:pPr algn="l">
                <a:lnSpc>
                  <a:spcPts val="2000"/>
                </a:lnSpc>
              </a:pPr>
              <a:r>
                <a:rPr lang="en-US" altLang="zh-CN" b="1" dirty="0">
                  <a:solidFill>
                    <a:schemeClr val="bg1"/>
                  </a:solidFill>
                  <a:latin typeface="Calibri" panose="020F0502020204030204" pitchFamily="34" charset="0"/>
                  <a:cs typeface="Calibri" panose="020F0502020204030204" pitchFamily="34" charset="0"/>
                </a:rPr>
                <a:t>Elnaz Olyaei</a:t>
              </a:r>
            </a:p>
            <a:p>
              <a:pPr algn="l">
                <a:lnSpc>
                  <a:spcPts val="2000"/>
                </a:lnSpc>
              </a:pPr>
              <a:r>
                <a:rPr lang="en-US" altLang="zh-CN" b="1" dirty="0">
                  <a:solidFill>
                    <a:schemeClr val="bg1"/>
                  </a:solidFill>
                  <a:latin typeface="Calibri" panose="020F0502020204030204" pitchFamily="34" charset="0"/>
                  <a:cs typeface="Calibri" panose="020F0502020204030204" pitchFamily="34" charset="0"/>
                </a:rPr>
                <a:t>Lukas Rauscher</a:t>
              </a:r>
            </a:p>
            <a:p>
              <a:pPr algn="l">
                <a:lnSpc>
                  <a:spcPts val="2000"/>
                </a:lnSpc>
              </a:pPr>
              <a:r>
                <a:rPr lang="en-US" altLang="zh-CN" b="1" dirty="0">
                  <a:solidFill>
                    <a:schemeClr val="bg1"/>
                  </a:solidFill>
                  <a:latin typeface="Calibri" panose="020F0502020204030204" pitchFamily="34" charset="0"/>
                  <a:cs typeface="Calibri" panose="020F0502020204030204" pitchFamily="34" charset="0"/>
                </a:rPr>
                <a:t>Janina </a:t>
              </a:r>
              <a:r>
                <a:rPr lang="en-US" altLang="zh-CN" b="1" dirty="0" err="1">
                  <a:solidFill>
                    <a:schemeClr val="bg1"/>
                  </a:solidFill>
                  <a:latin typeface="Calibri" panose="020F0502020204030204" pitchFamily="34" charset="0"/>
                  <a:cs typeface="Calibri" panose="020F0502020204030204" pitchFamily="34" charset="0"/>
                </a:rPr>
                <a:t>Hohnholz</a:t>
              </a:r>
              <a:endParaRPr lang="zh-CN" altLang="en-US" b="1" dirty="0">
                <a:solidFill>
                  <a:schemeClr val="bg1"/>
                </a:solidFill>
                <a:latin typeface="Calibri" panose="020F0502020204030204" pitchFamily="34" charset="0"/>
                <a:cs typeface="Calibri" panose="020F0502020204030204" pitchFamily="34" charset="0"/>
              </a:endParaRPr>
            </a:p>
          </p:txBody>
        </p:sp>
      </p:grpSp>
      <p:pic>
        <p:nvPicPr>
          <p:cNvPr id="26" name="Picture 25" descr="A black background with blue and orange letters&#10;&#10;Description automatically generated">
            <a:extLst>
              <a:ext uri="{FF2B5EF4-FFF2-40B4-BE49-F238E27FC236}">
                <a16:creationId xmlns:a16="http://schemas.microsoft.com/office/drawing/2014/main" id="{F2D11E8C-D0ED-682D-7300-C7A6BC8C05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94838" y="1137929"/>
            <a:ext cx="2515159" cy="628790"/>
          </a:xfrm>
          <a:prstGeom prst="rect">
            <a:avLst/>
          </a:prstGeom>
          <a:solidFill>
            <a:schemeClr val="bg1"/>
          </a:solidFill>
        </p:spPr>
      </p:pic>
      <p:grpSp>
        <p:nvGrpSpPr>
          <p:cNvPr id="29" name="Group 28">
            <a:extLst>
              <a:ext uri="{FF2B5EF4-FFF2-40B4-BE49-F238E27FC236}">
                <a16:creationId xmlns:a16="http://schemas.microsoft.com/office/drawing/2014/main" id="{649915D0-B764-E23A-DF49-D3844CED7465}"/>
              </a:ext>
            </a:extLst>
          </p:cNvPr>
          <p:cNvGrpSpPr/>
          <p:nvPr/>
        </p:nvGrpSpPr>
        <p:grpSpPr>
          <a:xfrm>
            <a:off x="4524561" y="1222239"/>
            <a:ext cx="2265069" cy="977901"/>
            <a:chOff x="2366993" y="1231429"/>
            <a:chExt cx="2265069" cy="977901"/>
          </a:xfrm>
        </p:grpSpPr>
        <p:pic>
          <p:nvPicPr>
            <p:cNvPr id="27" name="Grafik 7">
              <a:extLst>
                <a:ext uri="{FF2B5EF4-FFF2-40B4-BE49-F238E27FC236}">
                  <a16:creationId xmlns:a16="http://schemas.microsoft.com/office/drawing/2014/main" id="{E3E18615-607E-2136-19C7-D7485F4D56D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66993" y="1231429"/>
              <a:ext cx="2265069" cy="585142"/>
            </a:xfrm>
            <a:prstGeom prst="rect">
              <a:avLst/>
            </a:prstGeom>
            <a:solidFill>
              <a:schemeClr val="bg1"/>
            </a:solidFill>
          </p:spPr>
        </p:pic>
        <p:sp>
          <p:nvSpPr>
            <p:cNvPr id="28" name="TextBox 27">
              <a:extLst>
                <a:ext uri="{FF2B5EF4-FFF2-40B4-BE49-F238E27FC236}">
                  <a16:creationId xmlns:a16="http://schemas.microsoft.com/office/drawing/2014/main" id="{7FAC1EE7-202C-408F-DBB8-275A55B1C409}"/>
                </a:ext>
              </a:extLst>
            </p:cNvPr>
            <p:cNvSpPr txBox="1"/>
            <p:nvPr/>
          </p:nvSpPr>
          <p:spPr>
            <a:xfrm>
              <a:off x="2366993" y="1906683"/>
              <a:ext cx="1921873" cy="302647"/>
            </a:xfrm>
            <a:prstGeom prst="rect">
              <a:avLst/>
            </a:prstGeom>
            <a:noFill/>
          </p:spPr>
          <p:txBody>
            <a:bodyPr wrap="none" lIns="0" tIns="0" rIns="0" rtlCol="0">
              <a:spAutoFit/>
            </a:bodyPr>
            <a:lstStyle/>
            <a:p>
              <a:pPr algn="l">
                <a:lnSpc>
                  <a:spcPts val="2000"/>
                </a:lnSpc>
              </a:pPr>
              <a:r>
                <a:rPr lang="en-US" altLang="zh-CN" b="1">
                  <a:solidFill>
                    <a:schemeClr val="bg1"/>
                  </a:solidFill>
                  <a:latin typeface="Calibri" panose="020F0502020204030204" pitchFamily="34" charset="0"/>
                  <a:cs typeface="Calibri" panose="020F0502020204030204" pitchFamily="34" charset="0"/>
                </a:rPr>
                <a:t>Christian </a:t>
              </a:r>
              <a:r>
                <a:rPr lang="en-US" altLang="zh-CN" b="1" err="1">
                  <a:solidFill>
                    <a:schemeClr val="bg1"/>
                  </a:solidFill>
                  <a:latin typeface="Calibri" panose="020F0502020204030204" pitchFamily="34" charset="0"/>
                  <a:cs typeface="Calibri" panose="020F0502020204030204" pitchFamily="34" charset="0"/>
                </a:rPr>
                <a:t>Pommranz</a:t>
              </a:r>
              <a:endParaRPr lang="zh-CN" altLang="en-US" b="1" err="1">
                <a:solidFill>
                  <a:schemeClr val="bg1"/>
                </a:solidFill>
                <a:latin typeface="Calibri" panose="020F0502020204030204" pitchFamily="34" charset="0"/>
                <a:cs typeface="Calibri" panose="020F0502020204030204" pitchFamily="34" charset="0"/>
              </a:endParaRPr>
            </a:p>
          </p:txBody>
        </p:sp>
      </p:grpSp>
      <p:sp>
        <p:nvSpPr>
          <p:cNvPr id="8" name="Text Placeholder 7">
            <a:extLst>
              <a:ext uri="{FF2B5EF4-FFF2-40B4-BE49-F238E27FC236}">
                <a16:creationId xmlns:a16="http://schemas.microsoft.com/office/drawing/2014/main" id="{45F2A8AE-F589-6CD3-815A-CF2ABE681510}"/>
              </a:ext>
            </a:extLst>
          </p:cNvPr>
          <p:cNvSpPr>
            <a:spLocks noGrp="1"/>
          </p:cNvSpPr>
          <p:nvPr>
            <p:ph type="body" sz="quarter" idx="17"/>
          </p:nvPr>
        </p:nvSpPr>
        <p:spPr/>
        <p:txBody>
          <a:bodyPr/>
          <a:lstStyle/>
          <a:p>
            <a:endParaRPr lang="zh-CN" altLang="en-US"/>
          </a:p>
        </p:txBody>
      </p:sp>
    </p:spTree>
    <p:custDataLst>
      <p:tags r:id="rId1"/>
    </p:custDataLst>
    <p:extLst>
      <p:ext uri="{BB962C8B-B14F-4D97-AF65-F5344CB8AC3E}">
        <p14:creationId xmlns:p14="http://schemas.microsoft.com/office/powerpoint/2010/main" val="1611157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B7CDF5B9-7639-24FC-4CCF-550601C5616A}"/>
              </a:ext>
            </a:extLst>
          </p:cNvPr>
          <p:cNvSpPr/>
          <p:nvPr/>
        </p:nvSpPr>
        <p:spPr>
          <a:xfrm>
            <a:off x="501650" y="5878553"/>
            <a:ext cx="2632928" cy="769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a:extLst>
              <a:ext uri="{FF2B5EF4-FFF2-40B4-BE49-F238E27FC236}">
                <a16:creationId xmlns:a16="http://schemas.microsoft.com/office/drawing/2014/main" id="{6789C654-75F6-DAC8-372D-40DD8A8DC7BD}"/>
              </a:ext>
            </a:extLst>
          </p:cNvPr>
          <p:cNvSpPr>
            <a:spLocks noGrp="1"/>
          </p:cNvSpPr>
          <p:nvPr>
            <p:ph type="title"/>
          </p:nvPr>
        </p:nvSpPr>
        <p:spPr/>
        <p:txBody>
          <a:bodyPr/>
          <a:lstStyle/>
          <a:p>
            <a:r>
              <a:rPr lang="en-US" altLang="zh-CN"/>
              <a:t>Challenges of </a:t>
            </a:r>
            <a:r>
              <a:rPr lang="en-US" altLang="zh-CN" err="1"/>
              <a:t>OpenGate</a:t>
            </a:r>
            <a:r>
              <a:rPr lang="en-US" altLang="zh-CN"/>
              <a:t> simulation with XCAT phantom</a:t>
            </a:r>
            <a:endParaRPr lang="zh-CN" altLang="en-US"/>
          </a:p>
        </p:txBody>
      </p:sp>
      <p:grpSp>
        <p:nvGrpSpPr>
          <p:cNvPr id="3" name="Group 2">
            <a:extLst>
              <a:ext uri="{FF2B5EF4-FFF2-40B4-BE49-F238E27FC236}">
                <a16:creationId xmlns:a16="http://schemas.microsoft.com/office/drawing/2014/main" id="{2DA71EA9-0963-37BC-47E8-E20F28C45E64}"/>
              </a:ext>
            </a:extLst>
          </p:cNvPr>
          <p:cNvGrpSpPr/>
          <p:nvPr/>
        </p:nvGrpSpPr>
        <p:grpSpPr>
          <a:xfrm>
            <a:off x="198186" y="1037771"/>
            <a:ext cx="11585826" cy="2552168"/>
            <a:chOff x="198186" y="947457"/>
            <a:chExt cx="11585826" cy="2552168"/>
          </a:xfrm>
        </p:grpSpPr>
        <p:pic>
          <p:nvPicPr>
            <p:cNvPr id="4" name="Grafik 10">
              <a:extLst>
                <a:ext uri="{FF2B5EF4-FFF2-40B4-BE49-F238E27FC236}">
                  <a16:creationId xmlns:a16="http://schemas.microsoft.com/office/drawing/2014/main" id="{13C408F4-9BBC-162B-A2FB-22FE34E48C70}"/>
                </a:ext>
              </a:extLst>
            </p:cNvPr>
            <p:cNvPicPr>
              <a:picLocks noChangeAspect="1"/>
            </p:cNvPicPr>
            <p:nvPr/>
          </p:nvPicPr>
          <p:blipFill>
            <a:blip r:embed="rId3"/>
            <a:srcRect l="27331" r="64538" b="21586"/>
            <a:stretch/>
          </p:blipFill>
          <p:spPr>
            <a:xfrm flipH="1">
              <a:off x="702647" y="974089"/>
              <a:ext cx="812800" cy="1850289"/>
            </a:xfrm>
            <a:prstGeom prst="roundRect">
              <a:avLst/>
            </a:prstGeom>
          </p:spPr>
        </p:pic>
        <p:sp>
          <p:nvSpPr>
            <p:cNvPr id="5" name="Pfeil: nach rechts 13">
              <a:extLst>
                <a:ext uri="{FF2B5EF4-FFF2-40B4-BE49-F238E27FC236}">
                  <a16:creationId xmlns:a16="http://schemas.microsoft.com/office/drawing/2014/main" id="{CBC7148A-AB7B-8707-76D3-C85539C6298C}"/>
                </a:ext>
              </a:extLst>
            </p:cNvPr>
            <p:cNvSpPr/>
            <p:nvPr/>
          </p:nvSpPr>
          <p:spPr>
            <a:xfrm>
              <a:off x="1846692" y="1852466"/>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rechts 14">
              <a:extLst>
                <a:ext uri="{FF2B5EF4-FFF2-40B4-BE49-F238E27FC236}">
                  <a16:creationId xmlns:a16="http://schemas.microsoft.com/office/drawing/2014/main" id="{59941E89-596B-8A91-DA54-FF233354EA81}"/>
                </a:ext>
              </a:extLst>
            </p:cNvPr>
            <p:cNvSpPr/>
            <p:nvPr/>
          </p:nvSpPr>
          <p:spPr>
            <a:xfrm>
              <a:off x="4645556" y="1852467"/>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16">
              <a:extLst>
                <a:ext uri="{FF2B5EF4-FFF2-40B4-BE49-F238E27FC236}">
                  <a16:creationId xmlns:a16="http://schemas.microsoft.com/office/drawing/2014/main" id="{2FF87720-5C39-497D-635E-D9101E4AB28F}"/>
                </a:ext>
              </a:extLst>
            </p:cNvPr>
            <p:cNvSpPr txBox="1"/>
            <p:nvPr/>
          </p:nvSpPr>
          <p:spPr>
            <a:xfrm>
              <a:off x="2918965" y="2829513"/>
              <a:ext cx="1134541"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kumimoji="0" lang="de-DE" b="0" i="0" u="none" strike="noStrike" kern="1200" cap="none" spc="0" normalizeH="0" baseline="0" noProof="0">
                  <a:ln>
                    <a:noFill/>
                  </a:ln>
                  <a:solidFill>
                    <a:srgbClr val="3C3C41"/>
                  </a:solidFill>
                  <a:effectLst/>
                  <a:uLnTx/>
                  <a:uFillTx/>
                  <a:latin typeface="Calibri"/>
                  <a:ea typeface="+mn-ea"/>
                  <a:cs typeface="+mn-cs"/>
                </a:rPr>
                <a:t>GATE </a:t>
              </a:r>
              <a:r>
                <a:rPr kumimoji="0" lang="de-DE" b="0" i="0" u="none" strike="noStrike" kern="1200" cap="none" spc="0" normalizeH="0" baseline="0" noProof="0" err="1">
                  <a:ln>
                    <a:noFill/>
                  </a:ln>
                  <a:solidFill>
                    <a:srgbClr val="3C3C41"/>
                  </a:solidFill>
                  <a:effectLst/>
                  <a:uLnTx/>
                  <a:uFillTx/>
                  <a:latin typeface="Calibri"/>
                  <a:ea typeface="+mn-ea"/>
                  <a:cs typeface="+mn-cs"/>
                </a:rPr>
                <a:t>model</a:t>
              </a:r>
              <a:endParaRPr kumimoji="0" lang="de-DE" b="0" i="0" u="none" strike="noStrike" kern="1200" cap="none" spc="0" normalizeH="0" baseline="0" noProof="0">
                <a:ln>
                  <a:noFill/>
                </a:ln>
                <a:solidFill>
                  <a:srgbClr val="3C3C41"/>
                </a:solidFill>
                <a:effectLst/>
                <a:uLnTx/>
                <a:uFillTx/>
                <a:latin typeface="Calibri"/>
                <a:ea typeface="+mn-ea"/>
                <a:cs typeface="+mn-cs"/>
              </a:endParaRPr>
            </a:p>
          </p:txBody>
        </p:sp>
        <p:sp>
          <p:nvSpPr>
            <p:cNvPr id="8" name="Pfeil: nach rechts 18">
              <a:extLst>
                <a:ext uri="{FF2B5EF4-FFF2-40B4-BE49-F238E27FC236}">
                  <a16:creationId xmlns:a16="http://schemas.microsoft.com/office/drawing/2014/main" id="{2B48C7E2-1789-4FA4-F50A-4E5DA70EAEA1}"/>
                </a:ext>
              </a:extLst>
            </p:cNvPr>
            <p:cNvSpPr/>
            <p:nvPr/>
          </p:nvSpPr>
          <p:spPr>
            <a:xfrm>
              <a:off x="9636476" y="1806061"/>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19">
              <a:extLst>
                <a:ext uri="{FF2B5EF4-FFF2-40B4-BE49-F238E27FC236}">
                  <a16:creationId xmlns:a16="http://schemas.microsoft.com/office/drawing/2014/main" id="{5CEC7A1C-C866-7BC8-31AC-0D7B90A517D0}"/>
                </a:ext>
              </a:extLst>
            </p:cNvPr>
            <p:cNvPicPr>
              <a:picLocks noChangeAspect="1"/>
            </p:cNvPicPr>
            <p:nvPr/>
          </p:nvPicPr>
          <p:blipFill>
            <a:blip r:embed="rId3"/>
            <a:srcRect l="83325" r="412" b="15270"/>
            <a:stretch/>
          </p:blipFill>
          <p:spPr>
            <a:xfrm>
              <a:off x="10158412" y="947457"/>
              <a:ext cx="1625600" cy="1999306"/>
            </a:xfrm>
            <a:prstGeom prst="rect">
              <a:avLst/>
            </a:prstGeom>
          </p:spPr>
        </p:pic>
        <p:sp>
          <p:nvSpPr>
            <p:cNvPr id="10" name="Textfeld 21">
              <a:extLst>
                <a:ext uri="{FF2B5EF4-FFF2-40B4-BE49-F238E27FC236}">
                  <a16:creationId xmlns:a16="http://schemas.microsoft.com/office/drawing/2014/main" id="{5AE4A851-78A4-6604-566B-BE79225E2379}"/>
                </a:ext>
              </a:extLst>
            </p:cNvPr>
            <p:cNvSpPr txBox="1"/>
            <p:nvPr/>
          </p:nvSpPr>
          <p:spPr>
            <a:xfrm>
              <a:off x="10510230" y="2777821"/>
              <a:ext cx="1063946"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lang="de-DE">
                  <a:solidFill>
                    <a:srgbClr val="3C3C41"/>
                  </a:solidFill>
                  <a:latin typeface="Calibri"/>
                </a:rPr>
                <a:t>Image Data</a:t>
              </a:r>
              <a:endParaRPr kumimoji="0" lang="de-DE" b="0" i="0" u="none" strike="noStrike" kern="1200" cap="none" spc="0" normalizeH="0" baseline="0" noProof="0">
                <a:ln>
                  <a:noFill/>
                </a:ln>
                <a:solidFill>
                  <a:srgbClr val="3C3C41"/>
                </a:solidFill>
                <a:effectLst/>
                <a:uLnTx/>
                <a:uFillTx/>
                <a:latin typeface="Calibri"/>
                <a:ea typeface="+mn-ea"/>
                <a:cs typeface="+mn-cs"/>
              </a:endParaRPr>
            </a:p>
          </p:txBody>
        </p:sp>
        <p:sp>
          <p:nvSpPr>
            <p:cNvPr id="11" name="Textfeld 22">
              <a:extLst>
                <a:ext uri="{FF2B5EF4-FFF2-40B4-BE49-F238E27FC236}">
                  <a16:creationId xmlns:a16="http://schemas.microsoft.com/office/drawing/2014/main" id="{764DFF5B-9328-91EE-0C4F-759CC6719D43}"/>
                </a:ext>
              </a:extLst>
            </p:cNvPr>
            <p:cNvSpPr txBox="1"/>
            <p:nvPr/>
          </p:nvSpPr>
          <p:spPr>
            <a:xfrm>
              <a:off x="198186" y="2810847"/>
              <a:ext cx="1821721" cy="688778"/>
            </a:xfrm>
            <a:prstGeom prst="rect">
              <a:avLst/>
            </a:prstGeom>
            <a:noFill/>
          </p:spPr>
          <p:txBody>
            <a:bodyPr wrap="square" lIns="0" tIns="0" rIns="0" rtlCol="0">
              <a:spAutoFit/>
            </a:bodyPr>
            <a:lstStyle/>
            <a:p>
              <a:pPr marL="0" marR="0" indent="0" algn="ctr" defTabSz="914400" rtl="0" eaLnBrk="1" fontAlgn="auto" latinLnBrk="0" hangingPunct="1">
                <a:lnSpc>
                  <a:spcPct val="120000"/>
                </a:lnSpc>
                <a:spcBef>
                  <a:spcPts val="0"/>
                </a:spcBef>
                <a:spcAft>
                  <a:spcPts val="0"/>
                </a:spcAft>
                <a:buClrTx/>
                <a:buSzTx/>
                <a:buFontTx/>
                <a:buNone/>
                <a:tabLst/>
              </a:pPr>
              <a:r>
                <a:rPr lang="de-DE">
                  <a:solidFill>
                    <a:srgbClr val="3C3C41"/>
                  </a:solidFill>
                  <a:latin typeface="Calibri"/>
                </a:rPr>
                <a:t>Patient Simulation Model</a:t>
              </a:r>
              <a:endParaRPr kumimoji="0" lang="de-DE" b="0" i="0" u="none" strike="noStrike" kern="1200" cap="none" spc="0" normalizeH="0" baseline="0" noProof="0">
                <a:ln>
                  <a:noFill/>
                </a:ln>
                <a:solidFill>
                  <a:srgbClr val="3C3C41"/>
                </a:solidFill>
                <a:effectLst/>
                <a:uLnTx/>
                <a:uFillTx/>
                <a:latin typeface="Calibri"/>
                <a:ea typeface="+mn-ea"/>
                <a:cs typeface="+mn-cs"/>
              </a:endParaRPr>
            </a:p>
          </p:txBody>
        </p:sp>
        <p:sp>
          <p:nvSpPr>
            <p:cNvPr id="12" name="Pfeil: nach rechts 25">
              <a:extLst>
                <a:ext uri="{FF2B5EF4-FFF2-40B4-BE49-F238E27FC236}">
                  <a16:creationId xmlns:a16="http://schemas.microsoft.com/office/drawing/2014/main" id="{44C4867A-10C9-5945-2CF4-E27348BB0DE3}"/>
                </a:ext>
              </a:extLst>
            </p:cNvPr>
            <p:cNvSpPr/>
            <p:nvPr/>
          </p:nvSpPr>
          <p:spPr>
            <a:xfrm>
              <a:off x="6522260" y="1852468"/>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4">
              <a:extLst>
                <a:ext uri="{FF2B5EF4-FFF2-40B4-BE49-F238E27FC236}">
                  <a16:creationId xmlns:a16="http://schemas.microsoft.com/office/drawing/2014/main" id="{9B48D0B5-CA4A-1A40-8FE8-D1561F3C2B84}"/>
                </a:ext>
              </a:extLst>
            </p:cNvPr>
            <p:cNvPicPr>
              <a:picLocks noChangeAspect="1"/>
            </p:cNvPicPr>
            <p:nvPr/>
          </p:nvPicPr>
          <p:blipFill>
            <a:blip r:embed="rId4"/>
            <a:srcRect l="7683" t="5397" b="10829"/>
            <a:stretch/>
          </p:blipFill>
          <p:spPr>
            <a:xfrm>
              <a:off x="2507665" y="1097337"/>
              <a:ext cx="2018350" cy="1717521"/>
            </a:xfrm>
            <a:prstGeom prst="rect">
              <a:avLst/>
            </a:prstGeom>
          </p:spPr>
        </p:pic>
        <p:grpSp>
          <p:nvGrpSpPr>
            <p:cNvPr id="14" name="Group 13">
              <a:extLst>
                <a:ext uri="{FF2B5EF4-FFF2-40B4-BE49-F238E27FC236}">
                  <a16:creationId xmlns:a16="http://schemas.microsoft.com/office/drawing/2014/main" id="{95A51A79-84A3-094C-335E-C6444922DDF3}"/>
                </a:ext>
              </a:extLst>
            </p:cNvPr>
            <p:cNvGrpSpPr/>
            <p:nvPr/>
          </p:nvGrpSpPr>
          <p:grpSpPr>
            <a:xfrm>
              <a:off x="6850743" y="1593906"/>
              <a:ext cx="1326197" cy="1582882"/>
              <a:chOff x="5508496" y="2001405"/>
              <a:chExt cx="1326197" cy="1582882"/>
            </a:xfrm>
          </p:grpSpPr>
          <p:sp>
            <p:nvSpPr>
              <p:cNvPr id="26" name="Textfeld 23">
                <a:extLst>
                  <a:ext uri="{FF2B5EF4-FFF2-40B4-BE49-F238E27FC236}">
                    <a16:creationId xmlns:a16="http://schemas.microsoft.com/office/drawing/2014/main" id="{C41D4376-0613-EC00-0611-E158776E6B28}"/>
                  </a:ext>
                </a:extLst>
              </p:cNvPr>
              <p:cNvSpPr txBox="1"/>
              <p:nvPr/>
            </p:nvSpPr>
            <p:spPr>
              <a:xfrm>
                <a:off x="5508496" y="2895509"/>
                <a:ext cx="1326197" cy="688778"/>
              </a:xfrm>
              <a:prstGeom prst="rect">
                <a:avLst/>
              </a:prstGeom>
              <a:noFill/>
            </p:spPr>
            <p:txBody>
              <a:bodyPr wrap="none" lIns="0" tIns="0" rIns="0" rtlCol="0">
                <a:spAutoFit/>
              </a:bodyPr>
              <a:lstStyle/>
              <a:p>
                <a:pPr marL="0" marR="0" indent="0" algn="ctr" defTabSz="914400" rtl="0" eaLnBrk="1" fontAlgn="auto" latinLnBrk="0" hangingPunct="1">
                  <a:lnSpc>
                    <a:spcPct val="120000"/>
                  </a:lnSpc>
                  <a:spcBef>
                    <a:spcPts val="0"/>
                  </a:spcBef>
                  <a:spcAft>
                    <a:spcPts val="0"/>
                  </a:spcAft>
                  <a:buClrTx/>
                  <a:buSzTx/>
                  <a:buFontTx/>
                  <a:buNone/>
                  <a:tabLst/>
                </a:pPr>
                <a:r>
                  <a:rPr kumimoji="0" lang="de-DE" b="0" i="0" u="none" strike="noStrike" kern="1200" cap="none" spc="0" normalizeH="0" baseline="0" noProof="0">
                    <a:ln>
                      <a:noFill/>
                    </a:ln>
                    <a:solidFill>
                      <a:srgbClr val="3C3C41"/>
                    </a:solidFill>
                    <a:effectLst/>
                    <a:uLnTx/>
                    <a:uFillTx/>
                    <a:latin typeface="Calibri"/>
                    <a:ea typeface="+mn-ea"/>
                    <a:cs typeface="+mn-cs"/>
                  </a:rPr>
                  <a:t>Listmode data</a:t>
                </a:r>
              </a:p>
              <a:p>
                <a:pPr marL="0" marR="0" indent="0" algn="ctr" defTabSz="914400" rtl="0" eaLnBrk="1" fontAlgn="auto" latinLnBrk="0" hangingPunct="1">
                  <a:lnSpc>
                    <a:spcPct val="120000"/>
                  </a:lnSpc>
                  <a:spcBef>
                    <a:spcPts val="0"/>
                  </a:spcBef>
                  <a:spcAft>
                    <a:spcPts val="0"/>
                  </a:spcAft>
                  <a:buClrTx/>
                  <a:buSzTx/>
                  <a:buFontTx/>
                  <a:buNone/>
                  <a:tabLst/>
                </a:pPr>
                <a:r>
                  <a:rPr kumimoji="0" lang="en-US" b="0" i="0" u="none" strike="noStrike" kern="1200" cap="none" spc="0" normalizeH="0" baseline="0" noProof="0">
                    <a:ln>
                      <a:noFill/>
                    </a:ln>
                    <a:solidFill>
                      <a:srgbClr val="3C3C41"/>
                    </a:solidFill>
                    <a:effectLst/>
                    <a:uLnTx/>
                    <a:uFillTx/>
                    <a:latin typeface="Calibri"/>
                    <a:ea typeface="+mn-ea"/>
                    <a:cs typeface="+mn-cs"/>
                  </a:rPr>
                  <a:t>(</a:t>
                </a:r>
                <a:r>
                  <a:rPr lang="en-GB"/>
                  <a:t>proprietary</a:t>
                </a:r>
                <a:r>
                  <a:rPr kumimoji="0" lang="en-US" b="0" i="0" u="none" strike="noStrike" kern="1200" cap="none" spc="0" normalizeH="0" baseline="0" noProof="0">
                    <a:ln>
                      <a:noFill/>
                    </a:ln>
                    <a:solidFill>
                      <a:srgbClr val="3C3C41"/>
                    </a:solidFill>
                    <a:effectLst/>
                    <a:uLnTx/>
                    <a:uFillTx/>
                    <a:latin typeface="Calibri"/>
                    <a:ea typeface="+mn-ea"/>
                    <a:cs typeface="+mn-cs"/>
                  </a:rPr>
                  <a:t>)</a:t>
                </a:r>
                <a:endParaRPr kumimoji="0" lang="de-DE" b="0" i="0" u="none" strike="noStrike" kern="1200" cap="none" spc="0" normalizeH="0" baseline="0" noProof="0">
                  <a:ln>
                    <a:noFill/>
                  </a:ln>
                  <a:solidFill>
                    <a:srgbClr val="3C3C41"/>
                  </a:solidFill>
                  <a:effectLst/>
                  <a:uLnTx/>
                  <a:uFillTx/>
                  <a:latin typeface="Calibri"/>
                  <a:ea typeface="+mn-ea"/>
                  <a:cs typeface="+mn-cs"/>
                </a:endParaRPr>
              </a:p>
            </p:txBody>
          </p:sp>
          <p:pic>
            <p:nvPicPr>
              <p:cNvPr id="27" name="Picture 26" descr="A black and white square with lines&#10;&#10;Description automatically generated">
                <a:extLst>
                  <a:ext uri="{FF2B5EF4-FFF2-40B4-BE49-F238E27FC236}">
                    <a16:creationId xmlns:a16="http://schemas.microsoft.com/office/drawing/2014/main" id="{64FC3F45-8EBA-638C-0165-887A973175F4}"/>
                  </a:ext>
                </a:extLst>
              </p:cNvPr>
              <p:cNvPicPr>
                <a:picLocks noChangeAspect="1"/>
              </p:cNvPicPr>
              <p:nvPr/>
            </p:nvPicPr>
            <p:blipFill>
              <a:blip r:embed="rId5">
                <a:clrChange>
                  <a:clrFrom>
                    <a:srgbClr val="F0F0F0"/>
                  </a:clrFrom>
                  <a:clrTo>
                    <a:srgbClr val="F0F0F0">
                      <a:alpha val="0"/>
                    </a:srgbClr>
                  </a:clrTo>
                </a:clrChange>
              </a:blip>
              <a:srcRect l="26804" t="27196" r="26720" b="26790"/>
              <a:stretch/>
            </p:blipFill>
            <p:spPr>
              <a:xfrm>
                <a:off x="5730566" y="2001405"/>
                <a:ext cx="882059" cy="873280"/>
              </a:xfrm>
              <a:prstGeom prst="rect">
                <a:avLst/>
              </a:prstGeom>
            </p:spPr>
          </p:pic>
        </p:grpSp>
        <p:sp>
          <p:nvSpPr>
            <p:cNvPr id="15" name="Pfeil: nach rechts 18">
              <a:extLst>
                <a:ext uri="{FF2B5EF4-FFF2-40B4-BE49-F238E27FC236}">
                  <a16:creationId xmlns:a16="http://schemas.microsoft.com/office/drawing/2014/main" id="{B5069DB7-70F1-325F-CFDB-5A5887094C45}"/>
                </a:ext>
              </a:extLst>
            </p:cNvPr>
            <p:cNvSpPr/>
            <p:nvPr/>
          </p:nvSpPr>
          <p:spPr>
            <a:xfrm>
              <a:off x="8091111" y="1852467"/>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tangle: Rounded Corners 15">
              <a:extLst>
                <a:ext uri="{FF2B5EF4-FFF2-40B4-BE49-F238E27FC236}">
                  <a16:creationId xmlns:a16="http://schemas.microsoft.com/office/drawing/2014/main" id="{43B37987-44E5-1521-A7F7-08F197AB5E56}"/>
                </a:ext>
              </a:extLst>
            </p:cNvPr>
            <p:cNvSpPr/>
            <p:nvPr/>
          </p:nvSpPr>
          <p:spPr>
            <a:xfrm>
              <a:off x="2044704" y="1037771"/>
              <a:ext cx="6206667" cy="2148122"/>
            </a:xfrm>
            <a:prstGeom prst="roundRect">
              <a:avLst>
                <a:gd name="adj" fmla="val 7130"/>
              </a:avLst>
            </a:prstGeom>
            <a:noFill/>
            <a:ln w="254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661BE05C-CBB5-65C8-5707-3EC3F282ED82}"/>
                </a:ext>
              </a:extLst>
            </p:cNvPr>
            <p:cNvGrpSpPr/>
            <p:nvPr/>
          </p:nvGrpSpPr>
          <p:grpSpPr>
            <a:xfrm>
              <a:off x="8334227" y="1536871"/>
              <a:ext cx="1506353" cy="1423440"/>
              <a:chOff x="7745121" y="2068217"/>
              <a:chExt cx="1506353" cy="1423440"/>
            </a:xfrm>
          </p:grpSpPr>
          <p:sp>
            <p:nvSpPr>
              <p:cNvPr id="24" name="Textfeld 28">
                <a:extLst>
                  <a:ext uri="{FF2B5EF4-FFF2-40B4-BE49-F238E27FC236}">
                    <a16:creationId xmlns:a16="http://schemas.microsoft.com/office/drawing/2014/main" id="{71055215-451D-BF04-DB72-A377E87E8BE5}"/>
                  </a:ext>
                </a:extLst>
              </p:cNvPr>
              <p:cNvSpPr txBox="1"/>
              <p:nvPr/>
            </p:nvSpPr>
            <p:spPr>
              <a:xfrm>
                <a:off x="7745121" y="2891493"/>
                <a:ext cx="1506353" cy="600164"/>
              </a:xfrm>
              <a:prstGeom prst="rect">
                <a:avLst/>
              </a:prstGeom>
              <a:noFill/>
            </p:spPr>
            <p:txBody>
              <a:bodyPr wrap="square" lIns="0" tIns="0" rIns="0" rtlCol="0">
                <a:spAutoFit/>
              </a:bodyPr>
              <a:lstStyle/>
              <a:p>
                <a:pPr marL="0" marR="0" indent="0" algn="ctr" defTabSz="914400" rtl="0" eaLnBrk="1" fontAlgn="auto" latinLnBrk="0" hangingPunct="1">
                  <a:spcBef>
                    <a:spcPts val="0"/>
                  </a:spcBef>
                  <a:spcAft>
                    <a:spcPts val="0"/>
                  </a:spcAft>
                  <a:buClrTx/>
                  <a:buSzTx/>
                  <a:buFontTx/>
                  <a:buNone/>
                  <a:tabLst/>
                </a:pPr>
                <a:r>
                  <a:rPr kumimoji="0" lang="en-US" altLang="zh-CN" b="0" i="0" u="none" strike="noStrike" kern="1200" cap="none" spc="0" normalizeH="0" baseline="0" noProof="0">
                    <a:ln>
                      <a:noFill/>
                    </a:ln>
                    <a:solidFill>
                      <a:srgbClr val="3C3C41"/>
                    </a:solidFill>
                    <a:effectLst/>
                    <a:uLnTx/>
                    <a:uFillTx/>
                    <a:latin typeface="Calibri"/>
                    <a:ea typeface="+mn-ea"/>
                    <a:cs typeface="+mn-cs"/>
                  </a:rPr>
                  <a:t>Offline Image reconstruction</a:t>
                </a:r>
                <a:endParaRPr kumimoji="0" lang="de-DE" b="0" i="0" u="none" strike="noStrike" kern="1200" cap="none" spc="0" normalizeH="0" baseline="0" noProof="0">
                  <a:ln>
                    <a:noFill/>
                  </a:ln>
                  <a:solidFill>
                    <a:srgbClr val="3C3C41"/>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7034E2D1-ADF2-ABA4-86FE-3790DE43A544}"/>
                  </a:ext>
                </a:extLst>
              </p:cNvPr>
              <p:cNvPicPr>
                <a:picLocks noChangeAspect="1"/>
              </p:cNvPicPr>
              <p:nvPr/>
            </p:nvPicPr>
            <p:blipFill>
              <a:blip r:embed="rId6"/>
              <a:srcRect l="16353" t="7615" r="13690" b="7956"/>
              <a:stretch/>
            </p:blipFill>
            <p:spPr>
              <a:xfrm>
                <a:off x="8023941" y="2068217"/>
                <a:ext cx="873361" cy="792000"/>
              </a:xfrm>
              <a:prstGeom prst="rect">
                <a:avLst/>
              </a:prstGeom>
            </p:spPr>
          </p:pic>
        </p:grpSp>
        <p:grpSp>
          <p:nvGrpSpPr>
            <p:cNvPr id="18" name="Group 17">
              <a:extLst>
                <a:ext uri="{FF2B5EF4-FFF2-40B4-BE49-F238E27FC236}">
                  <a16:creationId xmlns:a16="http://schemas.microsoft.com/office/drawing/2014/main" id="{350239B3-4344-FF99-A72A-327FEB610D8E}"/>
                </a:ext>
              </a:extLst>
            </p:cNvPr>
            <p:cNvGrpSpPr/>
            <p:nvPr/>
          </p:nvGrpSpPr>
          <p:grpSpPr>
            <a:xfrm>
              <a:off x="5119188" y="1378148"/>
              <a:ext cx="1193571" cy="1629555"/>
              <a:chOff x="4565650" y="4502150"/>
              <a:chExt cx="1193571" cy="1629555"/>
            </a:xfrm>
          </p:grpSpPr>
          <p:sp>
            <p:nvSpPr>
              <p:cNvPr id="19" name="Textfeld 24">
                <a:extLst>
                  <a:ext uri="{FF2B5EF4-FFF2-40B4-BE49-F238E27FC236}">
                    <a16:creationId xmlns:a16="http://schemas.microsoft.com/office/drawing/2014/main" id="{DBA789D7-FCE0-9149-2B89-4CC1DA55EDE2}"/>
                  </a:ext>
                </a:extLst>
              </p:cNvPr>
              <p:cNvSpPr txBox="1"/>
              <p:nvPr/>
            </p:nvSpPr>
            <p:spPr>
              <a:xfrm>
                <a:off x="4769518" y="5775325"/>
                <a:ext cx="848053"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kumimoji="0" lang="de-DE" b="0" i="0" u="none" strike="noStrike" kern="1200" cap="none" spc="0" normalizeH="0" baseline="0" noProof="0">
                    <a:ln>
                      <a:noFill/>
                    </a:ln>
                    <a:solidFill>
                      <a:srgbClr val="3C3C41"/>
                    </a:solidFill>
                    <a:effectLst/>
                    <a:uLnTx/>
                    <a:uFillTx/>
                    <a:latin typeface="Calibri"/>
                    <a:ea typeface="+mn-ea"/>
                    <a:cs typeface="+mn-cs"/>
                  </a:rPr>
                  <a:t>Root2lm </a:t>
                </a:r>
              </a:p>
            </p:txBody>
          </p:sp>
          <p:pic>
            <p:nvPicPr>
              <p:cNvPr id="20" name="Picture 19" descr="A black background with white text&#10;&#10;Description automatically generated">
                <a:extLst>
                  <a:ext uri="{FF2B5EF4-FFF2-40B4-BE49-F238E27FC236}">
                    <a16:creationId xmlns:a16="http://schemas.microsoft.com/office/drawing/2014/main" id="{6ECF1921-0C5D-550A-D541-6D7568C4C822}"/>
                  </a:ext>
                </a:extLst>
              </p:cNvPr>
              <p:cNvPicPr>
                <a:picLocks noChangeAspect="1"/>
              </p:cNvPicPr>
              <p:nvPr/>
            </p:nvPicPr>
            <p:blipFill>
              <a:blip r:embed="rId7"/>
              <a:stretch>
                <a:fillRect/>
              </a:stretch>
            </p:blipFill>
            <p:spPr>
              <a:xfrm>
                <a:off x="4893809" y="4623515"/>
                <a:ext cx="791520" cy="225143"/>
              </a:xfrm>
              <a:prstGeom prst="rect">
                <a:avLst/>
              </a:prstGeom>
            </p:spPr>
          </p:pic>
          <p:pic>
            <p:nvPicPr>
              <p:cNvPr id="21" name="Picture 20" descr="A black and white square with lines&#10;&#10;Description automatically generated">
                <a:extLst>
                  <a:ext uri="{FF2B5EF4-FFF2-40B4-BE49-F238E27FC236}">
                    <a16:creationId xmlns:a16="http://schemas.microsoft.com/office/drawing/2014/main" id="{9C044921-6C88-25A7-7596-03499C8F3994}"/>
                  </a:ext>
                </a:extLst>
              </p:cNvPr>
              <p:cNvPicPr>
                <a:picLocks noChangeAspect="1"/>
              </p:cNvPicPr>
              <p:nvPr/>
            </p:nvPicPr>
            <p:blipFill>
              <a:blip r:embed="rId5">
                <a:clrChange>
                  <a:clrFrom>
                    <a:srgbClr val="F0F0F0"/>
                  </a:clrFrom>
                  <a:clrTo>
                    <a:srgbClr val="F0F0F0">
                      <a:alpha val="0"/>
                    </a:srgbClr>
                  </a:clrTo>
                </a:clrChange>
              </a:blip>
              <a:srcRect l="26804" t="27196" r="26720" b="26790"/>
              <a:stretch/>
            </p:blipFill>
            <p:spPr>
              <a:xfrm>
                <a:off x="4924782" y="5071400"/>
                <a:ext cx="638275" cy="631922"/>
              </a:xfrm>
              <a:prstGeom prst="rect">
                <a:avLst/>
              </a:prstGeom>
            </p:spPr>
          </p:pic>
          <p:sp>
            <p:nvSpPr>
              <p:cNvPr id="22" name="Arrow: Curved Right 21">
                <a:extLst>
                  <a:ext uri="{FF2B5EF4-FFF2-40B4-BE49-F238E27FC236}">
                    <a16:creationId xmlns:a16="http://schemas.microsoft.com/office/drawing/2014/main" id="{99F0987C-F5A9-B1FE-919A-9BD5FC8B1E08}"/>
                  </a:ext>
                </a:extLst>
              </p:cNvPr>
              <p:cNvSpPr/>
              <p:nvPr/>
            </p:nvSpPr>
            <p:spPr>
              <a:xfrm>
                <a:off x="4637075" y="4754354"/>
                <a:ext cx="231484" cy="502035"/>
              </a:xfrm>
              <a:prstGeom prst="curved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Rectangle: Rounded Corners 22">
                <a:extLst>
                  <a:ext uri="{FF2B5EF4-FFF2-40B4-BE49-F238E27FC236}">
                    <a16:creationId xmlns:a16="http://schemas.microsoft.com/office/drawing/2014/main" id="{A5D8931F-32A3-B0CB-6777-5F6799152AAE}"/>
                  </a:ext>
                </a:extLst>
              </p:cNvPr>
              <p:cNvSpPr/>
              <p:nvPr/>
            </p:nvSpPr>
            <p:spPr>
              <a:xfrm>
                <a:off x="4565650" y="4502150"/>
                <a:ext cx="1193571" cy="1273175"/>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8" name="Group 27">
            <a:extLst>
              <a:ext uri="{FF2B5EF4-FFF2-40B4-BE49-F238E27FC236}">
                <a16:creationId xmlns:a16="http://schemas.microsoft.com/office/drawing/2014/main" id="{939EFBC4-8007-C408-E428-EEFE61C3E853}"/>
              </a:ext>
            </a:extLst>
          </p:cNvPr>
          <p:cNvGrpSpPr/>
          <p:nvPr/>
        </p:nvGrpSpPr>
        <p:grpSpPr>
          <a:xfrm>
            <a:off x="54491" y="3668304"/>
            <a:ext cx="5528116" cy="3099772"/>
            <a:chOff x="54491" y="3668304"/>
            <a:chExt cx="5528116" cy="3099772"/>
          </a:xfrm>
        </p:grpSpPr>
        <p:sp>
          <p:nvSpPr>
            <p:cNvPr id="29" name="TextBox 28">
              <a:extLst>
                <a:ext uri="{FF2B5EF4-FFF2-40B4-BE49-F238E27FC236}">
                  <a16:creationId xmlns:a16="http://schemas.microsoft.com/office/drawing/2014/main" id="{843904F0-6771-04BF-66F4-5E724E4B3515}"/>
                </a:ext>
              </a:extLst>
            </p:cNvPr>
            <p:cNvSpPr txBox="1"/>
            <p:nvPr/>
          </p:nvSpPr>
          <p:spPr>
            <a:xfrm>
              <a:off x="141101" y="3668304"/>
              <a:ext cx="4890152" cy="559127"/>
            </a:xfrm>
            <a:prstGeom prst="rect">
              <a:avLst/>
            </a:prstGeom>
            <a:noFill/>
          </p:spPr>
          <p:txBody>
            <a:bodyPr wrap="square" lIns="0" tIns="0" rIns="0" rtlCol="0">
              <a:spAutoFit/>
            </a:bodyPr>
            <a:lstStyle/>
            <a:p>
              <a:pPr algn="l">
                <a:lnSpc>
                  <a:spcPts val="2000"/>
                </a:lnSpc>
              </a:pPr>
              <a:r>
                <a:rPr lang="en-US" altLang="zh-CN" b="1"/>
                <a:t>Challenge 1: dramatical increase of particles </a:t>
              </a:r>
            </a:p>
            <a:p>
              <a:pPr algn="l">
                <a:lnSpc>
                  <a:spcPts val="2000"/>
                </a:lnSpc>
              </a:pPr>
              <a:r>
                <a:rPr lang="en-US" altLang="zh-CN"/>
                <a:t>From simple geometries to patient-like phantom [4]</a:t>
              </a:r>
              <a:endParaRPr lang="zh-CN" altLang="en-US"/>
            </a:p>
          </p:txBody>
        </p:sp>
        <p:pic>
          <p:nvPicPr>
            <p:cNvPr id="30" name="Graphic 29" descr="Cube with solid fill">
              <a:extLst>
                <a:ext uri="{FF2B5EF4-FFF2-40B4-BE49-F238E27FC236}">
                  <a16:creationId xmlns:a16="http://schemas.microsoft.com/office/drawing/2014/main" id="{AF945E98-0191-F084-6D17-65078E418BF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6571" y="4268627"/>
              <a:ext cx="914400" cy="914400"/>
            </a:xfrm>
            <a:prstGeom prst="rect">
              <a:avLst/>
            </a:prstGeom>
          </p:spPr>
        </p:pic>
        <p:sp>
          <p:nvSpPr>
            <p:cNvPr id="31" name="TextBox 30">
              <a:extLst>
                <a:ext uri="{FF2B5EF4-FFF2-40B4-BE49-F238E27FC236}">
                  <a16:creationId xmlns:a16="http://schemas.microsoft.com/office/drawing/2014/main" id="{E6A3DC51-67D9-AFF7-7859-58BBB753EA0C}"/>
                </a:ext>
              </a:extLst>
            </p:cNvPr>
            <p:cNvSpPr txBox="1"/>
            <p:nvPr/>
          </p:nvSpPr>
          <p:spPr>
            <a:xfrm>
              <a:off x="54491" y="5183027"/>
              <a:ext cx="5528116" cy="1585049"/>
            </a:xfrm>
            <a:prstGeom prst="rect">
              <a:avLst/>
            </a:prstGeom>
            <a:noFill/>
          </p:spPr>
          <p:txBody>
            <a:bodyPr wrap="none" lIns="0" tIns="0" rIns="0" rtlCol="0">
              <a:spAutoFit/>
            </a:bodyPr>
            <a:lstStyle/>
            <a:p>
              <a:pPr algn="l">
                <a:lnSpc>
                  <a:spcPts val="2000"/>
                </a:lnSpc>
              </a:pPr>
              <a:r>
                <a:rPr lang="en-US" altLang="zh-CN"/>
                <a:t>Simple geometric cube:</a:t>
              </a:r>
            </a:p>
            <a:p>
              <a:pPr marL="285750" indent="-285750" algn="l">
                <a:lnSpc>
                  <a:spcPts val="2000"/>
                </a:lnSpc>
                <a:buFont typeface="Arial" panose="020B0604020202020204" pitchFamily="34" charset="0"/>
                <a:buChar char="•"/>
              </a:pPr>
              <a:r>
                <a:rPr lang="en-US" altLang="zh-CN"/>
                <a:t>100ml with 2kBq/ml activity </a:t>
              </a:r>
              <a:r>
                <a:rPr lang="en-US" altLang="zh-CN">
                  <a:sym typeface="Wingdings" panose="05000000000000000000" pitchFamily="2" charset="2"/>
                </a:rPr>
                <a:t> 200×10</a:t>
              </a:r>
              <a:r>
                <a:rPr lang="en-US" altLang="zh-CN" baseline="30000">
                  <a:sym typeface="Wingdings" panose="05000000000000000000" pitchFamily="2" charset="2"/>
                </a:rPr>
                <a:t>3</a:t>
              </a:r>
              <a:r>
                <a:rPr lang="en-US" altLang="zh-CN">
                  <a:sym typeface="Wingdings" panose="05000000000000000000" pitchFamily="2" charset="2"/>
                </a:rPr>
                <a:t> particles / sec;</a:t>
              </a:r>
            </a:p>
            <a:p>
              <a:pPr marL="742950" lvl="1" indent="-285750">
                <a:lnSpc>
                  <a:spcPts val="2000"/>
                </a:lnSpc>
                <a:buFont typeface="Arial" panose="020B0604020202020204" pitchFamily="34" charset="0"/>
                <a:buChar char="•"/>
              </a:pPr>
              <a:r>
                <a:rPr lang="en-US" altLang="zh-CN">
                  <a:sym typeface="Wingdings" panose="05000000000000000000" pitchFamily="2" charset="2"/>
                </a:rPr>
                <a:t>60 million particles</a:t>
              </a:r>
            </a:p>
            <a:p>
              <a:pPr algn="l">
                <a:lnSpc>
                  <a:spcPts val="2000"/>
                </a:lnSpc>
              </a:pPr>
              <a:r>
                <a:rPr lang="en-US" altLang="zh-CN">
                  <a:sym typeface="Wingdings" panose="05000000000000000000" pitchFamily="2" charset="2"/>
                </a:rPr>
                <a:t>Patient-like phantom:</a:t>
              </a:r>
            </a:p>
            <a:p>
              <a:pPr marL="285750" indent="-285750" algn="l">
                <a:lnSpc>
                  <a:spcPts val="2000"/>
                </a:lnSpc>
                <a:buFont typeface="Arial" panose="020B0604020202020204" pitchFamily="34" charset="0"/>
                <a:buChar char="•"/>
              </a:pPr>
              <a:r>
                <a:rPr lang="en-US" altLang="zh-CN">
                  <a:sym typeface="Wingdings" panose="05000000000000000000" pitchFamily="2" charset="2"/>
                </a:rPr>
                <a:t>3MBq/kg  189 million particles / sec. (300s) </a:t>
              </a:r>
            </a:p>
            <a:p>
              <a:pPr marL="742950" lvl="1" indent="-285750">
                <a:lnSpc>
                  <a:spcPts val="2000"/>
                </a:lnSpc>
                <a:buFont typeface="Arial" panose="020B0604020202020204" pitchFamily="34" charset="0"/>
                <a:buChar char="•"/>
              </a:pPr>
              <a:r>
                <a:rPr lang="en-US" altLang="zh-CN">
                  <a:sym typeface="Wingdings" panose="05000000000000000000" pitchFamily="2" charset="2"/>
                </a:rPr>
                <a:t>56 billion particles </a:t>
              </a:r>
              <a:r>
                <a:rPr lang="en-US" altLang="zh-CN" b="1">
                  <a:sym typeface="Wingdings" panose="05000000000000000000" pitchFamily="2" charset="2"/>
                </a:rPr>
                <a:t>(900 times more)</a:t>
              </a:r>
              <a:endParaRPr lang="zh-CN" altLang="en-US" b="1"/>
            </a:p>
          </p:txBody>
        </p:sp>
        <p:pic>
          <p:nvPicPr>
            <p:cNvPr id="32" name="Picture 31" descr="A back view of a person&#10;&#10;AI-generated content may be incorrect.">
              <a:extLst>
                <a:ext uri="{FF2B5EF4-FFF2-40B4-BE49-F238E27FC236}">
                  <a16:creationId xmlns:a16="http://schemas.microsoft.com/office/drawing/2014/main" id="{603E3D18-22D1-A094-F1D5-FC30B88D1DF7}"/>
                </a:ext>
              </a:extLst>
            </p:cNvPr>
            <p:cNvPicPr>
              <a:picLocks noChangeAspect="1"/>
            </p:cNvPicPr>
            <p:nvPr/>
          </p:nvPicPr>
          <p:blipFill>
            <a:blip r:embed="rId10"/>
            <a:srcRect l="19433" t="1703" r="19503" b="2128"/>
            <a:stretch>
              <a:fillRect/>
            </a:stretch>
          </p:blipFill>
          <p:spPr>
            <a:xfrm rot="5400000">
              <a:off x="2565189" y="3623468"/>
              <a:ext cx="960588" cy="2269264"/>
            </a:xfrm>
            <a:prstGeom prst="rect">
              <a:avLst/>
            </a:prstGeom>
          </p:spPr>
        </p:pic>
        <p:sp>
          <p:nvSpPr>
            <p:cNvPr id="33" name="Pfeil: nach rechts 13">
              <a:extLst>
                <a:ext uri="{FF2B5EF4-FFF2-40B4-BE49-F238E27FC236}">
                  <a16:creationId xmlns:a16="http://schemas.microsoft.com/office/drawing/2014/main" id="{52C28ED1-EE7A-FAFE-2534-69D0E2C7B544}"/>
                </a:ext>
              </a:extLst>
            </p:cNvPr>
            <p:cNvSpPr/>
            <p:nvPr/>
          </p:nvSpPr>
          <p:spPr>
            <a:xfrm>
              <a:off x="1356168" y="4644891"/>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4" name="Group 33">
            <a:extLst>
              <a:ext uri="{FF2B5EF4-FFF2-40B4-BE49-F238E27FC236}">
                <a16:creationId xmlns:a16="http://schemas.microsoft.com/office/drawing/2014/main" id="{E4EDC15F-C17D-FF3E-8D3C-252FFB95DE33}"/>
              </a:ext>
            </a:extLst>
          </p:cNvPr>
          <p:cNvGrpSpPr/>
          <p:nvPr/>
        </p:nvGrpSpPr>
        <p:grpSpPr>
          <a:xfrm>
            <a:off x="5702502" y="3596301"/>
            <a:ext cx="6561821" cy="2877639"/>
            <a:chOff x="5367375" y="3668304"/>
            <a:chExt cx="6561821" cy="2877639"/>
          </a:xfrm>
        </p:grpSpPr>
        <p:sp>
          <p:nvSpPr>
            <p:cNvPr id="35" name="TextBox 34">
              <a:extLst>
                <a:ext uri="{FF2B5EF4-FFF2-40B4-BE49-F238E27FC236}">
                  <a16:creationId xmlns:a16="http://schemas.microsoft.com/office/drawing/2014/main" id="{69EE9958-81B3-B80B-243C-3FBD120F8E7D}"/>
                </a:ext>
              </a:extLst>
            </p:cNvPr>
            <p:cNvSpPr txBox="1"/>
            <p:nvPr/>
          </p:nvSpPr>
          <p:spPr>
            <a:xfrm>
              <a:off x="5367375" y="3668304"/>
              <a:ext cx="4890152" cy="302647"/>
            </a:xfrm>
            <a:prstGeom prst="rect">
              <a:avLst/>
            </a:prstGeom>
            <a:noFill/>
          </p:spPr>
          <p:txBody>
            <a:bodyPr wrap="square" lIns="0" tIns="0" rIns="0" rtlCol="0">
              <a:spAutoFit/>
            </a:bodyPr>
            <a:lstStyle/>
            <a:p>
              <a:pPr algn="l">
                <a:lnSpc>
                  <a:spcPts val="2000"/>
                </a:lnSpc>
              </a:pPr>
              <a:r>
                <a:rPr lang="en-US" altLang="zh-CN" b="1"/>
                <a:t>Challenge 2: from static to dynamic</a:t>
              </a:r>
            </a:p>
          </p:txBody>
        </p:sp>
        <p:pic>
          <p:nvPicPr>
            <p:cNvPr id="36" name="Grafik 10">
              <a:extLst>
                <a:ext uri="{FF2B5EF4-FFF2-40B4-BE49-F238E27FC236}">
                  <a16:creationId xmlns:a16="http://schemas.microsoft.com/office/drawing/2014/main" id="{596AC563-EF0C-251D-26BA-51857FE11237}"/>
                </a:ext>
              </a:extLst>
            </p:cNvPr>
            <p:cNvPicPr>
              <a:picLocks noChangeAspect="1"/>
            </p:cNvPicPr>
            <p:nvPr/>
          </p:nvPicPr>
          <p:blipFill>
            <a:blip r:embed="rId3"/>
            <a:srcRect l="27331" r="64538" b="21586"/>
            <a:stretch/>
          </p:blipFill>
          <p:spPr>
            <a:xfrm flipH="1">
              <a:off x="5506216" y="4031331"/>
              <a:ext cx="812800" cy="1850289"/>
            </a:xfrm>
            <a:prstGeom prst="roundRect">
              <a:avLst/>
            </a:prstGeom>
          </p:spPr>
        </p:pic>
        <p:sp>
          <p:nvSpPr>
            <p:cNvPr id="37" name="TextBox 36">
              <a:extLst>
                <a:ext uri="{FF2B5EF4-FFF2-40B4-BE49-F238E27FC236}">
                  <a16:creationId xmlns:a16="http://schemas.microsoft.com/office/drawing/2014/main" id="{C0291AC5-D7A1-0D33-8C58-D0167B45CCDE}"/>
                </a:ext>
              </a:extLst>
            </p:cNvPr>
            <p:cNvSpPr txBox="1"/>
            <p:nvPr/>
          </p:nvSpPr>
          <p:spPr>
            <a:xfrm>
              <a:off x="5658997" y="5881620"/>
              <a:ext cx="538865" cy="302647"/>
            </a:xfrm>
            <a:prstGeom prst="rect">
              <a:avLst/>
            </a:prstGeom>
            <a:noFill/>
          </p:spPr>
          <p:txBody>
            <a:bodyPr wrap="none" lIns="0" tIns="0" rIns="0" rtlCol="0">
              <a:spAutoFit/>
            </a:bodyPr>
            <a:lstStyle/>
            <a:p>
              <a:pPr algn="l">
                <a:lnSpc>
                  <a:spcPts val="2000"/>
                </a:lnSpc>
              </a:pPr>
              <a:r>
                <a:rPr lang="en-US" altLang="zh-CN"/>
                <a:t>Static</a:t>
              </a:r>
              <a:endParaRPr lang="zh-CN" altLang="en-US"/>
            </a:p>
          </p:txBody>
        </p:sp>
        <p:sp>
          <p:nvSpPr>
            <p:cNvPr id="38" name="Pfeil: nach rechts 13">
              <a:extLst>
                <a:ext uri="{FF2B5EF4-FFF2-40B4-BE49-F238E27FC236}">
                  <a16:creationId xmlns:a16="http://schemas.microsoft.com/office/drawing/2014/main" id="{79EC5B0C-D6C5-70DF-2F77-0D115F94B33F}"/>
                </a:ext>
              </a:extLst>
            </p:cNvPr>
            <p:cNvSpPr/>
            <p:nvPr/>
          </p:nvSpPr>
          <p:spPr>
            <a:xfrm>
              <a:off x="6472454" y="4758100"/>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9" name="Group 38">
              <a:extLst>
                <a:ext uri="{FF2B5EF4-FFF2-40B4-BE49-F238E27FC236}">
                  <a16:creationId xmlns:a16="http://schemas.microsoft.com/office/drawing/2014/main" id="{E799C61A-D61C-1B6A-B454-610F3D477E8C}"/>
                </a:ext>
              </a:extLst>
            </p:cNvPr>
            <p:cNvGrpSpPr/>
            <p:nvPr/>
          </p:nvGrpSpPr>
          <p:grpSpPr>
            <a:xfrm>
              <a:off x="6951655" y="3947867"/>
              <a:ext cx="1270000" cy="2307489"/>
              <a:chOff x="6951655" y="4031331"/>
              <a:chExt cx="1270000" cy="2307489"/>
            </a:xfrm>
          </p:grpSpPr>
          <p:pic>
            <p:nvPicPr>
              <p:cNvPr id="42" name="Grafik 10">
                <a:extLst>
                  <a:ext uri="{FF2B5EF4-FFF2-40B4-BE49-F238E27FC236}">
                    <a16:creationId xmlns:a16="http://schemas.microsoft.com/office/drawing/2014/main" id="{19706EDA-F1B5-2C90-A428-4FE7F4547518}"/>
                  </a:ext>
                </a:extLst>
              </p:cNvPr>
              <p:cNvPicPr>
                <a:picLocks noChangeAspect="1"/>
              </p:cNvPicPr>
              <p:nvPr/>
            </p:nvPicPr>
            <p:blipFill>
              <a:blip r:embed="rId3"/>
              <a:srcRect l="27331" r="64538" b="21586"/>
              <a:stretch/>
            </p:blipFill>
            <p:spPr>
              <a:xfrm flipH="1">
                <a:off x="6951655" y="4031331"/>
                <a:ext cx="812800" cy="1850289"/>
              </a:xfrm>
              <a:prstGeom prst="roundRect">
                <a:avLst/>
              </a:prstGeom>
            </p:spPr>
          </p:pic>
          <p:pic>
            <p:nvPicPr>
              <p:cNvPr id="43" name="Grafik 10">
                <a:extLst>
                  <a:ext uri="{FF2B5EF4-FFF2-40B4-BE49-F238E27FC236}">
                    <a16:creationId xmlns:a16="http://schemas.microsoft.com/office/drawing/2014/main" id="{5640255A-22B5-6444-E5EB-7E848698671D}"/>
                  </a:ext>
                </a:extLst>
              </p:cNvPr>
              <p:cNvPicPr>
                <a:picLocks noChangeAspect="1"/>
              </p:cNvPicPr>
              <p:nvPr/>
            </p:nvPicPr>
            <p:blipFill>
              <a:blip r:embed="rId3"/>
              <a:srcRect l="27331" r="64538" b="21586"/>
              <a:stretch/>
            </p:blipFill>
            <p:spPr>
              <a:xfrm flipH="1">
                <a:off x="7104055" y="4183731"/>
                <a:ext cx="812800" cy="1850289"/>
              </a:xfrm>
              <a:prstGeom prst="roundRect">
                <a:avLst/>
              </a:prstGeom>
            </p:spPr>
          </p:pic>
          <p:pic>
            <p:nvPicPr>
              <p:cNvPr id="44" name="Grafik 10">
                <a:extLst>
                  <a:ext uri="{FF2B5EF4-FFF2-40B4-BE49-F238E27FC236}">
                    <a16:creationId xmlns:a16="http://schemas.microsoft.com/office/drawing/2014/main" id="{2ADAFFC1-1A07-3FB2-2439-451368036738}"/>
                  </a:ext>
                </a:extLst>
              </p:cNvPr>
              <p:cNvPicPr>
                <a:picLocks noChangeAspect="1"/>
              </p:cNvPicPr>
              <p:nvPr/>
            </p:nvPicPr>
            <p:blipFill>
              <a:blip r:embed="rId3"/>
              <a:srcRect l="27331" r="64538" b="21586"/>
              <a:stretch/>
            </p:blipFill>
            <p:spPr>
              <a:xfrm flipH="1">
                <a:off x="7256455" y="4336131"/>
                <a:ext cx="812800" cy="1850289"/>
              </a:xfrm>
              <a:prstGeom prst="roundRect">
                <a:avLst/>
              </a:prstGeom>
            </p:spPr>
          </p:pic>
          <p:pic>
            <p:nvPicPr>
              <p:cNvPr id="45" name="Grafik 10">
                <a:extLst>
                  <a:ext uri="{FF2B5EF4-FFF2-40B4-BE49-F238E27FC236}">
                    <a16:creationId xmlns:a16="http://schemas.microsoft.com/office/drawing/2014/main" id="{62A0EBED-D65F-5A22-4A72-C6AF0590991B}"/>
                  </a:ext>
                </a:extLst>
              </p:cNvPr>
              <p:cNvPicPr>
                <a:picLocks noChangeAspect="1"/>
              </p:cNvPicPr>
              <p:nvPr/>
            </p:nvPicPr>
            <p:blipFill>
              <a:blip r:embed="rId3"/>
              <a:srcRect l="27331" r="64538" b="21586"/>
              <a:stretch/>
            </p:blipFill>
            <p:spPr>
              <a:xfrm flipH="1">
                <a:off x="7408855" y="4488531"/>
                <a:ext cx="812800" cy="1850289"/>
              </a:xfrm>
              <a:prstGeom prst="roundRect">
                <a:avLst/>
              </a:prstGeom>
            </p:spPr>
          </p:pic>
        </p:grpSp>
        <p:sp>
          <p:nvSpPr>
            <p:cNvPr id="40" name="TextBox 39">
              <a:extLst>
                <a:ext uri="{FF2B5EF4-FFF2-40B4-BE49-F238E27FC236}">
                  <a16:creationId xmlns:a16="http://schemas.microsoft.com/office/drawing/2014/main" id="{E6A5A771-41C7-B859-8B93-0EF49C5398E9}"/>
                </a:ext>
              </a:extLst>
            </p:cNvPr>
            <p:cNvSpPr txBox="1"/>
            <p:nvPr/>
          </p:nvSpPr>
          <p:spPr>
            <a:xfrm>
              <a:off x="7388248" y="6243296"/>
              <a:ext cx="825547" cy="302647"/>
            </a:xfrm>
            <a:prstGeom prst="rect">
              <a:avLst/>
            </a:prstGeom>
            <a:noFill/>
          </p:spPr>
          <p:txBody>
            <a:bodyPr wrap="none" lIns="0" tIns="0" rIns="0" rtlCol="0">
              <a:spAutoFit/>
            </a:bodyPr>
            <a:lstStyle/>
            <a:p>
              <a:pPr algn="l">
                <a:lnSpc>
                  <a:spcPts val="2000"/>
                </a:lnSpc>
              </a:pPr>
              <a:r>
                <a:rPr lang="en-US" altLang="zh-CN"/>
                <a:t>Dynamic</a:t>
              </a:r>
              <a:endParaRPr lang="zh-CN" altLang="en-US"/>
            </a:p>
          </p:txBody>
        </p:sp>
        <p:sp>
          <p:nvSpPr>
            <p:cNvPr id="41" name="TextBox 40">
              <a:extLst>
                <a:ext uri="{FF2B5EF4-FFF2-40B4-BE49-F238E27FC236}">
                  <a16:creationId xmlns:a16="http://schemas.microsoft.com/office/drawing/2014/main" id="{C6E6D671-A4B2-1443-13BE-9DADB6CE9677}"/>
                </a:ext>
              </a:extLst>
            </p:cNvPr>
            <p:cNvSpPr txBox="1"/>
            <p:nvPr/>
          </p:nvSpPr>
          <p:spPr>
            <a:xfrm>
              <a:off x="8374055" y="4055244"/>
              <a:ext cx="3555141" cy="1328569"/>
            </a:xfrm>
            <a:prstGeom prst="rect">
              <a:avLst/>
            </a:prstGeom>
            <a:noFill/>
          </p:spPr>
          <p:txBody>
            <a:bodyPr wrap="square" lIns="0" tIns="0" rIns="0" rtlCol="0">
              <a:spAutoFit/>
            </a:bodyPr>
            <a:lstStyle/>
            <a:p>
              <a:pPr algn="l">
                <a:lnSpc>
                  <a:spcPts val="2000"/>
                </a:lnSpc>
              </a:pPr>
              <a:r>
                <a:rPr lang="en-US" altLang="zh-CN"/>
                <a:t>we need </a:t>
              </a:r>
              <a:r>
                <a:rPr lang="en-US" altLang="zh-CN" b="1"/>
                <a:t>&gt;600 frames </a:t>
              </a:r>
              <a:r>
                <a:rPr lang="en-US" altLang="zh-CN"/>
                <a:t>of the high precise patient-like 3D matrices.</a:t>
              </a:r>
            </a:p>
            <a:p>
              <a:pPr marL="285750" indent="-285750" algn="l">
                <a:lnSpc>
                  <a:spcPts val="2000"/>
                </a:lnSpc>
                <a:buFont typeface="Wingdings" panose="05000000000000000000" pitchFamily="2" charset="2"/>
                <a:buChar char="à"/>
              </a:pPr>
              <a:r>
                <a:rPr lang="en-US" altLang="zh-CN">
                  <a:sym typeface="Wingdings" panose="05000000000000000000" pitchFamily="2" charset="2"/>
                </a:rPr>
                <a:t>One frame: 1 GB data size.</a:t>
              </a:r>
            </a:p>
            <a:p>
              <a:pPr marL="285750" indent="-285750" algn="l">
                <a:lnSpc>
                  <a:spcPts val="2000"/>
                </a:lnSpc>
                <a:buFont typeface="Wingdings" panose="05000000000000000000" pitchFamily="2" charset="2"/>
                <a:buChar char="à"/>
              </a:pPr>
              <a:r>
                <a:rPr lang="en-US" altLang="zh-CN">
                  <a:sym typeface="Wingdings" panose="05000000000000000000" pitchFamily="2" charset="2"/>
                </a:rPr>
                <a:t>Phantom generation takes long time.</a:t>
              </a:r>
              <a:endParaRPr lang="zh-CN" altLang="en-US"/>
            </a:p>
          </p:txBody>
        </p:sp>
      </p:grpSp>
      <p:sp>
        <p:nvSpPr>
          <p:cNvPr id="46" name="TextBox 45">
            <a:extLst>
              <a:ext uri="{FF2B5EF4-FFF2-40B4-BE49-F238E27FC236}">
                <a16:creationId xmlns:a16="http://schemas.microsoft.com/office/drawing/2014/main" id="{2964374D-22C3-3F3F-3B05-660486459094}"/>
              </a:ext>
            </a:extLst>
          </p:cNvPr>
          <p:cNvSpPr txBox="1"/>
          <p:nvPr/>
        </p:nvSpPr>
        <p:spPr>
          <a:xfrm>
            <a:off x="5275346" y="6344760"/>
            <a:ext cx="7073177" cy="461665"/>
          </a:xfrm>
          <a:prstGeom prst="rect">
            <a:avLst/>
          </a:prstGeom>
          <a:noFill/>
        </p:spPr>
        <p:txBody>
          <a:bodyPr wrap="square">
            <a:spAutoFit/>
          </a:bodyPr>
          <a:lstStyle/>
          <a:p>
            <a:r>
              <a:rPr lang="de-DE" altLang="zh-CN" sz="1200"/>
              <a:t>[4] W. P. Segars, G. Sturgeon, S. Mendonca, J. Grimes, and B. M. W. Tsui, ‘4D XCAT </a:t>
            </a:r>
            <a:r>
              <a:rPr lang="de-DE" altLang="zh-CN" sz="1200" err="1"/>
              <a:t>phantom</a:t>
            </a:r>
            <a:r>
              <a:rPr lang="de-DE" altLang="zh-CN" sz="1200"/>
              <a:t> </a:t>
            </a:r>
            <a:r>
              <a:rPr lang="de-DE" altLang="zh-CN" sz="1200" err="1"/>
              <a:t>for</a:t>
            </a:r>
            <a:r>
              <a:rPr lang="de-DE" altLang="zh-CN" sz="1200"/>
              <a:t> </a:t>
            </a:r>
            <a:r>
              <a:rPr lang="de-DE" altLang="zh-CN" sz="1200" err="1"/>
              <a:t>multimodality</a:t>
            </a:r>
            <a:r>
              <a:rPr lang="de-DE" altLang="zh-CN" sz="1200"/>
              <a:t> </a:t>
            </a:r>
            <a:r>
              <a:rPr lang="de-DE" altLang="zh-CN" sz="1200" err="1"/>
              <a:t>imaging</a:t>
            </a:r>
            <a:r>
              <a:rPr lang="de-DE" altLang="zh-CN" sz="1200"/>
              <a:t> </a:t>
            </a:r>
            <a:r>
              <a:rPr lang="de-DE" altLang="zh-CN" sz="1200" err="1"/>
              <a:t>research</a:t>
            </a:r>
            <a:r>
              <a:rPr lang="de-DE" altLang="zh-CN" sz="1200"/>
              <a:t>’, </a:t>
            </a:r>
            <a:r>
              <a:rPr lang="de-DE" altLang="zh-CN" sz="1200" err="1"/>
              <a:t>Med</a:t>
            </a:r>
            <a:r>
              <a:rPr lang="de-DE" altLang="zh-CN" sz="1200"/>
              <a:t> </a:t>
            </a:r>
            <a:r>
              <a:rPr lang="de-DE" altLang="zh-CN" sz="1200" err="1"/>
              <a:t>Phys</a:t>
            </a:r>
            <a:r>
              <a:rPr lang="de-DE" altLang="zh-CN" sz="1200"/>
              <a:t>, vol. 37, </a:t>
            </a:r>
            <a:r>
              <a:rPr lang="de-DE" altLang="zh-CN" sz="1200" err="1"/>
              <a:t>no</a:t>
            </a:r>
            <a:r>
              <a:rPr lang="de-DE" altLang="zh-CN" sz="1200"/>
              <a:t>. 9, pp. 4902–4915, Sept. 2010, </a:t>
            </a:r>
            <a:r>
              <a:rPr lang="de-DE" altLang="zh-CN" sz="1200" err="1"/>
              <a:t>doi</a:t>
            </a:r>
            <a:r>
              <a:rPr lang="de-DE" altLang="zh-CN" sz="1200"/>
              <a:t>: 10.1118/1.3480985</a:t>
            </a:r>
            <a:endParaRPr lang="zh-CN" altLang="en-US" sz="1200"/>
          </a:p>
        </p:txBody>
      </p:sp>
    </p:spTree>
    <p:extLst>
      <p:ext uri="{BB962C8B-B14F-4D97-AF65-F5344CB8AC3E}">
        <p14:creationId xmlns:p14="http://schemas.microsoft.com/office/powerpoint/2010/main" val="206432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49CD6-C323-B720-80A8-31EF96C9951B}"/>
              </a:ext>
            </a:extLst>
          </p:cNvPr>
          <p:cNvSpPr>
            <a:spLocks noGrp="1"/>
          </p:cNvSpPr>
          <p:nvPr>
            <p:ph type="title"/>
          </p:nvPr>
        </p:nvSpPr>
        <p:spPr/>
        <p:txBody>
          <a:bodyPr/>
          <a:lstStyle/>
          <a:p>
            <a:r>
              <a:rPr lang="en-US" altLang="zh-CN"/>
              <a:t>Challenges of </a:t>
            </a:r>
            <a:r>
              <a:rPr lang="en-US" altLang="zh-CN" err="1"/>
              <a:t>OpenGate</a:t>
            </a:r>
            <a:r>
              <a:rPr lang="en-US" altLang="zh-CN"/>
              <a:t> simulation with XCAT phantom</a:t>
            </a:r>
            <a:endParaRPr lang="zh-CN" altLang="en-US"/>
          </a:p>
        </p:txBody>
      </p:sp>
      <p:grpSp>
        <p:nvGrpSpPr>
          <p:cNvPr id="3" name="Group 2">
            <a:extLst>
              <a:ext uri="{FF2B5EF4-FFF2-40B4-BE49-F238E27FC236}">
                <a16:creationId xmlns:a16="http://schemas.microsoft.com/office/drawing/2014/main" id="{50CE0E26-F463-7184-F275-F9A8E897E986}"/>
              </a:ext>
            </a:extLst>
          </p:cNvPr>
          <p:cNvGrpSpPr/>
          <p:nvPr/>
        </p:nvGrpSpPr>
        <p:grpSpPr>
          <a:xfrm>
            <a:off x="198186" y="1037771"/>
            <a:ext cx="11585826" cy="2552168"/>
            <a:chOff x="198186" y="947457"/>
            <a:chExt cx="11585826" cy="2552168"/>
          </a:xfrm>
        </p:grpSpPr>
        <p:pic>
          <p:nvPicPr>
            <p:cNvPr id="4" name="Grafik 10">
              <a:extLst>
                <a:ext uri="{FF2B5EF4-FFF2-40B4-BE49-F238E27FC236}">
                  <a16:creationId xmlns:a16="http://schemas.microsoft.com/office/drawing/2014/main" id="{E59EEB28-228F-9A94-27F4-2F56557EDA08}"/>
                </a:ext>
              </a:extLst>
            </p:cNvPr>
            <p:cNvPicPr>
              <a:picLocks noChangeAspect="1"/>
            </p:cNvPicPr>
            <p:nvPr/>
          </p:nvPicPr>
          <p:blipFill>
            <a:blip r:embed="rId2"/>
            <a:srcRect l="27331" r="64538" b="21586"/>
            <a:stretch/>
          </p:blipFill>
          <p:spPr>
            <a:xfrm flipH="1">
              <a:off x="702647" y="974089"/>
              <a:ext cx="812800" cy="1850289"/>
            </a:xfrm>
            <a:prstGeom prst="roundRect">
              <a:avLst/>
            </a:prstGeom>
          </p:spPr>
        </p:pic>
        <p:sp>
          <p:nvSpPr>
            <p:cNvPr id="5" name="Pfeil: nach rechts 13">
              <a:extLst>
                <a:ext uri="{FF2B5EF4-FFF2-40B4-BE49-F238E27FC236}">
                  <a16:creationId xmlns:a16="http://schemas.microsoft.com/office/drawing/2014/main" id="{271072B6-531D-5C64-70C7-D62AE9E7E90D}"/>
                </a:ext>
              </a:extLst>
            </p:cNvPr>
            <p:cNvSpPr/>
            <p:nvPr/>
          </p:nvSpPr>
          <p:spPr>
            <a:xfrm>
              <a:off x="1846692" y="1852466"/>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rechts 14">
              <a:extLst>
                <a:ext uri="{FF2B5EF4-FFF2-40B4-BE49-F238E27FC236}">
                  <a16:creationId xmlns:a16="http://schemas.microsoft.com/office/drawing/2014/main" id="{57EF7966-99FE-DC29-2D8F-48DE9BFBDF03}"/>
                </a:ext>
              </a:extLst>
            </p:cNvPr>
            <p:cNvSpPr/>
            <p:nvPr/>
          </p:nvSpPr>
          <p:spPr>
            <a:xfrm>
              <a:off x="4645556" y="1852467"/>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16">
              <a:extLst>
                <a:ext uri="{FF2B5EF4-FFF2-40B4-BE49-F238E27FC236}">
                  <a16:creationId xmlns:a16="http://schemas.microsoft.com/office/drawing/2014/main" id="{FD53754A-7C05-A902-4BA5-C3857EA9DF6B}"/>
                </a:ext>
              </a:extLst>
            </p:cNvPr>
            <p:cNvSpPr txBox="1"/>
            <p:nvPr/>
          </p:nvSpPr>
          <p:spPr>
            <a:xfrm>
              <a:off x="2918965" y="2829513"/>
              <a:ext cx="1134541"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kumimoji="0" lang="de-DE" b="0" i="0" u="none" strike="noStrike" kern="1200" cap="none" spc="0" normalizeH="0" baseline="0" noProof="0">
                  <a:ln>
                    <a:noFill/>
                  </a:ln>
                  <a:solidFill>
                    <a:srgbClr val="3C3C41"/>
                  </a:solidFill>
                  <a:effectLst/>
                  <a:uLnTx/>
                  <a:uFillTx/>
                  <a:latin typeface="Calibri"/>
                  <a:ea typeface="+mn-ea"/>
                  <a:cs typeface="+mn-cs"/>
                </a:rPr>
                <a:t>GATE </a:t>
              </a:r>
              <a:r>
                <a:rPr kumimoji="0" lang="de-DE" b="0" i="0" u="none" strike="noStrike" kern="1200" cap="none" spc="0" normalizeH="0" baseline="0" noProof="0" err="1">
                  <a:ln>
                    <a:noFill/>
                  </a:ln>
                  <a:solidFill>
                    <a:srgbClr val="3C3C41"/>
                  </a:solidFill>
                  <a:effectLst/>
                  <a:uLnTx/>
                  <a:uFillTx/>
                  <a:latin typeface="Calibri"/>
                  <a:ea typeface="+mn-ea"/>
                  <a:cs typeface="+mn-cs"/>
                </a:rPr>
                <a:t>model</a:t>
              </a:r>
              <a:endParaRPr kumimoji="0" lang="de-DE" b="0" i="0" u="none" strike="noStrike" kern="1200" cap="none" spc="0" normalizeH="0" baseline="0" noProof="0">
                <a:ln>
                  <a:noFill/>
                </a:ln>
                <a:solidFill>
                  <a:srgbClr val="3C3C41"/>
                </a:solidFill>
                <a:effectLst/>
                <a:uLnTx/>
                <a:uFillTx/>
                <a:latin typeface="Calibri"/>
                <a:ea typeface="+mn-ea"/>
                <a:cs typeface="+mn-cs"/>
              </a:endParaRPr>
            </a:p>
          </p:txBody>
        </p:sp>
        <p:sp>
          <p:nvSpPr>
            <p:cNvPr id="8" name="Pfeil: nach rechts 18">
              <a:extLst>
                <a:ext uri="{FF2B5EF4-FFF2-40B4-BE49-F238E27FC236}">
                  <a16:creationId xmlns:a16="http://schemas.microsoft.com/office/drawing/2014/main" id="{40FE25F8-80E8-3FA4-ED34-1F88A2772305}"/>
                </a:ext>
              </a:extLst>
            </p:cNvPr>
            <p:cNvSpPr/>
            <p:nvPr/>
          </p:nvSpPr>
          <p:spPr>
            <a:xfrm>
              <a:off x="9636476" y="1806061"/>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19">
              <a:extLst>
                <a:ext uri="{FF2B5EF4-FFF2-40B4-BE49-F238E27FC236}">
                  <a16:creationId xmlns:a16="http://schemas.microsoft.com/office/drawing/2014/main" id="{08612B74-70D5-0A08-BD84-03097391ADB6}"/>
                </a:ext>
              </a:extLst>
            </p:cNvPr>
            <p:cNvPicPr>
              <a:picLocks noChangeAspect="1"/>
            </p:cNvPicPr>
            <p:nvPr/>
          </p:nvPicPr>
          <p:blipFill>
            <a:blip r:embed="rId2"/>
            <a:srcRect l="83325" r="412" b="15270"/>
            <a:stretch/>
          </p:blipFill>
          <p:spPr>
            <a:xfrm>
              <a:off x="10158412" y="947457"/>
              <a:ext cx="1625600" cy="1999306"/>
            </a:xfrm>
            <a:prstGeom prst="rect">
              <a:avLst/>
            </a:prstGeom>
          </p:spPr>
        </p:pic>
        <p:sp>
          <p:nvSpPr>
            <p:cNvPr id="10" name="Textfeld 21">
              <a:extLst>
                <a:ext uri="{FF2B5EF4-FFF2-40B4-BE49-F238E27FC236}">
                  <a16:creationId xmlns:a16="http://schemas.microsoft.com/office/drawing/2014/main" id="{84B593B0-D203-DC73-D606-82DF278FA1FF}"/>
                </a:ext>
              </a:extLst>
            </p:cNvPr>
            <p:cNvSpPr txBox="1"/>
            <p:nvPr/>
          </p:nvSpPr>
          <p:spPr>
            <a:xfrm>
              <a:off x="10510230" y="2777821"/>
              <a:ext cx="1063946"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lang="de-DE">
                  <a:solidFill>
                    <a:srgbClr val="3C3C41"/>
                  </a:solidFill>
                  <a:latin typeface="Calibri"/>
                </a:rPr>
                <a:t>Image Data</a:t>
              </a:r>
              <a:endParaRPr kumimoji="0" lang="de-DE" b="0" i="0" u="none" strike="noStrike" kern="1200" cap="none" spc="0" normalizeH="0" baseline="0" noProof="0">
                <a:ln>
                  <a:noFill/>
                </a:ln>
                <a:solidFill>
                  <a:srgbClr val="3C3C41"/>
                </a:solidFill>
                <a:effectLst/>
                <a:uLnTx/>
                <a:uFillTx/>
                <a:latin typeface="Calibri"/>
                <a:ea typeface="+mn-ea"/>
                <a:cs typeface="+mn-cs"/>
              </a:endParaRPr>
            </a:p>
          </p:txBody>
        </p:sp>
        <p:sp>
          <p:nvSpPr>
            <p:cNvPr id="11" name="Textfeld 22">
              <a:extLst>
                <a:ext uri="{FF2B5EF4-FFF2-40B4-BE49-F238E27FC236}">
                  <a16:creationId xmlns:a16="http://schemas.microsoft.com/office/drawing/2014/main" id="{1832299C-658E-1E38-2862-D5B041F66E53}"/>
                </a:ext>
              </a:extLst>
            </p:cNvPr>
            <p:cNvSpPr txBox="1"/>
            <p:nvPr/>
          </p:nvSpPr>
          <p:spPr>
            <a:xfrm>
              <a:off x="198186" y="2810847"/>
              <a:ext cx="1821721" cy="688778"/>
            </a:xfrm>
            <a:prstGeom prst="rect">
              <a:avLst/>
            </a:prstGeom>
            <a:noFill/>
          </p:spPr>
          <p:txBody>
            <a:bodyPr wrap="square" lIns="0" tIns="0" rIns="0" rtlCol="0">
              <a:spAutoFit/>
            </a:bodyPr>
            <a:lstStyle/>
            <a:p>
              <a:pPr marL="0" marR="0" indent="0" algn="ctr" defTabSz="914400" rtl="0" eaLnBrk="1" fontAlgn="auto" latinLnBrk="0" hangingPunct="1">
                <a:lnSpc>
                  <a:spcPct val="120000"/>
                </a:lnSpc>
                <a:spcBef>
                  <a:spcPts val="0"/>
                </a:spcBef>
                <a:spcAft>
                  <a:spcPts val="0"/>
                </a:spcAft>
                <a:buClrTx/>
                <a:buSzTx/>
                <a:buFontTx/>
                <a:buNone/>
                <a:tabLst/>
              </a:pPr>
              <a:r>
                <a:rPr lang="de-DE">
                  <a:solidFill>
                    <a:srgbClr val="3C3C41"/>
                  </a:solidFill>
                  <a:latin typeface="Calibri"/>
                </a:rPr>
                <a:t>Patient Simulation Model</a:t>
              </a:r>
              <a:endParaRPr kumimoji="0" lang="de-DE" b="0" i="0" u="none" strike="noStrike" kern="1200" cap="none" spc="0" normalizeH="0" baseline="0" noProof="0">
                <a:ln>
                  <a:noFill/>
                </a:ln>
                <a:solidFill>
                  <a:srgbClr val="3C3C41"/>
                </a:solidFill>
                <a:effectLst/>
                <a:uLnTx/>
                <a:uFillTx/>
                <a:latin typeface="Calibri"/>
                <a:ea typeface="+mn-ea"/>
                <a:cs typeface="+mn-cs"/>
              </a:endParaRPr>
            </a:p>
          </p:txBody>
        </p:sp>
        <p:sp>
          <p:nvSpPr>
            <p:cNvPr id="12" name="Pfeil: nach rechts 25">
              <a:extLst>
                <a:ext uri="{FF2B5EF4-FFF2-40B4-BE49-F238E27FC236}">
                  <a16:creationId xmlns:a16="http://schemas.microsoft.com/office/drawing/2014/main" id="{9D9CB441-5491-0EAB-93BC-CDFA5C801CAA}"/>
                </a:ext>
              </a:extLst>
            </p:cNvPr>
            <p:cNvSpPr/>
            <p:nvPr/>
          </p:nvSpPr>
          <p:spPr>
            <a:xfrm>
              <a:off x="6522260" y="1852468"/>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4">
              <a:extLst>
                <a:ext uri="{FF2B5EF4-FFF2-40B4-BE49-F238E27FC236}">
                  <a16:creationId xmlns:a16="http://schemas.microsoft.com/office/drawing/2014/main" id="{44507A0B-24BE-9BDE-EB4D-7525A2FE6987}"/>
                </a:ext>
              </a:extLst>
            </p:cNvPr>
            <p:cNvPicPr>
              <a:picLocks noChangeAspect="1"/>
            </p:cNvPicPr>
            <p:nvPr/>
          </p:nvPicPr>
          <p:blipFill>
            <a:blip r:embed="rId3"/>
            <a:srcRect l="7683" t="5397" b="10829"/>
            <a:stretch/>
          </p:blipFill>
          <p:spPr>
            <a:xfrm>
              <a:off x="2507665" y="1097337"/>
              <a:ext cx="2018350" cy="1717521"/>
            </a:xfrm>
            <a:prstGeom prst="rect">
              <a:avLst/>
            </a:prstGeom>
          </p:spPr>
        </p:pic>
        <p:grpSp>
          <p:nvGrpSpPr>
            <p:cNvPr id="14" name="Group 13">
              <a:extLst>
                <a:ext uri="{FF2B5EF4-FFF2-40B4-BE49-F238E27FC236}">
                  <a16:creationId xmlns:a16="http://schemas.microsoft.com/office/drawing/2014/main" id="{6F773905-1EDB-D78E-36FC-80CAB5B581E1}"/>
                </a:ext>
              </a:extLst>
            </p:cNvPr>
            <p:cNvGrpSpPr/>
            <p:nvPr/>
          </p:nvGrpSpPr>
          <p:grpSpPr>
            <a:xfrm>
              <a:off x="6850743" y="1593906"/>
              <a:ext cx="1326197" cy="1582882"/>
              <a:chOff x="5508496" y="2001405"/>
              <a:chExt cx="1326197" cy="1582882"/>
            </a:xfrm>
          </p:grpSpPr>
          <p:sp>
            <p:nvSpPr>
              <p:cNvPr id="26" name="Textfeld 23">
                <a:extLst>
                  <a:ext uri="{FF2B5EF4-FFF2-40B4-BE49-F238E27FC236}">
                    <a16:creationId xmlns:a16="http://schemas.microsoft.com/office/drawing/2014/main" id="{D40B85E0-4DDF-5F82-FBBB-26789DE1301E}"/>
                  </a:ext>
                </a:extLst>
              </p:cNvPr>
              <p:cNvSpPr txBox="1"/>
              <p:nvPr/>
            </p:nvSpPr>
            <p:spPr>
              <a:xfrm>
                <a:off x="5508496" y="2895509"/>
                <a:ext cx="1326197" cy="688778"/>
              </a:xfrm>
              <a:prstGeom prst="rect">
                <a:avLst/>
              </a:prstGeom>
              <a:noFill/>
            </p:spPr>
            <p:txBody>
              <a:bodyPr wrap="none" lIns="0" tIns="0" rIns="0" rtlCol="0">
                <a:spAutoFit/>
              </a:bodyPr>
              <a:lstStyle/>
              <a:p>
                <a:pPr marL="0" marR="0" indent="0" algn="ctr" defTabSz="914400" rtl="0" eaLnBrk="1" fontAlgn="auto" latinLnBrk="0" hangingPunct="1">
                  <a:lnSpc>
                    <a:spcPct val="120000"/>
                  </a:lnSpc>
                  <a:spcBef>
                    <a:spcPts val="0"/>
                  </a:spcBef>
                  <a:spcAft>
                    <a:spcPts val="0"/>
                  </a:spcAft>
                  <a:buClrTx/>
                  <a:buSzTx/>
                  <a:buFontTx/>
                  <a:buNone/>
                  <a:tabLst/>
                </a:pPr>
                <a:r>
                  <a:rPr kumimoji="0" lang="de-DE" b="0" i="0" u="none" strike="noStrike" kern="1200" cap="none" spc="0" normalizeH="0" baseline="0" noProof="0">
                    <a:ln>
                      <a:noFill/>
                    </a:ln>
                    <a:solidFill>
                      <a:srgbClr val="3C3C41"/>
                    </a:solidFill>
                    <a:effectLst/>
                    <a:uLnTx/>
                    <a:uFillTx/>
                    <a:latin typeface="Calibri"/>
                    <a:ea typeface="+mn-ea"/>
                    <a:cs typeface="+mn-cs"/>
                  </a:rPr>
                  <a:t>Listmode data</a:t>
                </a:r>
              </a:p>
              <a:p>
                <a:pPr marL="0" marR="0" indent="0" algn="ctr" defTabSz="914400" rtl="0" eaLnBrk="1" fontAlgn="auto" latinLnBrk="0" hangingPunct="1">
                  <a:lnSpc>
                    <a:spcPct val="120000"/>
                  </a:lnSpc>
                  <a:spcBef>
                    <a:spcPts val="0"/>
                  </a:spcBef>
                  <a:spcAft>
                    <a:spcPts val="0"/>
                  </a:spcAft>
                  <a:buClrTx/>
                  <a:buSzTx/>
                  <a:buFontTx/>
                  <a:buNone/>
                  <a:tabLst/>
                </a:pPr>
                <a:r>
                  <a:rPr kumimoji="0" lang="en-US" b="0" i="0" u="none" strike="noStrike" kern="1200" cap="none" spc="0" normalizeH="0" baseline="0" noProof="0">
                    <a:ln>
                      <a:noFill/>
                    </a:ln>
                    <a:solidFill>
                      <a:srgbClr val="3C3C41"/>
                    </a:solidFill>
                    <a:effectLst/>
                    <a:uLnTx/>
                    <a:uFillTx/>
                    <a:latin typeface="Calibri"/>
                    <a:ea typeface="+mn-ea"/>
                    <a:cs typeface="+mn-cs"/>
                  </a:rPr>
                  <a:t>(</a:t>
                </a:r>
                <a:r>
                  <a:rPr lang="en-GB"/>
                  <a:t>proprietary</a:t>
                </a:r>
                <a:r>
                  <a:rPr kumimoji="0" lang="en-US" b="0" i="0" u="none" strike="noStrike" kern="1200" cap="none" spc="0" normalizeH="0" baseline="0" noProof="0">
                    <a:ln>
                      <a:noFill/>
                    </a:ln>
                    <a:solidFill>
                      <a:srgbClr val="3C3C41"/>
                    </a:solidFill>
                    <a:effectLst/>
                    <a:uLnTx/>
                    <a:uFillTx/>
                    <a:latin typeface="Calibri"/>
                    <a:ea typeface="+mn-ea"/>
                    <a:cs typeface="+mn-cs"/>
                  </a:rPr>
                  <a:t>)</a:t>
                </a:r>
                <a:endParaRPr kumimoji="0" lang="de-DE" b="0" i="0" u="none" strike="noStrike" kern="1200" cap="none" spc="0" normalizeH="0" baseline="0" noProof="0">
                  <a:ln>
                    <a:noFill/>
                  </a:ln>
                  <a:solidFill>
                    <a:srgbClr val="3C3C41"/>
                  </a:solidFill>
                  <a:effectLst/>
                  <a:uLnTx/>
                  <a:uFillTx/>
                  <a:latin typeface="Calibri"/>
                  <a:ea typeface="+mn-ea"/>
                  <a:cs typeface="+mn-cs"/>
                </a:endParaRPr>
              </a:p>
            </p:txBody>
          </p:sp>
          <p:pic>
            <p:nvPicPr>
              <p:cNvPr id="27" name="Picture 26" descr="A black and white square with lines&#10;&#10;Description automatically generated">
                <a:extLst>
                  <a:ext uri="{FF2B5EF4-FFF2-40B4-BE49-F238E27FC236}">
                    <a16:creationId xmlns:a16="http://schemas.microsoft.com/office/drawing/2014/main" id="{0A023B2B-5086-5829-514D-5FD976FFF040}"/>
                  </a:ext>
                </a:extLst>
              </p:cNvPr>
              <p:cNvPicPr>
                <a:picLocks noChangeAspect="1"/>
              </p:cNvPicPr>
              <p:nvPr/>
            </p:nvPicPr>
            <p:blipFill>
              <a:blip r:embed="rId4">
                <a:clrChange>
                  <a:clrFrom>
                    <a:srgbClr val="F0F0F0"/>
                  </a:clrFrom>
                  <a:clrTo>
                    <a:srgbClr val="F0F0F0">
                      <a:alpha val="0"/>
                    </a:srgbClr>
                  </a:clrTo>
                </a:clrChange>
              </a:blip>
              <a:srcRect l="26804" t="27196" r="26720" b="26790"/>
              <a:stretch/>
            </p:blipFill>
            <p:spPr>
              <a:xfrm>
                <a:off x="5730566" y="2001405"/>
                <a:ext cx="882059" cy="873280"/>
              </a:xfrm>
              <a:prstGeom prst="rect">
                <a:avLst/>
              </a:prstGeom>
            </p:spPr>
          </p:pic>
        </p:grpSp>
        <p:sp>
          <p:nvSpPr>
            <p:cNvPr id="15" name="Pfeil: nach rechts 18">
              <a:extLst>
                <a:ext uri="{FF2B5EF4-FFF2-40B4-BE49-F238E27FC236}">
                  <a16:creationId xmlns:a16="http://schemas.microsoft.com/office/drawing/2014/main" id="{731FD961-A0B2-088F-8AA6-AF26B000413F}"/>
                </a:ext>
              </a:extLst>
            </p:cNvPr>
            <p:cNvSpPr/>
            <p:nvPr/>
          </p:nvSpPr>
          <p:spPr>
            <a:xfrm>
              <a:off x="8091111" y="1852467"/>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tangle: Rounded Corners 15">
              <a:extLst>
                <a:ext uri="{FF2B5EF4-FFF2-40B4-BE49-F238E27FC236}">
                  <a16:creationId xmlns:a16="http://schemas.microsoft.com/office/drawing/2014/main" id="{BE69A5FC-5F92-B83F-A2F5-2F0422FF6663}"/>
                </a:ext>
              </a:extLst>
            </p:cNvPr>
            <p:cNvSpPr/>
            <p:nvPr/>
          </p:nvSpPr>
          <p:spPr>
            <a:xfrm>
              <a:off x="4565679" y="1037771"/>
              <a:ext cx="1905709" cy="2148122"/>
            </a:xfrm>
            <a:prstGeom prst="roundRect">
              <a:avLst>
                <a:gd name="adj" fmla="val 7130"/>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7A29CC75-A12A-04CC-CBA6-436ED8BC64BA}"/>
                </a:ext>
              </a:extLst>
            </p:cNvPr>
            <p:cNvGrpSpPr/>
            <p:nvPr/>
          </p:nvGrpSpPr>
          <p:grpSpPr>
            <a:xfrm>
              <a:off x="8334227" y="1536871"/>
              <a:ext cx="1506353" cy="1423440"/>
              <a:chOff x="7745121" y="2068217"/>
              <a:chExt cx="1506353" cy="1423440"/>
            </a:xfrm>
          </p:grpSpPr>
          <p:sp>
            <p:nvSpPr>
              <p:cNvPr id="24" name="Textfeld 28">
                <a:extLst>
                  <a:ext uri="{FF2B5EF4-FFF2-40B4-BE49-F238E27FC236}">
                    <a16:creationId xmlns:a16="http://schemas.microsoft.com/office/drawing/2014/main" id="{5E4CCF98-189D-C48F-87EE-63318AB4DF82}"/>
                  </a:ext>
                </a:extLst>
              </p:cNvPr>
              <p:cNvSpPr txBox="1"/>
              <p:nvPr/>
            </p:nvSpPr>
            <p:spPr>
              <a:xfrm>
                <a:off x="7745121" y="2891493"/>
                <a:ext cx="1506353" cy="600164"/>
              </a:xfrm>
              <a:prstGeom prst="rect">
                <a:avLst/>
              </a:prstGeom>
              <a:noFill/>
            </p:spPr>
            <p:txBody>
              <a:bodyPr wrap="square" lIns="0" tIns="0" rIns="0" rtlCol="0">
                <a:spAutoFit/>
              </a:bodyPr>
              <a:lstStyle/>
              <a:p>
                <a:pPr marL="0" marR="0" indent="0" algn="ctr" defTabSz="914400" rtl="0" eaLnBrk="1" fontAlgn="auto" latinLnBrk="0" hangingPunct="1">
                  <a:spcBef>
                    <a:spcPts val="0"/>
                  </a:spcBef>
                  <a:spcAft>
                    <a:spcPts val="0"/>
                  </a:spcAft>
                  <a:buClrTx/>
                  <a:buSzTx/>
                  <a:buFontTx/>
                  <a:buNone/>
                  <a:tabLst/>
                </a:pPr>
                <a:r>
                  <a:rPr kumimoji="0" lang="en-US" altLang="zh-CN" b="0" i="0" u="none" strike="noStrike" kern="1200" cap="none" spc="0" normalizeH="0" baseline="0" noProof="0">
                    <a:ln>
                      <a:noFill/>
                    </a:ln>
                    <a:solidFill>
                      <a:srgbClr val="3C3C41"/>
                    </a:solidFill>
                    <a:effectLst/>
                    <a:uLnTx/>
                    <a:uFillTx/>
                    <a:latin typeface="Calibri"/>
                    <a:ea typeface="+mn-ea"/>
                    <a:cs typeface="+mn-cs"/>
                  </a:rPr>
                  <a:t>Offline Image reconstruction</a:t>
                </a:r>
                <a:endParaRPr kumimoji="0" lang="de-DE" b="0" i="0" u="none" strike="noStrike" kern="1200" cap="none" spc="0" normalizeH="0" baseline="0" noProof="0">
                  <a:ln>
                    <a:noFill/>
                  </a:ln>
                  <a:solidFill>
                    <a:srgbClr val="3C3C41"/>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EAF2012D-A9EF-FAB6-8CC8-2443CDDC30AC}"/>
                  </a:ext>
                </a:extLst>
              </p:cNvPr>
              <p:cNvPicPr>
                <a:picLocks noChangeAspect="1"/>
              </p:cNvPicPr>
              <p:nvPr/>
            </p:nvPicPr>
            <p:blipFill>
              <a:blip r:embed="rId5"/>
              <a:srcRect l="16353" t="7615" r="13690" b="7956"/>
              <a:stretch/>
            </p:blipFill>
            <p:spPr>
              <a:xfrm>
                <a:off x="8023941" y="2068217"/>
                <a:ext cx="873361" cy="792000"/>
              </a:xfrm>
              <a:prstGeom prst="rect">
                <a:avLst/>
              </a:prstGeom>
            </p:spPr>
          </p:pic>
        </p:grpSp>
        <p:grpSp>
          <p:nvGrpSpPr>
            <p:cNvPr id="18" name="Group 17">
              <a:extLst>
                <a:ext uri="{FF2B5EF4-FFF2-40B4-BE49-F238E27FC236}">
                  <a16:creationId xmlns:a16="http://schemas.microsoft.com/office/drawing/2014/main" id="{C55CEFEE-D74A-EA4C-CE66-606AFE01E398}"/>
                </a:ext>
              </a:extLst>
            </p:cNvPr>
            <p:cNvGrpSpPr/>
            <p:nvPr/>
          </p:nvGrpSpPr>
          <p:grpSpPr>
            <a:xfrm>
              <a:off x="5119188" y="1378148"/>
              <a:ext cx="1193571" cy="1629555"/>
              <a:chOff x="4565650" y="4502150"/>
              <a:chExt cx="1193571" cy="1629555"/>
            </a:xfrm>
          </p:grpSpPr>
          <p:sp>
            <p:nvSpPr>
              <p:cNvPr id="19" name="Textfeld 24">
                <a:extLst>
                  <a:ext uri="{FF2B5EF4-FFF2-40B4-BE49-F238E27FC236}">
                    <a16:creationId xmlns:a16="http://schemas.microsoft.com/office/drawing/2014/main" id="{57C4EAB0-B930-3466-C152-48A4043C0239}"/>
                  </a:ext>
                </a:extLst>
              </p:cNvPr>
              <p:cNvSpPr txBox="1"/>
              <p:nvPr/>
            </p:nvSpPr>
            <p:spPr>
              <a:xfrm>
                <a:off x="4769518" y="5775325"/>
                <a:ext cx="848053"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kumimoji="0" lang="de-DE" b="0" i="0" u="none" strike="noStrike" kern="1200" cap="none" spc="0" normalizeH="0" baseline="0" noProof="0">
                    <a:ln>
                      <a:noFill/>
                    </a:ln>
                    <a:solidFill>
                      <a:srgbClr val="3C3C41"/>
                    </a:solidFill>
                    <a:effectLst/>
                    <a:uLnTx/>
                    <a:uFillTx/>
                    <a:latin typeface="Calibri"/>
                    <a:ea typeface="+mn-ea"/>
                    <a:cs typeface="+mn-cs"/>
                  </a:rPr>
                  <a:t>Root2lm </a:t>
                </a:r>
              </a:p>
            </p:txBody>
          </p:sp>
          <p:pic>
            <p:nvPicPr>
              <p:cNvPr id="20" name="Picture 19" descr="A black background with white text&#10;&#10;Description automatically generated">
                <a:extLst>
                  <a:ext uri="{FF2B5EF4-FFF2-40B4-BE49-F238E27FC236}">
                    <a16:creationId xmlns:a16="http://schemas.microsoft.com/office/drawing/2014/main" id="{A2C9C661-ED51-5AE3-DE9F-8670924D18BE}"/>
                  </a:ext>
                </a:extLst>
              </p:cNvPr>
              <p:cNvPicPr>
                <a:picLocks noChangeAspect="1"/>
              </p:cNvPicPr>
              <p:nvPr/>
            </p:nvPicPr>
            <p:blipFill>
              <a:blip r:embed="rId6"/>
              <a:stretch>
                <a:fillRect/>
              </a:stretch>
            </p:blipFill>
            <p:spPr>
              <a:xfrm>
                <a:off x="4893809" y="4623515"/>
                <a:ext cx="791520" cy="225143"/>
              </a:xfrm>
              <a:prstGeom prst="rect">
                <a:avLst/>
              </a:prstGeom>
            </p:spPr>
          </p:pic>
          <p:pic>
            <p:nvPicPr>
              <p:cNvPr id="21" name="Picture 20" descr="A black and white square with lines&#10;&#10;Description automatically generated">
                <a:extLst>
                  <a:ext uri="{FF2B5EF4-FFF2-40B4-BE49-F238E27FC236}">
                    <a16:creationId xmlns:a16="http://schemas.microsoft.com/office/drawing/2014/main" id="{0228437E-45BE-1C40-77A3-38AC9583F2B6}"/>
                  </a:ext>
                </a:extLst>
              </p:cNvPr>
              <p:cNvPicPr>
                <a:picLocks noChangeAspect="1"/>
              </p:cNvPicPr>
              <p:nvPr/>
            </p:nvPicPr>
            <p:blipFill>
              <a:blip r:embed="rId4">
                <a:clrChange>
                  <a:clrFrom>
                    <a:srgbClr val="F0F0F0"/>
                  </a:clrFrom>
                  <a:clrTo>
                    <a:srgbClr val="F0F0F0">
                      <a:alpha val="0"/>
                    </a:srgbClr>
                  </a:clrTo>
                </a:clrChange>
              </a:blip>
              <a:srcRect l="26804" t="27196" r="26720" b="26790"/>
              <a:stretch/>
            </p:blipFill>
            <p:spPr>
              <a:xfrm>
                <a:off x="4924782" y="5071400"/>
                <a:ext cx="638275" cy="631922"/>
              </a:xfrm>
              <a:prstGeom prst="rect">
                <a:avLst/>
              </a:prstGeom>
            </p:spPr>
          </p:pic>
          <p:sp>
            <p:nvSpPr>
              <p:cNvPr id="22" name="Arrow: Curved Right 21">
                <a:extLst>
                  <a:ext uri="{FF2B5EF4-FFF2-40B4-BE49-F238E27FC236}">
                    <a16:creationId xmlns:a16="http://schemas.microsoft.com/office/drawing/2014/main" id="{8215A9DC-0AEA-97CA-5464-8E89E743F45A}"/>
                  </a:ext>
                </a:extLst>
              </p:cNvPr>
              <p:cNvSpPr/>
              <p:nvPr/>
            </p:nvSpPr>
            <p:spPr>
              <a:xfrm>
                <a:off x="4637075" y="4754354"/>
                <a:ext cx="231484" cy="502035"/>
              </a:xfrm>
              <a:prstGeom prst="curved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Rectangle: Rounded Corners 22">
                <a:extLst>
                  <a:ext uri="{FF2B5EF4-FFF2-40B4-BE49-F238E27FC236}">
                    <a16:creationId xmlns:a16="http://schemas.microsoft.com/office/drawing/2014/main" id="{8BC72576-804C-1CAC-08D9-9B7C78B2BFE3}"/>
                  </a:ext>
                </a:extLst>
              </p:cNvPr>
              <p:cNvSpPr/>
              <p:nvPr/>
            </p:nvSpPr>
            <p:spPr>
              <a:xfrm>
                <a:off x="4565650" y="4502150"/>
                <a:ext cx="1193571" cy="1273175"/>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8" name="TextBox 27">
            <a:extLst>
              <a:ext uri="{FF2B5EF4-FFF2-40B4-BE49-F238E27FC236}">
                <a16:creationId xmlns:a16="http://schemas.microsoft.com/office/drawing/2014/main" id="{30F45B08-65FF-C940-4D17-5B265B7FB207}"/>
              </a:ext>
            </a:extLst>
          </p:cNvPr>
          <p:cNvSpPr txBox="1"/>
          <p:nvPr/>
        </p:nvSpPr>
        <p:spPr>
          <a:xfrm>
            <a:off x="141100" y="3668304"/>
            <a:ext cx="5181955" cy="302647"/>
          </a:xfrm>
          <a:prstGeom prst="rect">
            <a:avLst/>
          </a:prstGeom>
          <a:noFill/>
        </p:spPr>
        <p:txBody>
          <a:bodyPr wrap="square" lIns="0" tIns="0" rIns="0" rtlCol="0">
            <a:spAutoFit/>
          </a:bodyPr>
          <a:lstStyle/>
          <a:p>
            <a:pPr algn="l">
              <a:lnSpc>
                <a:spcPts val="2000"/>
              </a:lnSpc>
            </a:pPr>
            <a:r>
              <a:rPr lang="en-US" altLang="zh-CN" b="1"/>
              <a:t>Challenge 3: heavy I/O demand for data conversion </a:t>
            </a:r>
          </a:p>
        </p:txBody>
      </p:sp>
      <p:grpSp>
        <p:nvGrpSpPr>
          <p:cNvPr id="29" name="Group 28">
            <a:extLst>
              <a:ext uri="{FF2B5EF4-FFF2-40B4-BE49-F238E27FC236}">
                <a16:creationId xmlns:a16="http://schemas.microsoft.com/office/drawing/2014/main" id="{7ABCFA02-FEE6-7E54-257E-2ECE6FAC1EE3}"/>
              </a:ext>
            </a:extLst>
          </p:cNvPr>
          <p:cNvGrpSpPr/>
          <p:nvPr/>
        </p:nvGrpSpPr>
        <p:grpSpPr>
          <a:xfrm>
            <a:off x="224077" y="4266221"/>
            <a:ext cx="5130025" cy="1757918"/>
            <a:chOff x="224077" y="3933473"/>
            <a:chExt cx="5130025" cy="1757918"/>
          </a:xfrm>
        </p:grpSpPr>
        <p:sp>
          <p:nvSpPr>
            <p:cNvPr id="30" name="Rectangle 29">
              <a:extLst>
                <a:ext uri="{FF2B5EF4-FFF2-40B4-BE49-F238E27FC236}">
                  <a16:creationId xmlns:a16="http://schemas.microsoft.com/office/drawing/2014/main" id="{F5031FAD-7CC1-DB54-F3E3-819F38C4DAB4}"/>
                </a:ext>
              </a:extLst>
            </p:cNvPr>
            <p:cNvSpPr/>
            <p:nvPr/>
          </p:nvSpPr>
          <p:spPr>
            <a:xfrm>
              <a:off x="310968" y="4274319"/>
              <a:ext cx="4871299" cy="406106"/>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0" scaled="1"/>
              <a:tileRect/>
            </a:gra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Rectangle 30">
              <a:extLst>
                <a:ext uri="{FF2B5EF4-FFF2-40B4-BE49-F238E27FC236}">
                  <a16:creationId xmlns:a16="http://schemas.microsoft.com/office/drawing/2014/main" id="{2DD87502-EEDD-8203-601B-98A648E76868}"/>
                </a:ext>
              </a:extLst>
            </p:cNvPr>
            <p:cNvSpPr/>
            <p:nvPr/>
          </p:nvSpPr>
          <p:spPr>
            <a:xfrm>
              <a:off x="506911" y="4908116"/>
              <a:ext cx="116114" cy="478971"/>
            </a:xfrm>
            <a:prstGeom prst="rect">
              <a:avLst/>
            </a:prstGeom>
            <a:solidFill>
              <a:schemeClr val="accent6">
                <a:lumMod val="20000"/>
                <a:lumOff val="8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Straight Connector 31">
              <a:extLst>
                <a:ext uri="{FF2B5EF4-FFF2-40B4-BE49-F238E27FC236}">
                  <a16:creationId xmlns:a16="http://schemas.microsoft.com/office/drawing/2014/main" id="{7B4035E1-1D0A-2C4F-5DB2-63FF69824E31}"/>
                </a:ext>
              </a:extLst>
            </p:cNvPr>
            <p:cNvCxnSpPr>
              <a:stCxn id="31" idx="0"/>
            </p:cNvCxnSpPr>
            <p:nvPr/>
          </p:nvCxnSpPr>
          <p:spPr>
            <a:xfrm flipH="1" flipV="1">
              <a:off x="374241" y="4680425"/>
              <a:ext cx="190727" cy="227691"/>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48020788-B6C2-13C0-8859-879CAFC1D935}"/>
                </a:ext>
              </a:extLst>
            </p:cNvPr>
            <p:cNvSpPr/>
            <p:nvPr/>
          </p:nvSpPr>
          <p:spPr>
            <a:xfrm>
              <a:off x="697638" y="4908116"/>
              <a:ext cx="116114" cy="478971"/>
            </a:xfrm>
            <a:prstGeom prst="rect">
              <a:avLst/>
            </a:prstGeom>
            <a:solidFill>
              <a:schemeClr val="accent6">
                <a:lumMod val="20000"/>
                <a:lumOff val="8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Straight Connector 33">
              <a:extLst>
                <a:ext uri="{FF2B5EF4-FFF2-40B4-BE49-F238E27FC236}">
                  <a16:creationId xmlns:a16="http://schemas.microsoft.com/office/drawing/2014/main" id="{5E9B9071-4C65-D845-808E-193FC0DEBC42}"/>
                </a:ext>
              </a:extLst>
            </p:cNvPr>
            <p:cNvCxnSpPr>
              <a:stCxn id="33" idx="0"/>
            </p:cNvCxnSpPr>
            <p:nvPr/>
          </p:nvCxnSpPr>
          <p:spPr>
            <a:xfrm flipH="1" flipV="1">
              <a:off x="564968" y="4680425"/>
              <a:ext cx="190727" cy="227691"/>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2F4E0BC-B015-9A46-4366-62A9595F146B}"/>
                </a:ext>
              </a:extLst>
            </p:cNvPr>
            <p:cNvSpPr/>
            <p:nvPr/>
          </p:nvSpPr>
          <p:spPr>
            <a:xfrm>
              <a:off x="888365" y="4908116"/>
              <a:ext cx="116114" cy="478971"/>
            </a:xfrm>
            <a:prstGeom prst="rect">
              <a:avLst/>
            </a:prstGeom>
            <a:solidFill>
              <a:schemeClr val="accent6">
                <a:lumMod val="20000"/>
                <a:lumOff val="8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Straight Connector 35">
              <a:extLst>
                <a:ext uri="{FF2B5EF4-FFF2-40B4-BE49-F238E27FC236}">
                  <a16:creationId xmlns:a16="http://schemas.microsoft.com/office/drawing/2014/main" id="{43247117-36C5-C83D-B778-4464952BBE48}"/>
                </a:ext>
              </a:extLst>
            </p:cNvPr>
            <p:cNvCxnSpPr>
              <a:stCxn id="35" idx="0"/>
            </p:cNvCxnSpPr>
            <p:nvPr/>
          </p:nvCxnSpPr>
          <p:spPr>
            <a:xfrm flipH="1" flipV="1">
              <a:off x="755695" y="4680425"/>
              <a:ext cx="190727" cy="227691"/>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FB43D06-1D88-8626-5218-03B21981D469}"/>
                </a:ext>
              </a:extLst>
            </p:cNvPr>
            <p:cNvSpPr txBox="1"/>
            <p:nvPr/>
          </p:nvSpPr>
          <p:spPr>
            <a:xfrm>
              <a:off x="1185856" y="4978443"/>
              <a:ext cx="179536" cy="302647"/>
            </a:xfrm>
            <a:prstGeom prst="rect">
              <a:avLst/>
            </a:prstGeom>
            <a:noFill/>
          </p:spPr>
          <p:txBody>
            <a:bodyPr wrap="none" lIns="0" tIns="0" rIns="0" rtlCol="0">
              <a:spAutoFit/>
            </a:bodyPr>
            <a:lstStyle/>
            <a:p>
              <a:pPr algn="l">
                <a:lnSpc>
                  <a:spcPts val="2000"/>
                </a:lnSpc>
              </a:pPr>
              <a:r>
                <a:rPr lang="en-US" altLang="zh-CN"/>
                <a:t>…</a:t>
              </a:r>
              <a:endParaRPr lang="zh-CN" altLang="en-US"/>
            </a:p>
          </p:txBody>
        </p:sp>
        <p:sp>
          <p:nvSpPr>
            <p:cNvPr id="38" name="Rectangle 37">
              <a:extLst>
                <a:ext uri="{FF2B5EF4-FFF2-40B4-BE49-F238E27FC236}">
                  <a16:creationId xmlns:a16="http://schemas.microsoft.com/office/drawing/2014/main" id="{F1EAD2E5-849B-E251-FAFE-CC5818001745}"/>
                </a:ext>
              </a:extLst>
            </p:cNvPr>
            <p:cNvSpPr/>
            <p:nvPr/>
          </p:nvSpPr>
          <p:spPr>
            <a:xfrm>
              <a:off x="5237988" y="4908116"/>
              <a:ext cx="116114" cy="478971"/>
            </a:xfrm>
            <a:prstGeom prst="rect">
              <a:avLst/>
            </a:prstGeom>
            <a:solidFill>
              <a:schemeClr val="accent6">
                <a:lumMod val="20000"/>
                <a:lumOff val="8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Straight Connector 38">
              <a:extLst>
                <a:ext uri="{FF2B5EF4-FFF2-40B4-BE49-F238E27FC236}">
                  <a16:creationId xmlns:a16="http://schemas.microsoft.com/office/drawing/2014/main" id="{5F35347E-E799-EE03-4D53-376429786F2A}"/>
                </a:ext>
              </a:extLst>
            </p:cNvPr>
            <p:cNvCxnSpPr>
              <a:stCxn id="38" idx="0"/>
            </p:cNvCxnSpPr>
            <p:nvPr/>
          </p:nvCxnSpPr>
          <p:spPr>
            <a:xfrm flipH="1" flipV="1">
              <a:off x="5105318" y="4680425"/>
              <a:ext cx="190727" cy="227691"/>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6CBEE71-3D65-15E4-C640-1DB0CF62EDC5}"/>
                </a:ext>
              </a:extLst>
            </p:cNvPr>
            <p:cNvSpPr txBox="1"/>
            <p:nvPr/>
          </p:nvSpPr>
          <p:spPr>
            <a:xfrm>
              <a:off x="224077" y="5388744"/>
              <a:ext cx="381515" cy="302647"/>
            </a:xfrm>
            <a:prstGeom prst="rect">
              <a:avLst/>
            </a:prstGeom>
            <a:noFill/>
          </p:spPr>
          <p:txBody>
            <a:bodyPr wrap="none" lIns="0" tIns="0" rIns="0" rtlCol="0">
              <a:spAutoFit/>
            </a:bodyPr>
            <a:lstStyle/>
            <a:p>
              <a:pPr algn="l">
                <a:lnSpc>
                  <a:spcPts val="2000"/>
                </a:lnSpc>
              </a:pPr>
              <a:r>
                <a:rPr lang="en-US" altLang="zh-CN"/>
                <a:t>0.3s</a:t>
              </a:r>
              <a:endParaRPr lang="zh-CN" altLang="en-US"/>
            </a:p>
          </p:txBody>
        </p:sp>
        <p:cxnSp>
          <p:nvCxnSpPr>
            <p:cNvPr id="41" name="Straight Arrow Connector 40">
              <a:extLst>
                <a:ext uri="{FF2B5EF4-FFF2-40B4-BE49-F238E27FC236}">
                  <a16:creationId xmlns:a16="http://schemas.microsoft.com/office/drawing/2014/main" id="{F447EF89-FC7B-27FC-E376-DAB941EE2057}"/>
                </a:ext>
              </a:extLst>
            </p:cNvPr>
            <p:cNvCxnSpPr/>
            <p:nvPr/>
          </p:nvCxnSpPr>
          <p:spPr>
            <a:xfrm>
              <a:off x="310968" y="4160520"/>
              <a:ext cx="4871299" cy="0"/>
            </a:xfrm>
            <a:prstGeom prst="straightConnector1">
              <a:avLst/>
            </a:prstGeom>
            <a:ln w="1905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A4F545D-BEFD-E09D-C637-4C570D13B3B8}"/>
                </a:ext>
              </a:extLst>
            </p:cNvPr>
            <p:cNvSpPr txBox="1"/>
            <p:nvPr/>
          </p:nvSpPr>
          <p:spPr>
            <a:xfrm>
              <a:off x="2317165" y="3933473"/>
              <a:ext cx="468077" cy="302647"/>
            </a:xfrm>
            <a:prstGeom prst="rect">
              <a:avLst/>
            </a:prstGeom>
            <a:noFill/>
          </p:spPr>
          <p:txBody>
            <a:bodyPr wrap="none" lIns="0" tIns="0" rIns="0" rtlCol="0">
              <a:spAutoFit/>
            </a:bodyPr>
            <a:lstStyle/>
            <a:p>
              <a:pPr algn="l">
                <a:lnSpc>
                  <a:spcPts val="2000"/>
                </a:lnSpc>
              </a:pPr>
              <a:r>
                <a:rPr lang="en-US" altLang="zh-CN"/>
                <a:t>300s</a:t>
              </a:r>
              <a:endParaRPr lang="zh-CN" altLang="en-US"/>
            </a:p>
          </p:txBody>
        </p:sp>
      </p:grpSp>
      <p:sp>
        <p:nvSpPr>
          <p:cNvPr id="43" name="TextBox 42">
            <a:extLst>
              <a:ext uri="{FF2B5EF4-FFF2-40B4-BE49-F238E27FC236}">
                <a16:creationId xmlns:a16="http://schemas.microsoft.com/office/drawing/2014/main" id="{71D14FDE-0412-D347-EA6F-BC94F9F5C25D}"/>
              </a:ext>
            </a:extLst>
          </p:cNvPr>
          <p:cNvSpPr txBox="1"/>
          <p:nvPr/>
        </p:nvSpPr>
        <p:spPr>
          <a:xfrm>
            <a:off x="142867" y="3993816"/>
            <a:ext cx="2174298" cy="369332"/>
          </a:xfrm>
          <a:prstGeom prst="rect">
            <a:avLst/>
          </a:prstGeom>
          <a:noFill/>
        </p:spPr>
        <p:txBody>
          <a:bodyPr wrap="square">
            <a:spAutoFit/>
          </a:bodyPr>
          <a:lstStyle/>
          <a:p>
            <a:r>
              <a:rPr lang="zh-CN" altLang="en-US"/>
              <a:t>Data chunking</a:t>
            </a:r>
            <a:r>
              <a:rPr lang="en-US" altLang="zh-CN"/>
              <a:t>:</a:t>
            </a:r>
            <a:endParaRPr lang="zh-CN" altLang="en-US"/>
          </a:p>
        </p:txBody>
      </p:sp>
      <p:grpSp>
        <p:nvGrpSpPr>
          <p:cNvPr id="44" name="Group 43">
            <a:extLst>
              <a:ext uri="{FF2B5EF4-FFF2-40B4-BE49-F238E27FC236}">
                <a16:creationId xmlns:a16="http://schemas.microsoft.com/office/drawing/2014/main" id="{2296A4E4-32CB-374B-1769-1D320215BC9E}"/>
              </a:ext>
            </a:extLst>
          </p:cNvPr>
          <p:cNvGrpSpPr/>
          <p:nvPr/>
        </p:nvGrpSpPr>
        <p:grpSpPr>
          <a:xfrm>
            <a:off x="6288858" y="4051086"/>
            <a:ext cx="3733315" cy="1973053"/>
            <a:chOff x="6050264" y="3969286"/>
            <a:chExt cx="3733315" cy="1973053"/>
          </a:xfrm>
        </p:grpSpPr>
        <p:grpSp>
          <p:nvGrpSpPr>
            <p:cNvPr id="45" name="Group 44">
              <a:extLst>
                <a:ext uri="{FF2B5EF4-FFF2-40B4-BE49-F238E27FC236}">
                  <a16:creationId xmlns:a16="http://schemas.microsoft.com/office/drawing/2014/main" id="{0C383FEC-5FA6-BD1A-F11C-AD879B22723B}"/>
                </a:ext>
              </a:extLst>
            </p:cNvPr>
            <p:cNvGrpSpPr/>
            <p:nvPr/>
          </p:nvGrpSpPr>
          <p:grpSpPr>
            <a:xfrm>
              <a:off x="6212245" y="4265637"/>
              <a:ext cx="3128075" cy="1273175"/>
              <a:chOff x="6037943" y="4125749"/>
              <a:chExt cx="3128075" cy="1273175"/>
            </a:xfrm>
          </p:grpSpPr>
          <p:sp>
            <p:nvSpPr>
              <p:cNvPr id="51" name="Rectangle 50">
                <a:extLst>
                  <a:ext uri="{FF2B5EF4-FFF2-40B4-BE49-F238E27FC236}">
                    <a16:creationId xmlns:a16="http://schemas.microsoft.com/office/drawing/2014/main" id="{03F48DCD-8642-4836-F5D0-6FB69D603189}"/>
                  </a:ext>
                </a:extLst>
              </p:cNvPr>
              <p:cNvSpPr/>
              <p:nvPr/>
            </p:nvSpPr>
            <p:spPr>
              <a:xfrm>
                <a:off x="6037943" y="4559782"/>
                <a:ext cx="116114" cy="478971"/>
              </a:xfrm>
              <a:prstGeom prst="rect">
                <a:avLst/>
              </a:prstGeom>
              <a:solidFill>
                <a:schemeClr val="accent6">
                  <a:lumMod val="20000"/>
                  <a:lumOff val="8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2" name="Picture 51" descr="A black background with white text&#10;&#10;Description automatically generated">
                <a:extLst>
                  <a:ext uri="{FF2B5EF4-FFF2-40B4-BE49-F238E27FC236}">
                    <a16:creationId xmlns:a16="http://schemas.microsoft.com/office/drawing/2014/main" id="{56C920D3-9EAF-804F-319C-0AC39F079B88}"/>
                  </a:ext>
                </a:extLst>
              </p:cNvPr>
              <p:cNvPicPr>
                <a:picLocks noChangeAspect="1"/>
              </p:cNvPicPr>
              <p:nvPr/>
            </p:nvPicPr>
            <p:blipFill>
              <a:blip r:embed="rId6"/>
              <a:stretch>
                <a:fillRect/>
              </a:stretch>
            </p:blipFill>
            <p:spPr>
              <a:xfrm>
                <a:off x="7002373" y="4247114"/>
                <a:ext cx="791520" cy="225143"/>
              </a:xfrm>
              <a:prstGeom prst="rect">
                <a:avLst/>
              </a:prstGeom>
            </p:spPr>
          </p:pic>
          <p:pic>
            <p:nvPicPr>
              <p:cNvPr id="53" name="Picture 52" descr="A black and white square with lines&#10;&#10;Description automatically generated">
                <a:extLst>
                  <a:ext uri="{FF2B5EF4-FFF2-40B4-BE49-F238E27FC236}">
                    <a16:creationId xmlns:a16="http://schemas.microsoft.com/office/drawing/2014/main" id="{A3E2B1E8-769F-33FC-BB9C-745E11573071}"/>
                  </a:ext>
                </a:extLst>
              </p:cNvPr>
              <p:cNvPicPr>
                <a:picLocks noChangeAspect="1"/>
              </p:cNvPicPr>
              <p:nvPr/>
            </p:nvPicPr>
            <p:blipFill>
              <a:blip r:embed="rId4">
                <a:clrChange>
                  <a:clrFrom>
                    <a:srgbClr val="F0F0F0"/>
                  </a:clrFrom>
                  <a:clrTo>
                    <a:srgbClr val="F0F0F0">
                      <a:alpha val="0"/>
                    </a:srgbClr>
                  </a:clrTo>
                </a:clrChange>
              </a:blip>
              <a:srcRect l="26804" t="27196" r="26720" b="26790"/>
              <a:stretch/>
            </p:blipFill>
            <p:spPr>
              <a:xfrm>
                <a:off x="7033346" y="4694999"/>
                <a:ext cx="638275" cy="631922"/>
              </a:xfrm>
              <a:prstGeom prst="rect">
                <a:avLst/>
              </a:prstGeom>
            </p:spPr>
          </p:pic>
          <p:sp>
            <p:nvSpPr>
              <p:cNvPr id="54" name="Arrow: Curved Right 53">
                <a:extLst>
                  <a:ext uri="{FF2B5EF4-FFF2-40B4-BE49-F238E27FC236}">
                    <a16:creationId xmlns:a16="http://schemas.microsoft.com/office/drawing/2014/main" id="{0C28E0B7-D90B-1841-B6A8-50B5BA96CAC0}"/>
                  </a:ext>
                </a:extLst>
              </p:cNvPr>
              <p:cNvSpPr/>
              <p:nvPr/>
            </p:nvSpPr>
            <p:spPr>
              <a:xfrm>
                <a:off x="6745639" y="4377953"/>
                <a:ext cx="231484" cy="502035"/>
              </a:xfrm>
              <a:prstGeom prst="curved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5" name="Rectangle: Rounded Corners 54">
                <a:extLst>
                  <a:ext uri="{FF2B5EF4-FFF2-40B4-BE49-F238E27FC236}">
                    <a16:creationId xmlns:a16="http://schemas.microsoft.com/office/drawing/2014/main" id="{D5C97703-0B5B-8096-BBF0-90166F93C0FA}"/>
                  </a:ext>
                </a:extLst>
              </p:cNvPr>
              <p:cNvSpPr/>
              <p:nvPr/>
            </p:nvSpPr>
            <p:spPr>
              <a:xfrm>
                <a:off x="6674214" y="4125749"/>
                <a:ext cx="1193571" cy="1273175"/>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Arrow: Right 55">
                <a:extLst>
                  <a:ext uri="{FF2B5EF4-FFF2-40B4-BE49-F238E27FC236}">
                    <a16:creationId xmlns:a16="http://schemas.microsoft.com/office/drawing/2014/main" id="{6CE13FE1-83CD-DD83-3207-DF02B1DF9D49}"/>
                  </a:ext>
                </a:extLst>
              </p:cNvPr>
              <p:cNvSpPr/>
              <p:nvPr/>
            </p:nvSpPr>
            <p:spPr>
              <a:xfrm>
                <a:off x="6276286" y="4676943"/>
                <a:ext cx="275699" cy="225283"/>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Arrow: Right 56">
                <a:extLst>
                  <a:ext uri="{FF2B5EF4-FFF2-40B4-BE49-F238E27FC236}">
                    <a16:creationId xmlns:a16="http://schemas.microsoft.com/office/drawing/2014/main" id="{E40D4AF1-C2A4-4AA4-0E7F-DFBC13117A77}"/>
                  </a:ext>
                </a:extLst>
              </p:cNvPr>
              <p:cNvSpPr/>
              <p:nvPr/>
            </p:nvSpPr>
            <p:spPr>
              <a:xfrm>
                <a:off x="7924008" y="4676942"/>
                <a:ext cx="275699" cy="225283"/>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8" name="Picture 57" descr="A black and white square with lines&#10;&#10;Description automatically generated">
                <a:extLst>
                  <a:ext uri="{FF2B5EF4-FFF2-40B4-BE49-F238E27FC236}">
                    <a16:creationId xmlns:a16="http://schemas.microsoft.com/office/drawing/2014/main" id="{8D199BB1-9C16-967F-A0D1-8045A4D50F90}"/>
                  </a:ext>
                </a:extLst>
              </p:cNvPr>
              <p:cNvPicPr>
                <a:picLocks noChangeAspect="1"/>
              </p:cNvPicPr>
              <p:nvPr/>
            </p:nvPicPr>
            <p:blipFill>
              <a:blip r:embed="rId4">
                <a:clrChange>
                  <a:clrFrom>
                    <a:srgbClr val="F0F0F0"/>
                  </a:clrFrom>
                  <a:clrTo>
                    <a:srgbClr val="F0F0F0">
                      <a:alpha val="0"/>
                    </a:srgbClr>
                  </a:clrTo>
                </a:clrChange>
              </a:blip>
              <a:srcRect l="26804" t="27196" r="26720" b="26790"/>
              <a:stretch/>
            </p:blipFill>
            <p:spPr>
              <a:xfrm>
                <a:off x="8283959" y="4325696"/>
                <a:ext cx="882059" cy="873280"/>
              </a:xfrm>
              <a:prstGeom prst="rect">
                <a:avLst/>
              </a:prstGeom>
            </p:spPr>
          </p:pic>
        </p:grpSp>
        <p:sp>
          <p:nvSpPr>
            <p:cNvPr id="46" name="TextBox 45">
              <a:extLst>
                <a:ext uri="{FF2B5EF4-FFF2-40B4-BE49-F238E27FC236}">
                  <a16:creationId xmlns:a16="http://schemas.microsoft.com/office/drawing/2014/main" id="{42F7CDCC-7C67-70D3-57AA-7214C68257A8}"/>
                </a:ext>
              </a:extLst>
            </p:cNvPr>
            <p:cNvSpPr txBox="1"/>
            <p:nvPr/>
          </p:nvSpPr>
          <p:spPr>
            <a:xfrm>
              <a:off x="6907957" y="5639692"/>
              <a:ext cx="1351332" cy="302647"/>
            </a:xfrm>
            <a:prstGeom prst="rect">
              <a:avLst/>
            </a:prstGeom>
            <a:noFill/>
          </p:spPr>
          <p:txBody>
            <a:bodyPr wrap="none" lIns="0" tIns="0" rIns="0" rtlCol="0">
              <a:spAutoFit/>
            </a:bodyPr>
            <a:lstStyle/>
            <a:p>
              <a:pPr algn="l">
                <a:lnSpc>
                  <a:spcPts val="2000"/>
                </a:lnSpc>
              </a:pPr>
              <a:r>
                <a:rPr lang="en-US" altLang="zh-CN" b="1"/>
                <a:t>×1000 pieces</a:t>
              </a:r>
              <a:endParaRPr lang="zh-CN" altLang="en-US" b="1"/>
            </a:p>
          </p:txBody>
        </p:sp>
        <p:sp>
          <p:nvSpPr>
            <p:cNvPr id="47" name="TextBox 46">
              <a:extLst>
                <a:ext uri="{FF2B5EF4-FFF2-40B4-BE49-F238E27FC236}">
                  <a16:creationId xmlns:a16="http://schemas.microsoft.com/office/drawing/2014/main" id="{A13887F3-4101-D38B-0445-6B7B5E1ABD1F}"/>
                </a:ext>
              </a:extLst>
            </p:cNvPr>
            <p:cNvSpPr txBox="1"/>
            <p:nvPr/>
          </p:nvSpPr>
          <p:spPr>
            <a:xfrm>
              <a:off x="6050264" y="3969286"/>
              <a:ext cx="1563698" cy="302647"/>
            </a:xfrm>
            <a:prstGeom prst="rect">
              <a:avLst/>
            </a:prstGeom>
            <a:noFill/>
          </p:spPr>
          <p:txBody>
            <a:bodyPr wrap="none" lIns="0" tIns="0" rIns="0" rtlCol="0">
              <a:spAutoFit/>
            </a:bodyPr>
            <a:lstStyle/>
            <a:p>
              <a:pPr algn="l">
                <a:lnSpc>
                  <a:spcPts val="2000"/>
                </a:lnSpc>
              </a:pPr>
              <a:r>
                <a:rPr lang="en-US" altLang="zh-CN"/>
                <a:t>Data conversion:</a:t>
              </a:r>
              <a:endParaRPr lang="zh-CN" altLang="en-US"/>
            </a:p>
          </p:txBody>
        </p:sp>
        <p:sp>
          <p:nvSpPr>
            <p:cNvPr id="48" name="TextBox 47">
              <a:extLst>
                <a:ext uri="{FF2B5EF4-FFF2-40B4-BE49-F238E27FC236}">
                  <a16:creationId xmlns:a16="http://schemas.microsoft.com/office/drawing/2014/main" id="{D7BDE7AC-C26F-427B-7F48-0F28D35EAF65}"/>
                </a:ext>
              </a:extLst>
            </p:cNvPr>
            <p:cNvSpPr txBox="1"/>
            <p:nvPr/>
          </p:nvSpPr>
          <p:spPr>
            <a:xfrm>
              <a:off x="6050264" y="5187540"/>
              <a:ext cx="410369" cy="302647"/>
            </a:xfrm>
            <a:prstGeom prst="rect">
              <a:avLst/>
            </a:prstGeom>
            <a:noFill/>
          </p:spPr>
          <p:txBody>
            <a:bodyPr wrap="none" lIns="0" tIns="0" rIns="0" rtlCol="0">
              <a:spAutoFit/>
            </a:bodyPr>
            <a:lstStyle/>
            <a:p>
              <a:pPr algn="l">
                <a:lnSpc>
                  <a:spcPts val="2000"/>
                </a:lnSpc>
              </a:pPr>
              <a:r>
                <a:rPr lang="en-US" altLang="zh-CN"/>
                <a:t>1GB</a:t>
              </a:r>
              <a:endParaRPr lang="zh-CN" altLang="en-US"/>
            </a:p>
          </p:txBody>
        </p:sp>
        <p:sp>
          <p:nvSpPr>
            <p:cNvPr id="49" name="TextBox 48">
              <a:extLst>
                <a:ext uri="{FF2B5EF4-FFF2-40B4-BE49-F238E27FC236}">
                  <a16:creationId xmlns:a16="http://schemas.microsoft.com/office/drawing/2014/main" id="{3ED1A2AE-1226-22C1-6FB9-223529473874}"/>
                </a:ext>
              </a:extLst>
            </p:cNvPr>
            <p:cNvSpPr txBox="1"/>
            <p:nvPr/>
          </p:nvSpPr>
          <p:spPr>
            <a:xfrm>
              <a:off x="8701422" y="5337045"/>
              <a:ext cx="431208" cy="302647"/>
            </a:xfrm>
            <a:prstGeom prst="rect">
              <a:avLst/>
            </a:prstGeom>
            <a:noFill/>
          </p:spPr>
          <p:txBody>
            <a:bodyPr wrap="none" lIns="0" tIns="0" rIns="0" rtlCol="0">
              <a:spAutoFit/>
            </a:bodyPr>
            <a:lstStyle/>
            <a:p>
              <a:pPr algn="l">
                <a:lnSpc>
                  <a:spcPts val="2000"/>
                </a:lnSpc>
              </a:pPr>
              <a:r>
                <a:rPr lang="en-US" altLang="zh-CN"/>
                <a:t>2MB</a:t>
              </a:r>
              <a:endParaRPr lang="zh-CN" altLang="en-US"/>
            </a:p>
          </p:txBody>
        </p:sp>
        <p:sp>
          <p:nvSpPr>
            <p:cNvPr id="50" name="TextBox 49">
              <a:extLst>
                <a:ext uri="{FF2B5EF4-FFF2-40B4-BE49-F238E27FC236}">
                  <a16:creationId xmlns:a16="http://schemas.microsoft.com/office/drawing/2014/main" id="{DD34948A-B15C-1AA6-22C9-56577EDC3D62}"/>
                </a:ext>
              </a:extLst>
            </p:cNvPr>
            <p:cNvSpPr txBox="1"/>
            <p:nvPr/>
          </p:nvSpPr>
          <p:spPr>
            <a:xfrm>
              <a:off x="8296354" y="4240548"/>
              <a:ext cx="1487225" cy="281103"/>
            </a:xfrm>
            <a:prstGeom prst="rect">
              <a:avLst/>
            </a:prstGeom>
            <a:noFill/>
          </p:spPr>
          <p:txBody>
            <a:bodyPr wrap="square" lIns="0" tIns="0" rIns="0" rtlCol="0">
              <a:spAutoFit/>
            </a:bodyPr>
            <a:lstStyle/>
            <a:p>
              <a:pPr algn="l">
                <a:lnSpc>
                  <a:spcPts val="2000"/>
                </a:lnSpc>
              </a:pPr>
              <a:r>
                <a:rPr lang="en-US" altLang="zh-CN" sz="1200" err="1"/>
                <a:t>Listmode</a:t>
              </a:r>
              <a:r>
                <a:rPr lang="en-US" altLang="zh-CN" sz="1200"/>
                <a:t> data format</a:t>
              </a:r>
              <a:endParaRPr lang="zh-CN" altLang="en-US" sz="1200"/>
            </a:p>
          </p:txBody>
        </p:sp>
      </p:grpSp>
      <p:sp>
        <p:nvSpPr>
          <p:cNvPr id="59" name="TextBox 58">
            <a:extLst>
              <a:ext uri="{FF2B5EF4-FFF2-40B4-BE49-F238E27FC236}">
                <a16:creationId xmlns:a16="http://schemas.microsoft.com/office/drawing/2014/main" id="{C3D250EB-AFD8-7A67-EFBC-67892687A4FB}"/>
              </a:ext>
            </a:extLst>
          </p:cNvPr>
          <p:cNvSpPr txBox="1"/>
          <p:nvPr/>
        </p:nvSpPr>
        <p:spPr>
          <a:xfrm>
            <a:off x="1485966" y="6060790"/>
            <a:ext cx="2492221" cy="302647"/>
          </a:xfrm>
          <a:prstGeom prst="rect">
            <a:avLst/>
          </a:prstGeom>
          <a:noFill/>
        </p:spPr>
        <p:txBody>
          <a:bodyPr wrap="none" lIns="0" tIns="0" rIns="0" rtlCol="0">
            <a:spAutoFit/>
          </a:bodyPr>
          <a:lstStyle/>
          <a:p>
            <a:pPr algn="l">
              <a:lnSpc>
                <a:spcPts val="2000"/>
              </a:lnSpc>
            </a:pPr>
            <a:r>
              <a:rPr lang="en-US" altLang="zh-CN"/>
              <a:t>The whole 300s simulation</a:t>
            </a:r>
            <a:endParaRPr lang="zh-CN" altLang="en-US"/>
          </a:p>
        </p:txBody>
      </p:sp>
    </p:spTree>
    <p:extLst>
      <p:ext uri="{BB962C8B-B14F-4D97-AF65-F5344CB8AC3E}">
        <p14:creationId xmlns:p14="http://schemas.microsoft.com/office/powerpoint/2010/main" val="495850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6E117-35C2-CE38-CE52-FD58FB8D767C}"/>
              </a:ext>
            </a:extLst>
          </p:cNvPr>
          <p:cNvSpPr>
            <a:spLocks noGrp="1"/>
          </p:cNvSpPr>
          <p:nvPr>
            <p:ph type="title"/>
          </p:nvPr>
        </p:nvSpPr>
        <p:spPr/>
        <p:txBody>
          <a:bodyPr/>
          <a:lstStyle/>
          <a:p>
            <a:r>
              <a:rPr lang="en-US" altLang="zh-CN"/>
              <a:t>High performance computing with XCAT simulation</a:t>
            </a:r>
            <a:endParaRPr lang="zh-CN" altLang="en-US"/>
          </a:p>
        </p:txBody>
      </p:sp>
      <p:pic>
        <p:nvPicPr>
          <p:cNvPr id="3" name="Graphic 1">
            <a:extLst>
              <a:ext uri="{FF2B5EF4-FFF2-40B4-BE49-F238E27FC236}">
                <a16:creationId xmlns:a16="http://schemas.microsoft.com/office/drawing/2014/main" id="{F8DA2934-DD9F-EB8C-BB37-A4852224F7D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73"/>
          <a:stretch>
            <a:fillRect/>
          </a:stretch>
        </p:blipFill>
        <p:spPr bwMode="auto">
          <a:xfrm>
            <a:off x="781730" y="942413"/>
            <a:ext cx="10924042" cy="5802437"/>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F87433CE-CFB5-481A-333C-2E11960B8646}"/>
              </a:ext>
            </a:extLst>
          </p:cNvPr>
          <p:cNvSpPr/>
          <p:nvPr/>
        </p:nvSpPr>
        <p:spPr>
          <a:xfrm>
            <a:off x="4122057" y="1001486"/>
            <a:ext cx="3744686" cy="5743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45534AEB-8595-7E96-FD53-03E21A3AE6D9}"/>
              </a:ext>
            </a:extLst>
          </p:cNvPr>
          <p:cNvSpPr/>
          <p:nvPr/>
        </p:nvSpPr>
        <p:spPr>
          <a:xfrm>
            <a:off x="7866743" y="1001486"/>
            <a:ext cx="3744686" cy="5743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9156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770DA-0637-3ED8-46BF-08BE1E9E7286}"/>
              </a:ext>
            </a:extLst>
          </p:cNvPr>
          <p:cNvSpPr>
            <a:spLocks noGrp="1"/>
          </p:cNvSpPr>
          <p:nvPr>
            <p:ph type="title"/>
          </p:nvPr>
        </p:nvSpPr>
        <p:spPr/>
        <p:txBody>
          <a:bodyPr/>
          <a:lstStyle/>
          <a:p>
            <a:r>
              <a:rPr lang="en-US" altLang="zh-CN"/>
              <a:t>Benchmark for computation time</a:t>
            </a:r>
            <a:endParaRPr lang="zh-CN" altLang="en-US"/>
          </a:p>
        </p:txBody>
      </p:sp>
      <p:grpSp>
        <p:nvGrpSpPr>
          <p:cNvPr id="3" name="Group 2">
            <a:extLst>
              <a:ext uri="{FF2B5EF4-FFF2-40B4-BE49-F238E27FC236}">
                <a16:creationId xmlns:a16="http://schemas.microsoft.com/office/drawing/2014/main" id="{F1C34D23-7205-87D8-2E06-12A8B34B9734}"/>
              </a:ext>
            </a:extLst>
          </p:cNvPr>
          <p:cNvGrpSpPr/>
          <p:nvPr/>
        </p:nvGrpSpPr>
        <p:grpSpPr>
          <a:xfrm>
            <a:off x="25636" y="995643"/>
            <a:ext cx="3727406" cy="1912652"/>
            <a:chOff x="6887423" y="602238"/>
            <a:chExt cx="3727406" cy="1912652"/>
          </a:xfrm>
        </p:grpSpPr>
        <p:pic>
          <p:nvPicPr>
            <p:cNvPr id="4" name="Picture 3">
              <a:extLst>
                <a:ext uri="{FF2B5EF4-FFF2-40B4-BE49-F238E27FC236}">
                  <a16:creationId xmlns:a16="http://schemas.microsoft.com/office/drawing/2014/main" id="{0FA4D23A-2559-2F18-2238-33320DE4455B}"/>
                </a:ext>
              </a:extLst>
            </p:cNvPr>
            <p:cNvPicPr>
              <a:picLocks noChangeAspect="1"/>
            </p:cNvPicPr>
            <p:nvPr/>
          </p:nvPicPr>
          <p:blipFill>
            <a:blip r:embed="rId2">
              <a:extLst>
                <a:ext uri="{28A0092B-C50C-407E-A947-70E740481C1C}">
                  <a14:useLocalDpi xmlns:a14="http://schemas.microsoft.com/office/drawing/2010/main" val="0"/>
                </a:ext>
              </a:extLst>
            </a:blip>
            <a:srcRect r="66743"/>
            <a:stretch>
              <a:fillRect/>
            </a:stretch>
          </p:blipFill>
          <p:spPr bwMode="auto">
            <a:xfrm>
              <a:off x="9419260" y="602238"/>
              <a:ext cx="1195569" cy="1912652"/>
            </a:xfrm>
            <a:prstGeom prst="rect">
              <a:avLst/>
            </a:prstGeom>
            <a:noFill/>
          </p:spPr>
        </p:pic>
        <p:pic>
          <p:nvPicPr>
            <p:cNvPr id="5" name="Picture 4">
              <a:extLst>
                <a:ext uri="{FF2B5EF4-FFF2-40B4-BE49-F238E27FC236}">
                  <a16:creationId xmlns:a16="http://schemas.microsoft.com/office/drawing/2014/main" id="{789827A6-0A9E-36E3-5E27-46A3BD37F8C2}"/>
                </a:ext>
              </a:extLst>
            </p:cNvPr>
            <p:cNvPicPr>
              <a:picLocks noChangeAspect="1"/>
            </p:cNvPicPr>
            <p:nvPr/>
          </p:nvPicPr>
          <p:blipFill>
            <a:blip r:embed="rId3"/>
            <a:srcRect l="7052" t="6511" r="7705"/>
            <a:stretch>
              <a:fillRect/>
            </a:stretch>
          </p:blipFill>
          <p:spPr>
            <a:xfrm>
              <a:off x="6887423" y="976509"/>
              <a:ext cx="2469320" cy="1354100"/>
            </a:xfrm>
            <a:prstGeom prst="rect">
              <a:avLst/>
            </a:prstGeom>
          </p:spPr>
        </p:pic>
        <p:sp>
          <p:nvSpPr>
            <p:cNvPr id="6" name="TextBox 5">
              <a:extLst>
                <a:ext uri="{FF2B5EF4-FFF2-40B4-BE49-F238E27FC236}">
                  <a16:creationId xmlns:a16="http://schemas.microsoft.com/office/drawing/2014/main" id="{03861942-82D2-8786-4CE0-7E99A8E63B24}"/>
                </a:ext>
              </a:extLst>
            </p:cNvPr>
            <p:cNvSpPr txBox="1"/>
            <p:nvPr/>
          </p:nvSpPr>
          <p:spPr>
            <a:xfrm>
              <a:off x="9356743" y="1475172"/>
              <a:ext cx="125034" cy="302647"/>
            </a:xfrm>
            <a:prstGeom prst="rect">
              <a:avLst/>
            </a:prstGeom>
            <a:noFill/>
          </p:spPr>
          <p:txBody>
            <a:bodyPr wrap="none" lIns="0" tIns="0" rIns="0" rtlCol="0">
              <a:spAutoFit/>
            </a:bodyPr>
            <a:lstStyle/>
            <a:p>
              <a:pPr algn="l">
                <a:lnSpc>
                  <a:spcPts val="2000"/>
                </a:lnSpc>
              </a:pPr>
              <a:r>
                <a:rPr lang="en-US" altLang="zh-CN" b="1"/>
                <a:t>+</a:t>
              </a:r>
              <a:endParaRPr lang="zh-CN" altLang="en-US" b="1"/>
            </a:p>
          </p:txBody>
        </p:sp>
      </p:grpSp>
      <p:grpSp>
        <p:nvGrpSpPr>
          <p:cNvPr id="7" name="Group 6">
            <a:extLst>
              <a:ext uri="{FF2B5EF4-FFF2-40B4-BE49-F238E27FC236}">
                <a16:creationId xmlns:a16="http://schemas.microsoft.com/office/drawing/2014/main" id="{D36D1D85-EA7B-0094-3AEB-56090148373A}"/>
              </a:ext>
            </a:extLst>
          </p:cNvPr>
          <p:cNvGrpSpPr/>
          <p:nvPr/>
        </p:nvGrpSpPr>
        <p:grpSpPr>
          <a:xfrm>
            <a:off x="3585036" y="978145"/>
            <a:ext cx="8581328" cy="1763367"/>
            <a:chOff x="3585036" y="978145"/>
            <a:chExt cx="8581328" cy="1763367"/>
          </a:xfrm>
        </p:grpSpPr>
        <p:pic>
          <p:nvPicPr>
            <p:cNvPr id="8" name="Picture 7">
              <a:extLst>
                <a:ext uri="{FF2B5EF4-FFF2-40B4-BE49-F238E27FC236}">
                  <a16:creationId xmlns:a16="http://schemas.microsoft.com/office/drawing/2014/main" id="{5903E808-66C8-DBAB-1F00-EA4138571458}"/>
                </a:ext>
              </a:extLst>
            </p:cNvPr>
            <p:cNvPicPr>
              <a:picLocks noChangeAspect="1"/>
            </p:cNvPicPr>
            <p:nvPr/>
          </p:nvPicPr>
          <p:blipFill>
            <a:blip r:embed="rId4"/>
            <a:stretch>
              <a:fillRect/>
            </a:stretch>
          </p:blipFill>
          <p:spPr>
            <a:xfrm>
              <a:off x="3852307" y="1100240"/>
              <a:ext cx="610510" cy="610510"/>
            </a:xfrm>
            <a:prstGeom prst="rect">
              <a:avLst/>
            </a:prstGeom>
          </p:spPr>
        </p:pic>
        <p:sp>
          <p:nvSpPr>
            <p:cNvPr id="9" name="TextBox 8">
              <a:extLst>
                <a:ext uri="{FF2B5EF4-FFF2-40B4-BE49-F238E27FC236}">
                  <a16:creationId xmlns:a16="http://schemas.microsoft.com/office/drawing/2014/main" id="{595B1197-2FCF-7B51-64B2-3B26D9C0C7B7}"/>
                </a:ext>
              </a:extLst>
            </p:cNvPr>
            <p:cNvSpPr txBox="1"/>
            <p:nvPr/>
          </p:nvSpPr>
          <p:spPr>
            <a:xfrm>
              <a:off x="3585036" y="1775008"/>
              <a:ext cx="1145052" cy="559127"/>
            </a:xfrm>
            <a:prstGeom prst="rect">
              <a:avLst/>
            </a:prstGeom>
            <a:noFill/>
          </p:spPr>
          <p:txBody>
            <a:bodyPr wrap="square" lIns="0" tIns="0" rIns="0" rtlCol="0">
              <a:spAutoFit/>
            </a:bodyPr>
            <a:lstStyle/>
            <a:p>
              <a:pPr algn="ctr">
                <a:lnSpc>
                  <a:spcPts val="2000"/>
                </a:lnSpc>
              </a:pPr>
              <a:r>
                <a:rPr lang="en-US" altLang="zh-CN" sz="1400">
                  <a:highlight>
                    <a:srgbClr val="FFFF00"/>
                  </a:highlight>
                </a:rPr>
                <a:t>Local workstation</a:t>
              </a:r>
              <a:endParaRPr lang="zh-CN" altLang="en-US" sz="1400">
                <a:highlight>
                  <a:srgbClr val="FFFF00"/>
                </a:highlight>
              </a:endParaRPr>
            </a:p>
          </p:txBody>
        </p:sp>
        <p:pic>
          <p:nvPicPr>
            <p:cNvPr id="10" name="Picture 9">
              <a:extLst>
                <a:ext uri="{FF2B5EF4-FFF2-40B4-BE49-F238E27FC236}">
                  <a16:creationId xmlns:a16="http://schemas.microsoft.com/office/drawing/2014/main" id="{C399B581-7C01-2C2D-08C0-820E7BB46F64}"/>
                </a:ext>
              </a:extLst>
            </p:cNvPr>
            <p:cNvPicPr>
              <a:picLocks noChangeAspect="1"/>
            </p:cNvPicPr>
            <p:nvPr/>
          </p:nvPicPr>
          <p:blipFill>
            <a:blip r:embed="rId5"/>
            <a:stretch>
              <a:fillRect/>
            </a:stretch>
          </p:blipFill>
          <p:spPr>
            <a:xfrm>
              <a:off x="4462817" y="995643"/>
              <a:ext cx="7703547" cy="1745869"/>
            </a:xfrm>
            <a:prstGeom prst="rect">
              <a:avLst/>
            </a:prstGeom>
          </p:spPr>
        </p:pic>
        <p:sp>
          <p:nvSpPr>
            <p:cNvPr id="11" name="Rectangle: Rounded Corners 10">
              <a:extLst>
                <a:ext uri="{FF2B5EF4-FFF2-40B4-BE49-F238E27FC236}">
                  <a16:creationId xmlns:a16="http://schemas.microsoft.com/office/drawing/2014/main" id="{1E1A105C-2533-1385-5399-9DB521F246D3}"/>
                </a:ext>
              </a:extLst>
            </p:cNvPr>
            <p:cNvSpPr/>
            <p:nvPr/>
          </p:nvSpPr>
          <p:spPr>
            <a:xfrm>
              <a:off x="3705368" y="978145"/>
              <a:ext cx="8437940" cy="1745869"/>
            </a:xfrm>
            <a:prstGeom prst="roundRect">
              <a:avLst>
                <a:gd name="adj" fmla="val 6426"/>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Group 11">
            <a:extLst>
              <a:ext uri="{FF2B5EF4-FFF2-40B4-BE49-F238E27FC236}">
                <a16:creationId xmlns:a16="http://schemas.microsoft.com/office/drawing/2014/main" id="{AA9F807B-D1A8-8CA0-B0F8-A59A721D70D2}"/>
              </a:ext>
            </a:extLst>
          </p:cNvPr>
          <p:cNvGrpSpPr/>
          <p:nvPr/>
        </p:nvGrpSpPr>
        <p:grpSpPr>
          <a:xfrm>
            <a:off x="3914531" y="2876414"/>
            <a:ext cx="8228777" cy="3646105"/>
            <a:chOff x="3914531" y="2876414"/>
            <a:chExt cx="8228777" cy="3646105"/>
          </a:xfrm>
        </p:grpSpPr>
        <p:pic>
          <p:nvPicPr>
            <p:cNvPr id="13" name="Graphic 1">
              <a:extLst>
                <a:ext uri="{FF2B5EF4-FFF2-40B4-BE49-F238E27FC236}">
                  <a16:creationId xmlns:a16="http://schemas.microsoft.com/office/drawing/2014/main" id="{AC612DBF-E9CA-AFE0-49B1-D722B300535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473"/>
            <a:stretch>
              <a:fillRect/>
            </a:stretch>
          </p:blipFill>
          <p:spPr bwMode="auto">
            <a:xfrm>
              <a:off x="5074187" y="2958515"/>
              <a:ext cx="6709825" cy="3564004"/>
            </a:xfrm>
            <a:prstGeom prst="rect">
              <a:avLst/>
            </a:prstGeom>
            <a:ln>
              <a:noFill/>
            </a:ln>
            <a:extLst>
              <a:ext uri="{53640926-AAD7-44D8-BBD7-CCE9431645EC}">
                <a14:shadowObscured xmlns:a14="http://schemas.microsoft.com/office/drawing/2010/main"/>
              </a:ext>
            </a:extLst>
          </p:spPr>
        </p:pic>
        <p:pic>
          <p:nvPicPr>
            <p:cNvPr id="14" name="Picture 13" descr="A blue and gold logo&#10;&#10;AI-generated content may be incorrect.">
              <a:extLst>
                <a:ext uri="{FF2B5EF4-FFF2-40B4-BE49-F238E27FC236}">
                  <a16:creationId xmlns:a16="http://schemas.microsoft.com/office/drawing/2014/main" id="{A3F7C377-1DAB-215F-EEDC-0098C23CF3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4531" y="4305462"/>
              <a:ext cx="1221880" cy="711724"/>
            </a:xfrm>
            <a:prstGeom prst="rect">
              <a:avLst/>
            </a:prstGeom>
            <a:solidFill>
              <a:schemeClr val="bg1"/>
            </a:solidFill>
          </p:spPr>
        </p:pic>
        <p:sp>
          <p:nvSpPr>
            <p:cNvPr id="15" name="TextBox 14">
              <a:extLst>
                <a:ext uri="{FF2B5EF4-FFF2-40B4-BE49-F238E27FC236}">
                  <a16:creationId xmlns:a16="http://schemas.microsoft.com/office/drawing/2014/main" id="{5510C25B-BDF0-A4CC-FDE2-2A2109EBB240}"/>
                </a:ext>
              </a:extLst>
            </p:cNvPr>
            <p:cNvSpPr txBox="1"/>
            <p:nvPr/>
          </p:nvSpPr>
          <p:spPr>
            <a:xfrm>
              <a:off x="4216091" y="5018262"/>
              <a:ext cx="738985" cy="302647"/>
            </a:xfrm>
            <a:prstGeom prst="rect">
              <a:avLst/>
            </a:prstGeom>
            <a:noFill/>
          </p:spPr>
          <p:txBody>
            <a:bodyPr wrap="none" lIns="0" tIns="0" rIns="0" rtlCol="0">
              <a:spAutoFit/>
            </a:bodyPr>
            <a:lstStyle/>
            <a:p>
              <a:pPr algn="l">
                <a:lnSpc>
                  <a:spcPts val="2000"/>
                </a:lnSpc>
              </a:pPr>
              <a:r>
                <a:rPr lang="en-US" altLang="zh-CN">
                  <a:highlight>
                    <a:srgbClr val="00FF00"/>
                  </a:highlight>
                </a:rPr>
                <a:t>NEMO2</a:t>
              </a:r>
              <a:endParaRPr lang="zh-CN" altLang="en-US">
                <a:highlight>
                  <a:srgbClr val="00FF00"/>
                </a:highlight>
              </a:endParaRPr>
            </a:p>
          </p:txBody>
        </p:sp>
        <p:sp>
          <p:nvSpPr>
            <p:cNvPr id="16" name="Rectangle: Rounded Corners 15">
              <a:extLst>
                <a:ext uri="{FF2B5EF4-FFF2-40B4-BE49-F238E27FC236}">
                  <a16:creationId xmlns:a16="http://schemas.microsoft.com/office/drawing/2014/main" id="{10D2A6C6-D499-5730-0BC4-7CD222412C0C}"/>
                </a:ext>
              </a:extLst>
            </p:cNvPr>
            <p:cNvSpPr/>
            <p:nvPr/>
          </p:nvSpPr>
          <p:spPr>
            <a:xfrm>
              <a:off x="3976754" y="2876414"/>
              <a:ext cx="8166554" cy="3646105"/>
            </a:xfrm>
            <a:prstGeom prst="roundRect">
              <a:avLst>
                <a:gd name="adj" fmla="val 6426"/>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TextBox 16">
            <a:extLst>
              <a:ext uri="{FF2B5EF4-FFF2-40B4-BE49-F238E27FC236}">
                <a16:creationId xmlns:a16="http://schemas.microsoft.com/office/drawing/2014/main" id="{8F13FC73-A3D0-35D3-BBF6-DDD1414C92DE}"/>
              </a:ext>
            </a:extLst>
          </p:cNvPr>
          <p:cNvSpPr txBox="1"/>
          <p:nvPr/>
        </p:nvSpPr>
        <p:spPr>
          <a:xfrm>
            <a:off x="48692" y="2851940"/>
            <a:ext cx="3944478" cy="1841530"/>
          </a:xfrm>
          <a:prstGeom prst="rect">
            <a:avLst/>
          </a:prstGeom>
          <a:noFill/>
        </p:spPr>
        <p:txBody>
          <a:bodyPr wrap="none" lIns="0" tIns="0" rIns="0" rtlCol="0">
            <a:spAutoFit/>
          </a:bodyPr>
          <a:lstStyle/>
          <a:p>
            <a:pPr algn="l">
              <a:lnSpc>
                <a:spcPts val="2000"/>
              </a:lnSpc>
            </a:pPr>
            <a:r>
              <a:rPr lang="en-US" altLang="zh-CN"/>
              <a:t>Patient-like phantom: female XCAT</a:t>
            </a:r>
          </a:p>
          <a:p>
            <a:pPr algn="l">
              <a:lnSpc>
                <a:spcPts val="2000"/>
              </a:lnSpc>
            </a:pPr>
            <a:r>
              <a:rPr lang="en-US" altLang="zh-CN"/>
              <a:t>Height: 163 cm; weight: 66 kg;</a:t>
            </a:r>
          </a:p>
          <a:p>
            <a:pPr algn="l">
              <a:lnSpc>
                <a:spcPts val="2000"/>
              </a:lnSpc>
            </a:pPr>
            <a:r>
              <a:rPr lang="en-US" altLang="zh-CN"/>
              <a:t>Lesion number: 14;</a:t>
            </a:r>
          </a:p>
          <a:p>
            <a:pPr algn="l">
              <a:lnSpc>
                <a:spcPts val="2000"/>
              </a:lnSpc>
            </a:pPr>
            <a:r>
              <a:rPr lang="en-US" altLang="zh-CN"/>
              <a:t>Real patient respiration motion; </a:t>
            </a:r>
          </a:p>
          <a:p>
            <a:pPr algn="l">
              <a:lnSpc>
                <a:spcPts val="2000"/>
              </a:lnSpc>
            </a:pPr>
            <a:endParaRPr lang="en-US" altLang="zh-CN"/>
          </a:p>
          <a:p>
            <a:pPr algn="l">
              <a:lnSpc>
                <a:spcPts val="2000"/>
              </a:lnSpc>
            </a:pPr>
            <a:r>
              <a:rPr lang="en-US" altLang="zh-CN"/>
              <a:t>End-to-end test: </a:t>
            </a:r>
          </a:p>
          <a:p>
            <a:pPr algn="l">
              <a:lnSpc>
                <a:spcPts val="2000"/>
              </a:lnSpc>
            </a:pPr>
            <a:r>
              <a:rPr lang="en-US" altLang="zh-CN"/>
              <a:t>From phantom generation to LM file output</a:t>
            </a:r>
            <a:endParaRPr lang="zh-CN" altLang="en-US"/>
          </a:p>
        </p:txBody>
      </p:sp>
      <p:graphicFrame>
        <p:nvGraphicFramePr>
          <p:cNvPr id="18" name="Table 17">
            <a:extLst>
              <a:ext uri="{FF2B5EF4-FFF2-40B4-BE49-F238E27FC236}">
                <a16:creationId xmlns:a16="http://schemas.microsoft.com/office/drawing/2014/main" id="{3BB3B546-FF2A-894D-4C4C-6F584712E7F3}"/>
              </a:ext>
            </a:extLst>
          </p:cNvPr>
          <p:cNvGraphicFramePr>
            <a:graphicFrameLocks noGrp="1"/>
          </p:cNvGraphicFramePr>
          <p:nvPr>
            <p:extLst>
              <p:ext uri="{D42A27DB-BD31-4B8C-83A1-F6EECF244321}">
                <p14:modId xmlns:p14="http://schemas.microsoft.com/office/powerpoint/2010/main" val="2034059042"/>
              </p:ext>
            </p:extLst>
          </p:nvPr>
        </p:nvGraphicFramePr>
        <p:xfrm>
          <a:off x="140878" y="4821396"/>
          <a:ext cx="3760105" cy="1483360"/>
        </p:xfrm>
        <a:graphic>
          <a:graphicData uri="http://schemas.openxmlformats.org/drawingml/2006/table">
            <a:tbl>
              <a:tblPr firstRow="1" bandRow="1">
                <a:tableStyleId>{5C22544A-7EE6-4342-B048-85BDC9FD1C3A}</a:tableStyleId>
              </a:tblPr>
              <a:tblGrid>
                <a:gridCol w="1917657">
                  <a:extLst>
                    <a:ext uri="{9D8B030D-6E8A-4147-A177-3AD203B41FA5}">
                      <a16:colId xmlns:a16="http://schemas.microsoft.com/office/drawing/2014/main" val="2941409797"/>
                    </a:ext>
                  </a:extLst>
                </a:gridCol>
                <a:gridCol w="1842448">
                  <a:extLst>
                    <a:ext uri="{9D8B030D-6E8A-4147-A177-3AD203B41FA5}">
                      <a16:colId xmlns:a16="http://schemas.microsoft.com/office/drawing/2014/main" val="2718318913"/>
                    </a:ext>
                  </a:extLst>
                </a:gridCol>
              </a:tblGrid>
              <a:tr h="370840">
                <a:tc>
                  <a:txBody>
                    <a:bodyPr/>
                    <a:lstStyle/>
                    <a:p>
                      <a:r>
                        <a:rPr lang="en-US" altLang="zh-CN"/>
                        <a:t>Local workstation</a:t>
                      </a:r>
                      <a:endParaRPr lang="zh-CN" altLang="en-US"/>
                    </a:p>
                  </a:txBody>
                  <a:tcPr/>
                </a:tc>
                <a:tc>
                  <a:txBody>
                    <a:bodyPr/>
                    <a:lstStyle/>
                    <a:p>
                      <a:endParaRPr lang="zh-CN" altLang="en-US"/>
                    </a:p>
                  </a:txBody>
                  <a:tcPr/>
                </a:tc>
                <a:extLst>
                  <a:ext uri="{0D108BD9-81ED-4DB2-BD59-A6C34878D82A}">
                    <a16:rowId xmlns:a16="http://schemas.microsoft.com/office/drawing/2014/main" val="1345873574"/>
                  </a:ext>
                </a:extLst>
              </a:tr>
              <a:tr h="370840">
                <a:tc>
                  <a:txBody>
                    <a:bodyPr/>
                    <a:lstStyle/>
                    <a:p>
                      <a:r>
                        <a:rPr lang="en-US" altLang="zh-CN"/>
                        <a:t>CPU</a:t>
                      </a:r>
                      <a:endParaRPr lang="zh-CN" altLang="en-US"/>
                    </a:p>
                  </a:txBody>
                  <a:tcPr/>
                </a:tc>
                <a:tc>
                  <a:txBody>
                    <a:bodyPr/>
                    <a:lstStyle/>
                    <a:p>
                      <a:r>
                        <a:rPr lang="en-US" altLang="zh-CN"/>
                        <a:t>Core i9-14900kf</a:t>
                      </a:r>
                      <a:endParaRPr lang="zh-CN" altLang="en-US"/>
                    </a:p>
                  </a:txBody>
                  <a:tcPr/>
                </a:tc>
                <a:extLst>
                  <a:ext uri="{0D108BD9-81ED-4DB2-BD59-A6C34878D82A}">
                    <a16:rowId xmlns:a16="http://schemas.microsoft.com/office/drawing/2014/main" val="3553743241"/>
                  </a:ext>
                </a:extLst>
              </a:tr>
              <a:tr h="370840">
                <a:tc>
                  <a:txBody>
                    <a:bodyPr/>
                    <a:lstStyle/>
                    <a:p>
                      <a:r>
                        <a:rPr lang="en-US" altLang="zh-CN"/>
                        <a:t>RAM</a:t>
                      </a:r>
                      <a:endParaRPr lang="zh-CN" altLang="en-US"/>
                    </a:p>
                  </a:txBody>
                  <a:tcPr/>
                </a:tc>
                <a:tc>
                  <a:txBody>
                    <a:bodyPr/>
                    <a:lstStyle/>
                    <a:p>
                      <a:r>
                        <a:rPr lang="en-US" altLang="zh-CN"/>
                        <a:t>128GB DDR4</a:t>
                      </a:r>
                      <a:endParaRPr lang="zh-CN" altLang="en-US"/>
                    </a:p>
                  </a:txBody>
                  <a:tcPr/>
                </a:tc>
                <a:extLst>
                  <a:ext uri="{0D108BD9-81ED-4DB2-BD59-A6C34878D82A}">
                    <a16:rowId xmlns:a16="http://schemas.microsoft.com/office/drawing/2014/main" val="2851114860"/>
                  </a:ext>
                </a:extLst>
              </a:tr>
              <a:tr h="370840">
                <a:tc>
                  <a:txBody>
                    <a:bodyPr/>
                    <a:lstStyle/>
                    <a:p>
                      <a:r>
                        <a:rPr lang="en-US" altLang="zh-CN"/>
                        <a:t>ROM</a:t>
                      </a:r>
                      <a:endParaRPr lang="zh-CN" altLang="en-US"/>
                    </a:p>
                  </a:txBody>
                  <a:tcPr/>
                </a:tc>
                <a:tc>
                  <a:txBody>
                    <a:bodyPr/>
                    <a:lstStyle/>
                    <a:p>
                      <a:r>
                        <a:rPr lang="en-US" altLang="zh-CN"/>
                        <a:t>HDD 8TB CMR</a:t>
                      </a:r>
                      <a:endParaRPr lang="zh-CN" altLang="en-US"/>
                    </a:p>
                  </a:txBody>
                  <a:tcPr/>
                </a:tc>
                <a:extLst>
                  <a:ext uri="{0D108BD9-81ED-4DB2-BD59-A6C34878D82A}">
                    <a16:rowId xmlns:a16="http://schemas.microsoft.com/office/drawing/2014/main" val="4079166696"/>
                  </a:ext>
                </a:extLst>
              </a:tr>
            </a:tbl>
          </a:graphicData>
        </a:graphic>
      </p:graphicFrame>
    </p:spTree>
    <p:extLst>
      <p:ext uri="{BB962C8B-B14F-4D97-AF65-F5344CB8AC3E}">
        <p14:creationId xmlns:p14="http://schemas.microsoft.com/office/powerpoint/2010/main" val="65155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B2BBB-F552-1A54-3601-ADA87B899C5F}"/>
              </a:ext>
            </a:extLst>
          </p:cNvPr>
          <p:cNvSpPr>
            <a:spLocks noGrp="1"/>
          </p:cNvSpPr>
          <p:nvPr>
            <p:ph type="title"/>
          </p:nvPr>
        </p:nvSpPr>
        <p:spPr/>
        <p:txBody>
          <a:bodyPr/>
          <a:lstStyle/>
          <a:p>
            <a:r>
              <a:rPr lang="en-US" altLang="zh-CN"/>
              <a:t>Results of Benchmark</a:t>
            </a:r>
            <a:endParaRPr lang="zh-CN" altLang="en-US"/>
          </a:p>
        </p:txBody>
      </p:sp>
      <p:pic>
        <p:nvPicPr>
          <p:cNvPr id="3" name="Picture 2">
            <a:extLst>
              <a:ext uri="{FF2B5EF4-FFF2-40B4-BE49-F238E27FC236}">
                <a16:creationId xmlns:a16="http://schemas.microsoft.com/office/drawing/2014/main" id="{8C90D8E0-9A30-6671-6488-6B92578ACF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0095" y="2170230"/>
            <a:ext cx="8241905" cy="4384993"/>
          </a:xfrm>
          <a:prstGeom prst="rect">
            <a:avLst/>
          </a:prstGeom>
          <a:noFill/>
        </p:spPr>
      </p:pic>
      <p:sp>
        <p:nvSpPr>
          <p:cNvPr id="4" name="TextBox 3">
            <a:extLst>
              <a:ext uri="{FF2B5EF4-FFF2-40B4-BE49-F238E27FC236}">
                <a16:creationId xmlns:a16="http://schemas.microsoft.com/office/drawing/2014/main" id="{49F1DDEB-0EC9-46DA-C934-01C9D96893CC}"/>
              </a:ext>
            </a:extLst>
          </p:cNvPr>
          <p:cNvSpPr txBox="1"/>
          <p:nvPr/>
        </p:nvSpPr>
        <p:spPr>
          <a:xfrm>
            <a:off x="4731657" y="6464715"/>
            <a:ext cx="937757" cy="302647"/>
          </a:xfrm>
          <a:prstGeom prst="rect">
            <a:avLst/>
          </a:prstGeom>
          <a:noFill/>
        </p:spPr>
        <p:txBody>
          <a:bodyPr wrap="none" lIns="0" tIns="0" rIns="0" rtlCol="0">
            <a:spAutoFit/>
          </a:bodyPr>
          <a:lstStyle/>
          <a:p>
            <a:pPr algn="l">
              <a:lnSpc>
                <a:spcPts val="2000"/>
              </a:lnSpc>
            </a:pPr>
            <a:r>
              <a:rPr lang="en-US" altLang="zh-CN"/>
              <a:t>no motion</a:t>
            </a:r>
            <a:endParaRPr lang="zh-CN" altLang="en-US"/>
          </a:p>
        </p:txBody>
      </p:sp>
      <p:sp>
        <p:nvSpPr>
          <p:cNvPr id="5" name="TextBox 4">
            <a:extLst>
              <a:ext uri="{FF2B5EF4-FFF2-40B4-BE49-F238E27FC236}">
                <a16:creationId xmlns:a16="http://schemas.microsoft.com/office/drawing/2014/main" id="{BB737DE6-8B56-D677-6650-A38FA9FD34E5}"/>
              </a:ext>
            </a:extLst>
          </p:cNvPr>
          <p:cNvSpPr txBox="1"/>
          <p:nvPr/>
        </p:nvSpPr>
        <p:spPr>
          <a:xfrm>
            <a:off x="7378931" y="6464715"/>
            <a:ext cx="1142942" cy="302647"/>
          </a:xfrm>
          <a:prstGeom prst="rect">
            <a:avLst/>
          </a:prstGeom>
          <a:noFill/>
        </p:spPr>
        <p:txBody>
          <a:bodyPr wrap="none" lIns="0" tIns="0" rIns="0" rtlCol="0">
            <a:spAutoFit/>
          </a:bodyPr>
          <a:lstStyle/>
          <a:p>
            <a:pPr algn="l">
              <a:lnSpc>
                <a:spcPts val="2000"/>
              </a:lnSpc>
            </a:pPr>
            <a:r>
              <a:rPr lang="en-US" altLang="zh-CN"/>
              <a:t>with motion</a:t>
            </a:r>
            <a:endParaRPr lang="zh-CN" altLang="en-US"/>
          </a:p>
        </p:txBody>
      </p:sp>
      <p:sp>
        <p:nvSpPr>
          <p:cNvPr id="6" name="TextBox 5">
            <a:extLst>
              <a:ext uri="{FF2B5EF4-FFF2-40B4-BE49-F238E27FC236}">
                <a16:creationId xmlns:a16="http://schemas.microsoft.com/office/drawing/2014/main" id="{5A957326-FD40-B9D1-A79B-4FA20CC8FB8E}"/>
              </a:ext>
            </a:extLst>
          </p:cNvPr>
          <p:cNvSpPr txBox="1"/>
          <p:nvPr/>
        </p:nvSpPr>
        <p:spPr>
          <a:xfrm>
            <a:off x="10032713" y="6480910"/>
            <a:ext cx="1598899" cy="302647"/>
          </a:xfrm>
          <a:prstGeom prst="rect">
            <a:avLst/>
          </a:prstGeom>
          <a:noFill/>
        </p:spPr>
        <p:txBody>
          <a:bodyPr wrap="none" lIns="0" tIns="0" rIns="0" rtlCol="0">
            <a:spAutoFit/>
          </a:bodyPr>
          <a:lstStyle/>
          <a:p>
            <a:pPr algn="l">
              <a:lnSpc>
                <a:spcPts val="2000"/>
              </a:lnSpc>
            </a:pPr>
            <a:r>
              <a:rPr lang="en-US" altLang="zh-CN"/>
              <a:t>motion corrected</a:t>
            </a:r>
            <a:endParaRPr lang="zh-CN" altLang="en-US"/>
          </a:p>
        </p:txBody>
      </p:sp>
      <p:cxnSp>
        <p:nvCxnSpPr>
          <p:cNvPr id="7" name="Straight Arrow Connector 6">
            <a:extLst>
              <a:ext uri="{FF2B5EF4-FFF2-40B4-BE49-F238E27FC236}">
                <a16:creationId xmlns:a16="http://schemas.microsoft.com/office/drawing/2014/main" id="{27CDD6CD-D07F-ACA7-2D7F-11ABC517FCA1}"/>
              </a:ext>
            </a:extLst>
          </p:cNvPr>
          <p:cNvCxnSpPr/>
          <p:nvPr/>
        </p:nvCxnSpPr>
        <p:spPr>
          <a:xfrm flipH="1" flipV="1">
            <a:off x="5326743" y="4323975"/>
            <a:ext cx="261257" cy="3927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6D57C64-2F91-5A46-3A57-0A515898359E}"/>
              </a:ext>
            </a:extLst>
          </p:cNvPr>
          <p:cNvCxnSpPr/>
          <p:nvPr/>
        </p:nvCxnSpPr>
        <p:spPr>
          <a:xfrm flipH="1" flipV="1">
            <a:off x="8071047" y="4414463"/>
            <a:ext cx="261257" cy="3927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2A11A54-94B4-7EA4-AB19-A35F89CB68BD}"/>
              </a:ext>
            </a:extLst>
          </p:cNvPr>
          <p:cNvCxnSpPr/>
          <p:nvPr/>
        </p:nvCxnSpPr>
        <p:spPr>
          <a:xfrm flipH="1" flipV="1">
            <a:off x="10832162" y="4414462"/>
            <a:ext cx="261257" cy="3927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4207D9C-E6EA-84AA-6855-9B9735082A90}"/>
              </a:ext>
            </a:extLst>
          </p:cNvPr>
          <p:cNvCxnSpPr/>
          <p:nvPr/>
        </p:nvCxnSpPr>
        <p:spPr>
          <a:xfrm flipH="1" flipV="1">
            <a:off x="11093419" y="4383619"/>
            <a:ext cx="261257" cy="39272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A132DFF-B6DD-13ED-542A-344F929FBCF6}"/>
              </a:ext>
            </a:extLst>
          </p:cNvPr>
          <p:cNvCxnSpPr/>
          <p:nvPr/>
        </p:nvCxnSpPr>
        <p:spPr>
          <a:xfrm flipH="1" flipV="1">
            <a:off x="8260616" y="4364569"/>
            <a:ext cx="261257" cy="39272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4FA5D99-5B77-7232-0FEC-AA19B5609B2E}"/>
              </a:ext>
            </a:extLst>
          </p:cNvPr>
          <p:cNvCxnSpPr/>
          <p:nvPr/>
        </p:nvCxnSpPr>
        <p:spPr>
          <a:xfrm flipH="1" flipV="1">
            <a:off x="5531424" y="4320605"/>
            <a:ext cx="261257" cy="39272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 name="Table 12">
            <a:extLst>
              <a:ext uri="{FF2B5EF4-FFF2-40B4-BE49-F238E27FC236}">
                <a16:creationId xmlns:a16="http://schemas.microsoft.com/office/drawing/2014/main" id="{45B39874-B6A8-760F-F0F9-0AD901130B6F}"/>
              </a:ext>
            </a:extLst>
          </p:cNvPr>
          <p:cNvGraphicFramePr>
            <a:graphicFrameLocks noGrp="1"/>
          </p:cNvGraphicFramePr>
          <p:nvPr/>
        </p:nvGraphicFramePr>
        <p:xfrm>
          <a:off x="26004" y="976368"/>
          <a:ext cx="9575196" cy="1112520"/>
        </p:xfrm>
        <a:graphic>
          <a:graphicData uri="http://schemas.openxmlformats.org/drawingml/2006/table">
            <a:tbl>
              <a:tblPr firstRow="1" bandRow="1">
                <a:tableStyleId>{5C22544A-7EE6-4342-B048-85BDC9FD1C3A}</a:tableStyleId>
              </a:tblPr>
              <a:tblGrid>
                <a:gridCol w="2107596">
                  <a:extLst>
                    <a:ext uri="{9D8B030D-6E8A-4147-A177-3AD203B41FA5}">
                      <a16:colId xmlns:a16="http://schemas.microsoft.com/office/drawing/2014/main" val="640851276"/>
                    </a:ext>
                  </a:extLst>
                </a:gridCol>
                <a:gridCol w="1287981">
                  <a:extLst>
                    <a:ext uri="{9D8B030D-6E8A-4147-A177-3AD203B41FA5}">
                      <a16:colId xmlns:a16="http://schemas.microsoft.com/office/drawing/2014/main" val="317150163"/>
                    </a:ext>
                  </a:extLst>
                </a:gridCol>
                <a:gridCol w="1818076">
                  <a:extLst>
                    <a:ext uri="{9D8B030D-6E8A-4147-A177-3AD203B41FA5}">
                      <a16:colId xmlns:a16="http://schemas.microsoft.com/office/drawing/2014/main" val="1353842554"/>
                    </a:ext>
                  </a:extLst>
                </a:gridCol>
                <a:gridCol w="2510972">
                  <a:extLst>
                    <a:ext uri="{9D8B030D-6E8A-4147-A177-3AD203B41FA5}">
                      <a16:colId xmlns:a16="http://schemas.microsoft.com/office/drawing/2014/main" val="3034645067"/>
                    </a:ext>
                  </a:extLst>
                </a:gridCol>
                <a:gridCol w="1850571">
                  <a:extLst>
                    <a:ext uri="{9D8B030D-6E8A-4147-A177-3AD203B41FA5}">
                      <a16:colId xmlns:a16="http://schemas.microsoft.com/office/drawing/2014/main" val="2920873950"/>
                    </a:ext>
                  </a:extLst>
                </a:gridCol>
              </a:tblGrid>
              <a:tr h="370840">
                <a:tc>
                  <a:txBody>
                    <a:bodyPr/>
                    <a:lstStyle/>
                    <a:p>
                      <a:endParaRPr lang="en-GB"/>
                    </a:p>
                  </a:txBody>
                  <a:tcPr/>
                </a:tc>
                <a:tc>
                  <a:txBody>
                    <a:bodyPr/>
                    <a:lstStyle/>
                    <a:p>
                      <a:r>
                        <a:rPr lang="en-US"/>
                        <a:t>Voxel size</a:t>
                      </a:r>
                      <a:endParaRPr lang="en-GB"/>
                    </a:p>
                  </a:txBody>
                  <a:tcPr/>
                </a:tc>
                <a:tc>
                  <a:txBody>
                    <a:bodyPr/>
                    <a:lstStyle/>
                    <a:p>
                      <a:r>
                        <a:rPr lang="en-GB"/>
                        <a:t>XCAT generation</a:t>
                      </a:r>
                    </a:p>
                  </a:txBody>
                  <a:tcPr/>
                </a:tc>
                <a:tc>
                  <a:txBody>
                    <a:bodyPr/>
                    <a:lstStyle/>
                    <a:p>
                      <a:r>
                        <a:rPr lang="en-GB"/>
                        <a:t>Monte Carlo Simulation</a:t>
                      </a:r>
                    </a:p>
                  </a:txBody>
                  <a:tcPr/>
                </a:tc>
                <a:tc>
                  <a:txBody>
                    <a:bodyPr/>
                    <a:lstStyle/>
                    <a:p>
                      <a:r>
                        <a:rPr lang="en-GB"/>
                        <a:t>Postprocessing</a:t>
                      </a:r>
                    </a:p>
                  </a:txBody>
                  <a:tcPr/>
                </a:tc>
                <a:extLst>
                  <a:ext uri="{0D108BD9-81ED-4DB2-BD59-A6C34878D82A}">
                    <a16:rowId xmlns:a16="http://schemas.microsoft.com/office/drawing/2014/main" val="1931559711"/>
                  </a:ext>
                </a:extLst>
              </a:tr>
              <a:tr h="370840">
                <a:tc>
                  <a:txBody>
                    <a:bodyPr/>
                    <a:lstStyle/>
                    <a:p>
                      <a:pPr algn="ctr"/>
                      <a:r>
                        <a:rPr lang="en-GB"/>
                        <a:t>Local workstation</a:t>
                      </a:r>
                    </a:p>
                  </a:txBody>
                  <a:tcPr anchor="ctr"/>
                </a:tc>
                <a:tc>
                  <a:txBody>
                    <a:bodyPr/>
                    <a:lstStyle/>
                    <a:p>
                      <a:pPr algn="ctr"/>
                      <a:r>
                        <a:rPr lang="en-GB"/>
                        <a:t>3.1 mm</a:t>
                      </a:r>
                      <a:r>
                        <a:rPr lang="en-GB" baseline="30000"/>
                        <a:t>3</a:t>
                      </a:r>
                      <a:endParaRPr lang="en-GB"/>
                    </a:p>
                  </a:txBody>
                  <a:tcPr anchor="ctr"/>
                </a:tc>
                <a:tc>
                  <a:txBody>
                    <a:bodyPr/>
                    <a:lstStyle/>
                    <a:p>
                      <a:pPr algn="ctr"/>
                      <a:r>
                        <a:rPr lang="en-GB"/>
                        <a:t>73 h</a:t>
                      </a:r>
                    </a:p>
                  </a:txBody>
                  <a:tcPr anchor="ctr"/>
                </a:tc>
                <a:tc>
                  <a:txBody>
                    <a:bodyPr/>
                    <a:lstStyle/>
                    <a:p>
                      <a:pPr algn="ctr"/>
                      <a:r>
                        <a:rPr lang="en-GB"/>
                        <a:t>21 days</a:t>
                      </a:r>
                    </a:p>
                  </a:txBody>
                  <a:tcPr anchor="ctr"/>
                </a:tc>
                <a:tc>
                  <a:txBody>
                    <a:bodyPr/>
                    <a:lstStyle/>
                    <a:p>
                      <a:pPr algn="ctr"/>
                      <a:r>
                        <a:rPr lang="en-GB"/>
                        <a:t>1.5 days</a:t>
                      </a:r>
                    </a:p>
                  </a:txBody>
                  <a:tcPr anchor="ctr"/>
                </a:tc>
                <a:extLst>
                  <a:ext uri="{0D108BD9-81ED-4DB2-BD59-A6C34878D82A}">
                    <a16:rowId xmlns:a16="http://schemas.microsoft.com/office/drawing/2014/main" val="1799787296"/>
                  </a:ext>
                </a:extLst>
              </a:tr>
              <a:tr h="370840">
                <a:tc>
                  <a:txBody>
                    <a:bodyPr/>
                    <a:lstStyle/>
                    <a:p>
                      <a:pPr algn="ctr"/>
                      <a:r>
                        <a:rPr lang="en-GB"/>
                        <a:t>NEMO2</a:t>
                      </a:r>
                    </a:p>
                  </a:txBody>
                  <a:tcPr anchor="ctr"/>
                </a:tc>
                <a:tc>
                  <a:txBody>
                    <a:bodyPr/>
                    <a:lstStyle/>
                    <a:p>
                      <a:pPr algn="ctr"/>
                      <a:r>
                        <a:rPr lang="en-GB"/>
                        <a:t>1.5 mm</a:t>
                      </a:r>
                      <a:r>
                        <a:rPr lang="en-GB" baseline="30000"/>
                        <a:t>3</a:t>
                      </a:r>
                      <a:endParaRPr lang="en-GB"/>
                    </a:p>
                  </a:txBody>
                  <a:tcPr anchor="ctr"/>
                </a:tc>
                <a:tc>
                  <a:txBody>
                    <a:bodyPr/>
                    <a:lstStyle/>
                    <a:p>
                      <a:pPr algn="ctr"/>
                      <a:r>
                        <a:rPr lang="en-GB"/>
                        <a:t>5 h</a:t>
                      </a:r>
                    </a:p>
                  </a:txBody>
                  <a:tcPr anchor="ctr"/>
                </a:tc>
                <a:tc>
                  <a:txBody>
                    <a:bodyPr/>
                    <a:lstStyle/>
                    <a:p>
                      <a:pPr algn="ctr"/>
                      <a:r>
                        <a:rPr lang="en-GB"/>
                        <a:t>15 h</a:t>
                      </a:r>
                    </a:p>
                  </a:txBody>
                  <a:tcPr anchor="ctr"/>
                </a:tc>
                <a:tc>
                  <a:txBody>
                    <a:bodyPr/>
                    <a:lstStyle/>
                    <a:p>
                      <a:pPr algn="ctr"/>
                      <a:r>
                        <a:rPr lang="en-GB"/>
                        <a:t>40 mins</a:t>
                      </a:r>
                    </a:p>
                  </a:txBody>
                  <a:tcPr anchor="ctr"/>
                </a:tc>
                <a:extLst>
                  <a:ext uri="{0D108BD9-81ED-4DB2-BD59-A6C34878D82A}">
                    <a16:rowId xmlns:a16="http://schemas.microsoft.com/office/drawing/2014/main" val="2215470609"/>
                  </a:ext>
                </a:extLst>
              </a:tr>
            </a:tbl>
          </a:graphicData>
        </a:graphic>
      </p:graphicFrame>
      <p:grpSp>
        <p:nvGrpSpPr>
          <p:cNvPr id="14" name="Group 13">
            <a:extLst>
              <a:ext uri="{FF2B5EF4-FFF2-40B4-BE49-F238E27FC236}">
                <a16:creationId xmlns:a16="http://schemas.microsoft.com/office/drawing/2014/main" id="{101EC584-20CB-5838-2534-E7A16C2DECC2}"/>
              </a:ext>
            </a:extLst>
          </p:cNvPr>
          <p:cNvGrpSpPr/>
          <p:nvPr/>
        </p:nvGrpSpPr>
        <p:grpSpPr>
          <a:xfrm>
            <a:off x="125498" y="3083283"/>
            <a:ext cx="3179973" cy="901358"/>
            <a:chOff x="185057" y="4104055"/>
            <a:chExt cx="3179973" cy="901358"/>
          </a:xfrm>
        </p:grpSpPr>
        <p:sp>
          <p:nvSpPr>
            <p:cNvPr id="15" name="TextBox 14">
              <a:extLst>
                <a:ext uri="{FF2B5EF4-FFF2-40B4-BE49-F238E27FC236}">
                  <a16:creationId xmlns:a16="http://schemas.microsoft.com/office/drawing/2014/main" id="{7A185BC0-DE95-1972-667D-F2021877318A}"/>
                </a:ext>
              </a:extLst>
            </p:cNvPr>
            <p:cNvSpPr txBox="1"/>
            <p:nvPr/>
          </p:nvSpPr>
          <p:spPr>
            <a:xfrm>
              <a:off x="185057" y="4104055"/>
              <a:ext cx="3179973" cy="559127"/>
            </a:xfrm>
            <a:prstGeom prst="rect">
              <a:avLst/>
            </a:prstGeom>
            <a:noFill/>
          </p:spPr>
          <p:txBody>
            <a:bodyPr wrap="square" lIns="0" tIns="0" rIns="0" rtlCol="0">
              <a:spAutoFit/>
            </a:bodyPr>
            <a:lstStyle/>
            <a:p>
              <a:pPr algn="l">
                <a:lnSpc>
                  <a:spcPts val="2000"/>
                </a:lnSpc>
              </a:pPr>
              <a:r>
                <a:rPr lang="en-US" altLang="zh-CN"/>
                <a:t>Implementation of selected motion correction algorithm:</a:t>
              </a:r>
              <a:endParaRPr lang="zh-CN" altLang="en-US"/>
            </a:p>
          </p:txBody>
        </p:sp>
        <p:pic>
          <p:nvPicPr>
            <p:cNvPr id="16" name="Picture 15">
              <a:extLst>
                <a:ext uri="{FF2B5EF4-FFF2-40B4-BE49-F238E27FC236}">
                  <a16:creationId xmlns:a16="http://schemas.microsoft.com/office/drawing/2014/main" id="{B248890F-4660-9F6D-FFA6-5EC5BF635302}"/>
                </a:ext>
              </a:extLst>
            </p:cNvPr>
            <p:cNvPicPr>
              <a:picLocks noChangeAspect="1"/>
            </p:cNvPicPr>
            <p:nvPr/>
          </p:nvPicPr>
          <p:blipFill>
            <a:blip r:embed="rId3">
              <a:clrChange>
                <a:clrFrom>
                  <a:srgbClr val="EBEDEF"/>
                </a:clrFrom>
                <a:clrTo>
                  <a:srgbClr val="EBEDEF">
                    <a:alpha val="0"/>
                  </a:srgbClr>
                </a:clrTo>
              </a:clrChange>
            </a:blip>
            <a:stretch>
              <a:fillRect/>
            </a:stretch>
          </p:blipFill>
          <p:spPr>
            <a:xfrm>
              <a:off x="488220" y="4608964"/>
              <a:ext cx="2099380" cy="396449"/>
            </a:xfrm>
            <a:prstGeom prst="rect">
              <a:avLst/>
            </a:prstGeom>
          </p:spPr>
        </p:pic>
      </p:grpSp>
      <p:sp>
        <p:nvSpPr>
          <p:cNvPr id="17" name="TextBox 16">
            <a:extLst>
              <a:ext uri="{FF2B5EF4-FFF2-40B4-BE49-F238E27FC236}">
                <a16:creationId xmlns:a16="http://schemas.microsoft.com/office/drawing/2014/main" id="{73EAC7CE-4542-0E85-28B1-455C14AA20B2}"/>
              </a:ext>
            </a:extLst>
          </p:cNvPr>
          <p:cNvSpPr txBox="1"/>
          <p:nvPr/>
        </p:nvSpPr>
        <p:spPr>
          <a:xfrm>
            <a:off x="125498" y="2314233"/>
            <a:ext cx="3990749" cy="559127"/>
          </a:xfrm>
          <a:prstGeom prst="rect">
            <a:avLst/>
          </a:prstGeom>
          <a:noFill/>
        </p:spPr>
        <p:txBody>
          <a:bodyPr wrap="square" lIns="0" tIns="0" rIns="0" rtlCol="0">
            <a:spAutoFit/>
          </a:bodyPr>
          <a:lstStyle/>
          <a:p>
            <a:pPr>
              <a:lnSpc>
                <a:spcPts val="2000"/>
              </a:lnSpc>
            </a:pPr>
            <a:r>
              <a:rPr lang="en-US" altLang="zh-CN"/>
              <a:t>In total, NEMO HPC is 29 times faster than local workstation.</a:t>
            </a:r>
            <a:endParaRPr lang="zh-CN" altLang="en-US"/>
          </a:p>
        </p:txBody>
      </p:sp>
    </p:spTree>
    <p:extLst>
      <p:ext uri="{BB962C8B-B14F-4D97-AF65-F5344CB8AC3E}">
        <p14:creationId xmlns:p14="http://schemas.microsoft.com/office/powerpoint/2010/main" val="279599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4E75A-2D43-9457-3AFF-E31C662FFC1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9E5CB38-30CE-A853-BE7C-0B077D0B440B}"/>
              </a:ext>
            </a:extLst>
          </p:cNvPr>
          <p:cNvSpPr>
            <a:spLocks noGrp="1"/>
          </p:cNvSpPr>
          <p:nvPr>
            <p:ph type="body" sz="quarter" idx="12"/>
          </p:nvPr>
        </p:nvSpPr>
        <p:spPr/>
        <p:txBody>
          <a:bodyPr/>
          <a:lstStyle/>
          <a:p>
            <a:endParaRPr lang="zh-CN" altLang="en-US"/>
          </a:p>
        </p:txBody>
      </p:sp>
      <p:sp>
        <p:nvSpPr>
          <p:cNvPr id="4" name="Title 3">
            <a:extLst>
              <a:ext uri="{FF2B5EF4-FFF2-40B4-BE49-F238E27FC236}">
                <a16:creationId xmlns:a16="http://schemas.microsoft.com/office/drawing/2014/main" id="{74D47626-20AB-67D7-C3A2-80B11FF4B2E7}"/>
              </a:ext>
            </a:extLst>
          </p:cNvPr>
          <p:cNvSpPr>
            <a:spLocks noGrp="1"/>
          </p:cNvSpPr>
          <p:nvPr>
            <p:ph type="title"/>
          </p:nvPr>
        </p:nvSpPr>
        <p:spPr>
          <a:xfrm>
            <a:off x="833438" y="2597150"/>
            <a:ext cx="10426330" cy="1524000"/>
          </a:xfrm>
        </p:spPr>
        <p:txBody>
          <a:bodyPr/>
          <a:lstStyle/>
          <a:p>
            <a:pPr algn="ctr"/>
            <a:r>
              <a:rPr lang="en-US" altLang="zh-CN" dirty="0"/>
              <a:t>Voxelization on XCAT phantom</a:t>
            </a:r>
            <a:endParaRPr lang="zh-CN" altLang="en-US" dirty="0"/>
          </a:p>
        </p:txBody>
      </p:sp>
      <p:sp>
        <p:nvSpPr>
          <p:cNvPr id="5" name="Footer Placeholder 4">
            <a:extLst>
              <a:ext uri="{FF2B5EF4-FFF2-40B4-BE49-F238E27FC236}">
                <a16:creationId xmlns:a16="http://schemas.microsoft.com/office/drawing/2014/main" id="{16787827-292A-50D1-BA28-9E0CE839FE13}"/>
              </a:ext>
            </a:extLst>
          </p:cNvPr>
          <p:cNvSpPr>
            <a:spLocks noGrp="1"/>
          </p:cNvSpPr>
          <p:nvPr>
            <p:ph type="ftr" sz="quarter" idx="14"/>
          </p:nvPr>
        </p:nvSpPr>
        <p:spPr/>
        <p:txBody>
          <a:bodyPr/>
          <a:lstStyle/>
          <a:p>
            <a:endParaRPr lang="de-DE"/>
          </a:p>
        </p:txBody>
      </p:sp>
      <p:sp>
        <p:nvSpPr>
          <p:cNvPr id="6" name="Slide Number Placeholder 5">
            <a:extLst>
              <a:ext uri="{FF2B5EF4-FFF2-40B4-BE49-F238E27FC236}">
                <a16:creationId xmlns:a16="http://schemas.microsoft.com/office/drawing/2014/main" id="{C5DC6C89-6974-8ED7-10A4-FE9D2606E0BA}"/>
              </a:ext>
            </a:extLst>
          </p:cNvPr>
          <p:cNvSpPr>
            <a:spLocks noGrp="1"/>
          </p:cNvSpPr>
          <p:nvPr>
            <p:ph type="sldNum" sz="quarter" idx="15"/>
          </p:nvPr>
        </p:nvSpPr>
        <p:spPr/>
        <p:txBody>
          <a:bodyPr/>
          <a:lstStyle/>
          <a:p>
            <a:pPr algn="ctr"/>
            <a:fld id="{DA3D6B9D-FDB9-409D-A747-E73B4DE87BD0}" type="slidenum">
              <a:rPr lang="de-DE" smtClean="0"/>
              <a:pPr algn="ctr"/>
              <a:t>9</a:t>
            </a:fld>
            <a:endParaRPr lang="de-DE"/>
          </a:p>
        </p:txBody>
      </p:sp>
    </p:spTree>
    <p:extLst>
      <p:ext uri="{BB962C8B-B14F-4D97-AF65-F5344CB8AC3E}">
        <p14:creationId xmlns:p14="http://schemas.microsoft.com/office/powerpoint/2010/main" val="52456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UKT_WEIß" val="QOO8SqhU"/>
  <p:tag name="ARTICULATE_DESIGN_ID_UKT_GOLD" val="xrNd7s7B"/>
  <p:tag name="ARTICULATE_DESIGN_ID_UKT_BLAU" val="LYFegiWr"/>
  <p:tag name="ARTICULATE_DESIGN_ID_1_UKT_WEIß" val="t050ZrCx"/>
  <p:tag name="ARTICULATE_DESIGN_ID_UKT_SCHWARZ" val="0NR83IjI"/>
  <p:tag name="ARTICULATE_DESIGN_ID_UKT_PPT-MASTER_191012_BLACK_BG_ADDED" val="1a2cfAvE"/>
  <p:tag name="ARTICULATE_DESIGN_ID_UKT_MIKROSKOPIE_SCHNITTBILDER" val="oHee3bsk"/>
  <p:tag name="ARTICULATE_SLIDE_THUMBNAIL_REFRESH" val="1"/>
  <p:tag name="ARTICULATE_SLIDE_COUNT" val="3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KT_Master_POTX_2020_02_26">
  <a:themeElements>
    <a:clrScheme name="Benutzerdefiniert 2">
      <a:dk1>
        <a:srgbClr val="3C3C41"/>
      </a:dk1>
      <a:lt1>
        <a:srgbClr val="FFFFFF"/>
      </a:lt1>
      <a:dk2>
        <a:srgbClr val="BAA874"/>
      </a:dk2>
      <a:lt2>
        <a:srgbClr val="454B6A"/>
      </a:lt2>
      <a:accent1>
        <a:srgbClr val="66ABB7"/>
      </a:accent1>
      <a:accent2>
        <a:srgbClr val="F1E790"/>
      </a:accent2>
      <a:accent3>
        <a:srgbClr val="D1CCC3"/>
      </a:accent3>
      <a:accent4>
        <a:srgbClr val="D6E2DE"/>
      </a:accent4>
      <a:accent5>
        <a:srgbClr val="F7F4F1"/>
      </a:accent5>
      <a:accent6>
        <a:srgbClr val="C00D47"/>
      </a:accent6>
      <a:hlink>
        <a:srgbClr val="5C6477"/>
      </a:hlink>
      <a:folHlink>
        <a:srgbClr val="747D93"/>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rtlCol="0">
        <a:spAutoFit/>
      </a:bodyPr>
      <a:lstStyle>
        <a:defPPr algn="l">
          <a:lnSpc>
            <a:spcPts val="2000"/>
          </a:lnSpc>
          <a:defRPr dirty="0" err="1" smtClean="0">
            <a:solidFill>
              <a:schemeClr val="tx2"/>
            </a:solidFill>
          </a:defRPr>
        </a:defPPr>
      </a:lstStyle>
    </a:txDef>
  </a:objectDefaults>
  <a:extraClrSchemeLst/>
  <a:custClrLst>
    <a:custClr name="UKT Grau">
      <a:srgbClr val="E6E3E6"/>
    </a:custClr>
    <a:custClr name="UKT Orange">
      <a:srgbClr val="EC9238"/>
    </a:custClr>
    <a:custClr name="UKT Terrakotta">
      <a:srgbClr val="F08261"/>
    </a:custClr>
    <a:custClr name="UKT Braun">
      <a:srgbClr val="AF7961"/>
    </a:custClr>
    <a:custClr name="UKT Flieder">
      <a:srgbClr val="D6BECB"/>
    </a:custClr>
    <a:custClr name="UKT Rosa">
      <a:srgbClr val="EF7A99"/>
    </a:custClr>
    <a:custClr name="UKT Magenta">
      <a:srgbClr val="E3007C"/>
    </a:custClr>
    <a:custClr name="UKT Purpur">
      <a:srgbClr val="993768"/>
    </a:custClr>
    <a:custClr name="UKT Lila">
      <a:srgbClr val="A877B2"/>
    </a:custClr>
    <a:custClr name="UKT Mitternachtsblau">
      <a:srgbClr val="454B6A"/>
    </a:custClr>
    <a:custClr name="UKT Himmelblau">
      <a:srgbClr val="ACD8E9"/>
    </a:custClr>
    <a:custClr name="UKT Blaugrün">
      <a:srgbClr val="006B95"/>
    </a:custClr>
    <a:custClr name="UKT Minttürkis">
      <a:srgbClr val="47877A"/>
    </a:custClr>
    <a:custClr name="UKT Gelbgrün">
      <a:srgbClr val="AECA0C"/>
    </a:custClr>
  </a:custClrLst>
  <a:extLst>
    <a:ext uri="{05A4C25C-085E-4340-85A3-A5531E510DB2}">
      <thm15:themeFamily xmlns:thm15="http://schemas.microsoft.com/office/thememl/2012/main" name="base_v3.potx" id="{77F865FD-646A-4619-BBA8-0165D58DC9BB}" vid="{4E066493-5E98-41B7-823F-3114F528A65D}"/>
    </a:ext>
  </a:extLst>
</a:theme>
</file>

<file path=ppt/theme/theme2.xml><?xml version="1.0" encoding="utf-8"?>
<a:theme xmlns:a="http://schemas.openxmlformats.org/drawingml/2006/main" name="UKT_Gold">
  <a:themeElements>
    <a:clrScheme name="UKT_Gold">
      <a:dk1>
        <a:srgbClr val="3C3C41"/>
      </a:dk1>
      <a:lt1>
        <a:srgbClr val="FFFFFF"/>
      </a:lt1>
      <a:dk2>
        <a:srgbClr val="BAA874"/>
      </a:dk2>
      <a:lt2>
        <a:srgbClr val="454B6A"/>
      </a:lt2>
      <a:accent1>
        <a:srgbClr val="66ABB7"/>
      </a:accent1>
      <a:accent2>
        <a:srgbClr val="F1E790"/>
      </a:accent2>
      <a:accent3>
        <a:srgbClr val="D1CCC3"/>
      </a:accent3>
      <a:accent4>
        <a:srgbClr val="D6E2DE"/>
      </a:accent4>
      <a:accent5>
        <a:srgbClr val="F7F4F1"/>
      </a:accent5>
      <a:accent6>
        <a:srgbClr val="C00D47"/>
      </a:accent6>
      <a:hlink>
        <a:srgbClr val="7F889C"/>
      </a:hlink>
      <a:folHlink>
        <a:srgbClr val="A6ACBA"/>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rtlCol="0">
        <a:spAutoFit/>
      </a:bodyPr>
      <a:lstStyle>
        <a:defPPr algn="l">
          <a:lnSpc>
            <a:spcPts val="2000"/>
          </a:lnSpc>
          <a:defRPr dirty="0" err="1" smtClean="0">
            <a:solidFill>
              <a:schemeClr val="tx2"/>
            </a:solidFill>
          </a:defRPr>
        </a:defPPr>
      </a:lstStyle>
    </a:txDef>
  </a:objectDefaults>
  <a:extraClrSchemeLst/>
  <a:custClrLst>
    <a:custClr name="UKT Grau">
      <a:srgbClr val="E6E3E6"/>
    </a:custClr>
    <a:custClr name="UKT Orange">
      <a:srgbClr val="EC9238"/>
    </a:custClr>
    <a:custClr name="UKT Terrakotta">
      <a:srgbClr val="F08261"/>
    </a:custClr>
    <a:custClr name="UKT Braun">
      <a:srgbClr val="AF7961"/>
    </a:custClr>
    <a:custClr name="UKT Flieder">
      <a:srgbClr val="D6BECB"/>
    </a:custClr>
    <a:custClr name="UKT Rosa">
      <a:srgbClr val="EF7A99"/>
    </a:custClr>
    <a:custClr name="UKT Magenta">
      <a:srgbClr val="E3007C"/>
    </a:custClr>
    <a:custClr name="UKT Purpur">
      <a:srgbClr val="993768"/>
    </a:custClr>
    <a:custClr name="UKT Lila">
      <a:srgbClr val="A877B2"/>
    </a:custClr>
    <a:custClr name="UKT Mitternachtsblau">
      <a:srgbClr val="454B6A"/>
    </a:custClr>
    <a:custClr name="UKT Himmelblau">
      <a:srgbClr val="ACD8E9"/>
    </a:custClr>
    <a:custClr name="UKT Blaugrün">
      <a:srgbClr val="006B95"/>
    </a:custClr>
    <a:custClr name="UKT Minttürkis">
      <a:srgbClr val="47877A"/>
    </a:custClr>
    <a:custClr name="UKT Gelbgrün">
      <a:srgbClr val="AECA0C"/>
    </a:custClr>
  </a:custClrLst>
  <a:extLst>
    <a:ext uri="{05A4C25C-085E-4340-85A3-A5531E510DB2}">
      <thm15:themeFamily xmlns:thm15="http://schemas.microsoft.com/office/thememl/2012/main" name="base_v3.potx" id="{77F865FD-646A-4619-BBA8-0165D58DC9BB}" vid="{2F7357A6-88AC-4422-BDD6-4EA51053C82D}"/>
    </a:ext>
  </a:extLst>
</a:theme>
</file>

<file path=ppt/theme/theme3.xml><?xml version="1.0" encoding="utf-8"?>
<a:theme xmlns:a="http://schemas.openxmlformats.org/drawingml/2006/main" name="UKT_Blau">
  <a:themeElements>
    <a:clrScheme name="UKT_blau">
      <a:dk1>
        <a:srgbClr val="3C3C41"/>
      </a:dk1>
      <a:lt1>
        <a:srgbClr val="FFFFFF"/>
      </a:lt1>
      <a:dk2>
        <a:srgbClr val="454B6A"/>
      </a:dk2>
      <a:lt2>
        <a:srgbClr val="BAA874"/>
      </a:lt2>
      <a:accent1>
        <a:srgbClr val="66ABB7"/>
      </a:accent1>
      <a:accent2>
        <a:srgbClr val="F1E790"/>
      </a:accent2>
      <a:accent3>
        <a:srgbClr val="D1CCC3"/>
      </a:accent3>
      <a:accent4>
        <a:srgbClr val="D6E2DE"/>
      </a:accent4>
      <a:accent5>
        <a:srgbClr val="F7F4F1"/>
      </a:accent5>
      <a:accent6>
        <a:srgbClr val="C00D47"/>
      </a:accent6>
      <a:hlink>
        <a:srgbClr val="7F889C"/>
      </a:hlink>
      <a:folHlink>
        <a:srgbClr val="A6ACBA"/>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rtlCol="0">
        <a:spAutoFit/>
      </a:bodyPr>
      <a:lstStyle>
        <a:defPPr algn="l">
          <a:lnSpc>
            <a:spcPts val="2000"/>
          </a:lnSpc>
          <a:defRPr dirty="0" err="1" smtClean="0">
            <a:solidFill>
              <a:schemeClr val="tx2"/>
            </a:solidFill>
          </a:defRPr>
        </a:defPPr>
      </a:lstStyle>
    </a:txDef>
  </a:objectDefaults>
  <a:extraClrSchemeLst/>
  <a:custClrLst>
    <a:custClr name="UKT Grau">
      <a:srgbClr val="E6E3E6"/>
    </a:custClr>
    <a:custClr name="UKT Orange">
      <a:srgbClr val="EC9238"/>
    </a:custClr>
    <a:custClr name="UKT Terrakotta">
      <a:srgbClr val="F08261"/>
    </a:custClr>
    <a:custClr name="UKT Braun">
      <a:srgbClr val="AF7961"/>
    </a:custClr>
    <a:custClr name="UKT Flieder">
      <a:srgbClr val="D6BECB"/>
    </a:custClr>
    <a:custClr name="UKT Rosa">
      <a:srgbClr val="EF7A99"/>
    </a:custClr>
    <a:custClr name="UKT Magenta">
      <a:srgbClr val="E3007C"/>
    </a:custClr>
    <a:custClr name="UKT Purpur">
      <a:srgbClr val="993768"/>
    </a:custClr>
    <a:custClr name="UKT Lila">
      <a:srgbClr val="A877B2"/>
    </a:custClr>
    <a:custClr name="UKT Mitternachtsblau">
      <a:srgbClr val="454B6A"/>
    </a:custClr>
    <a:custClr name="UKT Himmelblau">
      <a:srgbClr val="ACD8E9"/>
    </a:custClr>
    <a:custClr name="UKT Blaugrün">
      <a:srgbClr val="006B95"/>
    </a:custClr>
    <a:custClr name="UKT Minttürkis">
      <a:srgbClr val="47877A"/>
    </a:custClr>
    <a:custClr name="UKT Gelbgrün">
      <a:srgbClr val="AECA0C"/>
    </a:custClr>
  </a:custClrLst>
  <a:extLst>
    <a:ext uri="{05A4C25C-085E-4340-85A3-A5531E510DB2}">
      <thm15:themeFamily xmlns:thm15="http://schemas.microsoft.com/office/thememl/2012/main" name="base_v3.potx" id="{77F865FD-646A-4619-BBA8-0165D58DC9BB}" vid="{27FD26FF-93A0-4059-8E42-A6A694125748}"/>
    </a:ext>
  </a:extLst>
</a:theme>
</file>

<file path=ppt/theme/theme4.xml><?xml version="1.0" encoding="utf-8"?>
<a:theme xmlns:a="http://schemas.openxmlformats.org/drawingml/2006/main" name="UKT_Mikroskopie_Schnittbilder">
  <a:themeElements>
    <a:clrScheme name="UKT_Gold">
      <a:dk1>
        <a:srgbClr val="3C3C41"/>
      </a:dk1>
      <a:lt1>
        <a:srgbClr val="FFFFFF"/>
      </a:lt1>
      <a:dk2>
        <a:srgbClr val="BAA874"/>
      </a:dk2>
      <a:lt2>
        <a:srgbClr val="454B6A"/>
      </a:lt2>
      <a:accent1>
        <a:srgbClr val="66ABB7"/>
      </a:accent1>
      <a:accent2>
        <a:srgbClr val="F1E790"/>
      </a:accent2>
      <a:accent3>
        <a:srgbClr val="D1CCC3"/>
      </a:accent3>
      <a:accent4>
        <a:srgbClr val="D6E2DE"/>
      </a:accent4>
      <a:accent5>
        <a:srgbClr val="F7F4F1"/>
      </a:accent5>
      <a:accent6>
        <a:srgbClr val="C00D47"/>
      </a:accent6>
      <a:hlink>
        <a:srgbClr val="7F889C"/>
      </a:hlink>
      <a:folHlink>
        <a:srgbClr val="A6ACBA"/>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rtlCol="0">
        <a:spAutoFit/>
      </a:bodyPr>
      <a:lstStyle>
        <a:defPPr algn="l">
          <a:lnSpc>
            <a:spcPts val="2000"/>
          </a:lnSpc>
          <a:defRPr dirty="0" err="1" smtClean="0">
            <a:solidFill>
              <a:schemeClr val="tx2"/>
            </a:solidFill>
          </a:defRPr>
        </a:defPPr>
      </a:lstStyle>
    </a:txDef>
  </a:objectDefaults>
  <a:extraClrSchemeLst/>
  <a:custClrLst>
    <a:custClr name="UKT Grau">
      <a:srgbClr val="E6E3E6"/>
    </a:custClr>
    <a:custClr name="UKT Orange">
      <a:srgbClr val="EC9238"/>
    </a:custClr>
    <a:custClr name="UKT Terrakotta">
      <a:srgbClr val="F08261"/>
    </a:custClr>
    <a:custClr name="UKT Braun">
      <a:srgbClr val="AF7961"/>
    </a:custClr>
    <a:custClr name="UKT Flieder">
      <a:srgbClr val="D6BECB"/>
    </a:custClr>
    <a:custClr name="UKT Rosa">
      <a:srgbClr val="EF7A99"/>
    </a:custClr>
    <a:custClr name="UKT Magenta">
      <a:srgbClr val="E3007C"/>
    </a:custClr>
    <a:custClr name="UKT Purpur">
      <a:srgbClr val="993768"/>
    </a:custClr>
    <a:custClr name="UKT Lila">
      <a:srgbClr val="A877B2"/>
    </a:custClr>
    <a:custClr name="UKT Mitternachtsblau">
      <a:srgbClr val="454B6A"/>
    </a:custClr>
    <a:custClr name="UKT Himmelblau">
      <a:srgbClr val="ACD8E9"/>
    </a:custClr>
    <a:custClr name="UKT Blaugrün">
      <a:srgbClr val="006B95"/>
    </a:custClr>
    <a:custClr name="UKT Minttürkis">
      <a:srgbClr val="47877A"/>
    </a:custClr>
    <a:custClr name="UKT Gelbgrün">
      <a:srgbClr val="AECA0C"/>
    </a:custClr>
  </a:custClrLst>
  <a:extLst>
    <a:ext uri="{05A4C25C-085E-4340-85A3-A5531E510DB2}">
      <thm15:themeFamily xmlns:thm15="http://schemas.microsoft.com/office/thememl/2012/main" name="base_v3.potx" id="{77F865FD-646A-4619-BBA8-0165D58DC9BB}" vid="{4E066493-5E98-41B7-823F-3114F528A65D}"/>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473B5CC2F8A7B4A82FE54F040DC8A62" ma:contentTypeVersion="6" ma:contentTypeDescription="Create a new document." ma:contentTypeScope="" ma:versionID="fb4aded613ada62c468178701e918aa9">
  <xsd:schema xmlns:xsd="http://www.w3.org/2001/XMLSchema" xmlns:xs="http://www.w3.org/2001/XMLSchema" xmlns:p="http://schemas.microsoft.com/office/2006/metadata/properties" xmlns:ns3="4cfc40f8-f1cb-421c-af68-0177d819567c" targetNamespace="http://schemas.microsoft.com/office/2006/metadata/properties" ma:root="true" ma:fieldsID="436e95d6ceb4cea27723d3983e4ac8e6" ns3:_="">
    <xsd:import namespace="4cfc40f8-f1cb-421c-af68-0177d819567c"/>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fc40f8-f1cb-421c-af68-0177d81956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4cfc40f8-f1cb-421c-af68-0177d819567c" xsi:nil="true"/>
  </documentManagement>
</p:properties>
</file>

<file path=customXml/itemProps1.xml><?xml version="1.0" encoding="utf-8"?>
<ds:datastoreItem xmlns:ds="http://schemas.openxmlformats.org/officeDocument/2006/customXml" ds:itemID="{BF2562BE-CAE0-432E-9714-97D6A1D69059}">
  <ds:schemaRefs>
    <ds:schemaRef ds:uri="http://schemas.microsoft.com/sharepoint/v3/contenttype/forms"/>
  </ds:schemaRefs>
</ds:datastoreItem>
</file>

<file path=customXml/itemProps2.xml><?xml version="1.0" encoding="utf-8"?>
<ds:datastoreItem xmlns:ds="http://schemas.openxmlformats.org/officeDocument/2006/customXml" ds:itemID="{42EAB4EF-0A83-4EF0-9774-2590E9125556}">
  <ds:schemaRefs>
    <ds:schemaRef ds:uri="4cfc40f8-f1cb-421c-af68-0177d81956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347F356-93B3-4313-A514-48BF53A465BC}">
  <ds:schemaRefs>
    <ds:schemaRef ds:uri="4cfc40f8-f1cb-421c-af68-0177d819567c"/>
    <ds:schemaRef ds:uri="http://schemas.microsoft.com/office/2006/metadata/properties"/>
    <ds:schemaRef ds:uri="http://schemas.microsoft.com/office/2006/documentManagement/types"/>
    <ds:schemaRef ds:uri="http://purl.org/dc/elements/1.1/"/>
    <ds:schemaRef ds:uri="http://www.w3.org/XML/1998/namespace"/>
    <ds:schemaRef ds:uri="http://schemas.openxmlformats.org/package/2006/metadata/core-properties"/>
    <ds:schemaRef ds:uri="http://purl.org/dc/term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UKT– PowerPoint-Masters 16zu9</Template>
  <TotalTime>0</TotalTime>
  <Words>2039</Words>
  <Application>Microsoft Macintosh PowerPoint</Application>
  <PresentationFormat>Widescreen</PresentationFormat>
  <Paragraphs>448</Paragraphs>
  <Slides>30</Slides>
  <Notes>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30</vt:i4>
      </vt:variant>
    </vt:vector>
  </HeadingPairs>
  <TitlesOfParts>
    <vt:vector size="39" baseType="lpstr">
      <vt:lpstr>Aptos</vt:lpstr>
      <vt:lpstr>Arial</vt:lpstr>
      <vt:lpstr>Calibri</vt:lpstr>
      <vt:lpstr>Cambria Math</vt:lpstr>
      <vt:lpstr>Wingdings</vt:lpstr>
      <vt:lpstr>UKT_Master_POTX_2020_02_26</vt:lpstr>
      <vt:lpstr>UKT_Gold</vt:lpstr>
      <vt:lpstr>UKT_Blau</vt:lpstr>
      <vt:lpstr>UKT_Mikroskopie_Schnittbilder</vt:lpstr>
      <vt:lpstr>PowerPoint Presentation</vt:lpstr>
      <vt:lpstr>Motivations of XCAT simulation</vt:lpstr>
      <vt:lpstr>Simulation strategies optimization with XCAT phantom</vt:lpstr>
      <vt:lpstr>Challenges of OpenGate simulation with XCAT phantom</vt:lpstr>
      <vt:lpstr>Challenges of OpenGate simulation with XCAT phantom</vt:lpstr>
      <vt:lpstr>High performance computing with XCAT simulation</vt:lpstr>
      <vt:lpstr>Benchmark for computation time</vt:lpstr>
      <vt:lpstr>Results of Benchmark</vt:lpstr>
      <vt:lpstr>Voxelization on XCAT phantom</vt:lpstr>
      <vt:lpstr>Motivation: Voxelization in Simulation</vt:lpstr>
      <vt:lpstr>Spheres mimicking lesions</vt:lpstr>
      <vt:lpstr>Partial adult female XCAT phantom </vt:lpstr>
      <vt:lpstr>Absolute change of Mean activity concentration and CRC</vt:lpstr>
      <vt:lpstr>Relative change of SUV at delineated lesions</vt:lpstr>
      <vt:lpstr>Conclusion and outlook</vt:lpstr>
      <vt:lpstr>XCAT motion modelling</vt:lpstr>
      <vt:lpstr>Motion definition at XCAT</vt:lpstr>
      <vt:lpstr>Change of max_diaphragm_motion</vt:lpstr>
      <vt:lpstr>Change of Respiration curve</vt:lpstr>
      <vt:lpstr>Head-to-toe XCAT phantom with respiration motions</vt:lpstr>
      <vt:lpstr>End-to-end verification with XCAT phantom</vt:lpstr>
      <vt:lpstr>End-to-end verification with XCAT phantom</vt:lpstr>
      <vt:lpstr>Tackling overlapping object, truncation and towards more realistic breast phantoms</vt:lpstr>
      <vt:lpstr>Integration of XCAT Phantom into Other Scanners </vt:lpstr>
      <vt:lpstr>PowerPoint Presentation</vt:lpstr>
      <vt:lpstr>PowerPoint Presentation</vt:lpstr>
      <vt:lpstr>PowerPoint Presentation</vt:lpstr>
      <vt:lpstr>PowerPoint Presentation</vt:lpstr>
      <vt:lpstr>PowerPoint Presentation</vt:lpstr>
      <vt:lpstr>PowerPoint Presentation</vt:lpstr>
    </vt:vector>
  </TitlesOfParts>
  <Company>Universitaetsklinikum Tuebingen</Company>
  <LinksUpToDate>false</LinksUpToDate>
  <SharedDoc>false</SharedDoc>
  <HyperlinkBase>https://www.med.uni-tuebingen.de</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betreffeff</dc:subject>
  <dc:creator>Wenhong Lan</dc:creator>
  <cp:lastModifiedBy>Wenhong Lan</cp:lastModifiedBy>
  <cp:revision>1</cp:revision>
  <cp:lastPrinted>2020-11-24T15:28:05Z</cp:lastPrinted>
  <dcterms:created xsi:type="dcterms:W3CDTF">2025-10-09T06:55:47Z</dcterms:created>
  <dcterms:modified xsi:type="dcterms:W3CDTF">2025-11-05T08:57:26Z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CF61CEF0-1040-4DA9-BD07-27157A85E91E</vt:lpwstr>
  </property>
  <property fmtid="{D5CDD505-2E9C-101B-9397-08002B2CF9AE}" pid="3" name="ArticulatePath">
    <vt:lpwstr>UKT-ZM-J-17001_PPT-Master_final</vt:lpwstr>
  </property>
  <property fmtid="{D5CDD505-2E9C-101B-9397-08002B2CF9AE}" pid="4" name="ContentTypeId">
    <vt:lpwstr>0x0101003473B5CC2F8A7B4A82FE54F040DC8A62</vt:lpwstr>
  </property>
</Properties>
</file>