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12192000" cy="6858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03" autoAdjust="0"/>
  </p:normalViewPr>
  <p:slideViewPr>
    <p:cSldViewPr>
      <p:cViewPr varScale="1">
        <p:scale>
          <a:sx n="58" d="100"/>
          <a:sy n="58" d="100"/>
        </p:scale>
        <p:origin x="963" y="3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label 0</c:f>
              <c:strCache>
                <c:ptCount val="1"/>
                <c:pt idx="0">
                  <c:v>Ville -</c:v>
                </c:pt>
              </c:strCache>
            </c:strRef>
          </c:tx>
          <c:spPr>
            <a:prstGeom prst="rect">
              <a:avLst/>
            </a:prstGeom>
            <a:solidFill>
              <a:srgbClr val="FF8181"/>
            </a:solidFill>
            <a:ln w="0">
              <a:noFill/>
            </a:ln>
          </c:spPr>
          <c:invertIfNegative val="0"/>
          <c:dLbls>
            <c:spPr>
              <a:noFill/>
              <a:ln>
                <a:noFill/>
              </a:ln>
              <a:effectLst/>
            </c:spPr>
            <c:txPr>
              <a:bodyPr wrap="square"/>
              <a:lstStyle/>
              <a:p>
                <a:pPr>
                  <a:defRPr sz="1600" b="0" strike="noStrike" spc="-1">
                    <a:solidFill>
                      <a:srgbClr val="000000"/>
                    </a:solidFill>
                    <a:latin typeface="Century Gothic"/>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categories</c:f>
              <c:strCache>
                <c:ptCount val="3"/>
                <c:pt idx="0">
                  <c:v>Taille de ponte </c:v>
                </c:pt>
                <c:pt idx="1">
                  <c:v>Succès d'éclosion</c:v>
                </c:pt>
                <c:pt idx="2">
                  <c:v>Succès d'envol</c:v>
                </c:pt>
              </c:strCache>
            </c:strRef>
          </c:cat>
          <c:val>
            <c:numRef>
              <c:f>0</c:f>
              <c:numCache>
                <c:formatCode>General</c:formatCode>
                <c:ptCount val="3"/>
                <c:pt idx="0">
                  <c:v>11</c:v>
                </c:pt>
                <c:pt idx="1">
                  <c:v>4</c:v>
                </c:pt>
                <c:pt idx="2">
                  <c:v>8</c:v>
                </c:pt>
              </c:numCache>
            </c:numRef>
          </c:val>
          <c:extLst>
            <c:ext xmlns:c16="http://schemas.microsoft.com/office/drawing/2014/chart" uri="{C3380CC4-5D6E-409C-BE32-E72D297353CC}">
              <c16:uniqueId val="{00000000-5327-4D81-BF6C-8A2FAA7C5A06}"/>
            </c:ext>
          </c:extLst>
        </c:ser>
        <c:ser>
          <c:idx val="1"/>
          <c:order val="1"/>
          <c:tx>
            <c:strRef>
              <c:f>label 1</c:f>
              <c:strCache>
                <c:ptCount val="1"/>
                <c:pt idx="0">
                  <c:v>Pas de différence</c:v>
                </c:pt>
              </c:strCache>
            </c:strRef>
          </c:tx>
          <c:spPr>
            <a:prstGeom prst="rect">
              <a:avLst/>
            </a:prstGeom>
            <a:solidFill>
              <a:srgbClr val="C8B594"/>
            </a:solidFill>
            <a:ln w="0">
              <a:noFill/>
            </a:ln>
          </c:spPr>
          <c:invertIfNegative val="0"/>
          <c:dLbls>
            <c:spPr>
              <a:noFill/>
              <a:ln>
                <a:noFill/>
              </a:ln>
              <a:effectLst/>
            </c:spPr>
            <c:txPr>
              <a:bodyPr wrap="square"/>
              <a:lstStyle/>
              <a:p>
                <a:pPr>
                  <a:defRPr sz="1600" b="0" strike="noStrike" spc="-1">
                    <a:solidFill>
                      <a:srgbClr val="000000"/>
                    </a:solidFill>
                    <a:latin typeface="Century Gothic"/>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categories</c:f>
              <c:strCache>
                <c:ptCount val="3"/>
                <c:pt idx="0">
                  <c:v>Taille de ponte </c:v>
                </c:pt>
                <c:pt idx="1">
                  <c:v>Succès d'éclosion</c:v>
                </c:pt>
                <c:pt idx="2">
                  <c:v>Succès d'envol</c:v>
                </c:pt>
              </c:strCache>
            </c:strRef>
          </c:cat>
          <c:val>
            <c:numRef>
              <c:f>1</c:f>
              <c:numCache>
                <c:formatCode>General</c:formatCode>
                <c:ptCount val="3"/>
                <c:pt idx="0">
                  <c:v>18</c:v>
                </c:pt>
                <c:pt idx="1">
                  <c:v>7</c:v>
                </c:pt>
                <c:pt idx="2">
                  <c:v>10</c:v>
                </c:pt>
              </c:numCache>
            </c:numRef>
          </c:val>
          <c:extLst>
            <c:ext xmlns:c16="http://schemas.microsoft.com/office/drawing/2014/chart" uri="{C3380CC4-5D6E-409C-BE32-E72D297353CC}">
              <c16:uniqueId val="{00000001-5327-4D81-BF6C-8A2FAA7C5A06}"/>
            </c:ext>
          </c:extLst>
        </c:ser>
        <c:ser>
          <c:idx val="2"/>
          <c:order val="2"/>
          <c:tx>
            <c:strRef>
              <c:f>label 2</c:f>
              <c:strCache>
                <c:ptCount val="1"/>
                <c:pt idx="0">
                  <c:v>Ville +</c:v>
                </c:pt>
              </c:strCache>
            </c:strRef>
          </c:tx>
          <c:spPr>
            <a:prstGeom prst="rect">
              <a:avLst/>
            </a:prstGeom>
            <a:solidFill>
              <a:srgbClr val="6AAC91"/>
            </a:solidFill>
            <a:ln w="0">
              <a:noFill/>
            </a:ln>
          </c:spPr>
          <c:invertIfNegative val="0"/>
          <c:dLbls>
            <c:spPr>
              <a:noFill/>
              <a:ln>
                <a:noFill/>
              </a:ln>
              <a:effectLst/>
            </c:spPr>
            <c:txPr>
              <a:bodyPr wrap="square"/>
              <a:lstStyle/>
              <a:p>
                <a:pPr>
                  <a:defRPr sz="1600" b="0" strike="noStrike" spc="-1">
                    <a:solidFill>
                      <a:srgbClr val="000000"/>
                    </a:solidFill>
                    <a:latin typeface="Century Gothic"/>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categories</c:f>
              <c:strCache>
                <c:ptCount val="3"/>
                <c:pt idx="0">
                  <c:v>Taille de ponte </c:v>
                </c:pt>
                <c:pt idx="1">
                  <c:v>Succès d'éclosion</c:v>
                </c:pt>
                <c:pt idx="2">
                  <c:v>Succès d'envol</c:v>
                </c:pt>
              </c:strCache>
            </c:strRef>
          </c:cat>
          <c:val>
            <c:numRef>
              <c:f>2</c:f>
              <c:numCache>
                <c:formatCode>General</c:formatCode>
                <c:ptCount val="3"/>
                <c:pt idx="0">
                  <c:v>1</c:v>
                </c:pt>
                <c:pt idx="1">
                  <c:v>3</c:v>
                </c:pt>
                <c:pt idx="2">
                  <c:v>8</c:v>
                </c:pt>
              </c:numCache>
            </c:numRef>
          </c:val>
          <c:extLst>
            <c:ext xmlns:c16="http://schemas.microsoft.com/office/drawing/2014/chart" uri="{C3380CC4-5D6E-409C-BE32-E72D297353CC}">
              <c16:uniqueId val="{00000002-5327-4D81-BF6C-8A2FAA7C5A06}"/>
            </c:ext>
          </c:extLst>
        </c:ser>
        <c:dLbls>
          <c:showLegendKey val="0"/>
          <c:showVal val="0"/>
          <c:showCatName val="0"/>
          <c:showSerName val="0"/>
          <c:showPercent val="0"/>
          <c:showBubbleSize val="0"/>
        </c:dLbls>
        <c:gapWidth val="150"/>
        <c:overlap val="100"/>
        <c:axId val="64804841"/>
        <c:axId val="52329798"/>
      </c:barChart>
      <c:catAx>
        <c:axId val="64804841"/>
        <c:scaling>
          <c:orientation val="minMax"/>
        </c:scaling>
        <c:delete val="0"/>
        <c:axPos val="b"/>
        <c:numFmt formatCode="General" sourceLinked="0"/>
        <c:majorTickMark val="none"/>
        <c:minorTickMark val="none"/>
        <c:tickLblPos val="nextTo"/>
        <c:spPr>
          <a:prstGeom prst="rect">
            <a:avLst/>
          </a:prstGeom>
          <a:ln w="9360">
            <a:solidFill>
              <a:srgbClr val="D9D9D9"/>
            </a:solidFill>
            <a:round/>
          </a:ln>
        </c:spPr>
        <c:txPr>
          <a:bodyPr/>
          <a:lstStyle/>
          <a:p>
            <a:pPr>
              <a:defRPr sz="1600" b="0" strike="noStrike" spc="-1">
                <a:solidFill>
                  <a:srgbClr val="595959"/>
                </a:solidFill>
                <a:latin typeface="Century Gothic"/>
              </a:defRPr>
            </a:pPr>
            <a:endParaRPr lang="en-US"/>
          </a:p>
        </c:txPr>
        <c:crossAx val="52329798"/>
        <c:crosses val="autoZero"/>
        <c:auto val="1"/>
        <c:lblAlgn val="ctr"/>
        <c:lblOffset val="100"/>
        <c:noMultiLvlLbl val="0"/>
      </c:catAx>
      <c:valAx>
        <c:axId val="52329798"/>
        <c:scaling>
          <c:orientation val="minMax"/>
        </c:scaling>
        <c:delete val="0"/>
        <c:axPos val="l"/>
        <c:majorGridlines>
          <c:spPr>
            <a:prstGeom prst="rect">
              <a:avLst/>
            </a:prstGeom>
            <a:ln w="9360">
              <a:solidFill>
                <a:srgbClr val="D9D9D9"/>
              </a:solidFill>
              <a:round/>
            </a:ln>
          </c:spPr>
        </c:majorGridlines>
        <c:numFmt formatCode="General" sourceLinked="0"/>
        <c:majorTickMark val="none"/>
        <c:minorTickMark val="none"/>
        <c:tickLblPos val="nextTo"/>
        <c:spPr>
          <a:prstGeom prst="rect">
            <a:avLst/>
          </a:prstGeom>
          <a:ln w="9360">
            <a:noFill/>
          </a:ln>
        </c:spPr>
        <c:txPr>
          <a:bodyPr/>
          <a:lstStyle/>
          <a:p>
            <a:pPr>
              <a:defRPr sz="1600" b="0" strike="noStrike" spc="-1">
                <a:solidFill>
                  <a:srgbClr val="595959"/>
                </a:solidFill>
                <a:latin typeface="Century Gothic"/>
              </a:defRPr>
            </a:pPr>
            <a:endParaRPr lang="en-US"/>
          </a:p>
        </c:txPr>
        <c:crossAx val="64804841"/>
        <c:crosses val="autoZero"/>
        <c:crossBetween val="between"/>
      </c:valAx>
      <c:spPr>
        <a:prstGeom prst="rect">
          <a:avLst/>
        </a:prstGeom>
        <a:noFill/>
        <a:ln w="0">
          <a:noFill/>
        </a:ln>
      </c:spPr>
    </c:plotArea>
    <c:plotVisOnly val="1"/>
    <c:dispBlanksAs val="gap"/>
    <c:showDLblsOverMax val="1"/>
  </c:chart>
  <c:spPr>
    <a:xfrm>
      <a:off x="2852280" y="1926260"/>
      <a:ext cx="5272200" cy="3652560"/>
    </a:xfrm>
    <a:prstGeom prst="rect">
      <a:avLst/>
    </a:prstGeom>
    <a:noFill/>
    <a:ln w="9360">
      <a:noFill/>
    </a:ln>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06" name="PlaceHolder 1"/>
          <p:cNvSpPr>
            <a:spLocks noGrp="1" noRot="1" noChangeAspect="1"/>
          </p:cNvSpPr>
          <p:nvPr>
            <p:ph type="sldImg"/>
          </p:nvPr>
        </p:nvSpPr>
        <p:spPr bwMode="auto">
          <a:xfrm>
            <a:off x="216000" y="812520"/>
            <a:ext cx="7127280" cy="4008960"/>
          </a:xfrm>
          <a:prstGeom prst="rect">
            <a:avLst/>
          </a:prstGeom>
          <a:noFill/>
          <a:ln w="0">
            <a:noFill/>
          </a:ln>
        </p:spPr>
        <p:txBody>
          <a:bodyPr lIns="0" tIns="0" rIns="0" bIns="0" anchor="ctr">
            <a:noAutofit/>
          </a:bodyPr>
          <a:lstStyle/>
          <a:p>
            <a:pPr>
              <a:defRPr/>
            </a:pPr>
            <a:r>
              <a:rPr lang="en-US" sz="1800" b="0" strike="noStrike" spc="-1">
                <a:solidFill>
                  <a:srgbClr val="000000"/>
                </a:solidFill>
                <a:latin typeface="Century Gothic"/>
              </a:rPr>
              <a:t>Click to move the slide</a:t>
            </a:r>
            <a:endParaRPr/>
          </a:p>
        </p:txBody>
      </p:sp>
      <p:sp>
        <p:nvSpPr>
          <p:cNvPr id="207" name="PlaceHolder 2"/>
          <p:cNvSpPr>
            <a:spLocks noGrp="1"/>
          </p:cNvSpPr>
          <p:nvPr>
            <p:ph type="body"/>
          </p:nvPr>
        </p:nvSpPr>
        <p:spPr bwMode="auto">
          <a:xfrm>
            <a:off x="756000" y="5078520"/>
            <a:ext cx="6047640" cy="4811039"/>
          </a:xfrm>
          <a:prstGeom prst="rect">
            <a:avLst/>
          </a:prstGeom>
          <a:noFill/>
          <a:ln w="0">
            <a:noFill/>
          </a:ln>
        </p:spPr>
        <p:txBody>
          <a:bodyPr lIns="0" tIns="0" rIns="0" bIns="0" anchor="t">
            <a:noAutofit/>
          </a:bodyPr>
          <a:lstStyle/>
          <a:p>
            <a:pPr>
              <a:defRPr/>
            </a:pPr>
            <a:r>
              <a:rPr lang="fr-FR" sz="2000" b="0" strike="noStrike" spc="-1">
                <a:latin typeface="Arial"/>
              </a:rPr>
              <a:t>Click to edit the notes format</a:t>
            </a:r>
            <a:endParaRPr/>
          </a:p>
        </p:txBody>
      </p:sp>
      <p:sp>
        <p:nvSpPr>
          <p:cNvPr id="208" name="PlaceHolder 3"/>
          <p:cNvSpPr>
            <a:spLocks noGrp="1"/>
          </p:cNvSpPr>
          <p:nvPr>
            <p:ph type="hdr"/>
          </p:nvPr>
        </p:nvSpPr>
        <p:spPr bwMode="auto">
          <a:xfrm>
            <a:off x="0" y="0"/>
            <a:ext cx="3280680" cy="534240"/>
          </a:xfrm>
          <a:prstGeom prst="rect">
            <a:avLst/>
          </a:prstGeom>
          <a:noFill/>
          <a:ln w="0">
            <a:noFill/>
          </a:ln>
        </p:spPr>
        <p:txBody>
          <a:bodyPr lIns="0" tIns="0" rIns="0" bIns="0" anchor="t">
            <a:noAutofit/>
          </a:bodyPr>
          <a:lstStyle/>
          <a:p>
            <a:pPr>
              <a:defRPr/>
            </a:pPr>
            <a:r>
              <a:rPr lang="fr-FR" sz="1400" b="0" strike="noStrike" spc="-1">
                <a:latin typeface="Times New Roman"/>
              </a:rPr>
              <a:t>&lt;header&gt;</a:t>
            </a:r>
            <a:endParaRPr/>
          </a:p>
        </p:txBody>
      </p:sp>
      <p:sp>
        <p:nvSpPr>
          <p:cNvPr id="209" name="PlaceHolder 4"/>
          <p:cNvSpPr>
            <a:spLocks noGrp="1"/>
          </p:cNvSpPr>
          <p:nvPr>
            <p:ph type="dt" idx="10"/>
          </p:nvPr>
        </p:nvSpPr>
        <p:spPr bwMode="auto">
          <a:xfrm>
            <a:off x="4278960" y="0"/>
            <a:ext cx="3280680" cy="534240"/>
          </a:xfrm>
          <a:prstGeom prst="rect">
            <a:avLst/>
          </a:prstGeom>
          <a:noFill/>
          <a:ln w="0">
            <a:noFill/>
          </a:ln>
        </p:spPr>
        <p:txBody>
          <a:bodyPr lIns="0" tIns="0" rIns="0" bIns="0" anchor="t">
            <a:noAutofit/>
          </a:bodyPr>
          <a:lstStyle>
            <a:lvl1pPr algn="r">
              <a:buNone/>
              <a:defRPr lang="fr-FR" sz="1400" b="0" strike="noStrike" spc="-1">
                <a:latin typeface="Times New Roman"/>
              </a:defRPr>
            </a:lvl1pPr>
          </a:lstStyle>
          <a:p>
            <a:pPr algn="r">
              <a:buNone/>
              <a:defRPr/>
            </a:pPr>
            <a:r>
              <a:rPr lang="fr-FR" sz="1400" b="0" strike="noStrike" spc="-1">
                <a:latin typeface="Times New Roman"/>
              </a:rPr>
              <a:t>&lt;date/time&gt;</a:t>
            </a:r>
            <a:endParaRPr/>
          </a:p>
        </p:txBody>
      </p:sp>
      <p:sp>
        <p:nvSpPr>
          <p:cNvPr id="210" name="PlaceHolder 5"/>
          <p:cNvSpPr>
            <a:spLocks noGrp="1"/>
          </p:cNvSpPr>
          <p:nvPr>
            <p:ph type="ftr" idx="11"/>
          </p:nvPr>
        </p:nvSpPr>
        <p:spPr bwMode="auto">
          <a:xfrm>
            <a:off x="0" y="10157400"/>
            <a:ext cx="3280680" cy="534240"/>
          </a:xfrm>
          <a:prstGeom prst="rect">
            <a:avLst/>
          </a:prstGeom>
          <a:noFill/>
          <a:ln w="0">
            <a:noFill/>
          </a:ln>
        </p:spPr>
        <p:txBody>
          <a:bodyPr lIns="0" tIns="0" rIns="0" bIns="0" anchor="b">
            <a:noAutofit/>
          </a:bodyPr>
          <a:lstStyle>
            <a:lvl1pPr>
              <a:defRPr lang="fr-FR" sz="1400" b="0" strike="noStrike" spc="-1">
                <a:latin typeface="Times New Roman"/>
              </a:defRPr>
            </a:lvl1pPr>
          </a:lstStyle>
          <a:p>
            <a:pPr>
              <a:defRPr/>
            </a:pPr>
            <a:r>
              <a:rPr lang="fr-FR" sz="1400" b="0" strike="noStrike" spc="-1">
                <a:latin typeface="Times New Roman"/>
              </a:rPr>
              <a:t>&lt;footer&gt;</a:t>
            </a:r>
            <a:endParaRPr/>
          </a:p>
        </p:txBody>
      </p:sp>
      <p:sp>
        <p:nvSpPr>
          <p:cNvPr id="211" name="PlaceHolder 6"/>
          <p:cNvSpPr>
            <a:spLocks noGrp="1"/>
          </p:cNvSpPr>
          <p:nvPr>
            <p:ph type="sldNum" idx="12"/>
          </p:nvPr>
        </p:nvSpPr>
        <p:spPr bwMode="auto">
          <a:xfrm>
            <a:off x="4278960" y="10157400"/>
            <a:ext cx="3280680" cy="534240"/>
          </a:xfrm>
          <a:prstGeom prst="rect">
            <a:avLst/>
          </a:prstGeom>
          <a:noFill/>
          <a:ln w="0">
            <a:noFill/>
          </a:ln>
        </p:spPr>
        <p:txBody>
          <a:bodyPr lIns="0" tIns="0" rIns="0" bIns="0" anchor="b">
            <a:noAutofit/>
          </a:bodyPr>
          <a:lstStyle>
            <a:lvl1pPr algn="r">
              <a:buNone/>
              <a:defRPr lang="fr-FR" sz="1400" b="0" strike="noStrike" spc="-1">
                <a:latin typeface="Times New Roman"/>
              </a:defRPr>
            </a:lvl1pPr>
          </a:lstStyle>
          <a:p>
            <a:pPr algn="r">
              <a:buNone/>
              <a:defRPr/>
            </a:pPr>
            <a:fld id="{1FD746E8-1CF0-4D30-B628-3C0BB4BC2F33}" type="slidenum">
              <a:rPr lang="fr-FR" sz="1400" b="0" strike="noStrike" spc="-1">
                <a:latin typeface="Times New Roman"/>
              </a:rPr>
              <a:t>‹#›</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98" name="PlaceHolder 1"/>
          <p:cNvSpPr>
            <a:spLocks noGrp="1" noRot="1" noChangeAspect="1"/>
          </p:cNvSpPr>
          <p:nvPr>
            <p:ph type="sldImg"/>
          </p:nvPr>
        </p:nvSpPr>
        <p:spPr bwMode="auto">
          <a:xfrm>
            <a:off x="685800" y="1143000"/>
            <a:ext cx="5486400" cy="3086100"/>
          </a:xfrm>
          <a:prstGeom prst="rect">
            <a:avLst/>
          </a:prstGeom>
          <a:ln w="0">
            <a:noFill/>
          </a:ln>
        </p:spPr>
      </p:sp>
      <p:sp>
        <p:nvSpPr>
          <p:cNvPr id="599" name="PlaceHolder 2"/>
          <p:cNvSpPr>
            <a:spLocks noGrp="1"/>
          </p:cNvSpPr>
          <p:nvPr>
            <p:ph type="body"/>
          </p:nvPr>
        </p:nvSpPr>
        <p:spPr bwMode="auto">
          <a:xfrm>
            <a:off x="685800" y="4400640"/>
            <a:ext cx="5486039" cy="3600000"/>
          </a:xfrm>
          <a:prstGeom prst="rect">
            <a:avLst/>
          </a:prstGeom>
          <a:noFill/>
          <a:ln w="0">
            <a:noFill/>
          </a:ln>
        </p:spPr>
        <p:txBody>
          <a:bodyPr anchor="t">
            <a:noAutofit/>
          </a:bodyPr>
          <a:lstStyle/>
          <a:p>
            <a:pPr marL="216000" indent="-216000">
              <a:lnSpc>
                <a:spcPct val="100000"/>
              </a:lnSpc>
              <a:buNone/>
              <a:defRPr/>
            </a:pPr>
            <a:r>
              <a:rPr lang="fr-FR" sz="1200" b="0" strike="noStrike" spc="-1">
                <a:solidFill>
                  <a:srgbClr val="000000"/>
                </a:solidFill>
                <a:latin typeface="Arial"/>
                <a:ea typeface="DejaVu Sans"/>
              </a:rPr>
              <a:t>Avec l’augmentation de la population mondiale on observe une urbanisation rapide des habitats. On estime aujourd’hui que près de 55% de la population mondiale vivrait en ville ce chiffre atteignant même près de 80% dans de nombreux endroit du monde comme vous pouvez le voir sur cette carte en orange.  L’expansion des aires urbaine peut prendre également des proportions énormes avec l’existence de villes pouvant même atteindre plus de 10 millions d’habitant comme il est montré en rouge sur la carte.</a:t>
            </a:r>
            <a:endParaRPr lang="fr-FR" sz="1200" b="0" strike="noStrike" spc="-1">
              <a:latin typeface="Arial"/>
            </a:endParaRPr>
          </a:p>
          <a:p>
            <a:pPr marL="216000" indent="-216000">
              <a:lnSpc>
                <a:spcPct val="100000"/>
              </a:lnSpc>
              <a:buNone/>
              <a:defRPr/>
            </a:pPr>
            <a:r>
              <a:rPr lang="fr-FR" sz="1200" b="0" strike="noStrike" spc="-1">
                <a:solidFill>
                  <a:srgbClr val="000000"/>
                </a:solidFill>
                <a:latin typeface="Arial"/>
                <a:ea typeface="DejaVu Sans"/>
              </a:rPr>
              <a:t>L’urbanisation des habitats entraine une modification profonde des paramètres biotiques et abiotiques auxquels la faune sauvage est confrontée.</a:t>
            </a:r>
            <a:endParaRPr lang="fr-FR" sz="1200" b="0" strike="noStrike" spc="-1">
              <a:latin typeface="Arial"/>
            </a:endParaRPr>
          </a:p>
        </p:txBody>
      </p:sp>
      <p:sp>
        <p:nvSpPr>
          <p:cNvPr id="600" name="PlaceHolder 3"/>
          <p:cNvSpPr>
            <a:spLocks noGrp="1"/>
          </p:cNvSpPr>
          <p:nvPr>
            <p:ph type="dt" idx="22"/>
          </p:nvPr>
        </p:nvSpPr>
        <p:spPr bwMode="auto">
          <a:xfrm>
            <a:off x="3884760" y="0"/>
            <a:ext cx="2971440" cy="458280"/>
          </a:xfrm>
          <a:prstGeom prst="rect">
            <a:avLst/>
          </a:prstGeom>
          <a:noFill/>
          <a:ln w="0">
            <a:noFill/>
          </a:ln>
        </p:spPr>
        <p:txBody>
          <a:bodyPr anchor="t">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defRPr/>
            </a:pPr>
            <a:r>
              <a:rPr lang="fr-FR" sz="1200" b="0" strike="noStrike" spc="-1">
                <a:solidFill>
                  <a:srgbClr val="000000"/>
                </a:solidFill>
                <a:latin typeface="+mn-lt"/>
                <a:ea typeface="+mn-ea"/>
              </a:rPr>
              <a:t>08/014/2022</a:t>
            </a:r>
            <a:endParaRPr lang="fr-FR" sz="1200" b="0" strike="noStrike" spc="-1">
              <a:latin typeface="Times New Roman"/>
            </a:endParaRPr>
          </a:p>
        </p:txBody>
      </p:sp>
      <p:sp>
        <p:nvSpPr>
          <p:cNvPr id="601" name="PlaceHolder 4"/>
          <p:cNvSpPr>
            <a:spLocks noGrp="1"/>
          </p:cNvSpPr>
          <p:nvPr>
            <p:ph type="ftr" idx="23"/>
          </p:nvPr>
        </p:nvSpPr>
        <p:spPr bwMode="auto">
          <a:xfrm>
            <a:off x="0" y="8685360"/>
            <a:ext cx="2971440" cy="458280"/>
          </a:xfrm>
          <a:prstGeom prst="rect">
            <a:avLst/>
          </a:prstGeom>
          <a:noFill/>
          <a:ln w="0">
            <a:noFill/>
          </a:ln>
        </p:spPr>
        <p:txBody>
          <a:bodyPr anchor="b">
            <a:noAutofit/>
          </a:bodyPr>
          <a:lstStyle>
            <a:lvl1pPr>
              <a:defRPr lang="fr-FR" sz="2400" b="0" strike="noStrike" spc="-1">
                <a:latin typeface="Times New Roman"/>
              </a:defRPr>
            </a:lvl1pPr>
          </a:lstStyle>
          <a:p>
            <a:pPr>
              <a:defRPr/>
            </a:pPr>
            <a:endParaRPr lang="fr-FR" sz="2400" b="0" strike="noStrike" spc="-1">
              <a:latin typeface="Times New Roman"/>
            </a:endParaRPr>
          </a:p>
        </p:txBody>
      </p:sp>
      <p:sp>
        <p:nvSpPr>
          <p:cNvPr id="602" name="PlaceHolder 5"/>
          <p:cNvSpPr>
            <a:spLocks noGrp="1"/>
          </p:cNvSpPr>
          <p:nvPr>
            <p:ph type="sldNum" idx="24"/>
          </p:nvPr>
        </p:nvSpPr>
        <p:spPr bwMode="auto">
          <a:xfrm>
            <a:off x="3884760" y="8685360"/>
            <a:ext cx="2971440" cy="458280"/>
          </a:xfrm>
          <a:prstGeom prst="rect">
            <a:avLst/>
          </a:prstGeom>
          <a:noFill/>
          <a:ln w="0">
            <a:noFill/>
          </a:ln>
        </p:spPr>
        <p:txBody>
          <a:bodyPr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defRPr/>
            </a:pPr>
            <a:fld id="{304C5870-FBB5-4B46-9529-AF6326730AA6}" type="slidenum">
              <a:rPr lang="fr-FR" sz="1200" b="0" strike="noStrike" spc="-1">
                <a:solidFill>
                  <a:srgbClr val="000000"/>
                </a:solidFill>
                <a:latin typeface="Arial"/>
                <a:ea typeface="DejaVu Sans"/>
              </a:rPr>
              <a:t>2</a:t>
            </a:fld>
            <a:endParaRPr lang="fr-FR"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03" name="PlaceHolder 1"/>
          <p:cNvSpPr>
            <a:spLocks noGrp="1" noRot="1" noChangeAspect="1"/>
          </p:cNvSpPr>
          <p:nvPr>
            <p:ph type="sldImg"/>
          </p:nvPr>
        </p:nvSpPr>
        <p:spPr bwMode="auto">
          <a:xfrm>
            <a:off x="685800" y="1143000"/>
            <a:ext cx="5486400" cy="3086100"/>
          </a:xfrm>
          <a:prstGeom prst="rect">
            <a:avLst/>
          </a:prstGeom>
          <a:ln w="0">
            <a:noFill/>
          </a:ln>
        </p:spPr>
      </p:sp>
      <p:sp>
        <p:nvSpPr>
          <p:cNvPr id="604" name="PlaceHolder 2"/>
          <p:cNvSpPr>
            <a:spLocks noGrp="1"/>
          </p:cNvSpPr>
          <p:nvPr>
            <p:ph type="body"/>
          </p:nvPr>
        </p:nvSpPr>
        <p:spPr bwMode="auto">
          <a:xfrm>
            <a:off x="685800" y="4400640"/>
            <a:ext cx="5486039" cy="3600000"/>
          </a:xfrm>
          <a:prstGeom prst="rect">
            <a:avLst/>
          </a:prstGeom>
          <a:noFill/>
          <a:ln w="0">
            <a:noFill/>
          </a:ln>
        </p:spPr>
        <p:txBody>
          <a:bodyPr anchor="t">
            <a:noAutofit/>
          </a:bodyPr>
          <a:lstStyle/>
          <a:p>
            <a:pPr marL="216000" indent="-216000">
              <a:lnSpc>
                <a:spcPct val="100000"/>
              </a:lnSpc>
              <a:buNone/>
              <a:defRPr/>
            </a:pPr>
            <a:r>
              <a:rPr lang="fr-FR" sz="2000" b="0" strike="noStrike" spc="-1">
                <a:latin typeface="Arial"/>
              </a:rPr>
              <a:t>STRADDET: </a:t>
            </a:r>
            <a:r>
              <a:rPr lang="fr-FR" sz="1200" b="0" strike="noStrike" spc="-1">
                <a:solidFill>
                  <a:srgbClr val="000000"/>
                </a:solidFill>
                <a:latin typeface="Arial"/>
                <a:ea typeface="DejaVu Sans"/>
              </a:rPr>
              <a:t>Schéma régional d'aménagement, de développement durable et d'égalité des territoires</a:t>
            </a:r>
            <a:endParaRPr lang="fr-FR" sz="1200" b="0" strike="noStrike" spc="-1">
              <a:latin typeface="Arial"/>
            </a:endParaRPr>
          </a:p>
        </p:txBody>
      </p:sp>
      <p:sp>
        <p:nvSpPr>
          <p:cNvPr id="605" name="PlaceHolder 3"/>
          <p:cNvSpPr>
            <a:spLocks noGrp="1"/>
          </p:cNvSpPr>
          <p:nvPr>
            <p:ph type="sldNum" idx="25"/>
          </p:nvPr>
        </p:nvSpPr>
        <p:spPr bwMode="auto">
          <a:xfrm>
            <a:off x="3884760" y="8685360"/>
            <a:ext cx="2971440" cy="458280"/>
          </a:xfrm>
          <a:prstGeom prst="rect">
            <a:avLst/>
          </a:prstGeom>
          <a:noFill/>
          <a:ln w="0">
            <a:noFill/>
          </a:ln>
        </p:spPr>
        <p:txBody>
          <a:bodyPr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defRPr/>
            </a:pPr>
            <a:fld id="{99045422-281F-42AD-B2C9-0E45B816B4C4}" type="slidenum">
              <a:rPr lang="fr-FR" sz="1200" b="0" strike="noStrike" spc="-1">
                <a:solidFill>
                  <a:srgbClr val="000000"/>
                </a:solidFill>
                <a:latin typeface="Arial"/>
                <a:ea typeface="DejaVu Sans"/>
              </a:rPr>
              <a:t>3</a:t>
            </a:fld>
            <a:endParaRPr lang="fr-FR"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06" name="PlaceHolder 1"/>
          <p:cNvSpPr>
            <a:spLocks noGrp="1" noRot="1" noChangeAspect="1"/>
          </p:cNvSpPr>
          <p:nvPr>
            <p:ph type="sldImg"/>
          </p:nvPr>
        </p:nvSpPr>
        <p:spPr bwMode="auto">
          <a:xfrm>
            <a:off x="685800" y="1143000"/>
            <a:ext cx="5486400" cy="3086100"/>
          </a:xfrm>
          <a:prstGeom prst="rect">
            <a:avLst/>
          </a:prstGeom>
          <a:ln w="0">
            <a:noFill/>
          </a:ln>
        </p:spPr>
      </p:sp>
      <p:sp>
        <p:nvSpPr>
          <p:cNvPr id="607" name="PlaceHolder 2"/>
          <p:cNvSpPr>
            <a:spLocks noGrp="1"/>
          </p:cNvSpPr>
          <p:nvPr>
            <p:ph type="body"/>
          </p:nvPr>
        </p:nvSpPr>
        <p:spPr bwMode="auto">
          <a:xfrm>
            <a:off x="685800" y="4400640"/>
            <a:ext cx="5486039" cy="3600000"/>
          </a:xfrm>
          <a:prstGeom prst="rect">
            <a:avLst/>
          </a:prstGeom>
          <a:noFill/>
          <a:ln w="0">
            <a:noFill/>
          </a:ln>
        </p:spPr>
        <p:txBody>
          <a:bodyPr anchor="t">
            <a:noAutofit/>
          </a:bodyPr>
          <a:lstStyle/>
          <a:p>
            <a:pPr marL="216000" indent="-216000">
              <a:lnSpc>
                <a:spcPct val="100000"/>
              </a:lnSpc>
              <a:buNone/>
              <a:defRPr/>
            </a:pPr>
            <a:r>
              <a:rPr lang="fr-FR" sz="1200" b="0" strike="noStrike" spc="-1" dirty="0">
                <a:solidFill>
                  <a:srgbClr val="000000"/>
                </a:solidFill>
                <a:latin typeface="Arial"/>
                <a:ea typeface="DejaVu Sans"/>
              </a:rPr>
              <a:t>Le milieu urbain se caractérise notamment par une forte présence humaine mais également une augmentation des durées d’éclairement et du volume sonore ainsi que le relargage de nombreux polluants chimiques liés aux activités humaines. L’homme est également responsable d’un apport en nourriture anthropique qui peut se trouver en forte quantité mais d’une qualité qui peut être moins bonne que la nourriture naturelle et il peut également impacter les relations interspécifiques et les réseaux trophiques comme par exemple l’apparition de nouveaux prédateur comme le chat domestique chez les oiseaux. </a:t>
            </a:r>
            <a:endParaRPr lang="fr-FR" sz="1200" b="0" strike="noStrike" spc="-1" dirty="0">
              <a:latin typeface="Arial"/>
            </a:endParaRPr>
          </a:p>
          <a:p>
            <a:pPr marL="216000" indent="-216000">
              <a:lnSpc>
                <a:spcPct val="100000"/>
              </a:lnSpc>
              <a:buNone/>
              <a:defRPr/>
            </a:pPr>
            <a:endParaRPr lang="fr-FR" sz="1200" b="0" strike="noStrike" spc="-1" dirty="0">
              <a:latin typeface="Arial"/>
            </a:endParaRPr>
          </a:p>
        </p:txBody>
      </p:sp>
      <p:sp>
        <p:nvSpPr>
          <p:cNvPr id="608" name="PlaceHolder 3"/>
          <p:cNvSpPr>
            <a:spLocks noGrp="1"/>
          </p:cNvSpPr>
          <p:nvPr>
            <p:ph type="sldNum" idx="26"/>
          </p:nvPr>
        </p:nvSpPr>
        <p:spPr bwMode="auto">
          <a:xfrm>
            <a:off x="3884760" y="8685360"/>
            <a:ext cx="2971440" cy="458280"/>
          </a:xfrm>
          <a:prstGeom prst="rect">
            <a:avLst/>
          </a:prstGeom>
          <a:noFill/>
          <a:ln w="0">
            <a:noFill/>
          </a:ln>
        </p:spPr>
        <p:txBody>
          <a:bodyPr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defRPr/>
            </a:pPr>
            <a:fld id="{A35DE969-59D5-4935-BB4C-97455FA0F6AC}" type="slidenum">
              <a:rPr lang="fr-FR" sz="1200" b="0" strike="noStrike" spc="-1">
                <a:solidFill>
                  <a:srgbClr val="000000"/>
                </a:solidFill>
                <a:latin typeface="Arial"/>
                <a:ea typeface="DejaVu Sans"/>
              </a:rPr>
              <a:t>4</a:t>
            </a:fld>
            <a:endParaRPr lang="fr-FR" sz="1200" b="0" strike="noStrike" spc="-1">
              <a:latin typeface="Times New Roman"/>
            </a:endParaRPr>
          </a:p>
        </p:txBody>
      </p:sp>
      <p:sp>
        <p:nvSpPr>
          <p:cNvPr id="609" name="PlaceHolder 4"/>
          <p:cNvSpPr>
            <a:spLocks noGrp="1"/>
          </p:cNvSpPr>
          <p:nvPr>
            <p:ph type="dt" idx="27"/>
          </p:nvPr>
        </p:nvSpPr>
        <p:spPr bwMode="auto">
          <a:xfrm>
            <a:off x="3884760" y="0"/>
            <a:ext cx="2971440" cy="458280"/>
          </a:xfrm>
          <a:prstGeom prst="rect">
            <a:avLst/>
          </a:prstGeom>
          <a:noFill/>
          <a:ln w="0">
            <a:noFill/>
          </a:ln>
        </p:spPr>
        <p:txBody>
          <a:bodyPr anchor="t">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defRPr/>
            </a:pPr>
            <a:r>
              <a:rPr lang="fr-FR" sz="1200" b="0" strike="noStrike" spc="-1">
                <a:solidFill>
                  <a:srgbClr val="000000"/>
                </a:solidFill>
                <a:latin typeface="+mn-lt"/>
                <a:ea typeface="+mn-ea"/>
              </a:rPr>
              <a:t>08/014/2022</a:t>
            </a:r>
            <a:endParaRPr lang="fr-FR" sz="1200" b="0" strike="noStrike" spc="-1">
              <a:latin typeface="Times New Roman"/>
            </a:endParaRPr>
          </a:p>
        </p:txBody>
      </p:sp>
      <p:sp>
        <p:nvSpPr>
          <p:cNvPr id="610" name="PlaceHolder 5"/>
          <p:cNvSpPr>
            <a:spLocks noGrp="1"/>
          </p:cNvSpPr>
          <p:nvPr>
            <p:ph type="ftr" idx="28"/>
          </p:nvPr>
        </p:nvSpPr>
        <p:spPr bwMode="auto">
          <a:xfrm>
            <a:off x="0" y="8685360"/>
            <a:ext cx="2971440" cy="458280"/>
          </a:xfrm>
          <a:prstGeom prst="rect">
            <a:avLst/>
          </a:prstGeom>
          <a:noFill/>
          <a:ln w="0">
            <a:noFill/>
          </a:ln>
        </p:spPr>
        <p:txBody>
          <a:bodyPr anchor="b">
            <a:noAutofit/>
          </a:bodyPr>
          <a:lstStyle>
            <a:lvl1pPr>
              <a:defRPr lang="fr-FR" sz="2400" b="0" strike="noStrike" spc="-1">
                <a:latin typeface="Times New Roman"/>
              </a:defRPr>
            </a:lvl1pPr>
          </a:lstStyle>
          <a:p>
            <a:pPr>
              <a:defRPr/>
            </a:pPr>
            <a:endParaRPr lang="fr-FR" sz="24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11" name="PlaceHolder 1"/>
          <p:cNvSpPr>
            <a:spLocks noGrp="1" noRot="1" noChangeAspect="1"/>
          </p:cNvSpPr>
          <p:nvPr>
            <p:ph type="sldImg"/>
          </p:nvPr>
        </p:nvSpPr>
        <p:spPr bwMode="auto">
          <a:xfrm>
            <a:off x="685800" y="1143000"/>
            <a:ext cx="5486400" cy="3086100"/>
          </a:xfrm>
          <a:prstGeom prst="rect">
            <a:avLst/>
          </a:prstGeom>
          <a:ln w="0">
            <a:noFill/>
          </a:ln>
        </p:spPr>
      </p:sp>
      <p:sp>
        <p:nvSpPr>
          <p:cNvPr id="612" name="PlaceHolder 2"/>
          <p:cNvSpPr>
            <a:spLocks noGrp="1"/>
          </p:cNvSpPr>
          <p:nvPr>
            <p:ph type="body"/>
          </p:nvPr>
        </p:nvSpPr>
        <p:spPr bwMode="auto">
          <a:xfrm>
            <a:off x="685800" y="4400640"/>
            <a:ext cx="5486039" cy="3600000"/>
          </a:xfrm>
          <a:prstGeom prst="rect">
            <a:avLst/>
          </a:prstGeom>
          <a:noFill/>
          <a:ln w="0">
            <a:noFill/>
          </a:ln>
        </p:spPr>
        <p:txBody>
          <a:bodyPr anchor="t">
            <a:noAutofit/>
          </a:bodyPr>
          <a:lstStyle/>
          <a:p>
            <a:pPr marL="216000" indent="-216000">
              <a:lnSpc>
                <a:spcPct val="100000"/>
              </a:lnSpc>
              <a:buNone/>
              <a:defRPr/>
            </a:pPr>
            <a:r>
              <a:rPr lang="fr-FR" sz="2000" b="0" strike="noStrike" spc="-1">
                <a:latin typeface="Arial"/>
              </a:rPr>
              <a:t>imperméable</a:t>
            </a:r>
            <a:endParaRPr/>
          </a:p>
        </p:txBody>
      </p:sp>
      <p:sp>
        <p:nvSpPr>
          <p:cNvPr id="613" name="PlaceHolder 3"/>
          <p:cNvSpPr>
            <a:spLocks noGrp="1"/>
          </p:cNvSpPr>
          <p:nvPr>
            <p:ph type="sldNum" idx="29"/>
          </p:nvPr>
        </p:nvSpPr>
        <p:spPr bwMode="auto">
          <a:xfrm>
            <a:off x="3884760" y="8685360"/>
            <a:ext cx="2971440" cy="458280"/>
          </a:xfrm>
          <a:prstGeom prst="rect">
            <a:avLst/>
          </a:prstGeom>
          <a:noFill/>
          <a:ln w="0">
            <a:noFill/>
          </a:ln>
        </p:spPr>
        <p:txBody>
          <a:bodyPr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defRPr/>
            </a:pPr>
            <a:fld id="{17F5D621-0500-44EC-B956-778B72400C1D}" type="slidenum">
              <a:rPr lang="fr-FR" sz="1200" b="0" strike="noStrike" spc="-1">
                <a:solidFill>
                  <a:srgbClr val="000000"/>
                </a:solidFill>
                <a:latin typeface="Arial"/>
                <a:ea typeface="DejaVu Sans"/>
              </a:rPr>
              <a:t>5</a:t>
            </a:fld>
            <a:endParaRPr lang="fr-FR" sz="12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14" name="PlaceHolder 1"/>
          <p:cNvSpPr>
            <a:spLocks noGrp="1" noRot="1" noChangeAspect="1"/>
          </p:cNvSpPr>
          <p:nvPr>
            <p:ph type="sldImg"/>
          </p:nvPr>
        </p:nvSpPr>
        <p:spPr bwMode="auto">
          <a:xfrm>
            <a:off x="685800" y="1143000"/>
            <a:ext cx="5486400" cy="3086100"/>
          </a:xfrm>
          <a:prstGeom prst="rect">
            <a:avLst/>
          </a:prstGeom>
          <a:ln w="0">
            <a:noFill/>
          </a:ln>
        </p:spPr>
      </p:sp>
      <p:sp>
        <p:nvSpPr>
          <p:cNvPr id="615" name="PlaceHolder 2"/>
          <p:cNvSpPr>
            <a:spLocks noGrp="1"/>
          </p:cNvSpPr>
          <p:nvPr>
            <p:ph type="body"/>
          </p:nvPr>
        </p:nvSpPr>
        <p:spPr bwMode="auto">
          <a:xfrm>
            <a:off x="685800" y="4400640"/>
            <a:ext cx="5486039" cy="3600000"/>
          </a:xfrm>
          <a:prstGeom prst="rect">
            <a:avLst/>
          </a:prstGeom>
          <a:noFill/>
          <a:ln w="0">
            <a:noFill/>
          </a:ln>
        </p:spPr>
        <p:txBody>
          <a:bodyPr anchor="t">
            <a:noAutofit/>
          </a:bodyPr>
          <a:lstStyle/>
          <a:p>
            <a:pPr marL="216000" indent="-216000">
              <a:lnSpc>
                <a:spcPct val="100000"/>
              </a:lnSpc>
              <a:buNone/>
              <a:defRPr/>
            </a:pPr>
            <a:r>
              <a:rPr lang="fr-FR" sz="2000" b="0" strike="noStrike" spc="-1" dirty="0">
                <a:latin typeface="Arial"/>
              </a:rPr>
              <a:t>Les écosystèmes urbains offrent la possibilité de étudier l'évolution contemporaine et les changements écologiques inhérents dans les dynamiques éco-évolutives (flèches jaunes). Les caractéristiques de la société humaine conduisent probablement (flèches bleues) et sont impacté par (flèches blanches) les changements écologiques et évolutifs</a:t>
            </a:r>
          </a:p>
          <a:p>
            <a:pPr marL="216000" indent="-216000">
              <a:lnSpc>
                <a:spcPct val="100000"/>
              </a:lnSpc>
              <a:buNone/>
              <a:defRPr/>
            </a:pPr>
            <a:r>
              <a:rPr lang="fr-FR" sz="3200" b="0" i="0" dirty="0" err="1">
                <a:solidFill>
                  <a:srgbClr val="111111"/>
                </a:solidFill>
                <a:effectLst/>
                <a:latin typeface="Roboto" panose="02000000000000000000" pitchFamily="2" charset="0"/>
              </a:rPr>
              <a:t>Elinor</a:t>
            </a:r>
            <a:r>
              <a:rPr lang="fr-FR" sz="3200" b="0" i="0" dirty="0">
                <a:solidFill>
                  <a:srgbClr val="111111"/>
                </a:solidFill>
                <a:effectLst/>
                <a:latin typeface="Roboto" panose="02000000000000000000" pitchFamily="2" charset="0"/>
              </a:rPr>
              <a:t> </a:t>
            </a:r>
            <a:r>
              <a:rPr lang="fr-FR" sz="3200" b="0" i="0" dirty="0" err="1">
                <a:solidFill>
                  <a:srgbClr val="111111"/>
                </a:solidFill>
                <a:effectLst/>
                <a:latin typeface="Roboto" panose="02000000000000000000" pitchFamily="2" charset="0"/>
              </a:rPr>
              <a:t>Ostrom</a:t>
            </a:r>
            <a:r>
              <a:rPr lang="fr-FR" sz="3200" b="0" i="0" dirty="0">
                <a:solidFill>
                  <a:srgbClr val="111111"/>
                </a:solidFill>
                <a:effectLst/>
                <a:latin typeface="Roboto" panose="02000000000000000000" pitchFamily="2" charset="0"/>
              </a:rPr>
              <a:t> (1933-2012) est une économiste américaine. Elle a été la première femme à recevoir le prix Nobel d'économie en </a:t>
            </a:r>
            <a:r>
              <a:rPr lang="fr-FR" sz="3200" b="1" i="0" dirty="0">
                <a:solidFill>
                  <a:srgbClr val="111111"/>
                </a:solidFill>
                <a:effectLst/>
                <a:latin typeface="Roboto" panose="02000000000000000000" pitchFamily="2" charset="0"/>
              </a:rPr>
              <a:t>2009</a:t>
            </a:r>
            <a:r>
              <a:rPr lang="fr-FR" sz="3200" b="0" i="0" dirty="0">
                <a:solidFill>
                  <a:srgbClr val="111111"/>
                </a:solidFill>
                <a:effectLst/>
                <a:latin typeface="Roboto" panose="02000000000000000000" pitchFamily="2" charset="0"/>
              </a:rPr>
              <a:t>. Elle était particulièrement connue pour son travail sur la gouvernance des biens communs et par sa respective novatrice dans le domaine de l'économie.</a:t>
            </a:r>
            <a:endParaRPr dirty="0"/>
          </a:p>
        </p:txBody>
      </p:sp>
      <p:sp>
        <p:nvSpPr>
          <p:cNvPr id="616" name="PlaceHolder 3"/>
          <p:cNvSpPr>
            <a:spLocks noGrp="1"/>
          </p:cNvSpPr>
          <p:nvPr>
            <p:ph type="sldNum" idx="30"/>
          </p:nvPr>
        </p:nvSpPr>
        <p:spPr bwMode="auto">
          <a:xfrm>
            <a:off x="3884760" y="8685360"/>
            <a:ext cx="2971440" cy="458280"/>
          </a:xfrm>
          <a:prstGeom prst="rect">
            <a:avLst/>
          </a:prstGeom>
          <a:noFill/>
          <a:ln w="0">
            <a:noFill/>
          </a:ln>
        </p:spPr>
        <p:txBody>
          <a:bodyPr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defRPr/>
            </a:pPr>
            <a:fld id="{69FB4C8B-93CE-47C7-9C7F-12D73D76AC0E}" type="slidenum">
              <a:rPr lang="fr-FR" sz="1200" b="0" strike="noStrike" spc="-1">
                <a:solidFill>
                  <a:srgbClr val="000000"/>
                </a:solidFill>
                <a:latin typeface="Arial"/>
                <a:ea typeface="DejaVu Sans"/>
              </a:rPr>
              <a:t>6</a:t>
            </a:fld>
            <a:endParaRPr lang="fr-FR" sz="12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17" name="PlaceHolder 1"/>
          <p:cNvSpPr>
            <a:spLocks noGrp="1" noRot="1" noChangeAspect="1"/>
          </p:cNvSpPr>
          <p:nvPr>
            <p:ph type="sldImg"/>
          </p:nvPr>
        </p:nvSpPr>
        <p:spPr bwMode="auto">
          <a:xfrm>
            <a:off x="685800" y="1143000"/>
            <a:ext cx="5486400" cy="3086100"/>
          </a:xfrm>
          <a:prstGeom prst="rect">
            <a:avLst/>
          </a:prstGeom>
          <a:ln w="0">
            <a:noFill/>
          </a:ln>
        </p:spPr>
      </p:sp>
      <p:sp>
        <p:nvSpPr>
          <p:cNvPr id="618" name="PlaceHolder 2"/>
          <p:cNvSpPr>
            <a:spLocks noGrp="1"/>
          </p:cNvSpPr>
          <p:nvPr>
            <p:ph type="body"/>
          </p:nvPr>
        </p:nvSpPr>
        <p:spPr bwMode="auto">
          <a:xfrm>
            <a:off x="685800" y="4400640"/>
            <a:ext cx="5486039" cy="3600000"/>
          </a:xfrm>
          <a:prstGeom prst="rect">
            <a:avLst/>
          </a:prstGeom>
          <a:noFill/>
          <a:ln w="0">
            <a:noFill/>
          </a:ln>
        </p:spPr>
        <p:txBody>
          <a:bodyPr anchor="t">
            <a:noAutofit/>
          </a:bodyPr>
          <a:lstStyle/>
          <a:p>
            <a:pPr>
              <a:lnSpc>
                <a:spcPct val="100000"/>
              </a:lnSpc>
              <a:buNone/>
              <a:tabLst>
                <a:tab pos="0" algn="l"/>
              </a:tabLst>
              <a:defRPr/>
            </a:pPr>
            <a:r>
              <a:rPr lang="fr-FR" sz="2000" b="0" strike="noStrike" spc="-1">
                <a:latin typeface="Arial"/>
              </a:rPr>
              <a:t>Bruant proyer</a:t>
            </a:r>
            <a:endParaRPr/>
          </a:p>
          <a:p>
            <a:pPr>
              <a:lnSpc>
                <a:spcPct val="100000"/>
              </a:lnSpc>
              <a:buNone/>
              <a:tabLst>
                <a:tab pos="0" algn="l"/>
              </a:tabLst>
              <a:defRPr/>
            </a:pPr>
            <a:r>
              <a:rPr lang="fr-FR" sz="2000" b="0" strike="noStrike" spc="-1">
                <a:latin typeface="Arial"/>
              </a:rPr>
              <a:t>Fauvette grisette</a:t>
            </a:r>
            <a:endParaRPr/>
          </a:p>
          <a:p>
            <a:pPr>
              <a:lnSpc>
                <a:spcPct val="100000"/>
              </a:lnSpc>
              <a:buNone/>
              <a:tabLst>
                <a:tab pos="0" algn="l"/>
              </a:tabLst>
              <a:defRPr/>
            </a:pPr>
            <a:r>
              <a:rPr lang="fr-FR" sz="2000" b="0" strike="noStrike" spc="-1">
                <a:latin typeface="Arial"/>
              </a:rPr>
              <a:t>Pie grièche à tête rousse</a:t>
            </a:r>
            <a:endParaRPr/>
          </a:p>
          <a:p>
            <a:pPr>
              <a:lnSpc>
                <a:spcPct val="100000"/>
              </a:lnSpc>
              <a:buNone/>
              <a:tabLst>
                <a:tab pos="0" algn="l"/>
              </a:tabLst>
              <a:defRPr/>
            </a:pPr>
            <a:endParaRPr lang="fr-FR" sz="2000" b="0" strike="noStrike" spc="-1">
              <a:latin typeface="Arial"/>
            </a:endParaRPr>
          </a:p>
        </p:txBody>
      </p:sp>
      <p:sp>
        <p:nvSpPr>
          <p:cNvPr id="619" name="PlaceHolder 3"/>
          <p:cNvSpPr>
            <a:spLocks noGrp="1"/>
          </p:cNvSpPr>
          <p:nvPr>
            <p:ph type="sldNum" idx="31"/>
          </p:nvPr>
        </p:nvSpPr>
        <p:spPr bwMode="auto">
          <a:xfrm>
            <a:off x="3884760" y="8685360"/>
            <a:ext cx="2971440" cy="458280"/>
          </a:xfrm>
          <a:prstGeom prst="rect">
            <a:avLst/>
          </a:prstGeom>
          <a:noFill/>
          <a:ln w="0">
            <a:noFill/>
          </a:ln>
        </p:spPr>
        <p:txBody>
          <a:bodyPr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defRPr/>
            </a:pPr>
            <a:fld id="{3DD5E6D7-3D25-465B-B84A-D9A46129DA71}" type="slidenum">
              <a:rPr lang="fr-FR" sz="1200" b="0" strike="noStrike" spc="-1">
                <a:solidFill>
                  <a:srgbClr val="000000"/>
                </a:solidFill>
                <a:latin typeface="Arial"/>
                <a:ea typeface="DejaVu Sans"/>
              </a:rPr>
              <a:t>7</a:t>
            </a:fld>
            <a:endParaRPr lang="fr-FR" sz="12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20" name="PlaceHolder 1"/>
          <p:cNvSpPr>
            <a:spLocks noGrp="1" noRot="1" noChangeAspect="1"/>
          </p:cNvSpPr>
          <p:nvPr>
            <p:ph type="sldImg"/>
          </p:nvPr>
        </p:nvSpPr>
        <p:spPr bwMode="auto">
          <a:xfrm>
            <a:off x="685800" y="1143000"/>
            <a:ext cx="5486400" cy="3086100"/>
          </a:xfrm>
          <a:prstGeom prst="rect">
            <a:avLst/>
          </a:prstGeom>
          <a:ln w="0">
            <a:noFill/>
          </a:ln>
        </p:spPr>
      </p:sp>
      <p:sp>
        <p:nvSpPr>
          <p:cNvPr id="621" name="PlaceHolder 2"/>
          <p:cNvSpPr>
            <a:spLocks noGrp="1"/>
          </p:cNvSpPr>
          <p:nvPr>
            <p:ph type="body"/>
          </p:nvPr>
        </p:nvSpPr>
        <p:spPr bwMode="auto">
          <a:xfrm>
            <a:off x="685800" y="4400640"/>
            <a:ext cx="5486039" cy="3600000"/>
          </a:xfrm>
          <a:prstGeom prst="rect">
            <a:avLst/>
          </a:prstGeom>
          <a:noFill/>
          <a:ln w="0">
            <a:noFill/>
          </a:ln>
        </p:spPr>
        <p:txBody>
          <a:bodyPr anchor="t">
            <a:noAutofit/>
          </a:bodyPr>
          <a:lstStyle/>
          <a:p>
            <a:pPr marL="216000" indent="-216000">
              <a:lnSpc>
                <a:spcPct val="100000"/>
              </a:lnSpc>
              <a:buNone/>
              <a:defRPr/>
            </a:pPr>
            <a:r>
              <a:rPr lang="fr-FR" sz="1200" b="0" strike="noStrike" spc="-1">
                <a:solidFill>
                  <a:srgbClr val="000000"/>
                </a:solidFill>
                <a:latin typeface="Arial"/>
                <a:ea typeface="DejaVu Sans"/>
              </a:rPr>
              <a:t>Mais on observe également des différences au niveaux des traits morphologiques, de nombreuses études mettent notamment en avant que les individus urbains sont souvent plus petit que les individus forestiers comme le montre cette étude chez la mésange charbonnière qui met en évidence une taille du tarse plus faible pour les individus urbains. Mais on observe d’autres différences notamment au niveau de caractères sexuels secondaires comme la couleur des plumes dépendante des caroténoïdes comme vous pouvez le voir sur cette photo les individus urbains sont plus pâles.</a:t>
            </a:r>
            <a:endParaRPr lang="fr-FR" sz="1200" b="0" strike="noStrike" spc="-1">
              <a:latin typeface="Arial"/>
            </a:endParaRPr>
          </a:p>
          <a:p>
            <a:pPr marL="216000" indent="-216000">
              <a:lnSpc>
                <a:spcPct val="100000"/>
              </a:lnSpc>
              <a:buNone/>
              <a:defRPr/>
            </a:pPr>
            <a:r>
              <a:rPr lang="fr-FR" sz="1200" b="0" strike="noStrike" spc="-1">
                <a:solidFill>
                  <a:srgbClr val="000000"/>
                </a:solidFill>
                <a:latin typeface="Arial"/>
                <a:ea typeface="DejaVu Sans"/>
              </a:rPr>
              <a:t> </a:t>
            </a:r>
            <a:endParaRPr lang="fr-FR" sz="1200" b="0" strike="noStrike" spc="-1">
              <a:latin typeface="Arial"/>
            </a:endParaRPr>
          </a:p>
          <a:p>
            <a:pPr marL="216000" indent="-216000">
              <a:lnSpc>
                <a:spcPct val="100000"/>
              </a:lnSpc>
              <a:buNone/>
              <a:defRPr/>
            </a:pPr>
            <a:endParaRPr lang="fr-FR" sz="1200" b="0" strike="noStrike" spc="-1">
              <a:latin typeface="Arial"/>
            </a:endParaRPr>
          </a:p>
        </p:txBody>
      </p:sp>
      <p:sp>
        <p:nvSpPr>
          <p:cNvPr id="622" name="PlaceHolder 3"/>
          <p:cNvSpPr>
            <a:spLocks noGrp="1"/>
          </p:cNvSpPr>
          <p:nvPr>
            <p:ph type="sldNum" idx="32"/>
          </p:nvPr>
        </p:nvSpPr>
        <p:spPr bwMode="auto">
          <a:xfrm>
            <a:off x="3884760" y="8685360"/>
            <a:ext cx="2971440" cy="458280"/>
          </a:xfrm>
          <a:prstGeom prst="rect">
            <a:avLst/>
          </a:prstGeom>
          <a:noFill/>
          <a:ln w="0">
            <a:noFill/>
          </a:ln>
        </p:spPr>
        <p:txBody>
          <a:bodyPr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defRPr/>
            </a:pPr>
            <a:fld id="{9CD01797-DACC-4208-A9D2-907AE8C93062}" type="slidenum">
              <a:rPr lang="fr-FR" sz="1200" b="0" strike="noStrike" spc="-1">
                <a:solidFill>
                  <a:srgbClr val="000000"/>
                </a:solidFill>
                <a:latin typeface="Arial"/>
                <a:ea typeface="DejaVu Sans"/>
              </a:rPr>
              <a:t>8</a:t>
            </a:fld>
            <a:endParaRPr lang="fr-FR" sz="1200" b="0" strike="noStrike" spc="-1">
              <a:latin typeface="Times New Roman"/>
            </a:endParaRPr>
          </a:p>
        </p:txBody>
      </p:sp>
      <p:sp>
        <p:nvSpPr>
          <p:cNvPr id="623" name="PlaceHolder 4"/>
          <p:cNvSpPr>
            <a:spLocks noGrp="1"/>
          </p:cNvSpPr>
          <p:nvPr>
            <p:ph type="dt" idx="33"/>
          </p:nvPr>
        </p:nvSpPr>
        <p:spPr bwMode="auto">
          <a:xfrm>
            <a:off x="3884760" y="0"/>
            <a:ext cx="2971440" cy="458280"/>
          </a:xfrm>
          <a:prstGeom prst="rect">
            <a:avLst/>
          </a:prstGeom>
          <a:noFill/>
          <a:ln w="0">
            <a:noFill/>
          </a:ln>
        </p:spPr>
        <p:txBody>
          <a:bodyPr anchor="t">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defRPr/>
            </a:pPr>
            <a:r>
              <a:rPr lang="fr-FR" sz="1200" b="0" strike="noStrike" spc="-1">
                <a:solidFill>
                  <a:srgbClr val="000000"/>
                </a:solidFill>
                <a:latin typeface="+mn-lt"/>
                <a:ea typeface="+mn-ea"/>
              </a:rPr>
              <a:t>08/014/2022</a:t>
            </a:r>
            <a:endParaRPr lang="fr-FR" sz="1200" b="0" strike="noStrike" spc="-1">
              <a:latin typeface="Times New Roman"/>
            </a:endParaRPr>
          </a:p>
        </p:txBody>
      </p:sp>
      <p:sp>
        <p:nvSpPr>
          <p:cNvPr id="624" name="PlaceHolder 5"/>
          <p:cNvSpPr>
            <a:spLocks noGrp="1"/>
          </p:cNvSpPr>
          <p:nvPr>
            <p:ph type="ftr" idx="34"/>
          </p:nvPr>
        </p:nvSpPr>
        <p:spPr bwMode="auto">
          <a:xfrm>
            <a:off x="0" y="8685360"/>
            <a:ext cx="2971440" cy="458280"/>
          </a:xfrm>
          <a:prstGeom prst="rect">
            <a:avLst/>
          </a:prstGeom>
          <a:noFill/>
          <a:ln w="0">
            <a:noFill/>
          </a:ln>
        </p:spPr>
        <p:txBody>
          <a:bodyPr anchor="b">
            <a:noAutofit/>
          </a:bodyPr>
          <a:lstStyle>
            <a:lvl1pPr>
              <a:defRPr lang="fr-FR" sz="2400" b="0" strike="noStrike" spc="-1">
                <a:latin typeface="Times New Roman"/>
              </a:defRPr>
            </a:lvl1pPr>
          </a:lstStyle>
          <a:p>
            <a:pPr>
              <a:defRPr/>
            </a:pPr>
            <a:endParaRPr lang="fr-FR" sz="2400" b="0" strike="noStrike" spc="-1">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25" name="PlaceHolder 1"/>
          <p:cNvSpPr>
            <a:spLocks noGrp="1" noRot="1" noChangeAspect="1"/>
          </p:cNvSpPr>
          <p:nvPr>
            <p:ph type="sldImg"/>
          </p:nvPr>
        </p:nvSpPr>
        <p:spPr bwMode="auto">
          <a:xfrm>
            <a:off x="685800" y="1143000"/>
            <a:ext cx="5486400" cy="3086100"/>
          </a:xfrm>
          <a:prstGeom prst="rect">
            <a:avLst/>
          </a:prstGeom>
          <a:ln w="0">
            <a:noFill/>
          </a:ln>
        </p:spPr>
      </p:sp>
      <p:sp>
        <p:nvSpPr>
          <p:cNvPr id="626" name="PlaceHolder 2"/>
          <p:cNvSpPr>
            <a:spLocks noGrp="1"/>
          </p:cNvSpPr>
          <p:nvPr>
            <p:ph type="body"/>
          </p:nvPr>
        </p:nvSpPr>
        <p:spPr bwMode="auto">
          <a:xfrm>
            <a:off x="685800" y="4400640"/>
            <a:ext cx="5486039" cy="3600000"/>
          </a:xfrm>
          <a:prstGeom prst="rect">
            <a:avLst/>
          </a:prstGeom>
          <a:noFill/>
          <a:ln w="0">
            <a:noFill/>
          </a:ln>
        </p:spPr>
        <p:txBody>
          <a:bodyPr anchor="t">
            <a:noAutofit/>
          </a:bodyPr>
          <a:lstStyle/>
          <a:p>
            <a:pPr marL="216000" indent="-216000">
              <a:lnSpc>
                <a:spcPct val="100000"/>
              </a:lnSpc>
              <a:buNone/>
              <a:defRPr/>
            </a:pPr>
            <a:r>
              <a:rPr lang="fr-FR" sz="1200" b="0" strike="noStrike" spc="-1">
                <a:solidFill>
                  <a:srgbClr val="000000"/>
                </a:solidFill>
                <a:latin typeface="Arial"/>
                <a:ea typeface="DejaVu Sans"/>
              </a:rPr>
              <a:t>Présenter les axes </a:t>
            </a:r>
            <a:endParaRPr lang="fr-FR" sz="1200" b="0" strike="noStrike" spc="-1">
              <a:latin typeface="Arial"/>
            </a:endParaRPr>
          </a:p>
          <a:p>
            <a:pPr marL="216000" indent="-216000">
              <a:lnSpc>
                <a:spcPct val="100000"/>
              </a:lnSpc>
              <a:buNone/>
              <a:defRPr/>
            </a:pPr>
            <a:r>
              <a:rPr lang="fr-FR" sz="1200" b="0" strike="noStrike" spc="-1">
                <a:solidFill>
                  <a:srgbClr val="000000"/>
                </a:solidFill>
                <a:latin typeface="Arial"/>
                <a:ea typeface="DejaVu Sans"/>
              </a:rPr>
              <a:t>Comparer directement les résultats en expliquant les études </a:t>
            </a:r>
            <a:endParaRPr lang="fr-FR" sz="1200" b="0" strike="noStrike" spc="-1">
              <a:latin typeface="Arial"/>
            </a:endParaRPr>
          </a:p>
          <a:p>
            <a:pPr marL="216000" indent="-216000">
              <a:lnSpc>
                <a:spcPct val="100000"/>
              </a:lnSpc>
              <a:buNone/>
              <a:defRPr/>
            </a:pPr>
            <a:endParaRPr lang="fr-FR" sz="1200" b="0" strike="noStrike" spc="-1">
              <a:latin typeface="Arial"/>
            </a:endParaRPr>
          </a:p>
          <a:p>
            <a:pPr marL="216000" indent="-216000">
              <a:lnSpc>
                <a:spcPct val="100000"/>
              </a:lnSpc>
              <a:buNone/>
              <a:defRPr/>
            </a:pPr>
            <a:r>
              <a:rPr lang="fr-FR" sz="1200" b="0" strike="noStrike" spc="-1">
                <a:solidFill>
                  <a:srgbClr val="000000"/>
                </a:solidFill>
                <a:latin typeface="Arial"/>
                <a:ea typeface="DejaVu Sans"/>
              </a:rPr>
              <a:t>Mais ces études sont loin de constitué une majorité   et d’autre étude ne montre aucune différence pour ces paramètres comme vous le voyez en gris sur ce graphique voir de meilleurs résultats en ville représenté en vert sur ce graphique.</a:t>
            </a:r>
            <a:endParaRPr lang="fr-FR" sz="1200" b="0" strike="noStrike" spc="-1">
              <a:latin typeface="Arial"/>
            </a:endParaRPr>
          </a:p>
        </p:txBody>
      </p:sp>
      <p:sp>
        <p:nvSpPr>
          <p:cNvPr id="627" name="PlaceHolder 3"/>
          <p:cNvSpPr>
            <a:spLocks noGrp="1"/>
          </p:cNvSpPr>
          <p:nvPr>
            <p:ph type="sldNum" idx="35"/>
          </p:nvPr>
        </p:nvSpPr>
        <p:spPr bwMode="auto">
          <a:xfrm>
            <a:off x="3884760" y="8685360"/>
            <a:ext cx="2971440" cy="458280"/>
          </a:xfrm>
          <a:prstGeom prst="rect">
            <a:avLst/>
          </a:prstGeom>
          <a:noFill/>
          <a:ln w="0">
            <a:noFill/>
          </a:ln>
        </p:spPr>
        <p:txBody>
          <a:bodyPr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defRPr/>
            </a:pPr>
            <a:fld id="{8B913B18-1BB7-49E0-9A6E-64499EF29702}" type="slidenum">
              <a:rPr lang="fr-FR" sz="1200" b="0" strike="noStrike" spc="-1">
                <a:solidFill>
                  <a:srgbClr val="000000"/>
                </a:solidFill>
                <a:latin typeface="Arial"/>
                <a:ea typeface="DejaVu Sans"/>
              </a:rPr>
              <a:t>9</a:t>
            </a:fld>
            <a:endParaRPr lang="fr-FR" sz="1200" b="0" strike="noStrike" spc="-1">
              <a:latin typeface="Times New Roman"/>
            </a:endParaRPr>
          </a:p>
        </p:txBody>
      </p:sp>
      <p:sp>
        <p:nvSpPr>
          <p:cNvPr id="628" name="PlaceHolder 4"/>
          <p:cNvSpPr>
            <a:spLocks noGrp="1"/>
          </p:cNvSpPr>
          <p:nvPr>
            <p:ph type="dt" idx="36"/>
          </p:nvPr>
        </p:nvSpPr>
        <p:spPr bwMode="auto">
          <a:xfrm>
            <a:off x="3884760" y="0"/>
            <a:ext cx="2971440" cy="458280"/>
          </a:xfrm>
          <a:prstGeom prst="rect">
            <a:avLst/>
          </a:prstGeom>
          <a:noFill/>
          <a:ln w="0">
            <a:noFill/>
          </a:ln>
        </p:spPr>
        <p:txBody>
          <a:bodyPr anchor="t">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defRPr/>
            </a:pPr>
            <a:r>
              <a:rPr lang="fr-FR" sz="1200" b="0" strike="noStrike" spc="-1">
                <a:solidFill>
                  <a:srgbClr val="000000"/>
                </a:solidFill>
                <a:latin typeface="+mn-lt"/>
                <a:ea typeface="+mn-ea"/>
              </a:rPr>
              <a:t>08/014/2022</a:t>
            </a:r>
            <a:endParaRPr lang="fr-FR" sz="1200" b="0" strike="noStrike" spc="-1">
              <a:latin typeface="Times New Roman"/>
            </a:endParaRPr>
          </a:p>
        </p:txBody>
      </p:sp>
      <p:sp>
        <p:nvSpPr>
          <p:cNvPr id="629" name="PlaceHolder 5"/>
          <p:cNvSpPr>
            <a:spLocks noGrp="1"/>
          </p:cNvSpPr>
          <p:nvPr>
            <p:ph type="ftr" idx="37"/>
          </p:nvPr>
        </p:nvSpPr>
        <p:spPr bwMode="auto">
          <a:xfrm>
            <a:off x="0" y="8685360"/>
            <a:ext cx="2971440" cy="458280"/>
          </a:xfrm>
          <a:prstGeom prst="rect">
            <a:avLst/>
          </a:prstGeom>
          <a:noFill/>
          <a:ln w="0">
            <a:noFill/>
          </a:ln>
        </p:spPr>
        <p:txBody>
          <a:bodyPr anchor="b">
            <a:noAutofit/>
          </a:bodyPr>
          <a:lstStyle>
            <a:lvl1pPr>
              <a:defRPr lang="fr-FR" sz="2400" b="0" strike="noStrike" spc="-1">
                <a:latin typeface="Times New Roman"/>
              </a:defRPr>
            </a:lvl1pPr>
          </a:lstStyle>
          <a:p>
            <a:pPr>
              <a:defRPr/>
            </a:pPr>
            <a:endParaRPr lang="fr-FR" sz="24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30" name="PlaceHolder 1"/>
          <p:cNvSpPr>
            <a:spLocks noGrp="1" noRot="1" noChangeAspect="1"/>
          </p:cNvSpPr>
          <p:nvPr>
            <p:ph type="sldImg"/>
          </p:nvPr>
        </p:nvSpPr>
        <p:spPr bwMode="auto">
          <a:xfrm>
            <a:off x="685800" y="1143000"/>
            <a:ext cx="5486400" cy="3086100"/>
          </a:xfrm>
          <a:prstGeom prst="rect">
            <a:avLst/>
          </a:prstGeom>
          <a:ln w="0">
            <a:noFill/>
          </a:ln>
        </p:spPr>
      </p:sp>
      <p:sp>
        <p:nvSpPr>
          <p:cNvPr id="631" name="PlaceHolder 2"/>
          <p:cNvSpPr>
            <a:spLocks noGrp="1"/>
          </p:cNvSpPr>
          <p:nvPr>
            <p:ph type="body"/>
          </p:nvPr>
        </p:nvSpPr>
        <p:spPr bwMode="auto">
          <a:xfrm>
            <a:off x="685800" y="4400640"/>
            <a:ext cx="5486039" cy="3600000"/>
          </a:xfrm>
          <a:prstGeom prst="rect">
            <a:avLst/>
          </a:prstGeom>
          <a:noFill/>
          <a:ln w="0">
            <a:noFill/>
          </a:ln>
        </p:spPr>
        <p:txBody>
          <a:bodyPr anchor="t">
            <a:noAutofit/>
          </a:bodyPr>
          <a:lstStyle/>
          <a:p>
            <a:pPr>
              <a:lnSpc>
                <a:spcPct val="100000"/>
              </a:lnSpc>
              <a:buNone/>
              <a:tabLst>
                <a:tab pos="0" algn="l"/>
              </a:tabLst>
              <a:defRPr/>
            </a:pPr>
            <a:r>
              <a:rPr lang="fr-FR" sz="1200" b="0" strike="noStrike" spc="-1">
                <a:solidFill>
                  <a:srgbClr val="000000"/>
                </a:solidFill>
                <a:latin typeface="Arial"/>
                <a:ea typeface="DejaVu Sans"/>
              </a:rPr>
              <a:t>Pourtant comme précédemment les études ne permettent pas de trouver un consensus pour les paramètres physiologiques par exemple cette étude chez le merle montre des télomères plus courts chez les individus urbains que chez les individus forestiers tandis qu’une étude chez la mésange charbonnière a montré un résultat inverse.</a:t>
            </a:r>
            <a:endParaRPr lang="fr-FR" sz="1200" b="0" strike="noStrike" spc="-1">
              <a:latin typeface="Arial"/>
            </a:endParaRPr>
          </a:p>
          <a:p>
            <a:pPr>
              <a:lnSpc>
                <a:spcPct val="100000"/>
              </a:lnSpc>
              <a:buNone/>
              <a:tabLst>
                <a:tab pos="0" algn="l"/>
              </a:tabLst>
              <a:defRPr/>
            </a:pPr>
            <a:r>
              <a:rPr lang="fr-FR" sz="1200" b="0" strike="noStrike" spc="-1">
                <a:solidFill>
                  <a:srgbClr val="000000"/>
                </a:solidFill>
                <a:latin typeface="Arial"/>
                <a:ea typeface="DejaVu Sans"/>
              </a:rPr>
              <a:t>15 000 bases :telomeres humain</a:t>
            </a:r>
            <a:endParaRPr lang="fr-FR" sz="1200" b="0" strike="noStrike" spc="-1">
              <a:latin typeface="Arial"/>
            </a:endParaRPr>
          </a:p>
          <a:p>
            <a:pPr>
              <a:lnSpc>
                <a:spcPct val="100000"/>
              </a:lnSpc>
              <a:buNone/>
              <a:tabLst>
                <a:tab pos="0" algn="l"/>
              </a:tabLst>
              <a:defRPr/>
            </a:pPr>
            <a:r>
              <a:rPr lang="en-US" sz="1200" b="0" strike="noStrike" spc="-1">
                <a:solidFill>
                  <a:srgbClr val="000000"/>
                </a:solidFill>
                <a:latin typeface="Arial"/>
                <a:ea typeface="DejaVu Sans"/>
              </a:rPr>
              <a:t>5 to 25 kb in humans to 150 kb in laboratory mice (Louis &amp; Vershinin 2005), but can also be of largely different sizes within an organism (e.g. from 10 kb to 1 Mb</a:t>
            </a:r>
            <a:endParaRPr lang="fr-FR" sz="1200" b="0" strike="noStrike" spc="-1">
              <a:latin typeface="Arial"/>
            </a:endParaRPr>
          </a:p>
          <a:p>
            <a:pPr>
              <a:lnSpc>
                <a:spcPct val="100000"/>
              </a:lnSpc>
              <a:buNone/>
              <a:tabLst>
                <a:tab pos="0" algn="l"/>
              </a:tabLst>
              <a:defRPr/>
            </a:pPr>
            <a:r>
              <a:rPr lang="fr-FR" sz="1200" b="0" strike="noStrike" spc="-1">
                <a:solidFill>
                  <a:srgbClr val="000000"/>
                </a:solidFill>
                <a:latin typeface="Arial"/>
                <a:ea typeface="DejaVu Sans"/>
              </a:rPr>
              <a:t>in the chicken</a:t>
            </a:r>
            <a:endParaRPr lang="fr-FR" sz="1200" b="0" strike="noStrike" spc="-1">
              <a:latin typeface="Arial"/>
            </a:endParaRPr>
          </a:p>
        </p:txBody>
      </p:sp>
      <p:sp>
        <p:nvSpPr>
          <p:cNvPr id="632" name="PlaceHolder 3"/>
          <p:cNvSpPr>
            <a:spLocks noGrp="1"/>
          </p:cNvSpPr>
          <p:nvPr>
            <p:ph type="sldNum" idx="38"/>
          </p:nvPr>
        </p:nvSpPr>
        <p:spPr bwMode="auto">
          <a:xfrm>
            <a:off x="3884760" y="8685360"/>
            <a:ext cx="2971440" cy="458280"/>
          </a:xfrm>
          <a:prstGeom prst="rect">
            <a:avLst/>
          </a:prstGeom>
          <a:noFill/>
          <a:ln w="0">
            <a:noFill/>
          </a:ln>
        </p:spPr>
        <p:txBody>
          <a:bodyPr anchor="b">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defRPr/>
            </a:pPr>
            <a:fld id="{52C935FB-6961-4F47-A5B5-3DA13FBA1633}" type="slidenum">
              <a:rPr lang="fr-FR" sz="1200" b="0" strike="noStrike" spc="-1">
                <a:solidFill>
                  <a:srgbClr val="000000"/>
                </a:solidFill>
                <a:latin typeface="Arial"/>
                <a:ea typeface="DejaVu Sans"/>
              </a:rPr>
              <a:t>10</a:t>
            </a:fld>
            <a:endParaRPr lang="fr-FR" sz="1200" b="0" strike="noStrike" spc="-1">
              <a:latin typeface="Times New Roman"/>
            </a:endParaRPr>
          </a:p>
        </p:txBody>
      </p:sp>
      <p:sp>
        <p:nvSpPr>
          <p:cNvPr id="633" name="PlaceHolder 4"/>
          <p:cNvSpPr>
            <a:spLocks noGrp="1"/>
          </p:cNvSpPr>
          <p:nvPr>
            <p:ph type="dt" idx="39"/>
          </p:nvPr>
        </p:nvSpPr>
        <p:spPr bwMode="auto">
          <a:xfrm>
            <a:off x="3884760" y="0"/>
            <a:ext cx="2971440" cy="458280"/>
          </a:xfrm>
          <a:prstGeom prst="rect">
            <a:avLst/>
          </a:prstGeom>
          <a:noFill/>
          <a:ln w="0">
            <a:noFill/>
          </a:ln>
        </p:spPr>
        <p:txBody>
          <a:bodyPr anchor="t">
            <a:noAutofit/>
          </a:bodyPr>
          <a:lstStyle>
            <a:lvl1pPr algn="r">
              <a:lnSpc>
                <a:spcPct val="100000"/>
              </a:lnSpc>
              <a:buNone/>
              <a:defRPr lang="fr-FR" sz="1200" b="0" strike="noStrike" spc="-1">
                <a:solidFill>
                  <a:srgbClr val="000000"/>
                </a:solidFill>
                <a:latin typeface="+mn-lt"/>
                <a:ea typeface="+mn-ea"/>
              </a:defRPr>
            </a:lvl1pPr>
          </a:lstStyle>
          <a:p>
            <a:pPr algn="r">
              <a:lnSpc>
                <a:spcPct val="100000"/>
              </a:lnSpc>
              <a:buNone/>
              <a:defRPr/>
            </a:pPr>
            <a:r>
              <a:rPr lang="fr-FR" sz="1200" b="0" strike="noStrike" spc="-1">
                <a:solidFill>
                  <a:srgbClr val="000000"/>
                </a:solidFill>
                <a:latin typeface="+mn-lt"/>
                <a:ea typeface="+mn-ea"/>
              </a:rPr>
              <a:t>08/014/2022</a:t>
            </a:r>
            <a:endParaRPr lang="fr-FR" sz="1200" b="0" strike="noStrike" spc="-1">
              <a:latin typeface="Times New Roman"/>
            </a:endParaRPr>
          </a:p>
        </p:txBody>
      </p:sp>
      <p:sp>
        <p:nvSpPr>
          <p:cNvPr id="634" name="PlaceHolder 5"/>
          <p:cNvSpPr>
            <a:spLocks noGrp="1"/>
          </p:cNvSpPr>
          <p:nvPr>
            <p:ph type="ftr" idx="40"/>
          </p:nvPr>
        </p:nvSpPr>
        <p:spPr bwMode="auto">
          <a:xfrm>
            <a:off x="0" y="8685360"/>
            <a:ext cx="2971440" cy="458280"/>
          </a:xfrm>
          <a:prstGeom prst="rect">
            <a:avLst/>
          </a:prstGeom>
          <a:noFill/>
          <a:ln w="0">
            <a:noFill/>
          </a:ln>
        </p:spPr>
        <p:txBody>
          <a:bodyPr anchor="b">
            <a:noAutofit/>
          </a:bodyPr>
          <a:lstStyle>
            <a:lvl1pPr>
              <a:defRPr lang="fr-FR" sz="2400" b="0" strike="noStrike" spc="-1">
                <a:latin typeface="Times New Roman"/>
              </a:defRPr>
            </a:lvl1pPr>
          </a:lstStyle>
          <a:p>
            <a:pPr>
              <a:defRPr/>
            </a:pPr>
            <a:endParaRPr lang="fr-FR" sz="24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
        <p:nvSpPr>
          <p:cNvPr id="2" name="PlaceHolder 1"/>
          <p:cNvSpPr>
            <a:spLocks noGrp="1"/>
          </p:cNvSpPr>
          <p:nvPr>
            <p:ph type="ftr" idx="2"/>
          </p:nvPr>
        </p:nvSpPr>
        <p:spPr bwMode="auto"/>
        <p:txBody>
          <a:bodyPr/>
          <a:lstStyle/>
          <a:p>
            <a:pPr>
              <a:defRPr/>
            </a:pPr>
            <a:r>
              <a:t>Footer</a:t>
            </a:r>
          </a:p>
        </p:txBody>
      </p:sp>
      <p:sp>
        <p:nvSpPr>
          <p:cNvPr id="3" name="PlaceHolder 2"/>
          <p:cNvSpPr>
            <a:spLocks noGrp="1"/>
          </p:cNvSpPr>
          <p:nvPr>
            <p:ph type="sldNum" idx="3"/>
          </p:nvPr>
        </p:nvSpPr>
        <p:spPr bwMode="auto"/>
        <p:txBody>
          <a:bodyPr/>
          <a:lstStyle/>
          <a:p>
            <a:pPr>
              <a:defRPr/>
            </a:pPr>
            <a:fld id="{B8E97871-7DA2-4CC6-AC4D-B5CDD53CF65C}" type="slidenum">
              <a:rPr/>
              <a:t>‹#›</a:t>
            </a:fld>
            <a:endParaRPr/>
          </a:p>
        </p:txBody>
      </p:sp>
      <p:sp>
        <p:nvSpPr>
          <p:cNvPr id="4" name="PlaceHolder 3"/>
          <p:cNvSpPr>
            <a:spLocks noGrp="1"/>
          </p:cNvSpPr>
          <p:nvPr>
            <p:ph type="dt" idx="1"/>
          </p:nvPr>
        </p:nvSpPr>
        <p:spPr bwMode="auto"/>
        <p:txBody>
          <a:bodyPr/>
          <a:lstStyle/>
          <a:p>
            <a:pPr>
              <a:defRPr/>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54"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55" name="PlaceHolder 2"/>
          <p:cNvSpPr>
            <a:spLocks noGrp="1"/>
          </p:cNvSpPr>
          <p:nvPr>
            <p:ph/>
          </p:nvPr>
        </p:nvSpPr>
        <p:spPr bwMode="auto">
          <a:xfrm>
            <a:off x="609480" y="1604520"/>
            <a:ext cx="109724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56" name="PlaceHolder 3"/>
          <p:cNvSpPr>
            <a:spLocks noGrp="1"/>
          </p:cNvSpPr>
          <p:nvPr>
            <p:ph/>
          </p:nvPr>
        </p:nvSpPr>
        <p:spPr bwMode="auto">
          <a:xfrm>
            <a:off x="609480" y="3682080"/>
            <a:ext cx="109724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5" name="PlaceHolder 4"/>
          <p:cNvSpPr>
            <a:spLocks noGrp="1"/>
          </p:cNvSpPr>
          <p:nvPr>
            <p:ph type="ftr" idx="2"/>
          </p:nvPr>
        </p:nvSpPr>
        <p:spPr bwMode="auto"/>
        <p:txBody>
          <a:bodyPr/>
          <a:lstStyle/>
          <a:p>
            <a:pPr>
              <a:defRPr/>
            </a:pPr>
            <a:r>
              <a:t>Footer</a:t>
            </a:r>
          </a:p>
        </p:txBody>
      </p:sp>
      <p:sp>
        <p:nvSpPr>
          <p:cNvPr id="6" name="PlaceHolder 5"/>
          <p:cNvSpPr>
            <a:spLocks noGrp="1"/>
          </p:cNvSpPr>
          <p:nvPr>
            <p:ph type="sldNum" idx="3"/>
          </p:nvPr>
        </p:nvSpPr>
        <p:spPr bwMode="auto"/>
        <p:txBody>
          <a:bodyPr/>
          <a:lstStyle/>
          <a:p>
            <a:pPr>
              <a:defRPr/>
            </a:pPr>
            <a:fld id="{C632677B-235B-4F6C-B2C0-228080ED7455}" type="slidenum">
              <a:rPr/>
              <a:t>‹#›</a:t>
            </a:fld>
            <a:endParaRPr/>
          </a:p>
        </p:txBody>
      </p:sp>
      <p:sp>
        <p:nvSpPr>
          <p:cNvPr id="7" name="PlaceHolder 6"/>
          <p:cNvSpPr>
            <a:spLocks noGrp="1"/>
          </p:cNvSpPr>
          <p:nvPr>
            <p:ph type="dt" idx="1"/>
          </p:nvPr>
        </p:nvSpPr>
        <p:spPr bwMode="auto"/>
        <p:txBody>
          <a:bodyPr/>
          <a:lstStyle/>
          <a:p>
            <a:pPr>
              <a:defRPr/>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57"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58" name="PlaceHolder 2"/>
          <p:cNvSpPr>
            <a:spLocks noGrp="1"/>
          </p:cNvSpPr>
          <p:nvPr>
            <p:ph/>
          </p:nvPr>
        </p:nvSpPr>
        <p:spPr bwMode="auto">
          <a:xfrm>
            <a:off x="609480" y="160452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59" name="PlaceHolder 3"/>
          <p:cNvSpPr>
            <a:spLocks noGrp="1"/>
          </p:cNvSpPr>
          <p:nvPr>
            <p:ph/>
          </p:nvPr>
        </p:nvSpPr>
        <p:spPr bwMode="auto">
          <a:xfrm>
            <a:off x="6231960" y="160452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60" name="PlaceHolder 4"/>
          <p:cNvSpPr>
            <a:spLocks noGrp="1"/>
          </p:cNvSpPr>
          <p:nvPr>
            <p:ph/>
          </p:nvPr>
        </p:nvSpPr>
        <p:spPr bwMode="auto">
          <a:xfrm>
            <a:off x="609480" y="368208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61" name="PlaceHolder 5"/>
          <p:cNvSpPr>
            <a:spLocks noGrp="1"/>
          </p:cNvSpPr>
          <p:nvPr>
            <p:ph/>
          </p:nvPr>
        </p:nvSpPr>
        <p:spPr bwMode="auto">
          <a:xfrm>
            <a:off x="6231960" y="368208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7" name="PlaceHolder 6"/>
          <p:cNvSpPr>
            <a:spLocks noGrp="1"/>
          </p:cNvSpPr>
          <p:nvPr>
            <p:ph type="ftr" idx="2"/>
          </p:nvPr>
        </p:nvSpPr>
        <p:spPr bwMode="auto"/>
        <p:txBody>
          <a:bodyPr/>
          <a:lstStyle/>
          <a:p>
            <a:pPr>
              <a:defRPr/>
            </a:pPr>
            <a:r>
              <a:t>Footer</a:t>
            </a:r>
          </a:p>
        </p:txBody>
      </p:sp>
      <p:sp>
        <p:nvSpPr>
          <p:cNvPr id="8" name="PlaceHolder 7"/>
          <p:cNvSpPr>
            <a:spLocks noGrp="1"/>
          </p:cNvSpPr>
          <p:nvPr>
            <p:ph type="sldNum" idx="3"/>
          </p:nvPr>
        </p:nvSpPr>
        <p:spPr bwMode="auto"/>
        <p:txBody>
          <a:bodyPr/>
          <a:lstStyle/>
          <a:p>
            <a:pPr>
              <a:defRPr/>
            </a:pPr>
            <a:fld id="{27349345-4E6A-4277-91B2-DE46C0885B7E}" type="slidenum">
              <a:rPr/>
              <a:t>‹#›</a:t>
            </a:fld>
            <a:endParaRPr/>
          </a:p>
        </p:txBody>
      </p:sp>
      <p:sp>
        <p:nvSpPr>
          <p:cNvPr id="9" name="PlaceHolder 8"/>
          <p:cNvSpPr>
            <a:spLocks noGrp="1"/>
          </p:cNvSpPr>
          <p:nvPr>
            <p:ph type="dt" idx="1"/>
          </p:nvPr>
        </p:nvSpPr>
        <p:spPr bwMode="auto"/>
        <p:txBody>
          <a:bodyPr/>
          <a:lstStyle/>
          <a:p>
            <a:pPr>
              <a:defRPr/>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62"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63" name="PlaceHolder 2"/>
          <p:cNvSpPr>
            <a:spLocks noGrp="1"/>
          </p:cNvSpPr>
          <p:nvPr>
            <p:ph/>
          </p:nvPr>
        </p:nvSpPr>
        <p:spPr bwMode="auto">
          <a:xfrm>
            <a:off x="609480" y="1604520"/>
            <a:ext cx="35330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64" name="PlaceHolder 3"/>
          <p:cNvSpPr>
            <a:spLocks noGrp="1"/>
          </p:cNvSpPr>
          <p:nvPr>
            <p:ph/>
          </p:nvPr>
        </p:nvSpPr>
        <p:spPr bwMode="auto">
          <a:xfrm>
            <a:off x="4319640" y="1604520"/>
            <a:ext cx="35330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65" name="PlaceHolder 4"/>
          <p:cNvSpPr>
            <a:spLocks noGrp="1"/>
          </p:cNvSpPr>
          <p:nvPr>
            <p:ph/>
          </p:nvPr>
        </p:nvSpPr>
        <p:spPr bwMode="auto">
          <a:xfrm>
            <a:off x="8029800" y="1604520"/>
            <a:ext cx="35330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66" name="PlaceHolder 5"/>
          <p:cNvSpPr>
            <a:spLocks noGrp="1"/>
          </p:cNvSpPr>
          <p:nvPr>
            <p:ph/>
          </p:nvPr>
        </p:nvSpPr>
        <p:spPr bwMode="auto">
          <a:xfrm>
            <a:off x="609480" y="3682080"/>
            <a:ext cx="35330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67" name="PlaceHolder 6"/>
          <p:cNvSpPr>
            <a:spLocks noGrp="1"/>
          </p:cNvSpPr>
          <p:nvPr>
            <p:ph/>
          </p:nvPr>
        </p:nvSpPr>
        <p:spPr bwMode="auto">
          <a:xfrm>
            <a:off x="4319640" y="3682080"/>
            <a:ext cx="35330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68" name="PlaceHolder 7"/>
          <p:cNvSpPr>
            <a:spLocks noGrp="1"/>
          </p:cNvSpPr>
          <p:nvPr>
            <p:ph/>
          </p:nvPr>
        </p:nvSpPr>
        <p:spPr bwMode="auto">
          <a:xfrm>
            <a:off x="8029800" y="3682080"/>
            <a:ext cx="35330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9" name="PlaceHolder 8"/>
          <p:cNvSpPr>
            <a:spLocks noGrp="1"/>
          </p:cNvSpPr>
          <p:nvPr>
            <p:ph type="ftr" idx="2"/>
          </p:nvPr>
        </p:nvSpPr>
        <p:spPr bwMode="auto"/>
        <p:txBody>
          <a:bodyPr/>
          <a:lstStyle/>
          <a:p>
            <a:pPr>
              <a:defRPr/>
            </a:pPr>
            <a:r>
              <a:t>Footer</a:t>
            </a:r>
          </a:p>
        </p:txBody>
      </p:sp>
      <p:sp>
        <p:nvSpPr>
          <p:cNvPr id="10" name="PlaceHolder 9"/>
          <p:cNvSpPr>
            <a:spLocks noGrp="1"/>
          </p:cNvSpPr>
          <p:nvPr>
            <p:ph type="sldNum" idx="3"/>
          </p:nvPr>
        </p:nvSpPr>
        <p:spPr bwMode="auto"/>
        <p:txBody>
          <a:bodyPr/>
          <a:lstStyle/>
          <a:p>
            <a:pPr>
              <a:defRPr/>
            </a:pPr>
            <a:fld id="{437DC617-2FEC-4033-AF4F-279D0F8F33DB}" type="slidenum">
              <a:rPr/>
              <a:t>‹#›</a:t>
            </a:fld>
            <a:endParaRPr/>
          </a:p>
        </p:txBody>
      </p:sp>
      <p:sp>
        <p:nvSpPr>
          <p:cNvPr id="11" name="PlaceHolder 10"/>
          <p:cNvSpPr>
            <a:spLocks noGrp="1"/>
          </p:cNvSpPr>
          <p:nvPr>
            <p:ph type="dt" idx="1"/>
          </p:nvPr>
        </p:nvSpPr>
        <p:spPr bwMode="auto"/>
        <p:txBody>
          <a:bodyPr/>
          <a:lstStyle/>
          <a:p>
            <a:pPr>
              <a:defRPr/>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
        <p:nvSpPr>
          <p:cNvPr id="2" name="PlaceHolder 1"/>
          <p:cNvSpPr>
            <a:spLocks noGrp="1"/>
          </p:cNvSpPr>
          <p:nvPr>
            <p:ph type="ftr" idx="5"/>
          </p:nvPr>
        </p:nvSpPr>
        <p:spPr bwMode="auto"/>
        <p:txBody>
          <a:bodyPr/>
          <a:lstStyle/>
          <a:p>
            <a:pPr>
              <a:defRPr/>
            </a:pPr>
            <a:r>
              <a:t>Footer</a:t>
            </a:r>
          </a:p>
        </p:txBody>
      </p:sp>
      <p:sp>
        <p:nvSpPr>
          <p:cNvPr id="3" name="PlaceHolder 2"/>
          <p:cNvSpPr>
            <a:spLocks noGrp="1"/>
          </p:cNvSpPr>
          <p:nvPr>
            <p:ph type="sldNum" idx="6"/>
          </p:nvPr>
        </p:nvSpPr>
        <p:spPr bwMode="auto"/>
        <p:txBody>
          <a:bodyPr/>
          <a:lstStyle/>
          <a:p>
            <a:pPr>
              <a:defRPr/>
            </a:pPr>
            <a:fld id="{508F8A31-EA69-40B3-8534-358016D7DDEA}" type="slidenum">
              <a:rPr/>
              <a:t>‹#›</a:t>
            </a:fld>
            <a:endParaRPr/>
          </a:p>
        </p:txBody>
      </p:sp>
      <p:sp>
        <p:nvSpPr>
          <p:cNvPr id="4" name="PlaceHolder 3"/>
          <p:cNvSpPr>
            <a:spLocks noGrp="1"/>
          </p:cNvSpPr>
          <p:nvPr>
            <p:ph type="dt" idx="4"/>
          </p:nvPr>
        </p:nvSpPr>
        <p:spPr bwMode="auto"/>
        <p:txBody>
          <a:bodyPr/>
          <a:lstStyle/>
          <a:p>
            <a:pPr>
              <a:defRPr/>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102"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103" name="PlaceHolder 2"/>
          <p:cNvSpPr>
            <a:spLocks noGrp="1"/>
          </p:cNvSpPr>
          <p:nvPr>
            <p:ph type="subTitle"/>
          </p:nvPr>
        </p:nvSpPr>
        <p:spPr bwMode="auto">
          <a:xfrm>
            <a:off x="609480" y="1604520"/>
            <a:ext cx="10972440" cy="397728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
        <p:nvSpPr>
          <p:cNvPr id="4" name="PlaceHolder 3"/>
          <p:cNvSpPr>
            <a:spLocks noGrp="1"/>
          </p:cNvSpPr>
          <p:nvPr>
            <p:ph type="ftr" idx="5"/>
          </p:nvPr>
        </p:nvSpPr>
        <p:spPr bwMode="auto"/>
        <p:txBody>
          <a:bodyPr/>
          <a:lstStyle/>
          <a:p>
            <a:pPr>
              <a:defRPr/>
            </a:pPr>
            <a:r>
              <a:t>Footer</a:t>
            </a:r>
          </a:p>
        </p:txBody>
      </p:sp>
      <p:sp>
        <p:nvSpPr>
          <p:cNvPr id="5" name="PlaceHolder 4"/>
          <p:cNvSpPr>
            <a:spLocks noGrp="1"/>
          </p:cNvSpPr>
          <p:nvPr>
            <p:ph type="sldNum" idx="6"/>
          </p:nvPr>
        </p:nvSpPr>
        <p:spPr bwMode="auto"/>
        <p:txBody>
          <a:bodyPr/>
          <a:lstStyle/>
          <a:p>
            <a:pPr>
              <a:defRPr/>
            </a:pPr>
            <a:fld id="{1026837B-CEF3-46FC-A45C-4FC9F94389D3}" type="slidenum">
              <a:rPr/>
              <a:t>‹#›</a:t>
            </a:fld>
            <a:endParaRPr/>
          </a:p>
        </p:txBody>
      </p:sp>
      <p:sp>
        <p:nvSpPr>
          <p:cNvPr id="6" name="PlaceHolder 5"/>
          <p:cNvSpPr>
            <a:spLocks noGrp="1"/>
          </p:cNvSpPr>
          <p:nvPr>
            <p:ph type="dt" idx="4"/>
          </p:nvPr>
        </p:nvSpPr>
        <p:spPr bwMode="auto"/>
        <p:txBody>
          <a:bodyPr/>
          <a:lstStyle/>
          <a:p>
            <a:pPr>
              <a:defRPr/>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104"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105" name="PlaceHolder 2"/>
          <p:cNvSpPr>
            <a:spLocks noGrp="1"/>
          </p:cNvSpPr>
          <p:nvPr>
            <p:ph/>
          </p:nvPr>
        </p:nvSpPr>
        <p:spPr bwMode="auto">
          <a:xfrm>
            <a:off x="609480" y="1604520"/>
            <a:ext cx="10972440" cy="397728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4" name="PlaceHolder 3"/>
          <p:cNvSpPr>
            <a:spLocks noGrp="1"/>
          </p:cNvSpPr>
          <p:nvPr>
            <p:ph type="ftr" idx="5"/>
          </p:nvPr>
        </p:nvSpPr>
        <p:spPr bwMode="auto"/>
        <p:txBody>
          <a:bodyPr/>
          <a:lstStyle/>
          <a:p>
            <a:pPr>
              <a:defRPr/>
            </a:pPr>
            <a:r>
              <a:t>Footer</a:t>
            </a:r>
          </a:p>
        </p:txBody>
      </p:sp>
      <p:sp>
        <p:nvSpPr>
          <p:cNvPr id="5" name="PlaceHolder 4"/>
          <p:cNvSpPr>
            <a:spLocks noGrp="1"/>
          </p:cNvSpPr>
          <p:nvPr>
            <p:ph type="sldNum" idx="6"/>
          </p:nvPr>
        </p:nvSpPr>
        <p:spPr bwMode="auto"/>
        <p:txBody>
          <a:bodyPr/>
          <a:lstStyle/>
          <a:p>
            <a:pPr>
              <a:defRPr/>
            </a:pPr>
            <a:fld id="{BEC60E53-C873-4CBA-86E9-BDDB8542BA71}" type="slidenum">
              <a:rPr/>
              <a:t>‹#›</a:t>
            </a:fld>
            <a:endParaRPr/>
          </a:p>
        </p:txBody>
      </p:sp>
      <p:sp>
        <p:nvSpPr>
          <p:cNvPr id="6" name="PlaceHolder 5"/>
          <p:cNvSpPr>
            <a:spLocks noGrp="1"/>
          </p:cNvSpPr>
          <p:nvPr>
            <p:ph type="dt" idx="4"/>
          </p:nvPr>
        </p:nvSpPr>
        <p:spPr bwMode="auto"/>
        <p:txBody>
          <a:bodyPr/>
          <a:lstStyle/>
          <a:p>
            <a:pPr>
              <a:defRPr/>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106"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107" name="PlaceHolder 2"/>
          <p:cNvSpPr>
            <a:spLocks noGrp="1"/>
          </p:cNvSpPr>
          <p:nvPr>
            <p:ph/>
          </p:nvPr>
        </p:nvSpPr>
        <p:spPr bwMode="auto">
          <a:xfrm>
            <a:off x="609480" y="1604520"/>
            <a:ext cx="5354280" cy="397728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08" name="PlaceHolder 3"/>
          <p:cNvSpPr>
            <a:spLocks noGrp="1"/>
          </p:cNvSpPr>
          <p:nvPr>
            <p:ph/>
          </p:nvPr>
        </p:nvSpPr>
        <p:spPr bwMode="auto">
          <a:xfrm>
            <a:off x="6231960" y="1604520"/>
            <a:ext cx="5354280" cy="397728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5" name="PlaceHolder 4"/>
          <p:cNvSpPr>
            <a:spLocks noGrp="1"/>
          </p:cNvSpPr>
          <p:nvPr>
            <p:ph type="ftr" idx="5"/>
          </p:nvPr>
        </p:nvSpPr>
        <p:spPr bwMode="auto"/>
        <p:txBody>
          <a:bodyPr/>
          <a:lstStyle/>
          <a:p>
            <a:pPr>
              <a:defRPr/>
            </a:pPr>
            <a:r>
              <a:t>Footer</a:t>
            </a:r>
          </a:p>
        </p:txBody>
      </p:sp>
      <p:sp>
        <p:nvSpPr>
          <p:cNvPr id="6" name="PlaceHolder 5"/>
          <p:cNvSpPr>
            <a:spLocks noGrp="1"/>
          </p:cNvSpPr>
          <p:nvPr>
            <p:ph type="sldNum" idx="6"/>
          </p:nvPr>
        </p:nvSpPr>
        <p:spPr bwMode="auto"/>
        <p:txBody>
          <a:bodyPr/>
          <a:lstStyle/>
          <a:p>
            <a:pPr>
              <a:defRPr/>
            </a:pPr>
            <a:fld id="{18453BFD-09CB-4CBF-B32A-DBFA748CEEB1}" type="slidenum">
              <a:rPr/>
              <a:t>‹#›</a:t>
            </a:fld>
            <a:endParaRPr/>
          </a:p>
        </p:txBody>
      </p:sp>
      <p:sp>
        <p:nvSpPr>
          <p:cNvPr id="7" name="PlaceHolder 6"/>
          <p:cNvSpPr>
            <a:spLocks noGrp="1"/>
          </p:cNvSpPr>
          <p:nvPr>
            <p:ph type="dt" idx="4"/>
          </p:nvPr>
        </p:nvSpPr>
        <p:spPr bwMode="auto"/>
        <p:txBody>
          <a:bodyPr/>
          <a:lstStyle/>
          <a:p>
            <a:pPr>
              <a:defRPr/>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109"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3" name="PlaceHolder 2"/>
          <p:cNvSpPr>
            <a:spLocks noGrp="1"/>
          </p:cNvSpPr>
          <p:nvPr>
            <p:ph type="ftr" idx="5"/>
          </p:nvPr>
        </p:nvSpPr>
        <p:spPr bwMode="auto"/>
        <p:txBody>
          <a:bodyPr/>
          <a:lstStyle/>
          <a:p>
            <a:pPr>
              <a:defRPr/>
            </a:pPr>
            <a:r>
              <a:t>Footer</a:t>
            </a:r>
          </a:p>
        </p:txBody>
      </p:sp>
      <p:sp>
        <p:nvSpPr>
          <p:cNvPr id="4" name="PlaceHolder 3"/>
          <p:cNvSpPr>
            <a:spLocks noGrp="1"/>
          </p:cNvSpPr>
          <p:nvPr>
            <p:ph type="sldNum" idx="6"/>
          </p:nvPr>
        </p:nvSpPr>
        <p:spPr bwMode="auto"/>
        <p:txBody>
          <a:bodyPr/>
          <a:lstStyle/>
          <a:p>
            <a:pPr>
              <a:defRPr/>
            </a:pPr>
            <a:fld id="{987FD783-0897-4708-BE33-508F0DEC46BA}" type="slidenum">
              <a:rPr/>
              <a:t>‹#›</a:t>
            </a:fld>
            <a:endParaRPr/>
          </a:p>
        </p:txBody>
      </p:sp>
      <p:sp>
        <p:nvSpPr>
          <p:cNvPr id="5" name="PlaceHolder 4"/>
          <p:cNvSpPr>
            <a:spLocks noGrp="1"/>
          </p:cNvSpPr>
          <p:nvPr>
            <p:ph type="dt" idx="4"/>
          </p:nvPr>
        </p:nvSpPr>
        <p:spPr bwMode="auto"/>
        <p:txBody>
          <a:bodyPr/>
          <a:lstStyle/>
          <a:p>
            <a:pPr>
              <a:defRPr/>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110" name="PlaceHolder 1"/>
          <p:cNvSpPr>
            <a:spLocks noGrp="1"/>
          </p:cNvSpPr>
          <p:nvPr>
            <p:ph type="subTitle"/>
          </p:nvPr>
        </p:nvSpPr>
        <p:spPr bwMode="auto">
          <a:xfrm>
            <a:off x="609480" y="273600"/>
            <a:ext cx="10971360" cy="530640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
        <p:nvSpPr>
          <p:cNvPr id="3" name="PlaceHolder 2"/>
          <p:cNvSpPr>
            <a:spLocks noGrp="1"/>
          </p:cNvSpPr>
          <p:nvPr>
            <p:ph type="ftr" idx="5"/>
          </p:nvPr>
        </p:nvSpPr>
        <p:spPr bwMode="auto"/>
        <p:txBody>
          <a:bodyPr/>
          <a:lstStyle/>
          <a:p>
            <a:pPr>
              <a:defRPr/>
            </a:pPr>
            <a:r>
              <a:t>Footer</a:t>
            </a:r>
          </a:p>
        </p:txBody>
      </p:sp>
      <p:sp>
        <p:nvSpPr>
          <p:cNvPr id="4" name="PlaceHolder 3"/>
          <p:cNvSpPr>
            <a:spLocks noGrp="1"/>
          </p:cNvSpPr>
          <p:nvPr>
            <p:ph type="sldNum" idx="6"/>
          </p:nvPr>
        </p:nvSpPr>
        <p:spPr bwMode="auto"/>
        <p:txBody>
          <a:bodyPr/>
          <a:lstStyle/>
          <a:p>
            <a:pPr>
              <a:defRPr/>
            </a:pPr>
            <a:fld id="{13AD93A7-AB4E-4DBD-B266-A09373AC3081}" type="slidenum">
              <a:rPr/>
              <a:t>‹#›</a:t>
            </a:fld>
            <a:endParaRPr/>
          </a:p>
        </p:txBody>
      </p:sp>
      <p:sp>
        <p:nvSpPr>
          <p:cNvPr id="5" name="PlaceHolder 4"/>
          <p:cNvSpPr>
            <a:spLocks noGrp="1"/>
          </p:cNvSpPr>
          <p:nvPr>
            <p:ph type="dt" idx="4"/>
          </p:nvPr>
        </p:nvSpPr>
        <p:spPr bwMode="auto"/>
        <p:txBody>
          <a:bodyPr/>
          <a:lstStyle/>
          <a:p>
            <a:pPr>
              <a:defRPr/>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111"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112" name="PlaceHolder 2"/>
          <p:cNvSpPr>
            <a:spLocks noGrp="1"/>
          </p:cNvSpPr>
          <p:nvPr>
            <p:ph/>
          </p:nvPr>
        </p:nvSpPr>
        <p:spPr bwMode="auto">
          <a:xfrm>
            <a:off x="609480" y="160452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13" name="PlaceHolder 3"/>
          <p:cNvSpPr>
            <a:spLocks noGrp="1"/>
          </p:cNvSpPr>
          <p:nvPr>
            <p:ph/>
          </p:nvPr>
        </p:nvSpPr>
        <p:spPr bwMode="auto">
          <a:xfrm>
            <a:off x="6231960" y="1604520"/>
            <a:ext cx="5354280" cy="397728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14" name="PlaceHolder 4"/>
          <p:cNvSpPr>
            <a:spLocks noGrp="1"/>
          </p:cNvSpPr>
          <p:nvPr>
            <p:ph/>
          </p:nvPr>
        </p:nvSpPr>
        <p:spPr bwMode="auto">
          <a:xfrm>
            <a:off x="609480" y="368208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6" name="PlaceHolder 5"/>
          <p:cNvSpPr>
            <a:spLocks noGrp="1"/>
          </p:cNvSpPr>
          <p:nvPr>
            <p:ph type="ftr" idx="5"/>
          </p:nvPr>
        </p:nvSpPr>
        <p:spPr bwMode="auto"/>
        <p:txBody>
          <a:bodyPr/>
          <a:lstStyle/>
          <a:p>
            <a:pPr>
              <a:defRPr/>
            </a:pPr>
            <a:r>
              <a:t>Footer</a:t>
            </a:r>
          </a:p>
        </p:txBody>
      </p:sp>
      <p:sp>
        <p:nvSpPr>
          <p:cNvPr id="7" name="PlaceHolder 6"/>
          <p:cNvSpPr>
            <a:spLocks noGrp="1"/>
          </p:cNvSpPr>
          <p:nvPr>
            <p:ph type="sldNum" idx="6"/>
          </p:nvPr>
        </p:nvSpPr>
        <p:spPr bwMode="auto"/>
        <p:txBody>
          <a:bodyPr/>
          <a:lstStyle/>
          <a:p>
            <a:pPr>
              <a:defRPr/>
            </a:pPr>
            <a:fld id="{04CB2BCF-9944-4C75-B30E-C301AA18EDFE}" type="slidenum">
              <a:rPr/>
              <a:t>‹#›</a:t>
            </a:fld>
            <a:endParaRPr/>
          </a:p>
        </p:txBody>
      </p:sp>
      <p:sp>
        <p:nvSpPr>
          <p:cNvPr id="8" name="PlaceHolder 7"/>
          <p:cNvSpPr>
            <a:spLocks noGrp="1"/>
          </p:cNvSpPr>
          <p:nvPr>
            <p:ph type="dt" idx="4"/>
          </p:nvPr>
        </p:nvSpPr>
        <p:spPr bwMode="auto"/>
        <p:txBody>
          <a:bodyPr/>
          <a:lstStyle/>
          <a:p>
            <a:pPr>
              <a:defRPr/>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33"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34" name="PlaceHolder 2"/>
          <p:cNvSpPr>
            <a:spLocks noGrp="1"/>
          </p:cNvSpPr>
          <p:nvPr>
            <p:ph type="subTitle"/>
          </p:nvPr>
        </p:nvSpPr>
        <p:spPr bwMode="auto">
          <a:xfrm>
            <a:off x="609480" y="1604520"/>
            <a:ext cx="10972440" cy="397728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
        <p:nvSpPr>
          <p:cNvPr id="4" name="PlaceHolder 3"/>
          <p:cNvSpPr>
            <a:spLocks noGrp="1"/>
          </p:cNvSpPr>
          <p:nvPr>
            <p:ph type="ftr" idx="2"/>
          </p:nvPr>
        </p:nvSpPr>
        <p:spPr bwMode="auto"/>
        <p:txBody>
          <a:bodyPr/>
          <a:lstStyle/>
          <a:p>
            <a:pPr>
              <a:defRPr/>
            </a:pPr>
            <a:r>
              <a:t>Footer</a:t>
            </a:r>
          </a:p>
        </p:txBody>
      </p:sp>
      <p:sp>
        <p:nvSpPr>
          <p:cNvPr id="5" name="PlaceHolder 4"/>
          <p:cNvSpPr>
            <a:spLocks noGrp="1"/>
          </p:cNvSpPr>
          <p:nvPr>
            <p:ph type="sldNum" idx="3"/>
          </p:nvPr>
        </p:nvSpPr>
        <p:spPr bwMode="auto"/>
        <p:txBody>
          <a:bodyPr/>
          <a:lstStyle/>
          <a:p>
            <a:pPr>
              <a:defRPr/>
            </a:pPr>
            <a:fld id="{AC9B61F4-988A-4676-A786-AA08A8133453}" type="slidenum">
              <a:rPr/>
              <a:t>‹#›</a:t>
            </a:fld>
            <a:endParaRPr/>
          </a:p>
        </p:txBody>
      </p:sp>
      <p:sp>
        <p:nvSpPr>
          <p:cNvPr id="6" name="PlaceHolder 5"/>
          <p:cNvSpPr>
            <a:spLocks noGrp="1"/>
          </p:cNvSpPr>
          <p:nvPr>
            <p:ph type="dt" idx="1"/>
          </p:nvPr>
        </p:nvSpPr>
        <p:spPr bwMode="auto"/>
        <p:txBody>
          <a:bodyPr/>
          <a:lstStyle/>
          <a:p>
            <a:pPr>
              <a:defRPr/>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115"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116" name="PlaceHolder 2"/>
          <p:cNvSpPr>
            <a:spLocks noGrp="1"/>
          </p:cNvSpPr>
          <p:nvPr>
            <p:ph/>
          </p:nvPr>
        </p:nvSpPr>
        <p:spPr bwMode="auto">
          <a:xfrm>
            <a:off x="609480" y="1604520"/>
            <a:ext cx="5354280" cy="397728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17" name="PlaceHolder 3"/>
          <p:cNvSpPr>
            <a:spLocks noGrp="1"/>
          </p:cNvSpPr>
          <p:nvPr>
            <p:ph/>
          </p:nvPr>
        </p:nvSpPr>
        <p:spPr bwMode="auto">
          <a:xfrm>
            <a:off x="6231960" y="160452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18" name="PlaceHolder 4"/>
          <p:cNvSpPr>
            <a:spLocks noGrp="1"/>
          </p:cNvSpPr>
          <p:nvPr>
            <p:ph/>
          </p:nvPr>
        </p:nvSpPr>
        <p:spPr bwMode="auto">
          <a:xfrm>
            <a:off x="6231960" y="368208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6" name="PlaceHolder 5"/>
          <p:cNvSpPr>
            <a:spLocks noGrp="1"/>
          </p:cNvSpPr>
          <p:nvPr>
            <p:ph type="ftr" idx="5"/>
          </p:nvPr>
        </p:nvSpPr>
        <p:spPr bwMode="auto"/>
        <p:txBody>
          <a:bodyPr/>
          <a:lstStyle/>
          <a:p>
            <a:pPr>
              <a:defRPr/>
            </a:pPr>
            <a:r>
              <a:t>Footer</a:t>
            </a:r>
          </a:p>
        </p:txBody>
      </p:sp>
      <p:sp>
        <p:nvSpPr>
          <p:cNvPr id="7" name="PlaceHolder 6"/>
          <p:cNvSpPr>
            <a:spLocks noGrp="1"/>
          </p:cNvSpPr>
          <p:nvPr>
            <p:ph type="sldNum" idx="6"/>
          </p:nvPr>
        </p:nvSpPr>
        <p:spPr bwMode="auto"/>
        <p:txBody>
          <a:bodyPr/>
          <a:lstStyle/>
          <a:p>
            <a:pPr>
              <a:defRPr/>
            </a:pPr>
            <a:fld id="{09377A49-B6BB-488E-A736-DFE59F8D106F}" type="slidenum">
              <a:rPr/>
              <a:t>‹#›</a:t>
            </a:fld>
            <a:endParaRPr/>
          </a:p>
        </p:txBody>
      </p:sp>
      <p:sp>
        <p:nvSpPr>
          <p:cNvPr id="8" name="PlaceHolder 7"/>
          <p:cNvSpPr>
            <a:spLocks noGrp="1"/>
          </p:cNvSpPr>
          <p:nvPr>
            <p:ph type="dt" idx="4"/>
          </p:nvPr>
        </p:nvSpPr>
        <p:spPr bwMode="auto"/>
        <p:txBody>
          <a:bodyPr/>
          <a:lstStyle/>
          <a:p>
            <a:pPr>
              <a:defRPr/>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119"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120" name="PlaceHolder 2"/>
          <p:cNvSpPr>
            <a:spLocks noGrp="1"/>
          </p:cNvSpPr>
          <p:nvPr>
            <p:ph/>
          </p:nvPr>
        </p:nvSpPr>
        <p:spPr bwMode="auto">
          <a:xfrm>
            <a:off x="609480" y="160452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21" name="PlaceHolder 3"/>
          <p:cNvSpPr>
            <a:spLocks noGrp="1"/>
          </p:cNvSpPr>
          <p:nvPr>
            <p:ph/>
          </p:nvPr>
        </p:nvSpPr>
        <p:spPr bwMode="auto">
          <a:xfrm>
            <a:off x="6231960" y="160452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22" name="PlaceHolder 4"/>
          <p:cNvSpPr>
            <a:spLocks noGrp="1"/>
          </p:cNvSpPr>
          <p:nvPr>
            <p:ph/>
          </p:nvPr>
        </p:nvSpPr>
        <p:spPr bwMode="auto">
          <a:xfrm>
            <a:off x="609480" y="3682080"/>
            <a:ext cx="109724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6" name="PlaceHolder 5"/>
          <p:cNvSpPr>
            <a:spLocks noGrp="1"/>
          </p:cNvSpPr>
          <p:nvPr>
            <p:ph type="ftr" idx="5"/>
          </p:nvPr>
        </p:nvSpPr>
        <p:spPr bwMode="auto"/>
        <p:txBody>
          <a:bodyPr/>
          <a:lstStyle/>
          <a:p>
            <a:pPr>
              <a:defRPr/>
            </a:pPr>
            <a:r>
              <a:t>Footer</a:t>
            </a:r>
          </a:p>
        </p:txBody>
      </p:sp>
      <p:sp>
        <p:nvSpPr>
          <p:cNvPr id="7" name="PlaceHolder 6"/>
          <p:cNvSpPr>
            <a:spLocks noGrp="1"/>
          </p:cNvSpPr>
          <p:nvPr>
            <p:ph type="sldNum" idx="6"/>
          </p:nvPr>
        </p:nvSpPr>
        <p:spPr bwMode="auto"/>
        <p:txBody>
          <a:bodyPr/>
          <a:lstStyle/>
          <a:p>
            <a:pPr>
              <a:defRPr/>
            </a:pPr>
            <a:fld id="{300EE23C-D164-470E-9770-9A3580C82C6D}" type="slidenum">
              <a:rPr/>
              <a:t>‹#›</a:t>
            </a:fld>
            <a:endParaRPr/>
          </a:p>
        </p:txBody>
      </p:sp>
      <p:sp>
        <p:nvSpPr>
          <p:cNvPr id="8" name="PlaceHolder 7"/>
          <p:cNvSpPr>
            <a:spLocks noGrp="1"/>
          </p:cNvSpPr>
          <p:nvPr>
            <p:ph type="dt" idx="4"/>
          </p:nvPr>
        </p:nvSpPr>
        <p:spPr bwMode="auto"/>
        <p:txBody>
          <a:bodyPr/>
          <a:lstStyle/>
          <a:p>
            <a:pPr>
              <a:defRPr/>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123"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124" name="PlaceHolder 2"/>
          <p:cNvSpPr>
            <a:spLocks noGrp="1"/>
          </p:cNvSpPr>
          <p:nvPr>
            <p:ph/>
          </p:nvPr>
        </p:nvSpPr>
        <p:spPr bwMode="auto">
          <a:xfrm>
            <a:off x="609480" y="1604520"/>
            <a:ext cx="109724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25" name="PlaceHolder 3"/>
          <p:cNvSpPr>
            <a:spLocks noGrp="1"/>
          </p:cNvSpPr>
          <p:nvPr>
            <p:ph/>
          </p:nvPr>
        </p:nvSpPr>
        <p:spPr bwMode="auto">
          <a:xfrm>
            <a:off x="609480" y="3682080"/>
            <a:ext cx="109724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5" name="PlaceHolder 4"/>
          <p:cNvSpPr>
            <a:spLocks noGrp="1"/>
          </p:cNvSpPr>
          <p:nvPr>
            <p:ph type="ftr" idx="5"/>
          </p:nvPr>
        </p:nvSpPr>
        <p:spPr bwMode="auto"/>
        <p:txBody>
          <a:bodyPr/>
          <a:lstStyle/>
          <a:p>
            <a:pPr>
              <a:defRPr/>
            </a:pPr>
            <a:r>
              <a:t>Footer</a:t>
            </a:r>
          </a:p>
        </p:txBody>
      </p:sp>
      <p:sp>
        <p:nvSpPr>
          <p:cNvPr id="6" name="PlaceHolder 5"/>
          <p:cNvSpPr>
            <a:spLocks noGrp="1"/>
          </p:cNvSpPr>
          <p:nvPr>
            <p:ph type="sldNum" idx="6"/>
          </p:nvPr>
        </p:nvSpPr>
        <p:spPr bwMode="auto"/>
        <p:txBody>
          <a:bodyPr/>
          <a:lstStyle/>
          <a:p>
            <a:pPr>
              <a:defRPr/>
            </a:pPr>
            <a:fld id="{FB801F09-249C-4D56-9D68-C285BA03523E}" type="slidenum">
              <a:rPr/>
              <a:t>‹#›</a:t>
            </a:fld>
            <a:endParaRPr/>
          </a:p>
        </p:txBody>
      </p:sp>
      <p:sp>
        <p:nvSpPr>
          <p:cNvPr id="7" name="PlaceHolder 6"/>
          <p:cNvSpPr>
            <a:spLocks noGrp="1"/>
          </p:cNvSpPr>
          <p:nvPr>
            <p:ph type="dt" idx="4"/>
          </p:nvPr>
        </p:nvSpPr>
        <p:spPr bwMode="auto"/>
        <p:txBody>
          <a:bodyPr/>
          <a:lstStyle/>
          <a:p>
            <a:pPr>
              <a:defRPr/>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126"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127" name="PlaceHolder 2"/>
          <p:cNvSpPr>
            <a:spLocks noGrp="1"/>
          </p:cNvSpPr>
          <p:nvPr>
            <p:ph/>
          </p:nvPr>
        </p:nvSpPr>
        <p:spPr bwMode="auto">
          <a:xfrm>
            <a:off x="609480" y="160452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28" name="PlaceHolder 3"/>
          <p:cNvSpPr>
            <a:spLocks noGrp="1"/>
          </p:cNvSpPr>
          <p:nvPr>
            <p:ph/>
          </p:nvPr>
        </p:nvSpPr>
        <p:spPr bwMode="auto">
          <a:xfrm>
            <a:off x="6231960" y="160452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29" name="PlaceHolder 4"/>
          <p:cNvSpPr>
            <a:spLocks noGrp="1"/>
          </p:cNvSpPr>
          <p:nvPr>
            <p:ph/>
          </p:nvPr>
        </p:nvSpPr>
        <p:spPr bwMode="auto">
          <a:xfrm>
            <a:off x="609480" y="368208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30" name="PlaceHolder 5"/>
          <p:cNvSpPr>
            <a:spLocks noGrp="1"/>
          </p:cNvSpPr>
          <p:nvPr>
            <p:ph/>
          </p:nvPr>
        </p:nvSpPr>
        <p:spPr bwMode="auto">
          <a:xfrm>
            <a:off x="6231960" y="368208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7" name="PlaceHolder 6"/>
          <p:cNvSpPr>
            <a:spLocks noGrp="1"/>
          </p:cNvSpPr>
          <p:nvPr>
            <p:ph type="ftr" idx="5"/>
          </p:nvPr>
        </p:nvSpPr>
        <p:spPr bwMode="auto"/>
        <p:txBody>
          <a:bodyPr/>
          <a:lstStyle/>
          <a:p>
            <a:pPr>
              <a:defRPr/>
            </a:pPr>
            <a:r>
              <a:t>Footer</a:t>
            </a:r>
          </a:p>
        </p:txBody>
      </p:sp>
      <p:sp>
        <p:nvSpPr>
          <p:cNvPr id="8" name="PlaceHolder 7"/>
          <p:cNvSpPr>
            <a:spLocks noGrp="1"/>
          </p:cNvSpPr>
          <p:nvPr>
            <p:ph type="sldNum" idx="6"/>
          </p:nvPr>
        </p:nvSpPr>
        <p:spPr bwMode="auto"/>
        <p:txBody>
          <a:bodyPr/>
          <a:lstStyle/>
          <a:p>
            <a:pPr>
              <a:defRPr/>
            </a:pPr>
            <a:fld id="{42BFDDE6-52FD-4416-A733-E7B9D48E341B}" type="slidenum">
              <a:rPr/>
              <a:t>‹#›</a:t>
            </a:fld>
            <a:endParaRPr/>
          </a:p>
        </p:txBody>
      </p:sp>
      <p:sp>
        <p:nvSpPr>
          <p:cNvPr id="9" name="PlaceHolder 8"/>
          <p:cNvSpPr>
            <a:spLocks noGrp="1"/>
          </p:cNvSpPr>
          <p:nvPr>
            <p:ph type="dt" idx="4"/>
          </p:nvPr>
        </p:nvSpPr>
        <p:spPr bwMode="auto"/>
        <p:txBody>
          <a:bodyPr/>
          <a:lstStyle/>
          <a:p>
            <a:pPr>
              <a:defRPr/>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131"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132" name="PlaceHolder 2"/>
          <p:cNvSpPr>
            <a:spLocks noGrp="1"/>
          </p:cNvSpPr>
          <p:nvPr>
            <p:ph/>
          </p:nvPr>
        </p:nvSpPr>
        <p:spPr bwMode="auto">
          <a:xfrm>
            <a:off x="609480" y="1604520"/>
            <a:ext cx="35330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33" name="PlaceHolder 3"/>
          <p:cNvSpPr>
            <a:spLocks noGrp="1"/>
          </p:cNvSpPr>
          <p:nvPr>
            <p:ph/>
          </p:nvPr>
        </p:nvSpPr>
        <p:spPr bwMode="auto">
          <a:xfrm>
            <a:off x="4319640" y="1604520"/>
            <a:ext cx="35330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34" name="PlaceHolder 4"/>
          <p:cNvSpPr>
            <a:spLocks noGrp="1"/>
          </p:cNvSpPr>
          <p:nvPr>
            <p:ph/>
          </p:nvPr>
        </p:nvSpPr>
        <p:spPr bwMode="auto">
          <a:xfrm>
            <a:off x="8029800" y="1604520"/>
            <a:ext cx="35330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35" name="PlaceHolder 5"/>
          <p:cNvSpPr>
            <a:spLocks noGrp="1"/>
          </p:cNvSpPr>
          <p:nvPr>
            <p:ph/>
          </p:nvPr>
        </p:nvSpPr>
        <p:spPr bwMode="auto">
          <a:xfrm>
            <a:off x="609480" y="3682080"/>
            <a:ext cx="35330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36" name="PlaceHolder 6"/>
          <p:cNvSpPr>
            <a:spLocks noGrp="1"/>
          </p:cNvSpPr>
          <p:nvPr>
            <p:ph/>
          </p:nvPr>
        </p:nvSpPr>
        <p:spPr bwMode="auto">
          <a:xfrm>
            <a:off x="4319640" y="3682080"/>
            <a:ext cx="35330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137" name="PlaceHolder 7"/>
          <p:cNvSpPr>
            <a:spLocks noGrp="1"/>
          </p:cNvSpPr>
          <p:nvPr>
            <p:ph/>
          </p:nvPr>
        </p:nvSpPr>
        <p:spPr bwMode="auto">
          <a:xfrm>
            <a:off x="8029800" y="3682080"/>
            <a:ext cx="35330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9" name="PlaceHolder 8"/>
          <p:cNvSpPr>
            <a:spLocks noGrp="1"/>
          </p:cNvSpPr>
          <p:nvPr>
            <p:ph type="ftr" idx="5"/>
          </p:nvPr>
        </p:nvSpPr>
        <p:spPr bwMode="auto"/>
        <p:txBody>
          <a:bodyPr/>
          <a:lstStyle/>
          <a:p>
            <a:pPr>
              <a:defRPr/>
            </a:pPr>
            <a:r>
              <a:t>Footer</a:t>
            </a:r>
          </a:p>
        </p:txBody>
      </p:sp>
      <p:sp>
        <p:nvSpPr>
          <p:cNvPr id="10" name="PlaceHolder 9"/>
          <p:cNvSpPr>
            <a:spLocks noGrp="1"/>
          </p:cNvSpPr>
          <p:nvPr>
            <p:ph type="sldNum" idx="6"/>
          </p:nvPr>
        </p:nvSpPr>
        <p:spPr bwMode="auto"/>
        <p:txBody>
          <a:bodyPr/>
          <a:lstStyle/>
          <a:p>
            <a:pPr>
              <a:defRPr/>
            </a:pPr>
            <a:fld id="{78C49E5C-6339-4A3B-9518-C3BC73886C58}" type="slidenum">
              <a:rPr/>
              <a:t>‹#›</a:t>
            </a:fld>
            <a:endParaRPr/>
          </a:p>
        </p:txBody>
      </p:sp>
      <p:sp>
        <p:nvSpPr>
          <p:cNvPr id="11" name="PlaceHolder 10"/>
          <p:cNvSpPr>
            <a:spLocks noGrp="1"/>
          </p:cNvSpPr>
          <p:nvPr>
            <p:ph type="dt" idx="4"/>
          </p:nvPr>
        </p:nvSpPr>
        <p:spPr bwMode="auto"/>
        <p:txBody>
          <a:bodyPr/>
          <a:lstStyle/>
          <a:p>
            <a:pPr>
              <a:defRPr/>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35"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36" name="PlaceHolder 2"/>
          <p:cNvSpPr>
            <a:spLocks noGrp="1"/>
          </p:cNvSpPr>
          <p:nvPr>
            <p:ph/>
          </p:nvPr>
        </p:nvSpPr>
        <p:spPr bwMode="auto">
          <a:xfrm>
            <a:off x="609480" y="1604520"/>
            <a:ext cx="10972440" cy="397728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4" name="PlaceHolder 3"/>
          <p:cNvSpPr>
            <a:spLocks noGrp="1"/>
          </p:cNvSpPr>
          <p:nvPr>
            <p:ph type="ftr" idx="2"/>
          </p:nvPr>
        </p:nvSpPr>
        <p:spPr bwMode="auto"/>
        <p:txBody>
          <a:bodyPr/>
          <a:lstStyle/>
          <a:p>
            <a:pPr>
              <a:defRPr/>
            </a:pPr>
            <a:r>
              <a:t>Footer</a:t>
            </a:r>
          </a:p>
        </p:txBody>
      </p:sp>
      <p:sp>
        <p:nvSpPr>
          <p:cNvPr id="5" name="PlaceHolder 4"/>
          <p:cNvSpPr>
            <a:spLocks noGrp="1"/>
          </p:cNvSpPr>
          <p:nvPr>
            <p:ph type="sldNum" idx="3"/>
          </p:nvPr>
        </p:nvSpPr>
        <p:spPr bwMode="auto"/>
        <p:txBody>
          <a:bodyPr/>
          <a:lstStyle/>
          <a:p>
            <a:pPr>
              <a:defRPr/>
            </a:pPr>
            <a:fld id="{23AC35E1-B5E6-4404-8B97-84A5F7843E34}" type="slidenum">
              <a:rPr/>
              <a:t>‹#›</a:t>
            </a:fld>
            <a:endParaRPr/>
          </a:p>
        </p:txBody>
      </p:sp>
      <p:sp>
        <p:nvSpPr>
          <p:cNvPr id="6" name="PlaceHolder 5"/>
          <p:cNvSpPr>
            <a:spLocks noGrp="1"/>
          </p:cNvSpPr>
          <p:nvPr>
            <p:ph type="dt" idx="1"/>
          </p:nvPr>
        </p:nvSpPr>
        <p:spPr bwMode="auto"/>
        <p:txBody>
          <a:bodyPr/>
          <a:lstStyle/>
          <a:p>
            <a:pPr>
              <a:defRPr/>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37"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38" name="PlaceHolder 2"/>
          <p:cNvSpPr>
            <a:spLocks noGrp="1"/>
          </p:cNvSpPr>
          <p:nvPr>
            <p:ph/>
          </p:nvPr>
        </p:nvSpPr>
        <p:spPr bwMode="auto">
          <a:xfrm>
            <a:off x="609480" y="1604520"/>
            <a:ext cx="5354280" cy="397728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39" name="PlaceHolder 3"/>
          <p:cNvSpPr>
            <a:spLocks noGrp="1"/>
          </p:cNvSpPr>
          <p:nvPr>
            <p:ph/>
          </p:nvPr>
        </p:nvSpPr>
        <p:spPr bwMode="auto">
          <a:xfrm>
            <a:off x="6231960" y="1604520"/>
            <a:ext cx="5354280" cy="397728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5" name="PlaceHolder 4"/>
          <p:cNvSpPr>
            <a:spLocks noGrp="1"/>
          </p:cNvSpPr>
          <p:nvPr>
            <p:ph type="ftr" idx="2"/>
          </p:nvPr>
        </p:nvSpPr>
        <p:spPr bwMode="auto"/>
        <p:txBody>
          <a:bodyPr/>
          <a:lstStyle/>
          <a:p>
            <a:pPr>
              <a:defRPr/>
            </a:pPr>
            <a:r>
              <a:t>Footer</a:t>
            </a:r>
          </a:p>
        </p:txBody>
      </p:sp>
      <p:sp>
        <p:nvSpPr>
          <p:cNvPr id="6" name="PlaceHolder 5"/>
          <p:cNvSpPr>
            <a:spLocks noGrp="1"/>
          </p:cNvSpPr>
          <p:nvPr>
            <p:ph type="sldNum" idx="3"/>
          </p:nvPr>
        </p:nvSpPr>
        <p:spPr bwMode="auto"/>
        <p:txBody>
          <a:bodyPr/>
          <a:lstStyle/>
          <a:p>
            <a:pPr>
              <a:defRPr/>
            </a:pPr>
            <a:fld id="{BC492116-338A-40E2-AEC3-2890F31AA8B8}" type="slidenum">
              <a:rPr/>
              <a:t>‹#›</a:t>
            </a:fld>
            <a:endParaRPr/>
          </a:p>
        </p:txBody>
      </p:sp>
      <p:sp>
        <p:nvSpPr>
          <p:cNvPr id="7" name="PlaceHolder 6"/>
          <p:cNvSpPr>
            <a:spLocks noGrp="1"/>
          </p:cNvSpPr>
          <p:nvPr>
            <p:ph type="dt" idx="1"/>
          </p:nvPr>
        </p:nvSpPr>
        <p:spPr bwMode="auto"/>
        <p:txBody>
          <a:bodyPr/>
          <a:lstStyle/>
          <a:p>
            <a:pPr>
              <a:defRPr/>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40"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3" name="PlaceHolder 2"/>
          <p:cNvSpPr>
            <a:spLocks noGrp="1"/>
          </p:cNvSpPr>
          <p:nvPr>
            <p:ph type="ftr" idx="2"/>
          </p:nvPr>
        </p:nvSpPr>
        <p:spPr bwMode="auto"/>
        <p:txBody>
          <a:bodyPr/>
          <a:lstStyle/>
          <a:p>
            <a:pPr>
              <a:defRPr/>
            </a:pPr>
            <a:r>
              <a:t>Footer</a:t>
            </a:r>
          </a:p>
        </p:txBody>
      </p:sp>
      <p:sp>
        <p:nvSpPr>
          <p:cNvPr id="4" name="PlaceHolder 3"/>
          <p:cNvSpPr>
            <a:spLocks noGrp="1"/>
          </p:cNvSpPr>
          <p:nvPr>
            <p:ph type="sldNum" idx="3"/>
          </p:nvPr>
        </p:nvSpPr>
        <p:spPr bwMode="auto"/>
        <p:txBody>
          <a:bodyPr/>
          <a:lstStyle/>
          <a:p>
            <a:pPr>
              <a:defRPr/>
            </a:pPr>
            <a:fld id="{219C8F7B-3309-48DB-B4A8-1A1C509D7673}" type="slidenum">
              <a:rPr/>
              <a:t>‹#›</a:t>
            </a:fld>
            <a:endParaRPr/>
          </a:p>
        </p:txBody>
      </p:sp>
      <p:sp>
        <p:nvSpPr>
          <p:cNvPr id="5" name="PlaceHolder 4"/>
          <p:cNvSpPr>
            <a:spLocks noGrp="1"/>
          </p:cNvSpPr>
          <p:nvPr>
            <p:ph type="dt" idx="1"/>
          </p:nvPr>
        </p:nvSpPr>
        <p:spPr bwMode="auto"/>
        <p:txBody>
          <a:bodyPr/>
          <a:lstStyle/>
          <a:p>
            <a:pPr>
              <a:defRPr/>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41" name="PlaceHolder 1"/>
          <p:cNvSpPr>
            <a:spLocks noGrp="1"/>
          </p:cNvSpPr>
          <p:nvPr>
            <p:ph type="subTitle"/>
          </p:nvPr>
        </p:nvSpPr>
        <p:spPr bwMode="auto">
          <a:xfrm>
            <a:off x="609480" y="273600"/>
            <a:ext cx="10971360" cy="5306400"/>
          </a:xfrm>
          <a:prstGeom prst="rect">
            <a:avLst/>
          </a:prstGeom>
          <a:noFill/>
          <a:ln w="0">
            <a:noFill/>
          </a:ln>
        </p:spPr>
        <p:txBody>
          <a:bodyPr lIns="0" tIns="0" rIns="0" bIns="0" anchor="ctr">
            <a:noAutofit/>
          </a:bodyPr>
          <a:lstStyle/>
          <a:p>
            <a:pPr algn="ctr">
              <a:buNone/>
              <a:defRPr/>
            </a:pPr>
            <a:endParaRPr lang="fr-FR" sz="3200" b="0" strike="noStrike" spc="-1">
              <a:latin typeface="Arial"/>
            </a:endParaRPr>
          </a:p>
        </p:txBody>
      </p:sp>
      <p:sp>
        <p:nvSpPr>
          <p:cNvPr id="3" name="PlaceHolder 2"/>
          <p:cNvSpPr>
            <a:spLocks noGrp="1"/>
          </p:cNvSpPr>
          <p:nvPr>
            <p:ph type="ftr" idx="2"/>
          </p:nvPr>
        </p:nvSpPr>
        <p:spPr bwMode="auto"/>
        <p:txBody>
          <a:bodyPr/>
          <a:lstStyle/>
          <a:p>
            <a:pPr>
              <a:defRPr/>
            </a:pPr>
            <a:r>
              <a:t>Footer</a:t>
            </a:r>
          </a:p>
        </p:txBody>
      </p:sp>
      <p:sp>
        <p:nvSpPr>
          <p:cNvPr id="4" name="PlaceHolder 3"/>
          <p:cNvSpPr>
            <a:spLocks noGrp="1"/>
          </p:cNvSpPr>
          <p:nvPr>
            <p:ph type="sldNum" idx="3"/>
          </p:nvPr>
        </p:nvSpPr>
        <p:spPr bwMode="auto"/>
        <p:txBody>
          <a:bodyPr/>
          <a:lstStyle/>
          <a:p>
            <a:pPr>
              <a:defRPr/>
            </a:pPr>
            <a:fld id="{737DEFB5-A2CA-4B6C-BF93-E85A71AF5BB7}" type="slidenum">
              <a:rPr/>
              <a:t>‹#›</a:t>
            </a:fld>
            <a:endParaRPr/>
          </a:p>
        </p:txBody>
      </p:sp>
      <p:sp>
        <p:nvSpPr>
          <p:cNvPr id="5" name="PlaceHolder 4"/>
          <p:cNvSpPr>
            <a:spLocks noGrp="1"/>
          </p:cNvSpPr>
          <p:nvPr>
            <p:ph type="dt" idx="1"/>
          </p:nvPr>
        </p:nvSpPr>
        <p:spPr bwMode="auto"/>
        <p:txBody>
          <a:bodyPr/>
          <a:lstStyle/>
          <a:p>
            <a:pPr>
              <a:defRPr/>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42"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43" name="PlaceHolder 2"/>
          <p:cNvSpPr>
            <a:spLocks noGrp="1"/>
          </p:cNvSpPr>
          <p:nvPr>
            <p:ph/>
          </p:nvPr>
        </p:nvSpPr>
        <p:spPr bwMode="auto">
          <a:xfrm>
            <a:off x="609480" y="160452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44" name="PlaceHolder 3"/>
          <p:cNvSpPr>
            <a:spLocks noGrp="1"/>
          </p:cNvSpPr>
          <p:nvPr>
            <p:ph/>
          </p:nvPr>
        </p:nvSpPr>
        <p:spPr bwMode="auto">
          <a:xfrm>
            <a:off x="6231960" y="1604520"/>
            <a:ext cx="5354280" cy="397728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45" name="PlaceHolder 4"/>
          <p:cNvSpPr>
            <a:spLocks noGrp="1"/>
          </p:cNvSpPr>
          <p:nvPr>
            <p:ph/>
          </p:nvPr>
        </p:nvSpPr>
        <p:spPr bwMode="auto">
          <a:xfrm>
            <a:off x="609480" y="368208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6" name="PlaceHolder 5"/>
          <p:cNvSpPr>
            <a:spLocks noGrp="1"/>
          </p:cNvSpPr>
          <p:nvPr>
            <p:ph type="ftr" idx="2"/>
          </p:nvPr>
        </p:nvSpPr>
        <p:spPr bwMode="auto"/>
        <p:txBody>
          <a:bodyPr/>
          <a:lstStyle/>
          <a:p>
            <a:pPr>
              <a:defRPr/>
            </a:pPr>
            <a:r>
              <a:t>Footer</a:t>
            </a:r>
          </a:p>
        </p:txBody>
      </p:sp>
      <p:sp>
        <p:nvSpPr>
          <p:cNvPr id="7" name="PlaceHolder 6"/>
          <p:cNvSpPr>
            <a:spLocks noGrp="1"/>
          </p:cNvSpPr>
          <p:nvPr>
            <p:ph type="sldNum" idx="3"/>
          </p:nvPr>
        </p:nvSpPr>
        <p:spPr bwMode="auto"/>
        <p:txBody>
          <a:bodyPr/>
          <a:lstStyle/>
          <a:p>
            <a:pPr>
              <a:defRPr/>
            </a:pPr>
            <a:fld id="{54072977-EC56-418A-B438-691F2CC49A7F}" type="slidenum">
              <a:rPr/>
              <a:t>‹#›</a:t>
            </a:fld>
            <a:endParaRPr/>
          </a:p>
        </p:txBody>
      </p:sp>
      <p:sp>
        <p:nvSpPr>
          <p:cNvPr id="8" name="PlaceHolder 7"/>
          <p:cNvSpPr>
            <a:spLocks noGrp="1"/>
          </p:cNvSpPr>
          <p:nvPr>
            <p:ph type="dt" idx="1"/>
          </p:nvPr>
        </p:nvSpPr>
        <p:spPr bwMode="auto"/>
        <p:txBody>
          <a:bodyPr/>
          <a:lstStyle/>
          <a:p>
            <a:pPr>
              <a:defRPr/>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46"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47" name="PlaceHolder 2"/>
          <p:cNvSpPr>
            <a:spLocks noGrp="1"/>
          </p:cNvSpPr>
          <p:nvPr>
            <p:ph/>
          </p:nvPr>
        </p:nvSpPr>
        <p:spPr bwMode="auto">
          <a:xfrm>
            <a:off x="609480" y="1604520"/>
            <a:ext cx="5354280" cy="397728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48" name="PlaceHolder 3"/>
          <p:cNvSpPr>
            <a:spLocks noGrp="1"/>
          </p:cNvSpPr>
          <p:nvPr>
            <p:ph/>
          </p:nvPr>
        </p:nvSpPr>
        <p:spPr bwMode="auto">
          <a:xfrm>
            <a:off x="6231960" y="160452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49" name="PlaceHolder 4"/>
          <p:cNvSpPr>
            <a:spLocks noGrp="1"/>
          </p:cNvSpPr>
          <p:nvPr>
            <p:ph/>
          </p:nvPr>
        </p:nvSpPr>
        <p:spPr bwMode="auto">
          <a:xfrm>
            <a:off x="6231960" y="368208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6" name="PlaceHolder 5"/>
          <p:cNvSpPr>
            <a:spLocks noGrp="1"/>
          </p:cNvSpPr>
          <p:nvPr>
            <p:ph type="ftr" idx="2"/>
          </p:nvPr>
        </p:nvSpPr>
        <p:spPr bwMode="auto"/>
        <p:txBody>
          <a:bodyPr/>
          <a:lstStyle/>
          <a:p>
            <a:pPr>
              <a:defRPr/>
            </a:pPr>
            <a:r>
              <a:t>Footer</a:t>
            </a:r>
          </a:p>
        </p:txBody>
      </p:sp>
      <p:sp>
        <p:nvSpPr>
          <p:cNvPr id="7" name="PlaceHolder 6"/>
          <p:cNvSpPr>
            <a:spLocks noGrp="1"/>
          </p:cNvSpPr>
          <p:nvPr>
            <p:ph type="sldNum" idx="3"/>
          </p:nvPr>
        </p:nvSpPr>
        <p:spPr bwMode="auto"/>
        <p:txBody>
          <a:bodyPr/>
          <a:lstStyle/>
          <a:p>
            <a:pPr>
              <a:defRPr/>
            </a:pPr>
            <a:fld id="{5A6CB013-71A8-43BF-8518-54EF308791FA}" type="slidenum">
              <a:rPr/>
              <a:t>‹#›</a:t>
            </a:fld>
            <a:endParaRPr/>
          </a:p>
        </p:txBody>
      </p:sp>
      <p:sp>
        <p:nvSpPr>
          <p:cNvPr id="8" name="PlaceHolder 7"/>
          <p:cNvSpPr>
            <a:spLocks noGrp="1"/>
          </p:cNvSpPr>
          <p:nvPr>
            <p:ph type="dt" idx="1"/>
          </p:nvPr>
        </p:nvSpPr>
        <p:spPr bwMode="auto"/>
        <p:txBody>
          <a:bodyPr/>
          <a:lstStyle/>
          <a:p>
            <a:pPr>
              <a:defRPr/>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50" name="PlaceHolder 1"/>
          <p:cNvSpPr>
            <a:spLocks noGrp="1"/>
          </p:cNvSpPr>
          <p:nvPr>
            <p:ph type="title"/>
          </p:nvPr>
        </p:nvSpPr>
        <p:spPr bwMode="auto">
          <a:xfrm>
            <a:off x="609480" y="273600"/>
            <a:ext cx="10971360" cy="1144440"/>
          </a:xfrm>
          <a:prstGeom prst="rect">
            <a:avLst/>
          </a:prstGeom>
          <a:noFill/>
          <a:ln w="0">
            <a:noFill/>
          </a:ln>
        </p:spPr>
        <p:txBody>
          <a:bodyPr lIns="0" tIns="0" rIns="0" bIns="0" anchor="ctr">
            <a:noAutofit/>
          </a:bodyPr>
          <a:lstStyle/>
          <a:p>
            <a:pPr>
              <a:defRPr/>
            </a:pPr>
            <a:endParaRPr lang="en-US" sz="1800" b="0" strike="noStrike" spc="-1">
              <a:solidFill>
                <a:srgbClr val="000000"/>
              </a:solidFill>
              <a:latin typeface="Century Gothic"/>
            </a:endParaRPr>
          </a:p>
        </p:txBody>
      </p:sp>
      <p:sp>
        <p:nvSpPr>
          <p:cNvPr id="51" name="PlaceHolder 2"/>
          <p:cNvSpPr>
            <a:spLocks noGrp="1"/>
          </p:cNvSpPr>
          <p:nvPr>
            <p:ph/>
          </p:nvPr>
        </p:nvSpPr>
        <p:spPr bwMode="auto">
          <a:xfrm>
            <a:off x="609480" y="160452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52" name="PlaceHolder 3"/>
          <p:cNvSpPr>
            <a:spLocks noGrp="1"/>
          </p:cNvSpPr>
          <p:nvPr>
            <p:ph/>
          </p:nvPr>
        </p:nvSpPr>
        <p:spPr bwMode="auto">
          <a:xfrm>
            <a:off x="6231960" y="1604520"/>
            <a:ext cx="535428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53" name="PlaceHolder 4"/>
          <p:cNvSpPr>
            <a:spLocks noGrp="1"/>
          </p:cNvSpPr>
          <p:nvPr>
            <p:ph/>
          </p:nvPr>
        </p:nvSpPr>
        <p:spPr bwMode="auto">
          <a:xfrm>
            <a:off x="609480" y="3682080"/>
            <a:ext cx="10972440" cy="1896840"/>
          </a:xfrm>
          <a:prstGeom prst="rect">
            <a:avLst/>
          </a:prstGeom>
          <a:noFill/>
          <a:ln w="0">
            <a:noFill/>
          </a:ln>
        </p:spPr>
        <p:txBody>
          <a:bodyPr lIns="0" tIns="0" rIns="0" bIns="0" anchor="t">
            <a:normAutofit/>
          </a:bodyPr>
          <a:lstStyle/>
          <a:p>
            <a:pPr>
              <a:defRPr/>
            </a:pPr>
            <a:endParaRPr lang="en-US" sz="1800" b="0" strike="noStrike" spc="-1">
              <a:solidFill>
                <a:srgbClr val="404040"/>
              </a:solidFill>
              <a:latin typeface="Century Gothic"/>
            </a:endParaRPr>
          </a:p>
        </p:txBody>
      </p:sp>
      <p:sp>
        <p:nvSpPr>
          <p:cNvPr id="6" name="PlaceHolder 5"/>
          <p:cNvSpPr>
            <a:spLocks noGrp="1"/>
          </p:cNvSpPr>
          <p:nvPr>
            <p:ph type="ftr" idx="2"/>
          </p:nvPr>
        </p:nvSpPr>
        <p:spPr bwMode="auto"/>
        <p:txBody>
          <a:bodyPr/>
          <a:lstStyle/>
          <a:p>
            <a:pPr>
              <a:defRPr/>
            </a:pPr>
            <a:r>
              <a:t>Footer</a:t>
            </a:r>
          </a:p>
        </p:txBody>
      </p:sp>
      <p:sp>
        <p:nvSpPr>
          <p:cNvPr id="7" name="PlaceHolder 6"/>
          <p:cNvSpPr>
            <a:spLocks noGrp="1"/>
          </p:cNvSpPr>
          <p:nvPr>
            <p:ph type="sldNum" idx="3"/>
          </p:nvPr>
        </p:nvSpPr>
        <p:spPr bwMode="auto"/>
        <p:txBody>
          <a:bodyPr/>
          <a:lstStyle/>
          <a:p>
            <a:pPr>
              <a:defRPr/>
            </a:pPr>
            <a:fld id="{607CCFC5-8794-4017-9E1D-1F4EB5C5F9FD}" type="slidenum">
              <a:rPr/>
              <a:t>‹#›</a:t>
            </a:fld>
            <a:endParaRPr/>
          </a:p>
        </p:txBody>
      </p:sp>
      <p:sp>
        <p:nvSpPr>
          <p:cNvPr id="8" name="PlaceHolder 7"/>
          <p:cNvSpPr>
            <a:spLocks noGrp="1"/>
          </p:cNvSpPr>
          <p:nvPr>
            <p:ph type="dt" idx="1"/>
          </p:nvPr>
        </p:nvSpPr>
        <p:spPr bwMode="auto"/>
        <p:txBody>
          <a:bodyPr/>
          <a:lstStyle/>
          <a:p>
            <a:pPr>
              <a:defRPr/>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FE7C4"/>
            </a:gs>
          </a:gsLst>
          <a:path path="circle"/>
        </a:gradFill>
        <a:effectLst/>
      </p:bgPr>
    </p:bg>
    <p:spTree>
      <p:nvGrpSpPr>
        <p:cNvPr id="1" name=""/>
        <p:cNvGrpSpPr/>
        <p:nvPr/>
      </p:nvGrpSpPr>
      <p:grpSpPr bwMode="auto">
        <a:xfrm>
          <a:off x="0" y="0"/>
          <a:ext cx="0" cy="0"/>
          <a:chOff x="0" y="0"/>
          <a:chExt cx="0" cy="0"/>
        </a:xfrm>
      </p:grpSpPr>
      <p:grpSp>
        <p:nvGrpSpPr>
          <p:cNvPr id="33" name="Group 22"/>
          <p:cNvGrpSpPr/>
          <p:nvPr/>
        </p:nvGrpSpPr>
        <p:grpSpPr bwMode="auto">
          <a:xfrm>
            <a:off x="0" y="228600"/>
            <a:ext cx="2851200" cy="6638400"/>
            <a:chOff x="0" y="228600"/>
            <a:chExt cx="2851200" cy="6638400"/>
          </a:xfrm>
        </p:grpSpPr>
        <p:sp>
          <p:nvSpPr>
            <p:cNvPr id="34" name="Freeform 11"/>
            <p:cNvSpPr/>
            <p:nvPr/>
          </p:nvSpPr>
          <p:spPr bwMode="auto">
            <a:xfrm>
              <a:off x="0" y="2575080"/>
              <a:ext cx="100440" cy="62568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2" name="Freeform 12"/>
            <p:cNvSpPr/>
            <p:nvPr/>
          </p:nvSpPr>
          <p:spPr bwMode="auto">
            <a:xfrm>
              <a:off x="128520" y="3156480"/>
              <a:ext cx="646200" cy="2322000"/>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3" name="Freeform 13"/>
            <p:cNvSpPr/>
            <p:nvPr/>
          </p:nvSpPr>
          <p:spPr bwMode="auto">
            <a:xfrm>
              <a:off x="807120" y="5447160"/>
              <a:ext cx="609120" cy="1419840"/>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4" name="Freeform 14"/>
            <p:cNvSpPr/>
            <p:nvPr/>
          </p:nvSpPr>
          <p:spPr bwMode="auto">
            <a:xfrm>
              <a:off x="959760" y="6503760"/>
              <a:ext cx="171000" cy="363240"/>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5" name="Freeform 15"/>
            <p:cNvSpPr/>
            <p:nvPr/>
          </p:nvSpPr>
          <p:spPr bwMode="auto">
            <a:xfrm>
              <a:off x="100800" y="3201120"/>
              <a:ext cx="821520" cy="3328200"/>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6" name="Freeform 16"/>
            <p:cNvSpPr/>
            <p:nvPr/>
          </p:nvSpPr>
          <p:spPr bwMode="auto">
            <a:xfrm>
              <a:off x="22320" y="228600"/>
              <a:ext cx="105840" cy="2927519"/>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7" name="Freeform 17"/>
            <p:cNvSpPr/>
            <p:nvPr/>
          </p:nvSpPr>
          <p:spPr bwMode="auto">
            <a:xfrm>
              <a:off x="78120" y="2944080"/>
              <a:ext cx="77760" cy="493560"/>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8" name="Freeform 18"/>
            <p:cNvSpPr/>
            <p:nvPr/>
          </p:nvSpPr>
          <p:spPr bwMode="auto">
            <a:xfrm>
              <a:off x="769680" y="5478840"/>
              <a:ext cx="189719" cy="1024560"/>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9" name="Freeform 19"/>
            <p:cNvSpPr/>
            <p:nvPr/>
          </p:nvSpPr>
          <p:spPr bwMode="auto">
            <a:xfrm>
              <a:off x="775440" y="1398960"/>
              <a:ext cx="2075759" cy="404784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10" name="Freeform 20"/>
            <p:cNvSpPr/>
            <p:nvPr/>
          </p:nvSpPr>
          <p:spPr bwMode="auto">
            <a:xfrm>
              <a:off x="922680" y="6530039"/>
              <a:ext cx="161640" cy="336960"/>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11" name="Freeform 21"/>
            <p:cNvSpPr/>
            <p:nvPr/>
          </p:nvSpPr>
          <p:spPr bwMode="auto">
            <a:xfrm>
              <a:off x="769680" y="5359320"/>
              <a:ext cx="37080" cy="221400"/>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12" name="Freeform 22"/>
            <p:cNvSpPr/>
            <p:nvPr/>
          </p:nvSpPr>
          <p:spPr bwMode="auto">
            <a:xfrm>
              <a:off x="849960" y="6244560"/>
              <a:ext cx="238320" cy="622080"/>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grpSp>
      <p:grpSp>
        <p:nvGrpSpPr>
          <p:cNvPr id="13" name="Group 9"/>
          <p:cNvGrpSpPr/>
          <p:nvPr/>
        </p:nvGrpSpPr>
        <p:grpSpPr bwMode="auto">
          <a:xfrm>
            <a:off x="27360" y="-720"/>
            <a:ext cx="2356200" cy="6853680"/>
            <a:chOff x="27360" y="-720"/>
            <a:chExt cx="2356200" cy="6853680"/>
          </a:xfrm>
        </p:grpSpPr>
        <p:sp>
          <p:nvSpPr>
            <p:cNvPr id="14" name="Freeform 27"/>
            <p:cNvSpPr/>
            <p:nvPr/>
          </p:nvSpPr>
          <p:spPr bwMode="auto">
            <a:xfrm>
              <a:off x="27360" y="-720"/>
              <a:ext cx="493920" cy="4400640"/>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15" name="Freeform 28"/>
            <p:cNvSpPr/>
            <p:nvPr/>
          </p:nvSpPr>
          <p:spPr bwMode="auto">
            <a:xfrm>
              <a:off x="550440" y="4316400"/>
              <a:ext cx="423000" cy="1580400"/>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16" name="Freeform 29"/>
            <p:cNvSpPr/>
            <p:nvPr/>
          </p:nvSpPr>
          <p:spPr bwMode="auto">
            <a:xfrm>
              <a:off x="1006200" y="5862600"/>
              <a:ext cx="430560" cy="990360"/>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17" name="Freeform 30"/>
            <p:cNvSpPr/>
            <p:nvPr/>
          </p:nvSpPr>
          <p:spPr bwMode="auto">
            <a:xfrm>
              <a:off x="521640" y="4364280"/>
              <a:ext cx="551520" cy="2235600"/>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18" name="Freeform 31"/>
            <p:cNvSpPr/>
            <p:nvPr/>
          </p:nvSpPr>
          <p:spPr bwMode="auto">
            <a:xfrm>
              <a:off x="468000" y="1289160"/>
              <a:ext cx="173880" cy="302688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19" name="Freeform 32"/>
            <p:cNvSpPr/>
            <p:nvPr/>
          </p:nvSpPr>
          <p:spPr bwMode="auto">
            <a:xfrm>
              <a:off x="1111680" y="6571440"/>
              <a:ext cx="133920" cy="281160"/>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20" name="Freeform 33"/>
            <p:cNvSpPr/>
            <p:nvPr/>
          </p:nvSpPr>
          <p:spPr bwMode="auto">
            <a:xfrm>
              <a:off x="502560" y="4107600"/>
              <a:ext cx="82080" cy="511200"/>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21" name="Freeform 34"/>
            <p:cNvSpPr/>
            <p:nvPr/>
          </p:nvSpPr>
          <p:spPr bwMode="auto">
            <a:xfrm>
              <a:off x="973800" y="3145680"/>
              <a:ext cx="1409759" cy="2716560"/>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22" name="Freeform 35"/>
            <p:cNvSpPr/>
            <p:nvPr/>
          </p:nvSpPr>
          <p:spPr bwMode="auto">
            <a:xfrm>
              <a:off x="1073520" y="6600240"/>
              <a:ext cx="120240" cy="252719"/>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23" name="Freeform 36"/>
            <p:cNvSpPr/>
            <p:nvPr/>
          </p:nvSpPr>
          <p:spPr bwMode="auto">
            <a:xfrm>
              <a:off x="973800" y="5897160"/>
              <a:ext cx="137520" cy="67392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24" name="Freeform 37"/>
            <p:cNvSpPr/>
            <p:nvPr/>
          </p:nvSpPr>
          <p:spPr bwMode="auto">
            <a:xfrm>
              <a:off x="973800" y="5772600"/>
              <a:ext cx="37800" cy="227520"/>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25" name="Freeform 38"/>
            <p:cNvSpPr/>
            <p:nvPr/>
          </p:nvSpPr>
          <p:spPr bwMode="auto">
            <a:xfrm>
              <a:off x="1006200" y="6322680"/>
              <a:ext cx="210240" cy="530280"/>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srgbClr val="000000"/>
            </a:lnRef>
            <a:fillRef idx="0">
              <a:srgbClr val="000000"/>
            </a:fillRef>
            <a:effectRef idx="0">
              <a:srgbClr val="000000"/>
            </a:effectRef>
            <a:fontRef idx="minor"/>
          </p:style>
        </p:sp>
      </p:grpSp>
      <p:sp>
        <p:nvSpPr>
          <p:cNvPr id="26" name="Rectangle 6"/>
          <p:cNvSpPr/>
          <p:nvPr/>
        </p:nvSpPr>
        <p:spPr bwMode="auto">
          <a:xfrm>
            <a:off x="0" y="0"/>
            <a:ext cx="182520" cy="6857640"/>
          </a:xfrm>
          <a:prstGeom prst="rect">
            <a:avLst/>
          </a:prstGeom>
          <a:solidFill>
            <a:schemeClr val="tx2"/>
          </a:solidFill>
          <a:ln>
            <a:noFill/>
          </a:ln>
          <a:effectLst>
            <a:outerShdw blurRad="38160" dist="25560" dir="540000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27" name="PlaceHolder 1"/>
          <p:cNvSpPr>
            <a:spLocks noGrp="1"/>
          </p:cNvSpPr>
          <p:nvPr>
            <p:ph type="title"/>
          </p:nvPr>
        </p:nvSpPr>
        <p:spPr bwMode="auto">
          <a:xfrm>
            <a:off x="2589120" y="2514600"/>
            <a:ext cx="8915040" cy="2262600"/>
          </a:xfrm>
          <a:prstGeom prst="rect">
            <a:avLst/>
          </a:prstGeom>
          <a:noFill/>
          <a:ln w="0">
            <a:noFill/>
          </a:ln>
        </p:spPr>
        <p:txBody>
          <a:bodyPr anchor="b">
            <a:normAutofit/>
          </a:bodyPr>
          <a:lstStyle/>
          <a:p>
            <a:pPr>
              <a:lnSpc>
                <a:spcPct val="100000"/>
              </a:lnSpc>
              <a:buNone/>
              <a:defRPr/>
            </a:pPr>
            <a:r>
              <a:rPr lang="fr-FR" sz="5400" b="0" strike="noStrike" spc="-1">
                <a:solidFill>
                  <a:srgbClr val="262626"/>
                </a:solidFill>
                <a:latin typeface="Century Gothic"/>
              </a:rPr>
              <a:t>Modifiez le style du titre</a:t>
            </a:r>
            <a:endParaRPr lang="en-US" sz="5400" b="0" strike="noStrike" spc="-1">
              <a:solidFill>
                <a:srgbClr val="000000"/>
              </a:solidFill>
              <a:latin typeface="Century Gothic"/>
            </a:endParaRPr>
          </a:p>
        </p:txBody>
      </p:sp>
      <p:sp>
        <p:nvSpPr>
          <p:cNvPr id="28" name="PlaceHolder 2"/>
          <p:cNvSpPr>
            <a:spLocks noGrp="1"/>
          </p:cNvSpPr>
          <p:nvPr>
            <p:ph type="dt" idx="1"/>
          </p:nvPr>
        </p:nvSpPr>
        <p:spPr bwMode="auto">
          <a:xfrm>
            <a:off x="10361520" y="6130440"/>
            <a:ext cx="1145880" cy="370080"/>
          </a:xfrm>
          <a:prstGeom prst="rect">
            <a:avLst/>
          </a:prstGeom>
          <a:noFill/>
          <a:ln w="0">
            <a:noFill/>
          </a:ln>
        </p:spPr>
        <p:txBody>
          <a:bodyPr anchor="ctr">
            <a:noAutofit/>
          </a:bodyPr>
          <a:lstStyle>
            <a:lvl1pPr algn="r">
              <a:lnSpc>
                <a:spcPct val="100000"/>
              </a:lnSpc>
              <a:buNone/>
              <a:defRPr lang="en-US" sz="900" b="0" strike="noStrike" spc="-1">
                <a:solidFill>
                  <a:srgbClr val="8B8B8B"/>
                </a:solidFill>
                <a:latin typeface="Century Gothic"/>
              </a:defRPr>
            </a:lvl1pPr>
          </a:lstStyle>
          <a:p>
            <a:pPr algn="r">
              <a:lnSpc>
                <a:spcPct val="100000"/>
              </a:lnSpc>
              <a:buNone/>
              <a:defRPr/>
            </a:pPr>
            <a:r>
              <a:rPr lang="en-US" sz="900" b="0" strike="noStrike" spc="-1">
                <a:solidFill>
                  <a:srgbClr val="8B8B8B"/>
                </a:solidFill>
                <a:latin typeface="Century Gothic"/>
              </a:rPr>
              <a:t>&lt;date/time&gt;</a:t>
            </a:r>
            <a:endParaRPr lang="fr-FR" sz="900" b="0" strike="noStrike" spc="-1">
              <a:latin typeface="Times New Roman"/>
            </a:endParaRPr>
          </a:p>
        </p:txBody>
      </p:sp>
      <p:sp>
        <p:nvSpPr>
          <p:cNvPr id="29" name="PlaceHolder 3"/>
          <p:cNvSpPr>
            <a:spLocks noGrp="1"/>
          </p:cNvSpPr>
          <p:nvPr>
            <p:ph type="ftr" idx="2"/>
          </p:nvPr>
        </p:nvSpPr>
        <p:spPr bwMode="auto">
          <a:xfrm>
            <a:off x="2589120" y="6135840"/>
            <a:ext cx="7619760" cy="36468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defRPr/>
            </a:pPr>
            <a:r>
              <a:rPr lang="fr-FR" sz="1400" b="0" strike="noStrike" spc="-1">
                <a:latin typeface="Times New Roman"/>
              </a:rPr>
              <a:t>&lt;footer&gt;</a:t>
            </a:r>
            <a:endParaRPr/>
          </a:p>
        </p:txBody>
      </p:sp>
      <p:sp>
        <p:nvSpPr>
          <p:cNvPr id="30" name="Freeform 6"/>
          <p:cNvSpPr/>
          <p:nvPr/>
        </p:nvSpPr>
        <p:spPr bwMode="auto">
          <a:xfrm>
            <a:off x="0" y="4323960"/>
            <a:ext cx="1744200" cy="778320"/>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0">
            <a:noFill/>
          </a:ln>
        </p:spPr>
        <p:style>
          <a:lnRef idx="0">
            <a:srgbClr val="000000"/>
          </a:lnRef>
          <a:fillRef idx="0">
            <a:srgbClr val="000000"/>
          </a:fillRef>
          <a:effectRef idx="0">
            <a:srgbClr val="000000"/>
          </a:effectRef>
          <a:fontRef idx="minor"/>
        </p:style>
      </p:sp>
      <p:sp>
        <p:nvSpPr>
          <p:cNvPr id="31" name="PlaceHolder 4"/>
          <p:cNvSpPr>
            <a:spLocks noGrp="1"/>
          </p:cNvSpPr>
          <p:nvPr>
            <p:ph type="sldNum" idx="3"/>
          </p:nvPr>
        </p:nvSpPr>
        <p:spPr bwMode="auto">
          <a:xfrm>
            <a:off x="531720" y="4529520"/>
            <a:ext cx="779400" cy="364680"/>
          </a:xfrm>
          <a:prstGeom prst="rect">
            <a:avLst/>
          </a:prstGeom>
          <a:noFill/>
          <a:ln w="0">
            <a:noFill/>
          </a:ln>
        </p:spPr>
        <p:txBody>
          <a:bodyPr anchor="ctr">
            <a:noAutofit/>
          </a:bodyPr>
          <a:lstStyle>
            <a:lvl1pPr algn="r">
              <a:lnSpc>
                <a:spcPct val="100000"/>
              </a:lnSpc>
              <a:buNone/>
              <a:defRPr lang="en-US" sz="2000" b="0" strike="noStrike" spc="-1">
                <a:solidFill>
                  <a:srgbClr val="FEFFFF"/>
                </a:solidFill>
                <a:latin typeface="Century Gothic"/>
              </a:defRPr>
            </a:lvl1pPr>
          </a:lstStyle>
          <a:p>
            <a:pPr algn="r">
              <a:lnSpc>
                <a:spcPct val="100000"/>
              </a:lnSpc>
              <a:buNone/>
              <a:defRPr/>
            </a:pPr>
            <a:fld id="{159A237B-F23E-403B-B6DD-8452B58F2D92}" type="slidenum">
              <a:rPr lang="en-US" sz="2000" b="0" strike="noStrike" spc="-1">
                <a:solidFill>
                  <a:srgbClr val="FEFFFF"/>
                </a:solidFill>
                <a:latin typeface="Century Gothic"/>
              </a:rPr>
              <a:t>‹#›</a:t>
            </a:fld>
            <a:endParaRPr lang="fr-FR" sz="2000" b="0" strike="noStrike" spc="-1">
              <a:latin typeface="Times New Roman"/>
            </a:endParaRPr>
          </a:p>
        </p:txBody>
      </p:sp>
      <p:sp>
        <p:nvSpPr>
          <p:cNvPr id="32" name="PlaceHolder 5"/>
          <p:cNvSpPr>
            <a:spLocks noGrp="1"/>
          </p:cNvSpPr>
          <p:nvPr>
            <p:ph type="body"/>
          </p:nvPr>
        </p:nvSpPr>
        <p:spPr bwMode="auto">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a:buChar char=""/>
              <a:defRPr/>
            </a:pPr>
            <a:r>
              <a:rPr lang="en-US" sz="1800" b="0" strike="noStrike" spc="-1">
                <a:solidFill>
                  <a:srgbClr val="404040"/>
                </a:solidFill>
                <a:latin typeface="Century Gothic"/>
              </a:rPr>
              <a:t>Click to edit the outline text format</a:t>
            </a:r>
            <a:endParaRPr/>
          </a:p>
          <a:p>
            <a:pPr marL="864000" lvl="1" indent="-324000">
              <a:spcBef>
                <a:spcPts val="1134"/>
              </a:spcBef>
              <a:buClr>
                <a:srgbClr val="000000"/>
              </a:buClr>
              <a:buSzPct val="75000"/>
              <a:buFont typeface="Symbol"/>
              <a:buChar char=""/>
              <a:defRPr/>
            </a:pPr>
            <a:r>
              <a:rPr lang="en-US" sz="1400" b="0" strike="noStrike" spc="-1">
                <a:solidFill>
                  <a:srgbClr val="404040"/>
                </a:solidFill>
                <a:latin typeface="Century Gothic"/>
              </a:rPr>
              <a:t>Second Outline Level</a:t>
            </a:r>
            <a:endParaRPr/>
          </a:p>
          <a:p>
            <a:pPr marL="1296000" lvl="2" indent="-288000">
              <a:spcBef>
                <a:spcPts val="850"/>
              </a:spcBef>
              <a:buClr>
                <a:srgbClr val="000000"/>
              </a:buClr>
              <a:buSzPct val="45000"/>
              <a:buFont typeface="Wingdings"/>
              <a:buChar char=""/>
              <a:defRPr/>
            </a:pPr>
            <a:r>
              <a:rPr lang="en-US" sz="1200" b="0" strike="noStrike" spc="-1">
                <a:solidFill>
                  <a:srgbClr val="404040"/>
                </a:solidFill>
                <a:latin typeface="Century Gothic"/>
              </a:rPr>
              <a:t>Third Outline Level</a:t>
            </a:r>
            <a:endParaRPr/>
          </a:p>
          <a:p>
            <a:pPr marL="1728000" lvl="3" indent="-216000">
              <a:spcBef>
                <a:spcPts val="567"/>
              </a:spcBef>
              <a:buClr>
                <a:srgbClr val="000000"/>
              </a:buClr>
              <a:buSzPct val="75000"/>
              <a:buFont typeface="Symbol"/>
              <a:buChar char=""/>
              <a:defRPr/>
            </a:pPr>
            <a:r>
              <a:rPr lang="en-US" sz="1200" b="0" strike="noStrike" spc="-1">
                <a:solidFill>
                  <a:srgbClr val="404040"/>
                </a:solidFill>
                <a:latin typeface="Century Gothic"/>
              </a:rPr>
              <a:t>Fourth Outline Level</a:t>
            </a:r>
            <a:endParaRPr/>
          </a:p>
          <a:p>
            <a:pPr marL="2160000" lvl="4" indent="-216000">
              <a:spcBef>
                <a:spcPts val="283"/>
              </a:spcBef>
              <a:buClr>
                <a:srgbClr val="000000"/>
              </a:buClr>
              <a:buSzPct val="45000"/>
              <a:buFont typeface="Wingdings"/>
              <a:buChar char=""/>
              <a:defRPr/>
            </a:pPr>
            <a:r>
              <a:rPr lang="en-US" sz="2000" b="0" strike="noStrike" spc="-1">
                <a:solidFill>
                  <a:srgbClr val="404040"/>
                </a:solidFill>
                <a:latin typeface="Century Gothic"/>
              </a:rPr>
              <a:t>Fifth Outline Level</a:t>
            </a:r>
            <a:endParaRPr/>
          </a:p>
          <a:p>
            <a:pPr marL="2592000" lvl="5" indent="-216000">
              <a:spcBef>
                <a:spcPts val="283"/>
              </a:spcBef>
              <a:buClr>
                <a:srgbClr val="000000"/>
              </a:buClr>
              <a:buSzPct val="45000"/>
              <a:buFont typeface="Wingdings"/>
              <a:buChar char=""/>
              <a:defRPr/>
            </a:pPr>
            <a:r>
              <a:rPr lang="en-US" sz="2000" b="0" strike="noStrike" spc="-1">
                <a:solidFill>
                  <a:srgbClr val="404040"/>
                </a:solidFill>
                <a:latin typeface="Century Gothic"/>
              </a:rPr>
              <a:t>Sixth Outline Level</a:t>
            </a:r>
            <a:endParaRPr/>
          </a:p>
          <a:p>
            <a:pPr marL="3024000" lvl="6" indent="-216000">
              <a:spcBef>
                <a:spcPts val="283"/>
              </a:spcBef>
              <a:buClr>
                <a:srgbClr val="000000"/>
              </a:buClr>
              <a:buSzPct val="45000"/>
              <a:buFont typeface="Wingdings"/>
              <a:buChar char=""/>
              <a:defRPr/>
            </a:pPr>
            <a:r>
              <a:rPr lang="en-US" sz="2000" b="0" strike="noStrike" spc="-1">
                <a:solidFill>
                  <a:srgbClr val="404040"/>
                </a:solidFill>
                <a:latin typeface="Century Gothic"/>
              </a:rP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FE7C4"/>
            </a:gs>
          </a:gsLst>
          <a:path path="circle"/>
        </a:gradFill>
        <a:effectLst/>
      </p:bgPr>
    </p:bg>
    <p:spTree>
      <p:nvGrpSpPr>
        <p:cNvPr id="1" name=""/>
        <p:cNvGrpSpPr/>
        <p:nvPr/>
      </p:nvGrpSpPr>
      <p:grpSpPr bwMode="auto">
        <a:xfrm>
          <a:off x="0" y="0"/>
          <a:ext cx="0" cy="0"/>
          <a:chOff x="0" y="0"/>
          <a:chExt cx="0" cy="0"/>
        </a:xfrm>
      </p:grpSpPr>
      <p:grpSp>
        <p:nvGrpSpPr>
          <p:cNvPr id="69" name="Group 22"/>
          <p:cNvGrpSpPr/>
          <p:nvPr/>
        </p:nvGrpSpPr>
        <p:grpSpPr bwMode="auto">
          <a:xfrm>
            <a:off x="0" y="228600"/>
            <a:ext cx="2851200" cy="6638400"/>
            <a:chOff x="0" y="228600"/>
            <a:chExt cx="2851200" cy="6638400"/>
          </a:xfrm>
        </p:grpSpPr>
        <p:sp>
          <p:nvSpPr>
            <p:cNvPr id="70" name="Freeform 11"/>
            <p:cNvSpPr/>
            <p:nvPr/>
          </p:nvSpPr>
          <p:spPr bwMode="auto">
            <a:xfrm>
              <a:off x="0" y="2575080"/>
              <a:ext cx="100440" cy="62568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71" name="Freeform 12"/>
            <p:cNvSpPr/>
            <p:nvPr/>
          </p:nvSpPr>
          <p:spPr bwMode="auto">
            <a:xfrm>
              <a:off x="128520" y="3156480"/>
              <a:ext cx="646200" cy="2322000"/>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72" name="Freeform 13"/>
            <p:cNvSpPr/>
            <p:nvPr/>
          </p:nvSpPr>
          <p:spPr bwMode="auto">
            <a:xfrm>
              <a:off x="807120" y="5447160"/>
              <a:ext cx="609120" cy="1419840"/>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73" name="Freeform 14"/>
            <p:cNvSpPr/>
            <p:nvPr/>
          </p:nvSpPr>
          <p:spPr bwMode="auto">
            <a:xfrm>
              <a:off x="959760" y="6503760"/>
              <a:ext cx="171000" cy="363240"/>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74" name="Freeform 15"/>
            <p:cNvSpPr/>
            <p:nvPr/>
          </p:nvSpPr>
          <p:spPr bwMode="auto">
            <a:xfrm>
              <a:off x="100800" y="3201120"/>
              <a:ext cx="821520" cy="3328200"/>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75" name="Freeform 16"/>
            <p:cNvSpPr/>
            <p:nvPr/>
          </p:nvSpPr>
          <p:spPr bwMode="auto">
            <a:xfrm>
              <a:off x="22320" y="228600"/>
              <a:ext cx="105840" cy="2927519"/>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76" name="Freeform 17"/>
            <p:cNvSpPr/>
            <p:nvPr/>
          </p:nvSpPr>
          <p:spPr bwMode="auto">
            <a:xfrm>
              <a:off x="78120" y="2944080"/>
              <a:ext cx="77760" cy="493560"/>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77" name="Freeform 18"/>
            <p:cNvSpPr/>
            <p:nvPr/>
          </p:nvSpPr>
          <p:spPr bwMode="auto">
            <a:xfrm>
              <a:off x="769680" y="5478840"/>
              <a:ext cx="189719" cy="1024560"/>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78" name="Freeform 19"/>
            <p:cNvSpPr/>
            <p:nvPr/>
          </p:nvSpPr>
          <p:spPr bwMode="auto">
            <a:xfrm>
              <a:off x="775440" y="1398960"/>
              <a:ext cx="2075759" cy="404784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79" name="Freeform 20"/>
            <p:cNvSpPr/>
            <p:nvPr/>
          </p:nvSpPr>
          <p:spPr bwMode="auto">
            <a:xfrm>
              <a:off x="922680" y="6530039"/>
              <a:ext cx="161640" cy="336960"/>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80" name="Freeform 21"/>
            <p:cNvSpPr/>
            <p:nvPr/>
          </p:nvSpPr>
          <p:spPr bwMode="auto">
            <a:xfrm>
              <a:off x="769680" y="5359320"/>
              <a:ext cx="37080" cy="221400"/>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sp>
          <p:nvSpPr>
            <p:cNvPr id="81" name="Freeform 22"/>
            <p:cNvSpPr/>
            <p:nvPr/>
          </p:nvSpPr>
          <p:spPr bwMode="auto">
            <a:xfrm>
              <a:off x="849960" y="6244560"/>
              <a:ext cx="238320" cy="622080"/>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srgbClr val="000000"/>
            </a:lnRef>
            <a:fillRef idx="0">
              <a:srgbClr val="000000"/>
            </a:fillRef>
            <a:effectRef idx="0">
              <a:srgbClr val="000000"/>
            </a:effectRef>
            <a:fontRef idx="minor"/>
          </p:style>
        </p:sp>
      </p:grpSp>
      <p:grpSp>
        <p:nvGrpSpPr>
          <p:cNvPr id="82" name="Group 9"/>
          <p:cNvGrpSpPr/>
          <p:nvPr/>
        </p:nvGrpSpPr>
        <p:grpSpPr bwMode="auto">
          <a:xfrm>
            <a:off x="27360" y="-720"/>
            <a:ext cx="2356200" cy="6853680"/>
            <a:chOff x="27360" y="-720"/>
            <a:chExt cx="2356200" cy="6853680"/>
          </a:xfrm>
        </p:grpSpPr>
        <p:sp>
          <p:nvSpPr>
            <p:cNvPr id="83" name="Freeform 27"/>
            <p:cNvSpPr/>
            <p:nvPr/>
          </p:nvSpPr>
          <p:spPr bwMode="auto">
            <a:xfrm>
              <a:off x="27360" y="-720"/>
              <a:ext cx="493920" cy="4400640"/>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84" name="Freeform 28"/>
            <p:cNvSpPr/>
            <p:nvPr/>
          </p:nvSpPr>
          <p:spPr bwMode="auto">
            <a:xfrm>
              <a:off x="550440" y="4316400"/>
              <a:ext cx="423000" cy="1580400"/>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85" name="Freeform 29"/>
            <p:cNvSpPr/>
            <p:nvPr/>
          </p:nvSpPr>
          <p:spPr bwMode="auto">
            <a:xfrm>
              <a:off x="1006200" y="5862600"/>
              <a:ext cx="430560" cy="990360"/>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86" name="Freeform 30"/>
            <p:cNvSpPr/>
            <p:nvPr/>
          </p:nvSpPr>
          <p:spPr bwMode="auto">
            <a:xfrm>
              <a:off x="521640" y="4364280"/>
              <a:ext cx="551520" cy="2235600"/>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87" name="Freeform 31"/>
            <p:cNvSpPr/>
            <p:nvPr/>
          </p:nvSpPr>
          <p:spPr bwMode="auto">
            <a:xfrm>
              <a:off x="468000" y="1289160"/>
              <a:ext cx="173880" cy="302688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88" name="Freeform 32"/>
            <p:cNvSpPr/>
            <p:nvPr/>
          </p:nvSpPr>
          <p:spPr bwMode="auto">
            <a:xfrm>
              <a:off x="1111680" y="6571440"/>
              <a:ext cx="133920" cy="281160"/>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89" name="Freeform 33"/>
            <p:cNvSpPr/>
            <p:nvPr/>
          </p:nvSpPr>
          <p:spPr bwMode="auto">
            <a:xfrm>
              <a:off x="502560" y="4107600"/>
              <a:ext cx="82080" cy="511200"/>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90" name="Freeform 34"/>
            <p:cNvSpPr/>
            <p:nvPr/>
          </p:nvSpPr>
          <p:spPr bwMode="auto">
            <a:xfrm>
              <a:off x="973800" y="3145680"/>
              <a:ext cx="1409759" cy="2716560"/>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91" name="Freeform 35"/>
            <p:cNvSpPr/>
            <p:nvPr/>
          </p:nvSpPr>
          <p:spPr bwMode="auto">
            <a:xfrm>
              <a:off x="1073520" y="6600240"/>
              <a:ext cx="120240" cy="252719"/>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92" name="Freeform 36"/>
            <p:cNvSpPr/>
            <p:nvPr/>
          </p:nvSpPr>
          <p:spPr bwMode="auto">
            <a:xfrm>
              <a:off x="973800" y="5897160"/>
              <a:ext cx="137520" cy="67392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93" name="Freeform 37"/>
            <p:cNvSpPr/>
            <p:nvPr/>
          </p:nvSpPr>
          <p:spPr bwMode="auto">
            <a:xfrm>
              <a:off x="973800" y="5772600"/>
              <a:ext cx="37800" cy="227520"/>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srgbClr val="000000"/>
            </a:lnRef>
            <a:fillRef idx="0">
              <a:srgbClr val="000000"/>
            </a:fillRef>
            <a:effectRef idx="0">
              <a:srgbClr val="000000"/>
            </a:effectRef>
            <a:fontRef idx="minor"/>
          </p:style>
        </p:sp>
        <p:sp>
          <p:nvSpPr>
            <p:cNvPr id="94" name="Freeform 38"/>
            <p:cNvSpPr/>
            <p:nvPr/>
          </p:nvSpPr>
          <p:spPr bwMode="auto">
            <a:xfrm>
              <a:off x="1006200" y="6322680"/>
              <a:ext cx="210240" cy="530280"/>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srgbClr val="000000"/>
            </a:lnRef>
            <a:fillRef idx="0">
              <a:srgbClr val="000000"/>
            </a:fillRef>
            <a:effectRef idx="0">
              <a:srgbClr val="000000"/>
            </a:effectRef>
            <a:fontRef idx="minor"/>
          </p:style>
        </p:sp>
      </p:grpSp>
      <p:sp>
        <p:nvSpPr>
          <p:cNvPr id="95" name="Rectangle 6"/>
          <p:cNvSpPr/>
          <p:nvPr/>
        </p:nvSpPr>
        <p:spPr bwMode="auto">
          <a:xfrm>
            <a:off x="0" y="0"/>
            <a:ext cx="182520" cy="6857640"/>
          </a:xfrm>
          <a:prstGeom prst="rect">
            <a:avLst/>
          </a:prstGeom>
          <a:solidFill>
            <a:schemeClr val="tx2"/>
          </a:solidFill>
          <a:ln>
            <a:noFill/>
          </a:ln>
          <a:effectLst>
            <a:outerShdw blurRad="38160" dist="25560" dir="5400000" rotWithShape="0">
              <a:srgbClr val="000000">
                <a:alpha val="25000"/>
              </a:srgbClr>
            </a:outerShdw>
          </a:effectLst>
        </p:spPr>
        <p:style>
          <a:lnRef idx="1">
            <a:schemeClr val="accent1"/>
          </a:lnRef>
          <a:fillRef idx="3">
            <a:schemeClr val="accent1"/>
          </a:fillRef>
          <a:effectRef idx="2">
            <a:schemeClr val="accent1"/>
          </a:effectRef>
          <a:fontRef idx="minor"/>
        </p:style>
      </p:sp>
      <p:sp>
        <p:nvSpPr>
          <p:cNvPr id="96" name="PlaceHolder 1"/>
          <p:cNvSpPr>
            <a:spLocks noGrp="1"/>
          </p:cNvSpPr>
          <p:nvPr>
            <p:ph type="title"/>
          </p:nvPr>
        </p:nvSpPr>
        <p:spPr bwMode="auto">
          <a:xfrm>
            <a:off x="2593080" y="624240"/>
            <a:ext cx="8911440" cy="1280520"/>
          </a:xfrm>
          <a:prstGeom prst="rect">
            <a:avLst/>
          </a:prstGeom>
          <a:noFill/>
          <a:ln w="0">
            <a:noFill/>
          </a:ln>
        </p:spPr>
        <p:txBody>
          <a:bodyPr anchor="t">
            <a:noAutofit/>
          </a:bodyPr>
          <a:lstStyle/>
          <a:p>
            <a:pPr>
              <a:lnSpc>
                <a:spcPct val="100000"/>
              </a:lnSpc>
              <a:buNone/>
              <a:defRPr/>
            </a:pPr>
            <a:r>
              <a:rPr lang="fr-FR" sz="3600" b="0" strike="noStrike" spc="-1">
                <a:solidFill>
                  <a:srgbClr val="262626"/>
                </a:solidFill>
                <a:latin typeface="Century Gothic"/>
              </a:rPr>
              <a:t>Modifiez le style du titre</a:t>
            </a:r>
            <a:endParaRPr lang="en-US" sz="3600" b="0" strike="noStrike" spc="-1">
              <a:solidFill>
                <a:srgbClr val="000000"/>
              </a:solidFill>
              <a:latin typeface="Century Gothic"/>
            </a:endParaRPr>
          </a:p>
        </p:txBody>
      </p:sp>
      <p:sp>
        <p:nvSpPr>
          <p:cNvPr id="97" name="PlaceHolder 2"/>
          <p:cNvSpPr>
            <a:spLocks noGrp="1"/>
          </p:cNvSpPr>
          <p:nvPr>
            <p:ph type="body"/>
          </p:nvPr>
        </p:nvSpPr>
        <p:spPr bwMode="auto">
          <a:xfrm>
            <a:off x="2589120" y="2133720"/>
            <a:ext cx="8915040" cy="3777120"/>
          </a:xfrm>
          <a:prstGeom prst="rect">
            <a:avLst/>
          </a:prstGeom>
          <a:noFill/>
          <a:ln w="0">
            <a:noFill/>
          </a:ln>
        </p:spPr>
        <p:txBody>
          <a:bodyPr anchor="t">
            <a:noAutofit/>
          </a:bodyPr>
          <a:lstStyle/>
          <a:p>
            <a:pPr marL="343080" indent="-343080">
              <a:lnSpc>
                <a:spcPct val="100000"/>
              </a:lnSpc>
              <a:spcBef>
                <a:spcPts val="1001"/>
              </a:spcBef>
              <a:buClr>
                <a:srgbClr val="A53010"/>
              </a:buClr>
              <a:buFont typeface="Wingdings 3"/>
              <a:buChar char=""/>
              <a:defRPr/>
            </a:pPr>
            <a:r>
              <a:rPr lang="fr-FR" sz="1800" b="0" strike="noStrike" spc="-1">
                <a:solidFill>
                  <a:srgbClr val="404040"/>
                </a:solidFill>
                <a:latin typeface="Century Gothic"/>
              </a:rPr>
              <a:t>Modifiez les styles du texte du masque</a:t>
            </a:r>
            <a:endParaRPr lang="en-US" sz="1800" b="0" strike="noStrike" spc="-1">
              <a:solidFill>
                <a:srgbClr val="404040"/>
              </a:solidFill>
              <a:latin typeface="Century Gothic"/>
            </a:endParaRPr>
          </a:p>
          <a:p>
            <a:pPr marL="743040" lvl="1" indent="-285840">
              <a:lnSpc>
                <a:spcPct val="100000"/>
              </a:lnSpc>
              <a:spcBef>
                <a:spcPts val="1001"/>
              </a:spcBef>
              <a:buClr>
                <a:srgbClr val="A53010"/>
              </a:buClr>
              <a:buFont typeface="Wingdings 3"/>
              <a:buChar char=""/>
              <a:defRPr/>
            </a:pPr>
            <a:r>
              <a:rPr lang="fr-FR" sz="1600" b="0" strike="noStrike" spc="-1">
                <a:solidFill>
                  <a:srgbClr val="404040"/>
                </a:solidFill>
                <a:latin typeface="Century Gothic"/>
              </a:rPr>
              <a:t>Deuxième niveau</a:t>
            </a:r>
            <a:endParaRPr lang="en-US" sz="1600" b="0" strike="noStrike" spc="-1">
              <a:solidFill>
                <a:srgbClr val="404040"/>
              </a:solidFill>
              <a:latin typeface="Century Gothic"/>
            </a:endParaRPr>
          </a:p>
          <a:p>
            <a:pPr marL="1143000" lvl="2" indent="-228600">
              <a:lnSpc>
                <a:spcPct val="100000"/>
              </a:lnSpc>
              <a:spcBef>
                <a:spcPts val="1001"/>
              </a:spcBef>
              <a:buClr>
                <a:srgbClr val="A53010"/>
              </a:buClr>
              <a:buFont typeface="Wingdings 3"/>
              <a:buChar char=""/>
              <a:defRPr/>
            </a:pPr>
            <a:r>
              <a:rPr lang="fr-FR" sz="1400" b="0" strike="noStrike" spc="-1">
                <a:solidFill>
                  <a:srgbClr val="404040"/>
                </a:solidFill>
                <a:latin typeface="Century Gothic"/>
              </a:rPr>
              <a:t>Troisième niveau</a:t>
            </a:r>
            <a:endParaRPr lang="en-US" sz="1400" b="0" strike="noStrike" spc="-1">
              <a:solidFill>
                <a:srgbClr val="404040"/>
              </a:solidFill>
              <a:latin typeface="Century Gothic"/>
            </a:endParaRPr>
          </a:p>
          <a:p>
            <a:pPr marL="1600200" lvl="3" indent="-228600">
              <a:lnSpc>
                <a:spcPct val="100000"/>
              </a:lnSpc>
              <a:spcBef>
                <a:spcPts val="1001"/>
              </a:spcBef>
              <a:buClr>
                <a:srgbClr val="A53010"/>
              </a:buClr>
              <a:buFont typeface="Wingdings 3"/>
              <a:buChar char=""/>
              <a:defRPr/>
            </a:pPr>
            <a:r>
              <a:rPr lang="fr-FR" sz="1200" b="0" strike="noStrike" spc="-1">
                <a:solidFill>
                  <a:srgbClr val="404040"/>
                </a:solidFill>
                <a:latin typeface="Century Gothic"/>
              </a:rPr>
              <a:t>Quatrième niveau</a:t>
            </a:r>
            <a:endParaRPr lang="en-US" sz="1200" b="0" strike="noStrike" spc="-1">
              <a:solidFill>
                <a:srgbClr val="404040"/>
              </a:solidFill>
              <a:latin typeface="Century Gothic"/>
            </a:endParaRPr>
          </a:p>
          <a:p>
            <a:pPr marL="2057400" lvl="4" indent="-228600">
              <a:lnSpc>
                <a:spcPct val="100000"/>
              </a:lnSpc>
              <a:spcBef>
                <a:spcPts val="1001"/>
              </a:spcBef>
              <a:buClr>
                <a:srgbClr val="A53010"/>
              </a:buClr>
              <a:buFont typeface="Wingdings 3"/>
              <a:buChar char=""/>
              <a:defRPr/>
            </a:pPr>
            <a:r>
              <a:rPr lang="fr-FR" sz="1200" b="0" strike="noStrike" spc="-1">
                <a:solidFill>
                  <a:srgbClr val="404040"/>
                </a:solidFill>
                <a:latin typeface="Century Gothic"/>
              </a:rPr>
              <a:t>Cinquième niveau</a:t>
            </a:r>
            <a:endParaRPr lang="en-US" sz="1200" b="0" strike="noStrike" spc="-1">
              <a:solidFill>
                <a:srgbClr val="404040"/>
              </a:solidFill>
              <a:latin typeface="Century Gothic"/>
            </a:endParaRPr>
          </a:p>
        </p:txBody>
      </p:sp>
      <p:sp>
        <p:nvSpPr>
          <p:cNvPr id="98" name="PlaceHolder 3"/>
          <p:cNvSpPr>
            <a:spLocks noGrp="1"/>
          </p:cNvSpPr>
          <p:nvPr>
            <p:ph type="dt" idx="4"/>
          </p:nvPr>
        </p:nvSpPr>
        <p:spPr bwMode="auto">
          <a:xfrm>
            <a:off x="10361520" y="6130440"/>
            <a:ext cx="1145880" cy="370080"/>
          </a:xfrm>
          <a:prstGeom prst="rect">
            <a:avLst/>
          </a:prstGeom>
          <a:noFill/>
          <a:ln w="0">
            <a:noFill/>
          </a:ln>
        </p:spPr>
        <p:txBody>
          <a:bodyPr anchor="ctr">
            <a:noAutofit/>
          </a:bodyPr>
          <a:lstStyle>
            <a:lvl1pPr algn="r">
              <a:lnSpc>
                <a:spcPct val="100000"/>
              </a:lnSpc>
              <a:buNone/>
              <a:defRPr lang="en-US" sz="900" b="0" strike="noStrike" spc="-1">
                <a:solidFill>
                  <a:srgbClr val="8B8B8B"/>
                </a:solidFill>
                <a:latin typeface="Century Gothic"/>
              </a:defRPr>
            </a:lvl1pPr>
          </a:lstStyle>
          <a:p>
            <a:pPr algn="r">
              <a:lnSpc>
                <a:spcPct val="100000"/>
              </a:lnSpc>
              <a:buNone/>
              <a:defRPr/>
            </a:pPr>
            <a:r>
              <a:rPr lang="en-US" sz="900" b="0" strike="noStrike" spc="-1">
                <a:solidFill>
                  <a:srgbClr val="8B8B8B"/>
                </a:solidFill>
                <a:latin typeface="Century Gothic"/>
              </a:rPr>
              <a:t>&lt;date/time&gt;</a:t>
            </a:r>
            <a:endParaRPr lang="fr-FR" sz="900" b="0" strike="noStrike" spc="-1">
              <a:latin typeface="Times New Roman"/>
            </a:endParaRPr>
          </a:p>
        </p:txBody>
      </p:sp>
      <p:sp>
        <p:nvSpPr>
          <p:cNvPr id="99" name="PlaceHolder 4"/>
          <p:cNvSpPr>
            <a:spLocks noGrp="1"/>
          </p:cNvSpPr>
          <p:nvPr>
            <p:ph type="ftr" idx="5"/>
          </p:nvPr>
        </p:nvSpPr>
        <p:spPr bwMode="auto">
          <a:xfrm>
            <a:off x="2589120" y="6135840"/>
            <a:ext cx="7619760" cy="36468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defRPr/>
            </a:pPr>
            <a:r>
              <a:rPr lang="fr-FR" sz="1400" b="0" strike="noStrike" spc="-1">
                <a:latin typeface="Times New Roman"/>
              </a:rPr>
              <a:t>&lt;footer&gt;</a:t>
            </a:r>
            <a:endParaRPr/>
          </a:p>
        </p:txBody>
      </p:sp>
      <p:sp>
        <p:nvSpPr>
          <p:cNvPr id="100" name="Freeform 11"/>
          <p:cNvSpPr/>
          <p:nvPr/>
        </p:nvSpPr>
        <p:spPr bwMode="auto">
          <a:xfrm flipV="1">
            <a:off x="-3960" y="713879"/>
            <a:ext cx="1588320" cy="50688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srgbClr val="000000"/>
          </a:lnRef>
          <a:fillRef idx="0">
            <a:srgbClr val="000000"/>
          </a:fillRef>
          <a:effectRef idx="0">
            <a:srgbClr val="000000"/>
          </a:effectRef>
          <a:fontRef idx="minor"/>
        </p:style>
      </p:sp>
      <p:sp>
        <p:nvSpPr>
          <p:cNvPr id="101" name="PlaceHolder 5"/>
          <p:cNvSpPr>
            <a:spLocks noGrp="1"/>
          </p:cNvSpPr>
          <p:nvPr>
            <p:ph type="sldNum" idx="6"/>
          </p:nvPr>
        </p:nvSpPr>
        <p:spPr bwMode="auto">
          <a:xfrm>
            <a:off x="531720" y="787680"/>
            <a:ext cx="779400" cy="364680"/>
          </a:xfrm>
          <a:prstGeom prst="rect">
            <a:avLst/>
          </a:prstGeom>
          <a:noFill/>
          <a:ln w="0">
            <a:noFill/>
          </a:ln>
        </p:spPr>
        <p:txBody>
          <a:bodyPr anchor="ctr">
            <a:noAutofit/>
          </a:bodyPr>
          <a:lstStyle>
            <a:lvl1pPr algn="r">
              <a:lnSpc>
                <a:spcPct val="100000"/>
              </a:lnSpc>
              <a:buNone/>
              <a:defRPr lang="en-US" sz="2000" b="0" strike="noStrike" spc="-1">
                <a:solidFill>
                  <a:srgbClr val="FEFFFF"/>
                </a:solidFill>
                <a:latin typeface="Century Gothic"/>
              </a:defRPr>
            </a:lvl1pPr>
          </a:lstStyle>
          <a:p>
            <a:pPr algn="r">
              <a:lnSpc>
                <a:spcPct val="100000"/>
              </a:lnSpc>
              <a:buNone/>
              <a:defRPr/>
            </a:pPr>
            <a:fld id="{541DCF26-9E96-48B3-BFC2-046DD1B4B703}" type="slidenum">
              <a:rPr lang="en-US" sz="2000" b="0" strike="noStrike" spc="-1">
                <a:solidFill>
                  <a:srgbClr val="FEFFFF"/>
                </a:solidFill>
                <a:latin typeface="Century Gothic"/>
              </a:rPr>
              <a:t>‹#›</a:t>
            </a:fld>
            <a:endParaRPr lang="fr-FR" sz="20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1.png"/><Relationship Id="rId7" Type="http://schemas.openxmlformats.org/officeDocument/2006/relationships/image" Target="../media/image41.png"/><Relationship Id="rId2"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3.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63.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49.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3" Type="http://schemas.openxmlformats.org/officeDocument/2006/relationships/image" Target="../media/image18.png"/><Relationship Id="rId7" Type="http://schemas.openxmlformats.org/officeDocument/2006/relationships/image" Target="../media/image22.jpg"/><Relationship Id="rId12"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12" name="Image 3"/>
          <p:cNvPicPr/>
          <p:nvPr/>
        </p:nvPicPr>
        <p:blipFill>
          <a:blip r:embed="rId2"/>
          <a:stretch/>
        </p:blipFill>
        <p:spPr bwMode="auto">
          <a:xfrm>
            <a:off x="4789080" y="1663560"/>
            <a:ext cx="4192560" cy="2377440"/>
          </a:xfrm>
          <a:prstGeom prst="rect">
            <a:avLst/>
          </a:prstGeom>
          <a:ln w="0">
            <a:noFill/>
          </a:ln>
        </p:spPr>
      </p:pic>
      <p:sp>
        <p:nvSpPr>
          <p:cNvPr id="213" name="PlaceHolder 1"/>
          <p:cNvSpPr>
            <a:spLocks noGrp="1"/>
          </p:cNvSpPr>
          <p:nvPr>
            <p:ph type="title"/>
          </p:nvPr>
        </p:nvSpPr>
        <p:spPr bwMode="auto">
          <a:xfrm>
            <a:off x="1979640" y="9720"/>
            <a:ext cx="9511920" cy="918360"/>
          </a:xfrm>
          <a:prstGeom prst="rect">
            <a:avLst/>
          </a:prstGeom>
          <a:noFill/>
          <a:ln w="0">
            <a:noFill/>
          </a:ln>
        </p:spPr>
        <p:txBody>
          <a:bodyPr anchor="b">
            <a:normAutofit/>
          </a:bodyPr>
          <a:lstStyle/>
          <a:p>
            <a:pPr>
              <a:lnSpc>
                <a:spcPct val="100000"/>
              </a:lnSpc>
              <a:buNone/>
              <a:defRPr/>
            </a:pPr>
            <a:r>
              <a:rPr lang="fr-FR" sz="2800" b="1" strike="noStrike" spc="-1">
                <a:solidFill>
                  <a:srgbClr val="262626"/>
                </a:solidFill>
                <a:latin typeface="Century Gothic"/>
              </a:rPr>
              <a:t> 	   Influence du milieu urbain sur la biodiversité-</a:t>
            </a:r>
            <a:br>
              <a:rPr sz="2800"/>
            </a:br>
            <a:r>
              <a:rPr lang="fr-FR" sz="2800" b="1" strike="noStrike" spc="-1">
                <a:solidFill>
                  <a:srgbClr val="262626"/>
                </a:solidFill>
                <a:latin typeface="Century Gothic"/>
              </a:rPr>
              <a:t>étude facilitée grâce à l'utilisation du langage Python</a:t>
            </a:r>
            <a:endParaRPr lang="en-US" sz="2800" b="0" strike="noStrike" spc="-1">
              <a:solidFill>
                <a:srgbClr val="000000"/>
              </a:solidFill>
              <a:latin typeface="Century Gothic"/>
            </a:endParaRPr>
          </a:p>
        </p:txBody>
      </p:sp>
      <p:sp>
        <p:nvSpPr>
          <p:cNvPr id="214" name="PlaceHolder 2"/>
          <p:cNvSpPr>
            <a:spLocks noGrp="1"/>
          </p:cNvSpPr>
          <p:nvPr>
            <p:ph type="subTitle"/>
          </p:nvPr>
        </p:nvSpPr>
        <p:spPr bwMode="auto">
          <a:xfrm>
            <a:off x="0" y="6269660"/>
            <a:ext cx="12192000" cy="231480"/>
          </a:xfrm>
          <a:prstGeom prst="rect">
            <a:avLst/>
          </a:prstGeom>
          <a:noFill/>
          <a:ln w="0">
            <a:noFill/>
          </a:ln>
        </p:spPr>
        <p:txBody>
          <a:bodyPr anchor="t">
            <a:normAutofit fontScale="92500" lnSpcReduction="20000"/>
          </a:bodyPr>
          <a:lstStyle/>
          <a:p>
            <a:pPr algn="ctr">
              <a:lnSpc>
                <a:spcPct val="100000"/>
              </a:lnSpc>
              <a:spcBef>
                <a:spcPts val="1001"/>
              </a:spcBef>
              <a:buNone/>
              <a:tabLst>
                <a:tab pos="0" algn="l"/>
              </a:tabLst>
              <a:defRPr/>
            </a:pPr>
            <a:r>
              <a:rPr lang="fr-FR" sz="1800" b="1" strike="noStrike" spc="-1">
                <a:solidFill>
                  <a:srgbClr val="595959"/>
                </a:solidFill>
                <a:latin typeface="Century Gothic"/>
              </a:rPr>
              <a:t>Lauriane Kuhn &amp; Sylvie Massemin</a:t>
            </a:r>
            <a:endParaRPr lang="fr-FR" sz="1800" b="0" strike="noStrike" spc="-1">
              <a:latin typeface="Arial"/>
            </a:endParaRPr>
          </a:p>
        </p:txBody>
      </p:sp>
      <p:pic>
        <p:nvPicPr>
          <p:cNvPr id="215" name="Picture 2" descr="Les tours végétales en milieu urbain - École branchée"/>
          <p:cNvPicPr/>
          <p:nvPr/>
        </p:nvPicPr>
        <p:blipFill>
          <a:blip r:embed="rId3"/>
          <a:stretch/>
        </p:blipFill>
        <p:spPr bwMode="auto">
          <a:xfrm>
            <a:off x="1829880" y="3303360"/>
            <a:ext cx="3902760" cy="2601720"/>
          </a:xfrm>
          <a:prstGeom prst="rect">
            <a:avLst/>
          </a:prstGeom>
          <a:ln w="0">
            <a:noFill/>
          </a:ln>
        </p:spPr>
      </p:pic>
      <p:pic>
        <p:nvPicPr>
          <p:cNvPr id="216" name="Image 4"/>
          <p:cNvPicPr/>
          <p:nvPr/>
        </p:nvPicPr>
        <p:blipFill>
          <a:blip r:embed="rId4"/>
          <a:stretch/>
        </p:blipFill>
        <p:spPr bwMode="auto">
          <a:xfrm>
            <a:off x="8352360" y="3653640"/>
            <a:ext cx="3460320" cy="2302560"/>
          </a:xfrm>
          <a:prstGeom prst="rect">
            <a:avLst/>
          </a:prstGeom>
          <a:ln w="0">
            <a:noFill/>
          </a:ln>
        </p:spPr>
      </p:pic>
      <p:sp>
        <p:nvSpPr>
          <p:cNvPr id="218" name="PlaceHolder 3"/>
          <p:cNvSpPr>
            <a:spLocks noGrp="1"/>
          </p:cNvSpPr>
          <p:nvPr>
            <p:ph type="sldNum" idx="13"/>
          </p:nvPr>
        </p:nvSpPr>
        <p:spPr bwMode="auto">
          <a:xfrm>
            <a:off x="491040" y="4500720"/>
            <a:ext cx="779400" cy="364680"/>
          </a:xfrm>
          <a:prstGeom prst="rect">
            <a:avLst/>
          </a:prstGeom>
          <a:noFill/>
          <a:ln w="0">
            <a:noFill/>
          </a:ln>
        </p:spPr>
        <p:txBody>
          <a:bodyPr anchor="ctr">
            <a:noAutofit/>
          </a:bodyPr>
          <a:lstStyle>
            <a:lvl1pPr algn="r">
              <a:lnSpc>
                <a:spcPct val="100000"/>
              </a:lnSpc>
              <a:buNone/>
              <a:defRPr lang="fr-FR" sz="2000" b="0" strike="noStrike" spc="-1">
                <a:solidFill>
                  <a:srgbClr val="FEFFFF"/>
                </a:solidFill>
                <a:latin typeface="Century Gothic"/>
              </a:defRPr>
            </a:lvl1pPr>
          </a:lstStyle>
          <a:p>
            <a:pPr algn="r">
              <a:lnSpc>
                <a:spcPct val="100000"/>
              </a:lnSpc>
              <a:buNone/>
              <a:defRPr/>
            </a:pPr>
            <a:r>
              <a:rPr lang="fr-FR" sz="2000" b="0" strike="noStrike" spc="-1">
                <a:solidFill>
                  <a:srgbClr val="FEFFFF"/>
                </a:solidFill>
                <a:latin typeface="Century Gothic"/>
              </a:rPr>
              <a:t>1</a:t>
            </a:r>
            <a:endParaRPr lang="fr-FR" sz="2000" b="0" strike="noStrike" spc="-1">
              <a:latin typeface="Times New Roman"/>
            </a:endParaRPr>
          </a:p>
        </p:txBody>
      </p:sp>
      <p:pic>
        <p:nvPicPr>
          <p:cNvPr id="219" name="Image 5"/>
          <p:cNvPicPr/>
          <p:nvPr/>
        </p:nvPicPr>
        <p:blipFill>
          <a:blip r:embed="rId5"/>
          <a:stretch/>
        </p:blipFill>
        <p:spPr bwMode="auto">
          <a:xfrm>
            <a:off x="274707" y="1166845"/>
            <a:ext cx="2025000" cy="734760"/>
          </a:xfrm>
          <a:prstGeom prst="rect">
            <a:avLst/>
          </a:prstGeom>
          <a:ln w="0">
            <a:noFill/>
          </a:ln>
        </p:spPr>
      </p:pic>
      <p:sp>
        <p:nvSpPr>
          <p:cNvPr id="13"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pic>
        <p:nvPicPr>
          <p:cNvPr id="9" name="Image 8"/>
          <p:cNvPicPr>
            <a:picLocks noChangeAspect="1"/>
          </p:cNvPicPr>
          <p:nvPr/>
        </p:nvPicPr>
        <p:blipFill>
          <a:blip r:embed="rId6"/>
          <a:stretch/>
        </p:blipFill>
        <p:spPr bwMode="auto">
          <a:xfrm>
            <a:off x="9472159" y="1505151"/>
            <a:ext cx="2447681" cy="890956"/>
          </a:xfrm>
          <a:prstGeom prst="rect">
            <a:avLst/>
          </a:prstGeom>
        </p:spPr>
      </p:pic>
      <p:pic>
        <p:nvPicPr>
          <p:cNvPr id="11" name="Image 10"/>
          <p:cNvPicPr>
            <a:picLocks noChangeAspect="1"/>
          </p:cNvPicPr>
          <p:nvPr/>
        </p:nvPicPr>
        <p:blipFill>
          <a:blip r:embed="rId7"/>
          <a:stretch/>
        </p:blipFill>
        <p:spPr bwMode="auto">
          <a:xfrm>
            <a:off x="10081453" y="2512213"/>
            <a:ext cx="1229092" cy="845001"/>
          </a:xfrm>
          <a:prstGeom prst="rect">
            <a:avLst/>
          </a:prstGeom>
        </p:spPr>
      </p:pic>
      <p:pic>
        <p:nvPicPr>
          <p:cNvPr id="1026" name="Image 2">
            <a:extLst>
              <a:ext uri="{FF2B5EF4-FFF2-40B4-BE49-F238E27FC236}">
                <a16:creationId xmlns:a16="http://schemas.microsoft.com/office/drawing/2014/main" id="{8EA5E07E-839A-47A5-AEB6-5E8F3B9B99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919" y="2026746"/>
            <a:ext cx="1978322" cy="130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tangle 1"/>
          <p:cNvSpPr/>
          <p:nvPr/>
        </p:nvSpPr>
        <p:spPr bwMode="auto">
          <a:xfrm>
            <a:off x="1608120" y="2273300"/>
            <a:ext cx="4109040" cy="391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26" name="PlaceHolder 1"/>
          <p:cNvSpPr>
            <a:spLocks noGrp="1"/>
          </p:cNvSpPr>
          <p:nvPr>
            <p:ph type="sldNum" idx="21"/>
          </p:nvPr>
        </p:nvSpPr>
        <p:spPr bwMode="auto">
          <a:xfrm>
            <a:off x="531720" y="787680"/>
            <a:ext cx="779400" cy="364680"/>
          </a:xfrm>
          <a:prstGeom prst="rect">
            <a:avLst/>
          </a:prstGeom>
          <a:noFill/>
          <a:ln w="0">
            <a:noFill/>
          </a:ln>
        </p:spPr>
        <p:txBody>
          <a:bodyPr anchor="ctr">
            <a:noAutofit/>
          </a:bodyPr>
          <a:lstStyle>
            <a:lvl1pPr algn="r">
              <a:lnSpc>
                <a:spcPct val="100000"/>
              </a:lnSpc>
              <a:buNone/>
              <a:defRPr lang="fr-FR" sz="2000" b="0" strike="noStrike" spc="-1">
                <a:solidFill>
                  <a:srgbClr val="FEFFFF"/>
                </a:solidFill>
                <a:latin typeface="Century Gothic"/>
              </a:defRPr>
            </a:lvl1pPr>
          </a:lstStyle>
          <a:p>
            <a:pPr algn="r">
              <a:lnSpc>
                <a:spcPct val="100000"/>
              </a:lnSpc>
              <a:buNone/>
              <a:defRPr/>
            </a:pPr>
            <a:r>
              <a:rPr lang="fr-FR" sz="2000" b="0" strike="noStrike" spc="-1">
                <a:solidFill>
                  <a:srgbClr val="FEFFFF"/>
                </a:solidFill>
                <a:latin typeface="Century Gothic"/>
              </a:rPr>
              <a:t>10</a:t>
            </a:r>
            <a:endParaRPr lang="fr-FR" sz="2000" b="0" strike="noStrike" spc="-1">
              <a:latin typeface="Times New Roman"/>
            </a:endParaRPr>
          </a:p>
        </p:txBody>
      </p:sp>
      <p:grpSp>
        <p:nvGrpSpPr>
          <p:cNvPr id="327" name="Groupe 163"/>
          <p:cNvGrpSpPr/>
          <p:nvPr/>
        </p:nvGrpSpPr>
        <p:grpSpPr bwMode="auto">
          <a:xfrm>
            <a:off x="1608120" y="2135060"/>
            <a:ext cx="4109040" cy="4034519"/>
            <a:chOff x="1608120" y="1919160"/>
            <a:chExt cx="4109040" cy="4034519"/>
          </a:xfrm>
        </p:grpSpPr>
        <p:pic>
          <p:nvPicPr>
            <p:cNvPr id="328" name="Image 146"/>
            <p:cNvPicPr/>
            <p:nvPr/>
          </p:nvPicPr>
          <p:blipFill>
            <a:blip r:embed="rId3"/>
            <a:stretch/>
          </p:blipFill>
          <p:spPr bwMode="auto">
            <a:xfrm>
              <a:off x="1629360" y="2179440"/>
              <a:ext cx="3836160" cy="3635640"/>
            </a:xfrm>
            <a:prstGeom prst="rect">
              <a:avLst/>
            </a:prstGeom>
            <a:ln w="0">
              <a:noFill/>
            </a:ln>
          </p:spPr>
        </p:pic>
        <p:sp>
          <p:nvSpPr>
            <p:cNvPr id="329" name="ZoneTexte 151"/>
            <p:cNvSpPr/>
            <p:nvPr/>
          </p:nvSpPr>
          <p:spPr bwMode="auto">
            <a:xfrm>
              <a:off x="2661480" y="5589720"/>
              <a:ext cx="737280" cy="363960"/>
            </a:xfrm>
            <a:prstGeom prst="rect">
              <a:avLst/>
            </a:prstGeom>
            <a:solidFill>
              <a:schemeClr val="bg1"/>
            </a:solidFill>
            <a:ln w="0">
              <a:noFill/>
            </a:ln>
          </p:spPr>
          <p:style>
            <a:lnRef idx="0">
              <a:srgbClr val="000000"/>
            </a:lnRef>
            <a:fillRef idx="0">
              <a:srgbClr val="000000"/>
            </a:fillRef>
            <a:effectRef idx="0">
              <a:srgbClr val="000000"/>
            </a:effectRef>
            <a:fontRef idx="minor"/>
          </p:style>
          <p:txBody>
            <a:bodyPr wrap="none" lIns="90000" tIns="45000" rIns="90000" bIns="45000" anchor="t">
              <a:spAutoFit/>
            </a:bodyPr>
            <a:lstStyle/>
            <a:p>
              <a:pPr>
                <a:lnSpc>
                  <a:spcPct val="100000"/>
                </a:lnSpc>
                <a:buNone/>
                <a:defRPr/>
              </a:pPr>
              <a:r>
                <a:rPr lang="fr-FR" sz="1800" b="0" strike="noStrike" spc="-1">
                  <a:solidFill>
                    <a:srgbClr val="000000"/>
                  </a:solidFill>
                  <a:latin typeface="Century Gothic"/>
                </a:rPr>
                <a:t>1 ans</a:t>
              </a:r>
              <a:endParaRPr lang="fr-FR" sz="1800" b="0" strike="noStrike" spc="-1">
                <a:latin typeface="Arial"/>
              </a:endParaRPr>
            </a:p>
          </p:txBody>
        </p:sp>
        <p:sp>
          <p:nvSpPr>
            <p:cNvPr id="330" name="ZoneTexte 152"/>
            <p:cNvSpPr/>
            <p:nvPr/>
          </p:nvSpPr>
          <p:spPr bwMode="auto">
            <a:xfrm>
              <a:off x="4067640" y="5579640"/>
              <a:ext cx="926280" cy="363960"/>
            </a:xfrm>
            <a:prstGeom prst="rect">
              <a:avLst/>
            </a:prstGeom>
            <a:solidFill>
              <a:schemeClr val="bg1"/>
            </a:solidFill>
            <a:ln w="0">
              <a:noFill/>
            </a:ln>
          </p:spPr>
          <p:style>
            <a:lnRef idx="0">
              <a:srgbClr val="000000"/>
            </a:lnRef>
            <a:fillRef idx="0">
              <a:srgbClr val="000000"/>
            </a:fillRef>
            <a:effectRef idx="0">
              <a:srgbClr val="000000"/>
            </a:effectRef>
            <a:fontRef idx="minor"/>
          </p:style>
          <p:txBody>
            <a:bodyPr wrap="none" lIns="90000" tIns="45000" rIns="90000" bIns="45000" anchor="t">
              <a:spAutoFit/>
            </a:bodyPr>
            <a:lstStyle/>
            <a:p>
              <a:pPr>
                <a:lnSpc>
                  <a:spcPct val="100000"/>
                </a:lnSpc>
                <a:buNone/>
                <a:defRPr/>
              </a:pPr>
              <a:r>
                <a:rPr lang="fr-FR" sz="1800" b="0" strike="noStrike" spc="-1">
                  <a:solidFill>
                    <a:srgbClr val="000000"/>
                  </a:solidFill>
                  <a:latin typeface="Century Gothic"/>
                </a:rPr>
                <a:t>≥ 2 ans</a:t>
              </a:r>
              <a:endParaRPr lang="fr-FR" sz="1800" b="0" strike="noStrike" spc="-1">
                <a:latin typeface="Arial"/>
              </a:endParaRPr>
            </a:p>
          </p:txBody>
        </p:sp>
        <p:sp>
          <p:nvSpPr>
            <p:cNvPr id="331" name="ZoneTexte 153"/>
            <p:cNvSpPr/>
            <p:nvPr/>
          </p:nvSpPr>
          <p:spPr bwMode="auto">
            <a:xfrm rot="16199999">
              <a:off x="56160" y="3928680"/>
              <a:ext cx="3467880" cy="363960"/>
            </a:xfrm>
            <a:prstGeom prst="rect">
              <a:avLst/>
            </a:prstGeom>
            <a:solidFill>
              <a:schemeClr val="bg1"/>
            </a:solid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1800" b="0" strike="noStrike" spc="-1">
                  <a:solidFill>
                    <a:srgbClr val="000000"/>
                  </a:solidFill>
                  <a:latin typeface="Century Gothic"/>
                </a:rPr>
                <a:t>Longueur télomères (kpb)</a:t>
              </a:r>
              <a:endParaRPr lang="fr-FR" sz="1800" b="0" strike="noStrike" spc="-1">
                <a:latin typeface="Arial"/>
              </a:endParaRPr>
            </a:p>
          </p:txBody>
        </p:sp>
        <p:sp>
          <p:nvSpPr>
            <p:cNvPr id="332" name="Rectangle 154"/>
            <p:cNvSpPr/>
            <p:nvPr/>
          </p:nvSpPr>
          <p:spPr bwMode="auto">
            <a:xfrm>
              <a:off x="4803120" y="1919160"/>
              <a:ext cx="914040" cy="914040"/>
            </a:xfrm>
            <a:prstGeom prst="rect">
              <a:avLst/>
            </a:prstGeom>
            <a:solidFill>
              <a:schemeClr val="bg1"/>
            </a:solidFill>
            <a:ln cap="rnd">
              <a:solidFill>
                <a:srgbClr val="FFFFFF"/>
              </a:solidFill>
              <a:round/>
            </a:ln>
          </p:spPr>
          <p:style>
            <a:lnRef idx="2">
              <a:schemeClr val="accent1">
                <a:shade val="50000"/>
              </a:schemeClr>
            </a:lnRef>
            <a:fillRef idx="1">
              <a:schemeClr val="accent1"/>
            </a:fillRef>
            <a:effectRef idx="0">
              <a:schemeClr val="accent1"/>
            </a:effectRef>
            <a:fontRef idx="minor"/>
          </p:style>
        </p:sp>
        <p:sp>
          <p:nvSpPr>
            <p:cNvPr id="333" name="ZoneTexte 155"/>
            <p:cNvSpPr/>
            <p:nvPr/>
          </p:nvSpPr>
          <p:spPr bwMode="auto">
            <a:xfrm>
              <a:off x="2308680" y="4813560"/>
              <a:ext cx="1091880" cy="63828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800" b="0" strike="noStrike" spc="-1">
                  <a:solidFill>
                    <a:srgbClr val="9ACD32"/>
                  </a:solidFill>
                  <a:latin typeface="Century Gothic"/>
                </a:rPr>
                <a:t>Forêt</a:t>
              </a:r>
              <a:endParaRPr lang="fr-FR" sz="1800" b="0" strike="noStrike" spc="-1">
                <a:latin typeface="Arial"/>
              </a:endParaRPr>
            </a:p>
            <a:p>
              <a:pPr>
                <a:lnSpc>
                  <a:spcPct val="100000"/>
                </a:lnSpc>
                <a:buNone/>
                <a:defRPr/>
              </a:pPr>
              <a:r>
                <a:rPr lang="fr-FR" sz="1800" b="0" strike="noStrike" spc="-1">
                  <a:solidFill>
                    <a:srgbClr val="7A7A7A"/>
                  </a:solidFill>
                  <a:latin typeface="Century Gothic"/>
                </a:rPr>
                <a:t>Ville</a:t>
              </a:r>
              <a:endParaRPr lang="fr-FR" sz="1800" b="0" strike="noStrike" spc="-1">
                <a:latin typeface="Arial"/>
              </a:endParaRPr>
            </a:p>
          </p:txBody>
        </p:sp>
        <p:sp>
          <p:nvSpPr>
            <p:cNvPr id="334" name="Connecteur droit 159"/>
            <p:cNvSpPr/>
            <p:nvPr/>
          </p:nvSpPr>
          <p:spPr bwMode="auto">
            <a:xfrm>
              <a:off x="2454120" y="2490480"/>
              <a:ext cx="1152000" cy="360"/>
            </a:xfrm>
            <a:prstGeom prst="line">
              <a:avLst/>
            </a:prstGeom>
            <a:ln w="19050" cap="rnd">
              <a:solidFill>
                <a:srgbClr val="000000"/>
              </a:solidFill>
              <a:round/>
            </a:ln>
          </p:spPr>
          <p:style>
            <a:lnRef idx="1">
              <a:schemeClr val="dk1"/>
            </a:lnRef>
            <a:fillRef idx="0">
              <a:schemeClr val="dk1"/>
            </a:fillRef>
            <a:effectRef idx="0">
              <a:schemeClr val="dk1"/>
            </a:effectRef>
            <a:fontRef idx="minor"/>
          </p:style>
        </p:sp>
        <p:sp>
          <p:nvSpPr>
            <p:cNvPr id="335" name="Connecteur droit 160"/>
            <p:cNvSpPr/>
            <p:nvPr/>
          </p:nvSpPr>
          <p:spPr bwMode="auto">
            <a:xfrm>
              <a:off x="3944880" y="2644560"/>
              <a:ext cx="1152000" cy="360"/>
            </a:xfrm>
            <a:prstGeom prst="line">
              <a:avLst/>
            </a:prstGeom>
            <a:ln w="19050" cap="rnd">
              <a:solidFill>
                <a:srgbClr val="000000"/>
              </a:solidFill>
              <a:round/>
            </a:ln>
          </p:spPr>
          <p:style>
            <a:lnRef idx="1">
              <a:schemeClr val="dk1"/>
            </a:lnRef>
            <a:fillRef idx="0">
              <a:schemeClr val="dk1"/>
            </a:fillRef>
            <a:effectRef idx="0">
              <a:schemeClr val="dk1"/>
            </a:effectRef>
            <a:fontRef idx="minor"/>
          </p:style>
        </p:sp>
        <p:sp>
          <p:nvSpPr>
            <p:cNvPr id="336" name="ZoneTexte 161"/>
            <p:cNvSpPr/>
            <p:nvPr/>
          </p:nvSpPr>
          <p:spPr bwMode="auto">
            <a:xfrm>
              <a:off x="2881440" y="2191680"/>
              <a:ext cx="390240" cy="3639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800" b="0" strike="noStrike" spc="-1">
                  <a:solidFill>
                    <a:srgbClr val="000000"/>
                  </a:solidFill>
                  <a:latin typeface="Century Gothic"/>
                </a:rPr>
                <a:t>*</a:t>
              </a:r>
              <a:endParaRPr lang="fr-FR" sz="1800" b="0" strike="noStrike" spc="-1">
                <a:latin typeface="Arial"/>
              </a:endParaRPr>
            </a:p>
          </p:txBody>
        </p:sp>
        <p:sp>
          <p:nvSpPr>
            <p:cNvPr id="337" name="ZoneTexte 162"/>
            <p:cNvSpPr/>
            <p:nvPr/>
          </p:nvSpPr>
          <p:spPr bwMode="auto">
            <a:xfrm>
              <a:off x="4404600" y="2376360"/>
              <a:ext cx="390240" cy="3639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800" b="0" strike="noStrike" spc="-1">
                  <a:solidFill>
                    <a:srgbClr val="000000"/>
                  </a:solidFill>
                  <a:latin typeface="Century Gothic"/>
                </a:rPr>
                <a:t>*</a:t>
              </a:r>
              <a:endParaRPr lang="fr-FR" sz="1800" b="0" strike="noStrike" spc="-1">
                <a:latin typeface="Arial"/>
              </a:endParaRPr>
            </a:p>
          </p:txBody>
        </p:sp>
      </p:grpSp>
      <p:sp>
        <p:nvSpPr>
          <p:cNvPr id="338" name="Image 165"/>
          <p:cNvSpPr/>
          <p:nvPr/>
        </p:nvSpPr>
        <p:spPr bwMode="auto">
          <a:xfrm>
            <a:off x="629821" y="1751590"/>
            <a:ext cx="1283400" cy="1283400"/>
          </a:xfrm>
          <a:prstGeom prst="ellipse">
            <a:avLst/>
          </a:prstGeom>
          <a:blipFill>
            <a:blip r:embed="rId4"/>
            <a:stretch/>
          </a:blipFill>
          <a:ln w="0">
            <a:noFill/>
          </a:ln>
        </p:spPr>
        <p:style>
          <a:lnRef idx="0">
            <a:srgbClr val="000000"/>
          </a:lnRef>
          <a:fillRef idx="0">
            <a:srgbClr val="000000"/>
          </a:fillRef>
          <a:effectRef idx="0">
            <a:srgbClr val="000000"/>
          </a:effectRef>
          <a:fontRef idx="minor"/>
        </p:style>
      </p:sp>
      <p:sp>
        <p:nvSpPr>
          <p:cNvPr id="346" name="ZoneTexte 2"/>
          <p:cNvSpPr/>
          <p:nvPr/>
        </p:nvSpPr>
        <p:spPr bwMode="auto">
          <a:xfrm>
            <a:off x="1601528" y="6190065"/>
            <a:ext cx="3052800" cy="2721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200" b="0" i="1" strike="noStrike" spc="-1">
                <a:solidFill>
                  <a:srgbClr val="000000"/>
                </a:solidFill>
                <a:latin typeface="Century Gothic"/>
              </a:rPr>
              <a:t>Ibáñez-Álamo et al., 2018</a:t>
            </a:r>
            <a:endParaRPr lang="fr-FR" sz="1200" b="0" strike="noStrike" spc="-1">
              <a:latin typeface="Arial"/>
            </a:endParaRPr>
          </a:p>
        </p:txBody>
      </p:sp>
      <p:sp>
        <p:nvSpPr>
          <p:cNvPr id="28" name="PlaceHolder 2"/>
          <p:cNvSpPr txBox="1"/>
          <p:nvPr/>
        </p:nvSpPr>
        <p:spPr bwMode="auto">
          <a:xfrm>
            <a:off x="0" y="2820"/>
            <a:ext cx="12192000" cy="1016280"/>
          </a:xfrm>
          <a:prstGeom prst="rect">
            <a:avLst/>
          </a:prstGeom>
          <a:noFill/>
          <a:ln w="0">
            <a:noFill/>
          </a:ln>
        </p:spPr>
        <p:txBody>
          <a:bodyPr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r>
              <a:rPr lang="fr-FR" sz="2800" b="1" spc="-1">
                <a:solidFill>
                  <a:srgbClr val="262626"/>
                </a:solidFill>
                <a:latin typeface="Century Gothic"/>
              </a:rPr>
              <a:t>	  Des divergences phénotypiques </a:t>
            </a:r>
            <a:br>
              <a:rPr lang="fr-FR" sz="2800"/>
            </a:br>
            <a:r>
              <a:rPr lang="fr-FR" sz="2800" b="1" spc="-1">
                <a:solidFill>
                  <a:srgbClr val="262626"/>
                </a:solidFill>
                <a:latin typeface="Century Gothic"/>
              </a:rPr>
              <a:t>entre les populations urbaines et forestières</a:t>
            </a:r>
            <a:endParaRPr lang="fr-FR" sz="2800" spc="-1">
              <a:solidFill>
                <a:srgbClr val="000000"/>
              </a:solidFill>
              <a:latin typeface="Century Gothic"/>
            </a:endParaRPr>
          </a:p>
        </p:txBody>
      </p:sp>
      <p:sp>
        <p:nvSpPr>
          <p:cNvPr id="29"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
        <p:nvSpPr>
          <p:cNvPr id="32" name="ZoneTexte 33"/>
          <p:cNvSpPr/>
          <p:nvPr/>
        </p:nvSpPr>
        <p:spPr bwMode="auto">
          <a:xfrm>
            <a:off x="866560" y="1275220"/>
            <a:ext cx="3381120" cy="504720"/>
          </a:xfrm>
          <a:prstGeom prst="roundRect">
            <a:avLst>
              <a:gd name="adj" fmla="val 16667"/>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marL="343080" indent="-343080">
              <a:lnSpc>
                <a:spcPct val="100000"/>
              </a:lnSpc>
              <a:buClr>
                <a:srgbClr val="DE7E18"/>
              </a:buClr>
              <a:buFont typeface="Wingdings"/>
              <a:buChar char=""/>
              <a:defRPr/>
            </a:pPr>
            <a:r>
              <a:rPr lang="fr-FR" sz="2400" b="1" strike="noStrike" spc="-1">
                <a:solidFill>
                  <a:srgbClr val="DE7E18"/>
                </a:solidFill>
                <a:latin typeface="Century Gothic"/>
              </a:rPr>
              <a:t>Physiologie</a:t>
            </a:r>
            <a:endParaRPr lang="fr-FR" sz="2400" b="0" strike="noStrike" spc="-1">
              <a:latin typeface="Arial"/>
            </a:endParaRPr>
          </a:p>
        </p:txBody>
      </p:sp>
      <p:grpSp>
        <p:nvGrpSpPr>
          <p:cNvPr id="3" name="Groupe 2"/>
          <p:cNvGrpSpPr/>
          <p:nvPr/>
        </p:nvGrpSpPr>
        <p:grpSpPr bwMode="auto">
          <a:xfrm>
            <a:off x="6703919" y="1751510"/>
            <a:ext cx="5031360" cy="4709929"/>
            <a:chOff x="6703919" y="1751510"/>
            <a:chExt cx="5031360" cy="4709929"/>
          </a:xfrm>
        </p:grpSpPr>
        <p:sp>
          <p:nvSpPr>
            <p:cNvPr id="31" name="Rectangle 30"/>
            <p:cNvSpPr/>
            <p:nvPr/>
          </p:nvSpPr>
          <p:spPr bwMode="auto">
            <a:xfrm>
              <a:off x="7626239" y="2272580"/>
              <a:ext cx="4109040" cy="391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nvGrpSpPr>
            <p:cNvPr id="339" name="Groupe 171"/>
            <p:cNvGrpSpPr/>
            <p:nvPr/>
          </p:nvGrpSpPr>
          <p:grpSpPr bwMode="auto">
            <a:xfrm>
              <a:off x="7906845" y="2487610"/>
              <a:ext cx="3560400" cy="3574080"/>
              <a:chOff x="8043480" y="2093040"/>
              <a:chExt cx="3560400" cy="3574080"/>
            </a:xfrm>
          </p:grpSpPr>
          <p:pic>
            <p:nvPicPr>
              <p:cNvPr id="340" name="Image 147" descr=" 16"/>
              <p:cNvPicPr/>
              <p:nvPr/>
            </p:nvPicPr>
            <p:blipFill>
              <a:blip r:embed="rId5"/>
              <a:srcRect b="14769"/>
              <a:stretch/>
            </p:blipFill>
            <p:spPr bwMode="auto">
              <a:xfrm>
                <a:off x="8043480" y="2093040"/>
                <a:ext cx="3560400" cy="3369960"/>
              </a:xfrm>
              <a:prstGeom prst="rect">
                <a:avLst/>
              </a:prstGeom>
              <a:ln w="0">
                <a:noFill/>
              </a:ln>
            </p:spPr>
          </p:pic>
          <p:sp>
            <p:nvSpPr>
              <p:cNvPr id="341" name="ZoneTexte 167"/>
              <p:cNvSpPr/>
              <p:nvPr/>
            </p:nvSpPr>
            <p:spPr bwMode="auto">
              <a:xfrm>
                <a:off x="9011880" y="5303160"/>
                <a:ext cx="604800" cy="363960"/>
              </a:xfrm>
              <a:prstGeom prst="rect">
                <a:avLst/>
              </a:prstGeom>
              <a:solidFill>
                <a:schemeClr val="bg1"/>
              </a:solidFill>
              <a:ln w="0">
                <a:noFill/>
              </a:ln>
            </p:spPr>
            <p:style>
              <a:lnRef idx="0">
                <a:srgbClr val="000000"/>
              </a:lnRef>
              <a:fillRef idx="0">
                <a:srgbClr val="000000"/>
              </a:fillRef>
              <a:effectRef idx="0">
                <a:srgbClr val="000000"/>
              </a:effectRef>
              <a:fontRef idx="minor"/>
            </p:style>
            <p:txBody>
              <a:bodyPr wrap="none" lIns="90000" tIns="45000" rIns="90000" bIns="45000" anchor="t">
                <a:spAutoFit/>
              </a:bodyPr>
              <a:lstStyle/>
              <a:p>
                <a:pPr>
                  <a:lnSpc>
                    <a:spcPct val="100000"/>
                  </a:lnSpc>
                  <a:buNone/>
                  <a:defRPr/>
                </a:pPr>
                <a:r>
                  <a:rPr lang="fr-FR" sz="1800" b="0" strike="noStrike" spc="-1">
                    <a:solidFill>
                      <a:srgbClr val="000000"/>
                    </a:solidFill>
                    <a:latin typeface="Century Gothic"/>
                  </a:rPr>
                  <a:t>Ville</a:t>
                </a:r>
                <a:endParaRPr lang="fr-FR" sz="1800" b="0" strike="noStrike" spc="-1">
                  <a:latin typeface="Arial"/>
                </a:endParaRPr>
              </a:p>
            </p:txBody>
          </p:sp>
          <p:sp>
            <p:nvSpPr>
              <p:cNvPr id="342" name="ZoneTexte 168"/>
              <p:cNvSpPr/>
              <p:nvPr/>
            </p:nvSpPr>
            <p:spPr bwMode="auto">
              <a:xfrm>
                <a:off x="10146960" y="5279039"/>
                <a:ext cx="713160" cy="363960"/>
              </a:xfrm>
              <a:prstGeom prst="rect">
                <a:avLst/>
              </a:prstGeom>
              <a:solidFill>
                <a:schemeClr val="bg1"/>
              </a:solidFill>
              <a:ln w="0">
                <a:noFill/>
              </a:ln>
            </p:spPr>
            <p:style>
              <a:lnRef idx="0">
                <a:srgbClr val="000000"/>
              </a:lnRef>
              <a:fillRef idx="0">
                <a:srgbClr val="000000"/>
              </a:fillRef>
              <a:effectRef idx="0">
                <a:srgbClr val="000000"/>
              </a:effectRef>
              <a:fontRef idx="minor"/>
            </p:style>
            <p:txBody>
              <a:bodyPr wrap="none" lIns="90000" tIns="45000" rIns="90000" bIns="45000" anchor="t">
                <a:spAutoFit/>
              </a:bodyPr>
              <a:lstStyle/>
              <a:p>
                <a:pPr>
                  <a:lnSpc>
                    <a:spcPct val="100000"/>
                  </a:lnSpc>
                  <a:buNone/>
                  <a:defRPr/>
                </a:pPr>
                <a:r>
                  <a:rPr lang="fr-FR" sz="1800" b="0" strike="noStrike" spc="-1">
                    <a:solidFill>
                      <a:srgbClr val="000000"/>
                    </a:solidFill>
                    <a:latin typeface="Century Gothic"/>
                  </a:rPr>
                  <a:t>Forêt</a:t>
                </a:r>
                <a:endParaRPr lang="fr-FR" sz="1800" b="0" strike="noStrike" spc="-1">
                  <a:latin typeface="Arial"/>
                </a:endParaRPr>
              </a:p>
            </p:txBody>
          </p:sp>
          <p:sp>
            <p:nvSpPr>
              <p:cNvPr id="343" name="ZoneTexte 169"/>
              <p:cNvSpPr/>
              <p:nvPr/>
            </p:nvSpPr>
            <p:spPr bwMode="auto">
              <a:xfrm>
                <a:off x="9235440" y="2184120"/>
                <a:ext cx="509400" cy="3639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800" b="0" strike="noStrike" spc="-1">
                    <a:solidFill>
                      <a:srgbClr val="000000"/>
                    </a:solidFill>
                    <a:latin typeface="Century Gothic"/>
                  </a:rPr>
                  <a:t>a</a:t>
                </a:r>
                <a:endParaRPr lang="fr-FR" sz="1800" b="0" strike="noStrike" spc="-1">
                  <a:latin typeface="Arial"/>
                </a:endParaRPr>
              </a:p>
            </p:txBody>
          </p:sp>
          <p:sp>
            <p:nvSpPr>
              <p:cNvPr id="344" name="ZoneTexte 170"/>
              <p:cNvSpPr/>
              <p:nvPr/>
            </p:nvSpPr>
            <p:spPr bwMode="auto">
              <a:xfrm>
                <a:off x="10380600" y="3496320"/>
                <a:ext cx="509400" cy="3639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800" b="0" strike="noStrike" spc="-1">
                    <a:solidFill>
                      <a:srgbClr val="000000"/>
                    </a:solidFill>
                    <a:latin typeface="Century Gothic"/>
                  </a:rPr>
                  <a:t>b</a:t>
                </a:r>
                <a:endParaRPr lang="fr-FR" sz="1800" b="0" strike="noStrike" spc="-1">
                  <a:latin typeface="Arial"/>
                </a:endParaRPr>
              </a:p>
            </p:txBody>
          </p:sp>
        </p:grpSp>
        <p:sp>
          <p:nvSpPr>
            <p:cNvPr id="347" name="ZoneTexte 32"/>
            <p:cNvSpPr/>
            <p:nvPr/>
          </p:nvSpPr>
          <p:spPr bwMode="auto">
            <a:xfrm>
              <a:off x="7626239" y="6189279"/>
              <a:ext cx="3509640" cy="2721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200" b="0" i="1" strike="noStrike" spc="-1">
                  <a:solidFill>
                    <a:srgbClr val="000000"/>
                  </a:solidFill>
                  <a:latin typeface="Century Gothic"/>
                </a:rPr>
                <a:t>Salmón et al., 2018, Saulnier et al. 2023)</a:t>
              </a:r>
              <a:endParaRPr lang="fr-FR" sz="1200" b="0" strike="noStrike" spc="-1">
                <a:latin typeface="Arial"/>
              </a:endParaRPr>
            </a:p>
          </p:txBody>
        </p:sp>
        <p:sp>
          <p:nvSpPr>
            <p:cNvPr id="350" name="ZoneTexte 27"/>
            <p:cNvSpPr/>
            <p:nvPr/>
          </p:nvSpPr>
          <p:spPr bwMode="auto">
            <a:xfrm rot="16199999">
              <a:off x="6246165" y="4161970"/>
              <a:ext cx="3720600" cy="333000"/>
            </a:xfrm>
            <a:prstGeom prst="rect">
              <a:avLst/>
            </a:prstGeom>
            <a:solidFill>
              <a:schemeClr val="bg1"/>
            </a:solid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1600" b="0" strike="noStrike" spc="-1">
                  <a:solidFill>
                    <a:srgbClr val="000000"/>
                  </a:solidFill>
                  <a:latin typeface="Century Gothic"/>
                </a:rPr>
                <a:t>Longueur relative des télomères</a:t>
              </a:r>
              <a:endParaRPr lang="fr-FR" sz="1600" b="0" strike="noStrike" spc="-1">
                <a:latin typeface="Arial"/>
              </a:endParaRPr>
            </a:p>
          </p:txBody>
        </p:sp>
        <p:sp>
          <p:nvSpPr>
            <p:cNvPr id="345" name="Image 166"/>
            <p:cNvSpPr/>
            <p:nvPr/>
          </p:nvSpPr>
          <p:spPr bwMode="auto">
            <a:xfrm>
              <a:off x="6703919" y="1751510"/>
              <a:ext cx="1347922" cy="1270060"/>
            </a:xfrm>
            <a:prstGeom prst="ellipse">
              <a:avLst/>
            </a:prstGeom>
            <a:blipFill>
              <a:blip r:embed="rId6"/>
              <a:stretch/>
            </a:blipFill>
            <a:ln w="0">
              <a:noFill/>
            </a:ln>
          </p:spPr>
          <p:style>
            <a:lnRef idx="0">
              <a:srgbClr val="000000"/>
            </a:lnRef>
            <a:fillRef idx="0">
              <a:srgbClr val="000000"/>
            </a:fillRef>
            <a:effectRef idx="0">
              <a:srgbClr val="000000"/>
            </a:effectRef>
            <a:fontRef idx="minor"/>
          </p:style>
        </p:sp>
      </p:grpSp>
      <p:sp>
        <p:nvSpPr>
          <p:cNvPr id="4" name="ZoneTexte 3">
            <a:extLst>
              <a:ext uri="{FF2B5EF4-FFF2-40B4-BE49-F238E27FC236}">
                <a16:creationId xmlns:a16="http://schemas.microsoft.com/office/drawing/2014/main" id="{89D29262-BB23-40E4-B704-1536471BB3A2}"/>
              </a:ext>
            </a:extLst>
          </p:cNvPr>
          <p:cNvSpPr txBox="1"/>
          <p:nvPr/>
        </p:nvSpPr>
        <p:spPr>
          <a:xfrm>
            <a:off x="8875245" y="1152360"/>
            <a:ext cx="3211135" cy="369332"/>
          </a:xfrm>
          <a:prstGeom prst="rect">
            <a:avLst/>
          </a:prstGeom>
          <a:noFill/>
        </p:spPr>
        <p:txBody>
          <a:bodyPr wrap="none" rtlCol="0">
            <a:spAutoFit/>
          </a:bodyPr>
          <a:lstStyle/>
          <a:p>
            <a:r>
              <a:rPr lang="fr-FR" dirty="0"/>
              <a:t>ANR URBANTIT (2019-2024)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53" name="ZoneTexte 41"/>
          <p:cNvSpPr/>
          <p:nvPr/>
        </p:nvSpPr>
        <p:spPr bwMode="auto">
          <a:xfrm>
            <a:off x="720" y="149060"/>
            <a:ext cx="12190320" cy="4867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gn="ctr">
              <a:lnSpc>
                <a:spcPct val="100000"/>
              </a:lnSpc>
              <a:buNone/>
              <a:defRPr/>
            </a:pPr>
            <a:r>
              <a:rPr lang="fr-FR" sz="2800" b="1" strike="noStrike" spc="-1">
                <a:solidFill>
                  <a:srgbClr val="000000"/>
                </a:solidFill>
                <a:latin typeface="Century Gothic"/>
              </a:rPr>
              <a:t>	    Terrain mésange:</a:t>
            </a:r>
            <a:r>
              <a:rPr lang="fr-FR" sz="2800" b="0" strike="noStrike" spc="-1">
                <a:solidFill>
                  <a:srgbClr val="000000"/>
                </a:solidFill>
                <a:latin typeface="Century Gothic"/>
              </a:rPr>
              <a:t> vue générale</a:t>
            </a:r>
            <a:endParaRPr lang="fr-FR" sz="2800" b="0" strike="noStrike" spc="-1">
              <a:latin typeface="Century Gothic"/>
            </a:endParaRPr>
          </a:p>
        </p:txBody>
      </p:sp>
      <p:grpSp>
        <p:nvGrpSpPr>
          <p:cNvPr id="15" name="Groupe 14"/>
          <p:cNvGrpSpPr/>
          <p:nvPr/>
        </p:nvGrpSpPr>
        <p:grpSpPr bwMode="auto">
          <a:xfrm>
            <a:off x="4211480" y="2176920"/>
            <a:ext cx="3694680" cy="4370040"/>
            <a:chOff x="4211480" y="2176920"/>
            <a:chExt cx="3694680" cy="4370040"/>
          </a:xfrm>
        </p:grpSpPr>
        <p:pic>
          <p:nvPicPr>
            <p:cNvPr id="388" name="Image 77"/>
            <p:cNvPicPr/>
            <p:nvPr/>
          </p:nvPicPr>
          <p:blipFill>
            <a:blip r:embed="rId2"/>
            <a:stretch/>
          </p:blipFill>
          <p:spPr bwMode="auto">
            <a:xfrm>
              <a:off x="4211480" y="2176920"/>
              <a:ext cx="3656880" cy="1946520"/>
            </a:xfrm>
            <a:prstGeom prst="rect">
              <a:avLst/>
            </a:prstGeom>
            <a:ln w="0">
              <a:solidFill>
                <a:srgbClr val="3465A4"/>
              </a:solidFill>
            </a:ln>
          </p:spPr>
        </p:pic>
        <p:pic>
          <p:nvPicPr>
            <p:cNvPr id="389" name="Image 78"/>
            <p:cNvPicPr/>
            <p:nvPr/>
          </p:nvPicPr>
          <p:blipFill>
            <a:blip r:embed="rId3"/>
            <a:stretch/>
          </p:blipFill>
          <p:spPr bwMode="auto">
            <a:xfrm>
              <a:off x="4211480" y="4444920"/>
              <a:ext cx="3694680" cy="2102040"/>
            </a:xfrm>
            <a:prstGeom prst="rect">
              <a:avLst/>
            </a:prstGeom>
            <a:ln w="0">
              <a:solidFill>
                <a:srgbClr val="3465A4"/>
              </a:solidFill>
            </a:ln>
          </p:spPr>
        </p:pic>
        <p:grpSp>
          <p:nvGrpSpPr>
            <p:cNvPr id="390" name="desktop 1"/>
            <p:cNvGrpSpPr/>
            <p:nvPr/>
          </p:nvGrpSpPr>
          <p:grpSpPr bwMode="auto">
            <a:xfrm>
              <a:off x="6677480" y="4005720"/>
              <a:ext cx="1228680" cy="826560"/>
              <a:chOff x="6652080" y="4005720"/>
              <a:chExt cx="1228680" cy="826560"/>
            </a:xfrm>
          </p:grpSpPr>
          <p:grpSp>
            <p:nvGrpSpPr>
              <p:cNvPr id="391" name="Groupe 80"/>
              <p:cNvGrpSpPr/>
              <p:nvPr/>
            </p:nvGrpSpPr>
            <p:grpSpPr bwMode="auto">
              <a:xfrm>
                <a:off x="7530480" y="4080600"/>
                <a:ext cx="350280" cy="751680"/>
                <a:chOff x="7530480" y="4080600"/>
                <a:chExt cx="350280" cy="751680"/>
              </a:xfrm>
            </p:grpSpPr>
            <p:sp>
              <p:nvSpPr>
                <p:cNvPr id="392" name="Rectangle 81"/>
                <p:cNvSpPr/>
                <p:nvPr/>
              </p:nvSpPr>
              <p:spPr bwMode="auto">
                <a:xfrm>
                  <a:off x="7530480" y="4080600"/>
                  <a:ext cx="350280" cy="751680"/>
                </a:xfrm>
                <a:prstGeom prst="rect">
                  <a:avLst/>
                </a:prstGeom>
                <a:solidFill>
                  <a:srgbClr val="3465A4"/>
                </a:solidFill>
                <a:ln w="19080" cap="rnd">
                  <a:solidFill>
                    <a:srgbClr val="FFFFFF"/>
                  </a:solidFill>
                  <a:round/>
                </a:ln>
              </p:spPr>
              <p:style>
                <a:lnRef idx="0">
                  <a:srgbClr val="000000"/>
                </a:lnRef>
                <a:fillRef idx="0">
                  <a:srgbClr val="000000"/>
                </a:fillRef>
                <a:effectRef idx="0">
                  <a:srgbClr val="000000"/>
                </a:effectRef>
                <a:fontRef idx="minor"/>
              </p:style>
            </p:sp>
            <p:sp>
              <p:nvSpPr>
                <p:cNvPr id="393" name="Connecteur droit 82"/>
                <p:cNvSpPr/>
                <p:nvPr/>
              </p:nvSpPr>
              <p:spPr bwMode="auto">
                <a:xfrm>
                  <a:off x="7565039" y="4456440"/>
                  <a:ext cx="280800" cy="36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394" name="Connecteur droit 83"/>
                <p:cNvSpPr/>
                <p:nvPr/>
              </p:nvSpPr>
              <p:spPr bwMode="auto">
                <a:xfrm>
                  <a:off x="7599960" y="4719240"/>
                  <a:ext cx="210960" cy="36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395" name="Connecteur droit 84"/>
                <p:cNvSpPr/>
                <p:nvPr/>
              </p:nvSpPr>
              <p:spPr bwMode="auto">
                <a:xfrm>
                  <a:off x="7599960" y="4681800"/>
                  <a:ext cx="210960" cy="36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396" name="Connecteur droit 85"/>
                <p:cNvSpPr/>
                <p:nvPr/>
              </p:nvSpPr>
              <p:spPr bwMode="auto">
                <a:xfrm flipV="1">
                  <a:off x="7565039" y="411804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397" name="Connecteur droit 86"/>
                <p:cNvSpPr/>
                <p:nvPr/>
              </p:nvSpPr>
              <p:spPr bwMode="auto">
                <a:xfrm flipV="1">
                  <a:off x="7565039" y="419364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398" name="Connecteur droit 87"/>
                <p:cNvSpPr/>
                <p:nvPr/>
              </p:nvSpPr>
              <p:spPr bwMode="auto">
                <a:xfrm flipV="1">
                  <a:off x="7599960" y="411804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399" name="Connecteur droit 88"/>
                <p:cNvSpPr/>
                <p:nvPr/>
              </p:nvSpPr>
              <p:spPr bwMode="auto">
                <a:xfrm flipV="1">
                  <a:off x="7599960" y="419364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400" name="Connecteur droit 89"/>
                <p:cNvSpPr/>
                <p:nvPr/>
              </p:nvSpPr>
              <p:spPr bwMode="auto">
                <a:xfrm flipV="1">
                  <a:off x="7670160" y="411804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401" name="Connecteur droit 90"/>
                <p:cNvSpPr/>
                <p:nvPr/>
              </p:nvSpPr>
              <p:spPr bwMode="auto">
                <a:xfrm flipV="1">
                  <a:off x="7670160" y="419364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402" name="Connecteur droit 91"/>
                <p:cNvSpPr/>
                <p:nvPr/>
              </p:nvSpPr>
              <p:spPr bwMode="auto">
                <a:xfrm flipV="1">
                  <a:off x="7705440" y="411804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403" name="Connecteur droit 92"/>
                <p:cNvSpPr/>
                <p:nvPr/>
              </p:nvSpPr>
              <p:spPr bwMode="auto">
                <a:xfrm flipV="1">
                  <a:off x="7705440" y="419364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404" name="Connecteur droit 93"/>
                <p:cNvSpPr/>
                <p:nvPr/>
              </p:nvSpPr>
              <p:spPr bwMode="auto">
                <a:xfrm flipV="1">
                  <a:off x="7775640" y="411804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405" name="Connecteur droit 94"/>
                <p:cNvSpPr/>
                <p:nvPr/>
              </p:nvSpPr>
              <p:spPr bwMode="auto">
                <a:xfrm flipV="1">
                  <a:off x="7775640" y="419364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406" name="Connecteur droit 95"/>
                <p:cNvSpPr/>
                <p:nvPr/>
              </p:nvSpPr>
              <p:spPr bwMode="auto">
                <a:xfrm flipV="1">
                  <a:off x="7810560" y="411804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407" name="Connecteur droit 96"/>
                <p:cNvSpPr/>
                <p:nvPr/>
              </p:nvSpPr>
              <p:spPr bwMode="auto">
                <a:xfrm flipV="1">
                  <a:off x="7810560" y="419364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grpSp>
          <p:grpSp>
            <p:nvGrpSpPr>
              <p:cNvPr id="408" name="Groupe 97"/>
              <p:cNvGrpSpPr/>
              <p:nvPr/>
            </p:nvGrpSpPr>
            <p:grpSpPr bwMode="auto">
              <a:xfrm>
                <a:off x="6652080" y="4005720"/>
                <a:ext cx="842400" cy="826200"/>
                <a:chOff x="6652080" y="4005720"/>
                <a:chExt cx="842400" cy="826200"/>
              </a:xfrm>
            </p:grpSpPr>
            <p:sp>
              <p:nvSpPr>
                <p:cNvPr id="409" name="Rectangle 98"/>
                <p:cNvSpPr/>
                <p:nvPr/>
              </p:nvSpPr>
              <p:spPr bwMode="auto">
                <a:xfrm>
                  <a:off x="6722280" y="4005720"/>
                  <a:ext cx="702360" cy="525960"/>
                </a:xfrm>
                <a:prstGeom prst="rect">
                  <a:avLst/>
                </a:prstGeom>
                <a:solidFill>
                  <a:srgbClr val="3465A4"/>
                </a:solidFill>
                <a:ln w="19080">
                  <a:solidFill>
                    <a:srgbClr val="FFFFFF"/>
                  </a:solidFill>
                  <a:round/>
                </a:ln>
              </p:spPr>
              <p:style>
                <a:lnRef idx="0">
                  <a:srgbClr val="000000"/>
                </a:lnRef>
                <a:fillRef idx="0">
                  <a:srgbClr val="000000"/>
                </a:fillRef>
                <a:effectRef idx="0">
                  <a:srgbClr val="000000"/>
                </a:effectRef>
                <a:fontRef idx="minor"/>
              </p:style>
            </p:sp>
            <p:sp>
              <p:nvSpPr>
                <p:cNvPr id="410" name="Rectangle 99"/>
                <p:cNvSpPr/>
                <p:nvPr/>
              </p:nvSpPr>
              <p:spPr bwMode="auto">
                <a:xfrm>
                  <a:off x="6792120" y="4080600"/>
                  <a:ext cx="562320" cy="376200"/>
                </a:xfrm>
                <a:prstGeom prst="rect">
                  <a:avLst/>
                </a:prstGeom>
                <a:solidFill>
                  <a:srgbClr val="729FCF">
                    <a:alpha val="30000"/>
                  </a:srgbClr>
                </a:solidFill>
                <a:ln w="19080">
                  <a:solidFill>
                    <a:srgbClr val="FFFFFF"/>
                  </a:solidFill>
                  <a:round/>
                </a:ln>
              </p:spPr>
              <p:style>
                <a:lnRef idx="0">
                  <a:srgbClr val="000000"/>
                </a:lnRef>
                <a:fillRef idx="0">
                  <a:srgbClr val="000000"/>
                </a:fillRef>
                <a:effectRef idx="0">
                  <a:srgbClr val="000000"/>
                </a:effectRef>
                <a:fontRef idx="minor"/>
              </p:style>
            </p:sp>
            <p:sp>
              <p:nvSpPr>
                <p:cNvPr id="411" name="Rectangle 100"/>
                <p:cNvSpPr/>
                <p:nvPr/>
              </p:nvSpPr>
              <p:spPr bwMode="auto">
                <a:xfrm>
                  <a:off x="7002360" y="4532040"/>
                  <a:ext cx="140760" cy="74160"/>
                </a:xfrm>
                <a:prstGeom prst="rect">
                  <a:avLst/>
                </a:prstGeom>
                <a:solidFill>
                  <a:srgbClr val="3465A4"/>
                </a:solidFill>
                <a:ln w="19080">
                  <a:solidFill>
                    <a:srgbClr val="FFFFFF"/>
                  </a:solidFill>
                  <a:round/>
                </a:ln>
              </p:spPr>
              <p:style>
                <a:lnRef idx="0">
                  <a:srgbClr val="000000"/>
                </a:lnRef>
                <a:fillRef idx="0">
                  <a:srgbClr val="000000"/>
                </a:fillRef>
                <a:effectRef idx="0">
                  <a:srgbClr val="000000"/>
                </a:effectRef>
                <a:fontRef idx="minor"/>
              </p:style>
            </p:sp>
            <p:sp>
              <p:nvSpPr>
                <p:cNvPr id="412" name="Forme libre : forme 101"/>
                <p:cNvSpPr/>
                <p:nvPr/>
              </p:nvSpPr>
              <p:spPr bwMode="auto">
                <a:xfrm flipV="1">
                  <a:off x="6652080" y="4606560"/>
                  <a:ext cx="842400" cy="225000"/>
                </a:xfrm>
                <a:custGeom>
                  <a:avLst/>
                  <a:gdLst/>
                  <a:ahLst/>
                  <a:cxnLst/>
                  <a:rect l="l" t="t" r="r" b="b"/>
                  <a:pathLst>
                    <a:path w="21600" h="21600" extrusionOk="0">
                      <a:moveTo>
                        <a:pt x="0" y="0"/>
                      </a:moveTo>
                      <a:lnTo>
                        <a:pt x="21600" y="0"/>
                      </a:lnTo>
                      <a:lnTo>
                        <a:pt x="19793" y="21600"/>
                      </a:lnTo>
                      <a:lnTo>
                        <a:pt x="1807" y="21600"/>
                      </a:lnTo>
                      <a:close/>
                    </a:path>
                  </a:pathLst>
                </a:custGeom>
                <a:solidFill>
                  <a:srgbClr val="3465A4"/>
                </a:solidFill>
                <a:ln w="19080">
                  <a:solidFill>
                    <a:srgbClr val="FFFFFF"/>
                  </a:solidFill>
                  <a:round/>
                </a:ln>
              </p:spPr>
              <p:style>
                <a:lnRef idx="0">
                  <a:srgbClr val="000000"/>
                </a:lnRef>
                <a:fillRef idx="0">
                  <a:srgbClr val="000000"/>
                </a:fillRef>
                <a:effectRef idx="0">
                  <a:srgbClr val="000000"/>
                </a:effectRef>
                <a:fontRef idx="minor"/>
              </p:style>
            </p:sp>
            <p:sp>
              <p:nvSpPr>
                <p:cNvPr id="413" name="Forme libre : forme 102"/>
                <p:cNvSpPr/>
                <p:nvPr/>
              </p:nvSpPr>
              <p:spPr bwMode="auto">
                <a:xfrm flipV="1">
                  <a:off x="7002360" y="4750200"/>
                  <a:ext cx="140760" cy="38520"/>
                </a:xfrm>
                <a:custGeom>
                  <a:avLst/>
                  <a:gdLst/>
                  <a:ahLst/>
                  <a:cxnLst/>
                  <a:rect l="l" t="t" r="r" b="b"/>
                  <a:pathLst>
                    <a:path w="21600" h="21600" extrusionOk="0">
                      <a:moveTo>
                        <a:pt x="0" y="0"/>
                      </a:moveTo>
                      <a:lnTo>
                        <a:pt x="21600" y="0"/>
                      </a:lnTo>
                      <a:lnTo>
                        <a:pt x="19793" y="21600"/>
                      </a:lnTo>
                      <a:lnTo>
                        <a:pt x="1807" y="21600"/>
                      </a:lnTo>
                      <a:close/>
                    </a:path>
                  </a:pathLst>
                </a:custGeom>
                <a:solidFill>
                  <a:srgbClr val="3465A4">
                    <a:alpha val="30000"/>
                  </a:srgbClr>
                </a:solidFill>
                <a:ln w="19080">
                  <a:solidFill>
                    <a:srgbClr val="FFFFFF"/>
                  </a:solidFill>
                  <a:round/>
                </a:ln>
                <a:effectLst>
                  <a:outerShdw rotWithShape="0">
                    <a:srgbClr val="729FCF"/>
                  </a:outerShdw>
                </a:effectLst>
              </p:spPr>
              <p:style>
                <a:lnRef idx="0">
                  <a:srgbClr val="000000"/>
                </a:lnRef>
                <a:fillRef idx="0">
                  <a:srgbClr val="000000"/>
                </a:fillRef>
                <a:effectRef idx="0">
                  <a:srgbClr val="000000"/>
                </a:effectRef>
                <a:fontRef idx="minor"/>
              </p:style>
            </p:sp>
            <p:sp>
              <p:nvSpPr>
                <p:cNvPr id="414" name="Forme libre : forme 103"/>
                <p:cNvSpPr/>
                <p:nvPr/>
              </p:nvSpPr>
              <p:spPr bwMode="auto">
                <a:xfrm flipV="1">
                  <a:off x="6722280" y="4635720"/>
                  <a:ext cx="702360" cy="114120"/>
                </a:xfrm>
                <a:custGeom>
                  <a:avLst/>
                  <a:gdLst/>
                  <a:ahLst/>
                  <a:cxnLst/>
                  <a:rect l="l" t="t" r="r" b="b"/>
                  <a:pathLst>
                    <a:path w="21600" h="21600" extrusionOk="0">
                      <a:moveTo>
                        <a:pt x="0" y="0"/>
                      </a:moveTo>
                      <a:lnTo>
                        <a:pt x="21600" y="0"/>
                      </a:lnTo>
                      <a:lnTo>
                        <a:pt x="20451" y="21600"/>
                      </a:lnTo>
                      <a:lnTo>
                        <a:pt x="1149" y="21600"/>
                      </a:lnTo>
                      <a:close/>
                    </a:path>
                  </a:pathLst>
                </a:custGeom>
                <a:solidFill>
                  <a:srgbClr val="3465A4"/>
                </a:solidFill>
                <a:ln w="19080">
                  <a:solidFill>
                    <a:srgbClr val="FFFFFF"/>
                  </a:solidFill>
                  <a:round/>
                </a:ln>
              </p:spPr>
              <p:style>
                <a:lnRef idx="0">
                  <a:srgbClr val="000000"/>
                </a:lnRef>
                <a:fillRef idx="0">
                  <a:srgbClr val="000000"/>
                </a:fillRef>
                <a:effectRef idx="0">
                  <a:srgbClr val="000000"/>
                </a:effectRef>
                <a:fontRef idx="minor"/>
              </p:style>
            </p:sp>
          </p:grpSp>
        </p:grpSp>
      </p:grpSp>
      <p:sp>
        <p:nvSpPr>
          <p:cNvPr id="66"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
        <p:nvSpPr>
          <p:cNvPr id="70" name="PlaceHolder 1"/>
          <p:cNvSpPr txBox="1"/>
          <p:nvPr/>
        </p:nvSpPr>
        <p:spPr bwMode="auto">
          <a:xfrm>
            <a:off x="531720" y="787680"/>
            <a:ext cx="779400" cy="364680"/>
          </a:xfrm>
          <a:prstGeom prst="rect">
            <a:avLst/>
          </a:prstGeom>
          <a:noFill/>
          <a:ln w="0">
            <a:noFill/>
          </a:ln>
        </p:spPr>
        <p:txBody>
          <a:bodyPr anchor="ctr">
            <a:noAutofit/>
          </a:bodyPr>
          <a:lstStyle>
            <a:defPPr>
              <a:defRPr lang="fr-FR"/>
            </a:defPPr>
            <a:lvl1pPr marL="0" algn="r" defTabSz="914400">
              <a:lnSpc>
                <a:spcPct val="100000"/>
              </a:lnSpc>
              <a:buNone/>
              <a:defRPr lang="fr-FR" sz="2000" b="0" strike="noStrike" spc="-1">
                <a:solidFill>
                  <a:srgbClr val="FEFFFF"/>
                </a:solidFill>
                <a:latin typeface="Century Gothic"/>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fr-FR"/>
              <a:t>11</a:t>
            </a:r>
            <a:endParaRPr lang="fr-FR">
              <a:latin typeface="Times New Roman"/>
            </a:endParaRPr>
          </a:p>
        </p:txBody>
      </p:sp>
      <p:sp>
        <p:nvSpPr>
          <p:cNvPr id="360" name="ZoneTexte 48"/>
          <p:cNvSpPr/>
          <p:nvPr/>
        </p:nvSpPr>
        <p:spPr bwMode="auto">
          <a:xfrm>
            <a:off x="4220250" y="1388660"/>
            <a:ext cx="3656880" cy="644400"/>
          </a:xfrm>
          <a:prstGeom prst="rect">
            <a:avLst/>
          </a:prstGeom>
          <a:solidFill>
            <a:srgbClr val="D4EA6B"/>
          </a:solidFill>
          <a:ln w="0">
            <a:solidFill>
              <a:srgbClr val="000000"/>
            </a:solidFill>
          </a:ln>
        </p:spPr>
        <p:style>
          <a:lnRef idx="0">
            <a:srgbClr val="000000"/>
          </a:lnRef>
          <a:fillRef idx="0">
            <a:srgbClr val="000000"/>
          </a:fillRef>
          <a:effectRef idx="0">
            <a:srgbClr val="000000"/>
          </a:effectRef>
          <a:fontRef idx="minor"/>
        </p:style>
        <p:txBody>
          <a:bodyPr lIns="108720" tIns="54360" rIns="108720" bIns="54360" anchor="ctr">
            <a:noAutofit/>
          </a:bodyPr>
          <a:lstStyle/>
          <a:p>
            <a:pPr algn="ctr">
              <a:lnSpc>
                <a:spcPct val="100000"/>
              </a:lnSpc>
              <a:buNone/>
              <a:defRPr/>
            </a:pPr>
            <a:r>
              <a:rPr lang="fr-FR" sz="2150" b="0" strike="noStrike" spc="-1">
                <a:solidFill>
                  <a:srgbClr val="000000"/>
                </a:solidFill>
                <a:latin typeface="Arial"/>
              </a:rPr>
              <a:t>Visualisation des données</a:t>
            </a:r>
            <a:endParaRPr lang="fr-FR" sz="2150" b="0" strike="noStrike" spc="-1">
              <a:latin typeface="Arial"/>
            </a:endParaRPr>
          </a:p>
        </p:txBody>
      </p:sp>
      <p:sp>
        <p:nvSpPr>
          <p:cNvPr id="362" name="Forme libre : forme 50"/>
          <p:cNvSpPr/>
          <p:nvPr/>
        </p:nvSpPr>
        <p:spPr bwMode="auto">
          <a:xfrm>
            <a:off x="3730530" y="1554620"/>
            <a:ext cx="434880" cy="321840"/>
          </a:xfrm>
          <a:custGeom>
            <a:avLst/>
            <a:gdLst/>
            <a:ahLst/>
            <a:cxnLst/>
            <a:rect l="l" t="t" r="r" b="b"/>
            <a:pathLst>
              <a:path w="21600" h="21600" extrusionOk="0">
                <a:moveTo>
                  <a:pt x="0" y="0"/>
                </a:moveTo>
                <a:lnTo>
                  <a:pt x="14199" y="0"/>
                </a:lnTo>
                <a:lnTo>
                  <a:pt x="21600" y="10800"/>
                </a:lnTo>
                <a:lnTo>
                  <a:pt x="14199" y="21600"/>
                </a:lnTo>
                <a:lnTo>
                  <a:pt x="0" y="21600"/>
                </a:lnTo>
                <a:lnTo>
                  <a:pt x="7401" y="10800"/>
                </a:lnTo>
                <a:close/>
              </a:path>
            </a:pathLst>
          </a:custGeom>
          <a:solidFill>
            <a:srgbClr val="158466"/>
          </a:solidFill>
          <a:ln w="0">
            <a:solidFill>
              <a:srgbClr val="000000"/>
            </a:solidFill>
          </a:ln>
        </p:spPr>
        <p:style>
          <a:lnRef idx="0">
            <a:srgbClr val="000000"/>
          </a:lnRef>
          <a:fillRef idx="0">
            <a:srgbClr val="000000"/>
          </a:fillRef>
          <a:effectRef idx="0">
            <a:srgbClr val="000000"/>
          </a:effectRef>
          <a:fontRef idx="minor"/>
        </p:style>
      </p:sp>
      <p:pic>
        <p:nvPicPr>
          <p:cNvPr id="352" name="Image 40"/>
          <p:cNvPicPr/>
          <p:nvPr/>
        </p:nvPicPr>
        <p:blipFill>
          <a:blip r:embed="rId4"/>
          <a:stretch/>
        </p:blipFill>
        <p:spPr bwMode="auto">
          <a:xfrm>
            <a:off x="2523600" y="2176920"/>
            <a:ext cx="1133280" cy="1523520"/>
          </a:xfrm>
          <a:prstGeom prst="rect">
            <a:avLst/>
          </a:prstGeom>
          <a:ln w="0">
            <a:noFill/>
          </a:ln>
        </p:spPr>
      </p:pic>
      <p:sp>
        <p:nvSpPr>
          <p:cNvPr id="359" name="ZoneTexte 47"/>
          <p:cNvSpPr/>
          <p:nvPr/>
        </p:nvSpPr>
        <p:spPr bwMode="auto">
          <a:xfrm>
            <a:off x="487100" y="1388660"/>
            <a:ext cx="3178080" cy="644400"/>
          </a:xfrm>
          <a:prstGeom prst="rect">
            <a:avLst/>
          </a:prstGeom>
          <a:solidFill>
            <a:srgbClr val="D4EA6B"/>
          </a:solidFill>
          <a:ln w="0">
            <a:solidFill>
              <a:srgbClr val="000000"/>
            </a:solidFill>
          </a:ln>
        </p:spPr>
        <p:style>
          <a:lnRef idx="0">
            <a:srgbClr val="000000"/>
          </a:lnRef>
          <a:fillRef idx="0">
            <a:srgbClr val="000000"/>
          </a:fillRef>
          <a:effectRef idx="0">
            <a:srgbClr val="000000"/>
          </a:effectRef>
          <a:fontRef idx="minor"/>
        </p:style>
        <p:txBody>
          <a:bodyPr lIns="108720" tIns="54360" rIns="108720" bIns="54360" anchor="ctr">
            <a:noAutofit/>
          </a:bodyPr>
          <a:lstStyle/>
          <a:p>
            <a:pPr algn="ctr">
              <a:lnSpc>
                <a:spcPct val="100000"/>
              </a:lnSpc>
              <a:buNone/>
              <a:defRPr/>
            </a:pPr>
            <a:r>
              <a:rPr lang="fr-FR" sz="2150" b="0" strike="noStrike" spc="-1">
                <a:solidFill>
                  <a:srgbClr val="000000"/>
                </a:solidFill>
                <a:latin typeface="Arial"/>
              </a:rPr>
              <a:t>Collecte des données</a:t>
            </a:r>
            <a:endParaRPr lang="fr-FR" sz="2150" b="0" strike="noStrike" spc="-1">
              <a:latin typeface="Arial"/>
            </a:endParaRPr>
          </a:p>
        </p:txBody>
      </p:sp>
      <p:pic>
        <p:nvPicPr>
          <p:cNvPr id="374" name="Image 62"/>
          <p:cNvPicPr/>
          <p:nvPr/>
        </p:nvPicPr>
        <p:blipFill>
          <a:blip r:embed="rId5"/>
          <a:srcRect l="5217"/>
          <a:stretch/>
        </p:blipFill>
        <p:spPr bwMode="auto">
          <a:xfrm>
            <a:off x="396000" y="5351400"/>
            <a:ext cx="3274920" cy="1222560"/>
          </a:xfrm>
          <a:prstGeom prst="rect">
            <a:avLst/>
          </a:prstGeom>
          <a:ln w="29160">
            <a:solidFill>
              <a:srgbClr val="FFFFFF"/>
            </a:solidFill>
            <a:round/>
          </a:ln>
        </p:spPr>
      </p:pic>
      <p:pic>
        <p:nvPicPr>
          <p:cNvPr id="375" name="Image 63"/>
          <p:cNvPicPr/>
          <p:nvPr/>
        </p:nvPicPr>
        <p:blipFill>
          <a:blip r:embed="rId6"/>
          <a:srcRect l="23432" r="15319"/>
          <a:stretch/>
        </p:blipFill>
        <p:spPr bwMode="auto">
          <a:xfrm>
            <a:off x="2961000" y="5394960"/>
            <a:ext cx="652680" cy="600840"/>
          </a:xfrm>
          <a:prstGeom prst="rect">
            <a:avLst/>
          </a:prstGeom>
          <a:ln w="0">
            <a:noFill/>
          </a:ln>
        </p:spPr>
      </p:pic>
      <p:pic>
        <p:nvPicPr>
          <p:cNvPr id="376" name="Image 64"/>
          <p:cNvPicPr/>
          <p:nvPr/>
        </p:nvPicPr>
        <p:blipFill>
          <a:blip r:embed="rId7"/>
          <a:stretch/>
        </p:blipFill>
        <p:spPr bwMode="auto">
          <a:xfrm>
            <a:off x="479160" y="2176200"/>
            <a:ext cx="1305720" cy="2917440"/>
          </a:xfrm>
          <a:prstGeom prst="rect">
            <a:avLst/>
          </a:prstGeom>
          <a:ln w="0">
            <a:solidFill>
              <a:srgbClr val="3465A4"/>
            </a:solidFill>
          </a:ln>
        </p:spPr>
      </p:pic>
      <p:pic>
        <p:nvPicPr>
          <p:cNvPr id="382" name="Image 70"/>
          <p:cNvPicPr/>
          <p:nvPr/>
        </p:nvPicPr>
        <p:blipFill>
          <a:blip r:embed="rId8"/>
          <a:stretch/>
        </p:blipFill>
        <p:spPr bwMode="auto">
          <a:xfrm>
            <a:off x="1915920" y="3787920"/>
            <a:ext cx="1743480" cy="1305720"/>
          </a:xfrm>
          <a:prstGeom prst="rect">
            <a:avLst/>
          </a:prstGeom>
          <a:ln w="0">
            <a:noFill/>
          </a:ln>
        </p:spPr>
      </p:pic>
      <p:pic>
        <p:nvPicPr>
          <p:cNvPr id="10" name="Image 9"/>
          <p:cNvPicPr>
            <a:picLocks noChangeAspect="1"/>
          </p:cNvPicPr>
          <p:nvPr/>
        </p:nvPicPr>
        <p:blipFill>
          <a:blip r:embed="rId9"/>
          <a:stretch/>
        </p:blipFill>
        <p:spPr bwMode="auto">
          <a:xfrm rot="1965880">
            <a:off x="1894709" y="2731426"/>
            <a:ext cx="548582" cy="1015580"/>
          </a:xfrm>
          <a:prstGeom prst="rect">
            <a:avLst/>
          </a:prstGeom>
          <a:effectLst>
            <a:softEdge rad="0"/>
          </a:effectLst>
        </p:spPr>
      </p:pic>
      <p:sp>
        <p:nvSpPr>
          <p:cNvPr id="361" name="ZoneTexte 49"/>
          <p:cNvSpPr/>
          <p:nvPr/>
        </p:nvSpPr>
        <p:spPr bwMode="auto">
          <a:xfrm>
            <a:off x="8463060" y="1388660"/>
            <a:ext cx="3351960" cy="644400"/>
          </a:xfrm>
          <a:prstGeom prst="rect">
            <a:avLst/>
          </a:prstGeom>
          <a:solidFill>
            <a:srgbClr val="D4EA6B"/>
          </a:solidFill>
          <a:ln w="0">
            <a:solidFill>
              <a:srgbClr val="000000"/>
            </a:solidFill>
          </a:ln>
        </p:spPr>
        <p:style>
          <a:lnRef idx="0">
            <a:srgbClr val="000000"/>
          </a:lnRef>
          <a:fillRef idx="0">
            <a:srgbClr val="000000"/>
          </a:fillRef>
          <a:effectRef idx="0">
            <a:srgbClr val="000000"/>
          </a:effectRef>
          <a:fontRef idx="minor"/>
        </p:style>
        <p:txBody>
          <a:bodyPr lIns="108720" tIns="54360" rIns="108720" bIns="54360" anchor="ctr">
            <a:noAutofit/>
          </a:bodyPr>
          <a:lstStyle/>
          <a:p>
            <a:pPr algn="ctr">
              <a:lnSpc>
                <a:spcPct val="100000"/>
              </a:lnSpc>
              <a:buNone/>
              <a:defRPr/>
            </a:pPr>
            <a:r>
              <a:rPr lang="fr-FR" sz="2150" b="0" strike="noStrike" spc="-1">
                <a:solidFill>
                  <a:srgbClr val="000000"/>
                </a:solidFill>
                <a:latin typeface="Arial"/>
              </a:rPr>
              <a:t>Analyse des données</a:t>
            </a:r>
            <a:endParaRPr lang="fr-FR" sz="2150" b="0" strike="noStrike" spc="-1">
              <a:latin typeface="Arial"/>
            </a:endParaRPr>
          </a:p>
        </p:txBody>
      </p:sp>
      <p:sp>
        <p:nvSpPr>
          <p:cNvPr id="363" name="Forme libre : forme 51"/>
          <p:cNvSpPr/>
          <p:nvPr/>
        </p:nvSpPr>
        <p:spPr bwMode="auto">
          <a:xfrm>
            <a:off x="7955540" y="1554620"/>
            <a:ext cx="434880" cy="322200"/>
          </a:xfrm>
          <a:custGeom>
            <a:avLst/>
            <a:gdLst/>
            <a:ahLst/>
            <a:cxnLst/>
            <a:rect l="l" t="t" r="r" b="b"/>
            <a:pathLst>
              <a:path w="21600" h="21600" extrusionOk="0">
                <a:moveTo>
                  <a:pt x="0" y="0"/>
                </a:moveTo>
                <a:lnTo>
                  <a:pt x="14199" y="0"/>
                </a:lnTo>
                <a:lnTo>
                  <a:pt x="21600" y="10800"/>
                </a:lnTo>
                <a:lnTo>
                  <a:pt x="14199" y="21600"/>
                </a:lnTo>
                <a:lnTo>
                  <a:pt x="0" y="21600"/>
                </a:lnTo>
                <a:lnTo>
                  <a:pt x="7401" y="10800"/>
                </a:lnTo>
                <a:close/>
              </a:path>
            </a:pathLst>
          </a:custGeom>
          <a:solidFill>
            <a:srgbClr val="158466"/>
          </a:solidFill>
          <a:ln w="0">
            <a:solidFill>
              <a:srgbClr val="000000"/>
            </a:solidFill>
          </a:ln>
        </p:spPr>
        <p:style>
          <a:lnRef idx="0">
            <a:srgbClr val="000000"/>
          </a:lnRef>
          <a:fillRef idx="0">
            <a:srgbClr val="000000"/>
          </a:fillRef>
          <a:effectRef idx="0">
            <a:srgbClr val="000000"/>
          </a:effectRef>
          <a:fontRef idx="minor"/>
        </p:style>
      </p:sp>
      <p:grpSp>
        <p:nvGrpSpPr>
          <p:cNvPr id="16" name="Groupe 15"/>
          <p:cNvGrpSpPr/>
          <p:nvPr/>
        </p:nvGrpSpPr>
        <p:grpSpPr bwMode="auto">
          <a:xfrm>
            <a:off x="8534099" y="2174831"/>
            <a:ext cx="3276901" cy="4247479"/>
            <a:chOff x="8534099" y="2174831"/>
            <a:chExt cx="3276901" cy="4247479"/>
          </a:xfrm>
        </p:grpSpPr>
        <p:sp>
          <p:nvSpPr>
            <p:cNvPr id="71" name="Rectangle : carré corné 70"/>
            <p:cNvSpPr/>
            <p:nvPr/>
          </p:nvSpPr>
          <p:spPr bwMode="auto">
            <a:xfrm>
              <a:off x="8534460" y="5807430"/>
              <a:ext cx="3249488" cy="614879"/>
            </a:xfrm>
            <a:prstGeom prst="foldedCorner">
              <a:avLst>
                <a:gd name="adj" fmla="val 12500"/>
              </a:avLst>
            </a:prstGeom>
            <a:solidFill>
              <a:srgbClr val="CCCCCC"/>
            </a:solidFill>
            <a:ln w="0">
              <a:solidFill>
                <a:srgbClr val="3465A4"/>
              </a:solidFill>
            </a:ln>
          </p:spPr>
          <p:style>
            <a:lnRef idx="0">
              <a:srgbClr val="000000"/>
            </a:lnRef>
            <a:fillRef idx="0">
              <a:srgbClr val="000000"/>
            </a:fillRef>
            <a:effectRef idx="0">
              <a:srgbClr val="000000"/>
            </a:effectRef>
            <a:fontRef idx="minor"/>
          </p:style>
          <p:txBody>
            <a:bodyPr/>
            <a:lstStyle/>
            <a:p>
              <a:pPr>
                <a:defRPr/>
              </a:pPr>
              <a:endParaRPr lang="en-GB"/>
            </a:p>
          </p:txBody>
        </p:sp>
        <p:sp>
          <p:nvSpPr>
            <p:cNvPr id="72" name="Rectangle : carré corné 71"/>
            <p:cNvSpPr/>
            <p:nvPr/>
          </p:nvSpPr>
          <p:spPr bwMode="auto">
            <a:xfrm>
              <a:off x="8534100" y="2750800"/>
              <a:ext cx="1692360" cy="739680"/>
            </a:xfrm>
            <a:prstGeom prst="foldedCorner">
              <a:avLst>
                <a:gd name="adj" fmla="val 12500"/>
              </a:avLst>
            </a:prstGeom>
            <a:solidFill>
              <a:srgbClr val="CCCCCC"/>
            </a:solidFill>
            <a:ln w="0">
              <a:solidFill>
                <a:srgbClr val="3465A4"/>
              </a:solidFill>
            </a:ln>
          </p:spPr>
          <p:style>
            <a:lnRef idx="0">
              <a:srgbClr val="000000"/>
            </a:lnRef>
            <a:fillRef idx="0">
              <a:srgbClr val="000000"/>
            </a:fillRef>
            <a:effectRef idx="0">
              <a:srgbClr val="000000"/>
            </a:effectRef>
            <a:fontRef idx="minor"/>
          </p:style>
          <p:txBody>
            <a:bodyPr/>
            <a:lstStyle/>
            <a:p>
              <a:pPr>
                <a:defRPr/>
              </a:pPr>
              <a:endParaRPr lang="en-GB" sz="1400"/>
            </a:p>
          </p:txBody>
        </p:sp>
        <p:sp>
          <p:nvSpPr>
            <p:cNvPr id="73" name="Forme libre : forme 72"/>
            <p:cNvSpPr/>
            <p:nvPr/>
          </p:nvSpPr>
          <p:spPr bwMode="auto">
            <a:xfrm rot="5400000">
              <a:off x="7807825" y="4462135"/>
              <a:ext cx="2503750" cy="186840"/>
            </a:xfrm>
            <a:custGeom>
              <a:avLst/>
              <a:gdLst/>
              <a:ahLst/>
              <a:cxnLst/>
              <a:rect l="l" t="t" r="r" b="b"/>
              <a:pathLst>
                <a:path w="21600" h="21600" extrusionOk="0">
                  <a:moveTo>
                    <a:pt x="0" y="0"/>
                  </a:moveTo>
                  <a:lnTo>
                    <a:pt x="20498" y="0"/>
                  </a:lnTo>
                  <a:lnTo>
                    <a:pt x="21600" y="10800"/>
                  </a:lnTo>
                  <a:lnTo>
                    <a:pt x="20498" y="21600"/>
                  </a:lnTo>
                  <a:lnTo>
                    <a:pt x="0" y="21600"/>
                  </a:lnTo>
                  <a:lnTo>
                    <a:pt x="1102" y="10800"/>
                  </a:lnTo>
                  <a:close/>
                </a:path>
              </a:pathLst>
            </a:custGeom>
            <a:solidFill>
              <a:srgbClr val="808080"/>
            </a:solidFill>
            <a:ln w="0">
              <a:solidFill>
                <a:srgbClr val="000000"/>
              </a:solidFill>
            </a:ln>
          </p:spPr>
          <p:style>
            <a:lnRef idx="0">
              <a:srgbClr val="000000"/>
            </a:lnRef>
            <a:fillRef idx="0">
              <a:srgbClr val="000000"/>
            </a:fillRef>
            <a:effectRef idx="0">
              <a:srgbClr val="000000"/>
            </a:effectRef>
            <a:fontRef idx="minor"/>
          </p:style>
          <p:txBody>
            <a:bodyPr/>
            <a:lstStyle/>
            <a:p>
              <a:pPr>
                <a:defRPr/>
              </a:pPr>
              <a:endParaRPr lang="en-GB"/>
            </a:p>
          </p:txBody>
        </p:sp>
        <p:sp>
          <p:nvSpPr>
            <p:cNvPr id="74" name="Rectangle : carré corné 73"/>
            <p:cNvSpPr/>
            <p:nvPr/>
          </p:nvSpPr>
          <p:spPr bwMode="auto">
            <a:xfrm>
              <a:off x="8534459" y="4943070"/>
              <a:ext cx="3249849" cy="614879"/>
            </a:xfrm>
            <a:prstGeom prst="foldedCorner">
              <a:avLst>
                <a:gd name="adj" fmla="val 12500"/>
              </a:avLst>
            </a:prstGeom>
            <a:solidFill>
              <a:srgbClr val="CCCCCC"/>
            </a:solidFill>
            <a:ln w="0">
              <a:solidFill>
                <a:srgbClr val="3465A4"/>
              </a:solidFill>
            </a:ln>
          </p:spPr>
          <p:style>
            <a:lnRef idx="0">
              <a:srgbClr val="000000"/>
            </a:lnRef>
            <a:fillRef idx="0">
              <a:srgbClr val="000000"/>
            </a:fillRef>
            <a:effectRef idx="0">
              <a:srgbClr val="000000"/>
            </a:effectRef>
            <a:fontRef idx="minor"/>
          </p:style>
          <p:txBody>
            <a:bodyPr/>
            <a:lstStyle/>
            <a:p>
              <a:pPr>
                <a:defRPr/>
              </a:pPr>
              <a:endParaRPr lang="en-GB"/>
            </a:p>
          </p:txBody>
        </p:sp>
        <p:sp>
          <p:nvSpPr>
            <p:cNvPr id="75" name="Forme libre : forme 74"/>
            <p:cNvSpPr/>
            <p:nvPr/>
          </p:nvSpPr>
          <p:spPr bwMode="auto">
            <a:xfrm rot="5400000">
              <a:off x="8563246" y="4030714"/>
              <a:ext cx="1634068" cy="180000"/>
            </a:xfrm>
            <a:custGeom>
              <a:avLst/>
              <a:gdLst/>
              <a:ahLst/>
              <a:cxnLst/>
              <a:rect l="l" t="t" r="r" b="b"/>
              <a:pathLst>
                <a:path w="21600" h="21600" extrusionOk="0">
                  <a:moveTo>
                    <a:pt x="0" y="0"/>
                  </a:moveTo>
                  <a:lnTo>
                    <a:pt x="19677" y="0"/>
                  </a:lnTo>
                  <a:lnTo>
                    <a:pt x="21600" y="10800"/>
                  </a:lnTo>
                  <a:lnTo>
                    <a:pt x="19677" y="21600"/>
                  </a:lnTo>
                  <a:lnTo>
                    <a:pt x="0" y="21600"/>
                  </a:lnTo>
                  <a:lnTo>
                    <a:pt x="1923" y="10800"/>
                  </a:lnTo>
                  <a:close/>
                </a:path>
              </a:pathLst>
            </a:custGeom>
            <a:solidFill>
              <a:srgbClr val="808080"/>
            </a:solidFill>
            <a:ln w="0">
              <a:solidFill>
                <a:srgbClr val="000000"/>
              </a:solidFill>
            </a:ln>
          </p:spPr>
          <p:style>
            <a:lnRef idx="0">
              <a:srgbClr val="000000"/>
            </a:lnRef>
            <a:fillRef idx="0">
              <a:srgbClr val="000000"/>
            </a:fillRef>
            <a:effectRef idx="0">
              <a:srgbClr val="000000"/>
            </a:effectRef>
            <a:fontRef idx="minor"/>
          </p:style>
          <p:txBody>
            <a:bodyPr/>
            <a:lstStyle/>
            <a:p>
              <a:pPr>
                <a:defRPr/>
              </a:pPr>
              <a:endParaRPr lang="en-GB"/>
            </a:p>
          </p:txBody>
        </p:sp>
        <p:sp>
          <p:nvSpPr>
            <p:cNvPr id="76" name="ZoneTexte 52"/>
            <p:cNvSpPr txBox="1"/>
            <p:nvPr/>
          </p:nvSpPr>
          <p:spPr bwMode="auto">
            <a:xfrm>
              <a:off x="8534100" y="2822850"/>
              <a:ext cx="1692360" cy="481710"/>
            </a:xfrm>
            <a:prstGeom prst="rect">
              <a:avLst/>
            </a:prstGeom>
            <a:noFill/>
            <a:ln w="0">
              <a:noFill/>
            </a:ln>
          </p:spPr>
          <p:txBody>
            <a:bodyPr lIns="90000" tIns="45000" rIns="90000" bIns="45000" anchor="t">
              <a:no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buNone/>
                <a:defRPr/>
              </a:pPr>
              <a:r>
                <a:rPr lang="fr-FR" sz="1400" b="0" strike="noStrike" spc="-1">
                  <a:latin typeface="Century Gothic"/>
                </a:rPr>
                <a:t>Bilan</a:t>
              </a:r>
              <a:endParaRPr/>
            </a:p>
            <a:p>
              <a:pPr algn="ctr">
                <a:buNone/>
                <a:defRPr/>
              </a:pPr>
              <a:r>
                <a:rPr lang="fr-FR" sz="1400" b="0" strike="noStrike" spc="-1">
                  <a:latin typeface="Century Gothic"/>
                </a:rPr>
                <a:t>CyberTracker</a:t>
              </a:r>
            </a:p>
          </p:txBody>
        </p:sp>
        <p:sp>
          <p:nvSpPr>
            <p:cNvPr id="77" name="Rectangle : carré corné 76"/>
            <p:cNvSpPr/>
            <p:nvPr/>
          </p:nvSpPr>
          <p:spPr bwMode="auto">
            <a:xfrm>
              <a:off x="8534460" y="3919959"/>
              <a:ext cx="1692000" cy="736730"/>
            </a:xfrm>
            <a:prstGeom prst="foldedCorner">
              <a:avLst>
                <a:gd name="adj" fmla="val 12500"/>
              </a:avLst>
            </a:prstGeom>
            <a:solidFill>
              <a:srgbClr val="CCCCCC"/>
            </a:solidFill>
            <a:ln w="0">
              <a:solidFill>
                <a:srgbClr val="3465A4"/>
              </a:solidFill>
            </a:ln>
          </p:spPr>
          <p:style>
            <a:lnRef idx="0">
              <a:srgbClr val="000000"/>
            </a:lnRef>
            <a:fillRef idx="0">
              <a:srgbClr val="000000"/>
            </a:fillRef>
            <a:effectRef idx="0">
              <a:srgbClr val="000000"/>
            </a:effectRef>
            <a:fontRef idx="minor"/>
          </p:style>
          <p:txBody>
            <a:bodyPr/>
            <a:lstStyle/>
            <a:p>
              <a:pPr>
                <a:defRPr/>
              </a:pPr>
              <a:endParaRPr lang="en-GB"/>
            </a:p>
          </p:txBody>
        </p:sp>
        <p:sp>
          <p:nvSpPr>
            <p:cNvPr id="78" name="ZoneTexte 54"/>
            <p:cNvSpPr txBox="1"/>
            <p:nvPr/>
          </p:nvSpPr>
          <p:spPr bwMode="auto">
            <a:xfrm>
              <a:off x="8534460" y="4040660"/>
              <a:ext cx="1692000" cy="459000"/>
            </a:xfrm>
            <a:prstGeom prst="rect">
              <a:avLst/>
            </a:prstGeom>
            <a:noFill/>
            <a:ln w="0">
              <a:noFill/>
            </a:ln>
          </p:spPr>
          <p:txBody>
            <a:bodyPr lIns="90000" tIns="45000" rIns="90000" bIns="45000" anchor="t">
              <a:no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buNone/>
                <a:defRPr/>
              </a:pPr>
              <a:r>
                <a:rPr lang="fr-FR" sz="1400" b="0" strike="noStrike" spc="-1">
                  <a:latin typeface="Century Gothic"/>
                </a:rPr>
                <a:t>Bilan BDD </a:t>
              </a:r>
              <a:endParaRPr/>
            </a:p>
            <a:p>
              <a:pPr algn="ctr">
                <a:buNone/>
                <a:defRPr/>
              </a:pPr>
              <a:r>
                <a:rPr lang="fr-FR" sz="1400" b="0" strike="noStrike" spc="-1">
                  <a:latin typeface="Century Gothic"/>
                </a:rPr>
                <a:t>(SQL - Symfony)</a:t>
              </a:r>
              <a:endParaRPr/>
            </a:p>
          </p:txBody>
        </p:sp>
        <p:sp>
          <p:nvSpPr>
            <p:cNvPr id="79" name="ZoneTexte 55"/>
            <p:cNvSpPr txBox="1"/>
            <p:nvPr/>
          </p:nvSpPr>
          <p:spPr bwMode="auto">
            <a:xfrm>
              <a:off x="8534099" y="5110509"/>
              <a:ext cx="3249849" cy="274680"/>
            </a:xfrm>
            <a:prstGeom prst="rect">
              <a:avLst/>
            </a:prstGeom>
            <a:noFill/>
            <a:ln w="0">
              <a:noFill/>
            </a:ln>
          </p:spPr>
          <p:txBody>
            <a:bodyPr lIns="90000" tIns="45000" rIns="90000" bIns="45000" anchor="t">
              <a:no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buNone/>
                <a:defRPr/>
              </a:pPr>
              <a:r>
                <a:rPr lang="fr-FR" sz="1400" b="0" strike="noStrike" spc="-1">
                  <a:latin typeface="Century Gothic"/>
                </a:rPr>
                <a:t>Bilan saison par nichoir</a:t>
              </a:r>
              <a:endParaRPr/>
            </a:p>
          </p:txBody>
        </p:sp>
        <p:sp>
          <p:nvSpPr>
            <p:cNvPr id="80" name="ZoneTexte 56"/>
            <p:cNvSpPr txBox="1"/>
            <p:nvPr/>
          </p:nvSpPr>
          <p:spPr bwMode="auto">
            <a:xfrm>
              <a:off x="8534460" y="5987430"/>
              <a:ext cx="3249488" cy="274680"/>
            </a:xfrm>
            <a:prstGeom prst="rect">
              <a:avLst/>
            </a:prstGeom>
            <a:noFill/>
            <a:ln w="0">
              <a:noFill/>
            </a:ln>
          </p:spPr>
          <p:txBody>
            <a:bodyPr lIns="90000" tIns="45000" rIns="90000" bIns="45000" anchor="t">
              <a:no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buNone/>
                <a:defRPr/>
              </a:pPr>
              <a:r>
                <a:rPr lang="fr-FR" sz="1400" b="0" strike="noStrike" spc="-1">
                  <a:latin typeface="Century Gothic"/>
                </a:rPr>
                <a:t>Bilan CRBPO</a:t>
              </a:r>
              <a:endParaRPr/>
            </a:p>
          </p:txBody>
        </p:sp>
        <p:sp>
          <p:nvSpPr>
            <p:cNvPr id="81" name="ZoneTexte 57"/>
            <p:cNvSpPr txBox="1"/>
            <p:nvPr/>
          </p:nvSpPr>
          <p:spPr bwMode="auto">
            <a:xfrm>
              <a:off x="10384900" y="2766740"/>
              <a:ext cx="1426100" cy="727898"/>
            </a:xfrm>
            <a:prstGeom prst="rect">
              <a:avLst/>
            </a:prstGeom>
            <a:solidFill>
              <a:srgbClr val="FFF5CE"/>
            </a:solidFill>
            <a:ln w="0">
              <a:solidFill>
                <a:schemeClr val="accent2"/>
              </a:solidFill>
            </a:ln>
          </p:spPr>
          <p:txBody>
            <a:bodyPr lIns="90000" tIns="45000" rIns="90000" bIns="45000" anchor="ctr">
              <a:no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buNone/>
                <a:defRPr/>
              </a:pPr>
              <a:r>
                <a:rPr lang="fr-FR" sz="1400" b="0" strike="noStrike" spc="-1">
                  <a:latin typeface="Century Gothic"/>
                </a:rPr>
                <a:t>BDD CyberTracker</a:t>
              </a:r>
            </a:p>
          </p:txBody>
        </p:sp>
        <p:sp>
          <p:nvSpPr>
            <p:cNvPr id="82" name="ZoneTexte 58"/>
            <p:cNvSpPr txBox="1"/>
            <p:nvPr/>
          </p:nvSpPr>
          <p:spPr bwMode="auto">
            <a:xfrm>
              <a:off x="10384901" y="3916879"/>
              <a:ext cx="1399408" cy="744103"/>
            </a:xfrm>
            <a:prstGeom prst="rect">
              <a:avLst/>
            </a:prstGeom>
            <a:solidFill>
              <a:srgbClr val="FFF5CE"/>
            </a:solidFill>
            <a:ln w="0">
              <a:solidFill>
                <a:schemeClr val="accent2"/>
              </a:solidFill>
            </a:ln>
          </p:spPr>
          <p:txBody>
            <a:bodyPr lIns="90000" tIns="45000" rIns="90000" bIns="45000" anchor="ctr">
              <a:noAutofit/>
            </a:bodyPr>
            <a:ls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buNone/>
                <a:defRPr/>
              </a:pPr>
              <a:r>
                <a:rPr lang="fr-FR" sz="1400" b="0" strike="noStrike" spc="-1">
                  <a:latin typeface="Century Gothic"/>
                </a:rPr>
                <a:t>BDD Mésanges</a:t>
              </a:r>
              <a:endParaRPr/>
            </a:p>
          </p:txBody>
        </p:sp>
        <p:sp>
          <p:nvSpPr>
            <p:cNvPr id="83" name="Forme libre : forme 82"/>
            <p:cNvSpPr/>
            <p:nvPr/>
          </p:nvSpPr>
          <p:spPr bwMode="auto">
            <a:xfrm rot="10800000">
              <a:off x="10063460" y="2943500"/>
              <a:ext cx="394990" cy="191720"/>
            </a:xfrm>
            <a:custGeom>
              <a:avLst/>
              <a:gdLst/>
              <a:ahLst/>
              <a:cxnLst/>
              <a:rect l="l" t="t" r="r" b="b"/>
              <a:pathLst>
                <a:path w="21600" h="21600" extrusionOk="0">
                  <a:moveTo>
                    <a:pt x="0" y="0"/>
                  </a:moveTo>
                  <a:lnTo>
                    <a:pt x="13538" y="0"/>
                  </a:lnTo>
                  <a:lnTo>
                    <a:pt x="21600" y="10800"/>
                  </a:lnTo>
                  <a:lnTo>
                    <a:pt x="13538" y="21600"/>
                  </a:lnTo>
                  <a:lnTo>
                    <a:pt x="0" y="21600"/>
                  </a:lnTo>
                  <a:lnTo>
                    <a:pt x="8062" y="10800"/>
                  </a:lnTo>
                  <a:close/>
                </a:path>
              </a:pathLst>
            </a:custGeom>
            <a:solidFill>
              <a:srgbClr val="808080"/>
            </a:solidFill>
            <a:ln w="0">
              <a:solidFill>
                <a:srgbClr val="000000"/>
              </a:solidFill>
            </a:ln>
          </p:spPr>
          <p:style>
            <a:lnRef idx="0">
              <a:srgbClr val="000000"/>
            </a:lnRef>
            <a:fillRef idx="0">
              <a:srgbClr val="000000"/>
            </a:fillRef>
            <a:effectRef idx="0">
              <a:srgbClr val="000000"/>
            </a:effectRef>
            <a:fontRef idx="minor"/>
          </p:style>
          <p:txBody>
            <a:bodyPr/>
            <a:lstStyle/>
            <a:p>
              <a:pPr>
                <a:defRPr/>
              </a:pPr>
              <a:endParaRPr lang="en-GB"/>
            </a:p>
          </p:txBody>
        </p:sp>
        <p:sp>
          <p:nvSpPr>
            <p:cNvPr id="85" name="Forme libre : forme 84"/>
            <p:cNvSpPr/>
            <p:nvPr/>
          </p:nvSpPr>
          <p:spPr bwMode="auto">
            <a:xfrm rot="5400000">
              <a:off x="9405530" y="3511710"/>
              <a:ext cx="614879" cy="198100"/>
            </a:xfrm>
            <a:custGeom>
              <a:avLst/>
              <a:gdLst/>
              <a:ahLst/>
              <a:cxnLst/>
              <a:rect l="l" t="t" r="r" b="b"/>
              <a:pathLst>
                <a:path w="21600" h="21600" extrusionOk="0">
                  <a:moveTo>
                    <a:pt x="0" y="0"/>
                  </a:moveTo>
                  <a:lnTo>
                    <a:pt x="13530" y="0"/>
                  </a:lnTo>
                  <a:lnTo>
                    <a:pt x="21600" y="10800"/>
                  </a:lnTo>
                  <a:lnTo>
                    <a:pt x="13530" y="21600"/>
                  </a:lnTo>
                  <a:lnTo>
                    <a:pt x="0" y="21600"/>
                  </a:lnTo>
                  <a:lnTo>
                    <a:pt x="8070" y="10800"/>
                  </a:lnTo>
                  <a:close/>
                </a:path>
              </a:pathLst>
            </a:custGeom>
            <a:solidFill>
              <a:srgbClr val="808080"/>
            </a:solidFill>
            <a:ln w="0">
              <a:solidFill>
                <a:srgbClr val="000000"/>
              </a:solidFill>
            </a:ln>
          </p:spPr>
          <p:style>
            <a:lnRef idx="0">
              <a:srgbClr val="000000"/>
            </a:lnRef>
            <a:fillRef idx="0">
              <a:srgbClr val="000000"/>
            </a:fillRef>
            <a:effectRef idx="0">
              <a:srgbClr val="000000"/>
            </a:effectRef>
            <a:fontRef idx="minor"/>
          </p:style>
          <p:txBody>
            <a:bodyPr/>
            <a:lstStyle/>
            <a:p>
              <a:pPr>
                <a:defRPr/>
              </a:pPr>
              <a:endParaRPr lang="en-GB"/>
            </a:p>
          </p:txBody>
        </p:sp>
        <p:pic>
          <p:nvPicPr>
            <p:cNvPr id="98" name="Image 97"/>
            <p:cNvPicPr>
              <a:picLocks noChangeAspect="1"/>
            </p:cNvPicPr>
            <p:nvPr/>
          </p:nvPicPr>
          <p:blipFill>
            <a:blip r:embed="rId9"/>
            <a:stretch/>
          </p:blipFill>
          <p:spPr bwMode="auto">
            <a:xfrm rot="1965880">
              <a:off x="11247070" y="2174831"/>
              <a:ext cx="377965" cy="699719"/>
            </a:xfrm>
            <a:prstGeom prst="rect">
              <a:avLst/>
            </a:prstGeom>
            <a:effectLst>
              <a:softEdge rad="0"/>
            </a:effectLst>
          </p:spPr>
        </p:pic>
        <p:sp>
          <p:nvSpPr>
            <p:cNvPr id="99" name="Forme libre : forme 98"/>
            <p:cNvSpPr/>
            <p:nvPr/>
          </p:nvSpPr>
          <p:spPr bwMode="auto">
            <a:xfrm rot="10800000">
              <a:off x="10068535" y="4182110"/>
              <a:ext cx="394990" cy="191720"/>
            </a:xfrm>
            <a:custGeom>
              <a:avLst/>
              <a:gdLst/>
              <a:ahLst/>
              <a:cxnLst/>
              <a:rect l="l" t="t" r="r" b="b"/>
              <a:pathLst>
                <a:path w="21600" h="21600" extrusionOk="0">
                  <a:moveTo>
                    <a:pt x="0" y="0"/>
                  </a:moveTo>
                  <a:lnTo>
                    <a:pt x="13538" y="0"/>
                  </a:lnTo>
                  <a:lnTo>
                    <a:pt x="21600" y="10800"/>
                  </a:lnTo>
                  <a:lnTo>
                    <a:pt x="13538" y="21600"/>
                  </a:lnTo>
                  <a:lnTo>
                    <a:pt x="0" y="21600"/>
                  </a:lnTo>
                  <a:lnTo>
                    <a:pt x="8062" y="10800"/>
                  </a:lnTo>
                  <a:close/>
                </a:path>
              </a:pathLst>
            </a:custGeom>
            <a:solidFill>
              <a:srgbClr val="808080"/>
            </a:solidFill>
            <a:ln w="0">
              <a:solidFill>
                <a:srgbClr val="000000"/>
              </a:solidFill>
            </a:ln>
          </p:spPr>
          <p:style>
            <a:lnRef idx="0">
              <a:srgbClr val="000000"/>
            </a:lnRef>
            <a:fillRef idx="0">
              <a:srgbClr val="000000"/>
            </a:fillRef>
            <a:effectRef idx="0">
              <a:srgbClr val="000000"/>
            </a:effectRef>
            <a:fontRef idx="minor"/>
          </p:style>
          <p:txBody>
            <a:bodyPr/>
            <a:lstStyle/>
            <a:p>
              <a:pPr>
                <a:defRPr/>
              </a:pP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17" name="Image 106"/>
          <p:cNvPicPr/>
          <p:nvPr/>
        </p:nvPicPr>
        <p:blipFill>
          <a:blip r:embed="rId2"/>
          <a:stretch/>
        </p:blipFill>
        <p:spPr bwMode="auto">
          <a:xfrm>
            <a:off x="1542960" y="985680"/>
            <a:ext cx="9823540" cy="5464080"/>
          </a:xfrm>
          <a:prstGeom prst="rect">
            <a:avLst/>
          </a:prstGeom>
          <a:ln w="0">
            <a:solidFill>
              <a:srgbClr val="3465A4"/>
            </a:solidFill>
          </a:ln>
        </p:spPr>
      </p:pic>
      <p:sp>
        <p:nvSpPr>
          <p:cNvPr id="418" name="Ellipse 107"/>
          <p:cNvSpPr/>
          <p:nvPr/>
        </p:nvSpPr>
        <p:spPr bwMode="auto">
          <a:xfrm>
            <a:off x="4223670" y="5715432"/>
            <a:ext cx="261000" cy="217440"/>
          </a:xfrm>
          <a:prstGeom prst="ellipse">
            <a:avLst/>
          </a:prstGeom>
          <a:noFill/>
          <a:ln w="25400" cmpd="sng">
            <a:solidFill>
              <a:srgbClr val="FFFF00"/>
            </a:solidFill>
            <a:round/>
          </a:ln>
        </p:spPr>
        <p:style>
          <a:lnRef idx="0">
            <a:srgbClr val="000000"/>
          </a:lnRef>
          <a:fillRef idx="0">
            <a:srgbClr val="000000"/>
          </a:fillRef>
          <a:effectRef idx="0">
            <a:srgbClr val="000000"/>
          </a:effectRef>
          <a:fontRef idx="minor"/>
        </p:style>
      </p:sp>
      <p:sp>
        <p:nvSpPr>
          <p:cNvPr id="419" name="Ellipse 108"/>
          <p:cNvSpPr/>
          <p:nvPr/>
        </p:nvSpPr>
        <p:spPr bwMode="auto">
          <a:xfrm>
            <a:off x="5022107" y="5850350"/>
            <a:ext cx="261000" cy="217440"/>
          </a:xfrm>
          <a:prstGeom prst="ellipse">
            <a:avLst/>
          </a:prstGeom>
          <a:noFill/>
          <a:ln w="25400">
            <a:solidFill>
              <a:srgbClr val="EC9BA4"/>
            </a:solidFill>
            <a:round/>
          </a:ln>
        </p:spPr>
        <p:style>
          <a:lnRef idx="0">
            <a:srgbClr val="000000"/>
          </a:lnRef>
          <a:fillRef idx="0">
            <a:srgbClr val="000000"/>
          </a:fillRef>
          <a:effectRef idx="0">
            <a:srgbClr val="000000"/>
          </a:effectRef>
          <a:fontRef idx="minor"/>
        </p:style>
      </p:sp>
      <p:sp>
        <p:nvSpPr>
          <p:cNvPr id="420" name="Ellipse 109"/>
          <p:cNvSpPr/>
          <p:nvPr/>
        </p:nvSpPr>
        <p:spPr bwMode="auto">
          <a:xfrm rot="725400">
            <a:off x="5483613" y="5775569"/>
            <a:ext cx="522000" cy="173880"/>
          </a:xfrm>
          <a:prstGeom prst="ellipse">
            <a:avLst/>
          </a:prstGeom>
          <a:noFill/>
          <a:ln w="25400">
            <a:solidFill>
              <a:srgbClr val="FFFFFF"/>
            </a:solidFill>
            <a:round/>
          </a:ln>
        </p:spPr>
        <p:style>
          <a:lnRef idx="0">
            <a:srgbClr val="000000"/>
          </a:lnRef>
          <a:fillRef idx="0">
            <a:srgbClr val="000000"/>
          </a:fillRef>
          <a:effectRef idx="0">
            <a:srgbClr val="000000"/>
          </a:effectRef>
          <a:fontRef idx="minor"/>
        </p:style>
      </p:sp>
      <p:sp>
        <p:nvSpPr>
          <p:cNvPr id="421" name="Ellipse 110"/>
          <p:cNvSpPr/>
          <p:nvPr/>
        </p:nvSpPr>
        <p:spPr bwMode="auto">
          <a:xfrm rot="18141600">
            <a:off x="5655693" y="5415970"/>
            <a:ext cx="317520" cy="375840"/>
          </a:xfrm>
          <a:prstGeom prst="ellipse">
            <a:avLst/>
          </a:prstGeom>
          <a:noFill/>
          <a:ln w="25400">
            <a:solidFill>
              <a:srgbClr val="00CFFF"/>
            </a:solidFill>
            <a:round/>
          </a:ln>
        </p:spPr>
        <p:style>
          <a:lnRef idx="0">
            <a:srgbClr val="000000"/>
          </a:lnRef>
          <a:fillRef idx="0">
            <a:srgbClr val="000000"/>
          </a:fillRef>
          <a:effectRef idx="0">
            <a:srgbClr val="000000"/>
          </a:effectRef>
          <a:fontRef idx="minor"/>
        </p:style>
      </p:sp>
      <p:sp>
        <p:nvSpPr>
          <p:cNvPr id="422" name="Ellipse 111"/>
          <p:cNvSpPr/>
          <p:nvPr/>
        </p:nvSpPr>
        <p:spPr bwMode="auto">
          <a:xfrm>
            <a:off x="5604959" y="5274738"/>
            <a:ext cx="261000" cy="217440"/>
          </a:xfrm>
          <a:prstGeom prst="ellipse">
            <a:avLst/>
          </a:prstGeom>
          <a:noFill/>
          <a:ln w="25400">
            <a:solidFill>
              <a:srgbClr val="800080"/>
            </a:solidFill>
            <a:round/>
          </a:ln>
        </p:spPr>
        <p:style>
          <a:lnRef idx="0">
            <a:srgbClr val="000000"/>
          </a:lnRef>
          <a:fillRef idx="0">
            <a:srgbClr val="000000"/>
          </a:fillRef>
          <a:effectRef idx="0">
            <a:srgbClr val="000000"/>
          </a:effectRef>
          <a:fontRef idx="minor"/>
        </p:style>
      </p:sp>
      <p:sp>
        <p:nvSpPr>
          <p:cNvPr id="423" name="Ellipse 112"/>
          <p:cNvSpPr/>
          <p:nvPr/>
        </p:nvSpPr>
        <p:spPr bwMode="auto">
          <a:xfrm rot="6746400">
            <a:off x="5515293" y="4998048"/>
            <a:ext cx="522000" cy="173880"/>
          </a:xfrm>
          <a:prstGeom prst="ellipse">
            <a:avLst/>
          </a:prstGeom>
          <a:noFill/>
          <a:ln w="25400">
            <a:solidFill>
              <a:srgbClr val="FFF5CE"/>
            </a:solidFill>
            <a:round/>
          </a:ln>
        </p:spPr>
        <p:style>
          <a:lnRef idx="0">
            <a:srgbClr val="000000"/>
          </a:lnRef>
          <a:fillRef idx="0">
            <a:srgbClr val="000000"/>
          </a:fillRef>
          <a:effectRef idx="0">
            <a:srgbClr val="000000"/>
          </a:effectRef>
          <a:fontRef idx="minor"/>
        </p:style>
      </p:sp>
      <p:sp>
        <p:nvSpPr>
          <p:cNvPr id="424" name="Ellipse 113"/>
          <p:cNvSpPr/>
          <p:nvPr/>
        </p:nvSpPr>
        <p:spPr bwMode="auto">
          <a:xfrm rot="1683000">
            <a:off x="5732460" y="5117042"/>
            <a:ext cx="752760" cy="434880"/>
          </a:xfrm>
          <a:prstGeom prst="ellipse">
            <a:avLst/>
          </a:prstGeom>
          <a:noFill/>
          <a:ln w="25400">
            <a:solidFill>
              <a:srgbClr val="2A6099"/>
            </a:solidFill>
            <a:round/>
          </a:ln>
        </p:spPr>
        <p:style>
          <a:lnRef idx="0">
            <a:srgbClr val="000000"/>
          </a:lnRef>
          <a:fillRef idx="0">
            <a:srgbClr val="000000"/>
          </a:fillRef>
          <a:effectRef idx="0">
            <a:srgbClr val="000000"/>
          </a:effectRef>
          <a:fontRef idx="minor"/>
        </p:style>
      </p:sp>
      <p:sp>
        <p:nvSpPr>
          <p:cNvPr id="425" name="Ellipse 114"/>
          <p:cNvSpPr/>
          <p:nvPr/>
        </p:nvSpPr>
        <p:spPr bwMode="auto">
          <a:xfrm>
            <a:off x="6691094" y="4005526"/>
            <a:ext cx="434880" cy="304560"/>
          </a:xfrm>
          <a:prstGeom prst="ellipse">
            <a:avLst/>
          </a:prstGeom>
          <a:noFill/>
          <a:ln w="25400">
            <a:solidFill>
              <a:srgbClr val="81D41A"/>
            </a:solidFill>
            <a:round/>
          </a:ln>
        </p:spPr>
        <p:style>
          <a:lnRef idx="0">
            <a:srgbClr val="000000"/>
          </a:lnRef>
          <a:fillRef idx="0">
            <a:srgbClr val="000000"/>
          </a:fillRef>
          <a:effectRef idx="0">
            <a:srgbClr val="000000"/>
          </a:effectRef>
          <a:fontRef idx="minor"/>
        </p:style>
      </p:sp>
      <p:sp>
        <p:nvSpPr>
          <p:cNvPr id="426" name="Ellipse 115"/>
          <p:cNvSpPr/>
          <p:nvPr/>
        </p:nvSpPr>
        <p:spPr bwMode="auto">
          <a:xfrm>
            <a:off x="7521748" y="2022427"/>
            <a:ext cx="652680" cy="609120"/>
          </a:xfrm>
          <a:prstGeom prst="ellipse">
            <a:avLst/>
          </a:prstGeom>
          <a:noFill/>
          <a:ln w="25400">
            <a:solidFill>
              <a:srgbClr val="00A933"/>
            </a:solidFill>
            <a:round/>
          </a:ln>
        </p:spPr>
        <p:style>
          <a:lnRef idx="0">
            <a:srgbClr val="000000"/>
          </a:lnRef>
          <a:fillRef idx="0">
            <a:srgbClr val="000000"/>
          </a:fillRef>
          <a:effectRef idx="0">
            <a:srgbClr val="000000"/>
          </a:effectRef>
          <a:fontRef idx="minor"/>
        </p:style>
      </p:sp>
      <p:pic>
        <p:nvPicPr>
          <p:cNvPr id="429" name="Image 118"/>
          <p:cNvPicPr/>
          <p:nvPr/>
        </p:nvPicPr>
        <p:blipFill>
          <a:blip r:embed="rId3"/>
          <a:stretch/>
        </p:blipFill>
        <p:spPr bwMode="auto">
          <a:xfrm>
            <a:off x="700920" y="2464560"/>
            <a:ext cx="4165560" cy="2829600"/>
          </a:xfrm>
          <a:prstGeom prst="rect">
            <a:avLst/>
          </a:prstGeom>
          <a:ln w="38160">
            <a:solidFill>
              <a:srgbClr val="FF8000"/>
            </a:solidFill>
            <a:round/>
          </a:ln>
        </p:spPr>
      </p:pic>
      <p:sp>
        <p:nvSpPr>
          <p:cNvPr id="430" name="Connecteur droit 119"/>
          <p:cNvSpPr/>
          <p:nvPr/>
        </p:nvSpPr>
        <p:spPr bwMode="auto">
          <a:xfrm>
            <a:off x="4858560" y="2464560"/>
            <a:ext cx="1319964" cy="3237530"/>
          </a:xfrm>
          <a:prstGeom prst="line">
            <a:avLst/>
          </a:prstGeom>
          <a:ln w="19080">
            <a:solidFill>
              <a:srgbClr val="FF8000"/>
            </a:solidFill>
            <a:round/>
          </a:ln>
        </p:spPr>
        <p:style>
          <a:lnRef idx="0">
            <a:srgbClr val="000000"/>
          </a:lnRef>
          <a:fillRef idx="0">
            <a:srgbClr val="000000"/>
          </a:fillRef>
          <a:effectRef idx="0">
            <a:srgbClr val="000000"/>
          </a:effectRef>
          <a:fontRef idx="minor"/>
        </p:style>
      </p:sp>
      <p:sp>
        <p:nvSpPr>
          <p:cNvPr id="431" name="Connecteur droit 120"/>
          <p:cNvSpPr/>
          <p:nvPr/>
        </p:nvSpPr>
        <p:spPr bwMode="auto">
          <a:xfrm>
            <a:off x="4880160" y="5314680"/>
            <a:ext cx="1076118" cy="585411"/>
          </a:xfrm>
          <a:prstGeom prst="line">
            <a:avLst/>
          </a:prstGeom>
          <a:ln w="19080">
            <a:solidFill>
              <a:srgbClr val="FF8000"/>
            </a:solidFill>
            <a:round/>
          </a:ln>
        </p:spPr>
        <p:style>
          <a:lnRef idx="0">
            <a:srgbClr val="000000"/>
          </a:lnRef>
          <a:fillRef idx="0">
            <a:srgbClr val="000000"/>
          </a:fillRef>
          <a:effectRef idx="0">
            <a:srgbClr val="000000"/>
          </a:effectRef>
          <a:fontRef idx="minor"/>
        </p:style>
      </p:sp>
      <p:sp>
        <p:nvSpPr>
          <p:cNvPr id="432" name="ZoneTexte 121"/>
          <p:cNvSpPr/>
          <p:nvPr/>
        </p:nvSpPr>
        <p:spPr bwMode="auto">
          <a:xfrm>
            <a:off x="3138840" y="4989960"/>
            <a:ext cx="1741320" cy="350640"/>
          </a:xfrm>
          <a:prstGeom prst="rect">
            <a:avLst/>
          </a:prstGeom>
          <a:solidFill>
            <a:srgbClr val="FF8000"/>
          </a:solid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gn="ctr">
              <a:lnSpc>
                <a:spcPct val="100000"/>
              </a:lnSpc>
              <a:buNone/>
              <a:defRPr/>
            </a:pPr>
            <a:r>
              <a:rPr lang="fr-FR" sz="1700" b="1" strike="noStrike" spc="-1">
                <a:solidFill>
                  <a:srgbClr val="000000"/>
                </a:solidFill>
                <a:latin typeface="Arial"/>
              </a:rPr>
              <a:t>CITADELLE</a:t>
            </a:r>
            <a:endParaRPr lang="fr-FR" sz="1700" b="0" strike="noStrike" spc="-1">
              <a:latin typeface="Arial"/>
            </a:endParaRPr>
          </a:p>
        </p:txBody>
      </p:sp>
      <p:sp>
        <p:nvSpPr>
          <p:cNvPr id="27"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
        <p:nvSpPr>
          <p:cNvPr id="28" name="ZoneTexte 41"/>
          <p:cNvSpPr/>
          <p:nvPr/>
        </p:nvSpPr>
        <p:spPr bwMode="auto">
          <a:xfrm>
            <a:off x="720" y="147600"/>
            <a:ext cx="12190320" cy="4867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gn="ctr">
              <a:lnSpc>
                <a:spcPct val="100000"/>
              </a:lnSpc>
              <a:buNone/>
              <a:defRPr/>
            </a:pPr>
            <a:r>
              <a:rPr lang="fr-FR" sz="2800" b="1" strike="noStrike" spc="-1">
                <a:solidFill>
                  <a:srgbClr val="000000"/>
                </a:solidFill>
                <a:latin typeface="Century Gothic"/>
              </a:rPr>
              <a:t>	 Préparation hivernale : </a:t>
            </a:r>
            <a:r>
              <a:rPr lang="fr-FR" sz="2800" strike="noStrike" spc="-1">
                <a:solidFill>
                  <a:srgbClr val="000000"/>
                </a:solidFill>
                <a:latin typeface="Century Gothic"/>
              </a:rPr>
              <a:t>relevé des positions GPS des nichoirs</a:t>
            </a:r>
            <a:endParaRPr lang="fr-FR" sz="2800" strike="noStrike" spc="-1">
              <a:latin typeface="Century Gothic"/>
            </a:endParaRPr>
          </a:p>
        </p:txBody>
      </p:sp>
      <p:sp>
        <p:nvSpPr>
          <p:cNvPr id="30" name="PlaceHolder 1"/>
          <p:cNvSpPr txBox="1"/>
          <p:nvPr/>
        </p:nvSpPr>
        <p:spPr bwMode="auto">
          <a:xfrm>
            <a:off x="531720" y="787680"/>
            <a:ext cx="779400" cy="364680"/>
          </a:xfrm>
          <a:prstGeom prst="rect">
            <a:avLst/>
          </a:prstGeom>
          <a:noFill/>
          <a:ln w="0">
            <a:noFill/>
          </a:ln>
        </p:spPr>
        <p:txBody>
          <a:bodyPr anchor="ctr">
            <a:noAutofit/>
          </a:bodyPr>
          <a:lstStyle>
            <a:defPPr>
              <a:defRPr lang="fr-FR"/>
            </a:defPPr>
            <a:lvl1pPr marL="0" algn="r" defTabSz="914400">
              <a:lnSpc>
                <a:spcPct val="100000"/>
              </a:lnSpc>
              <a:buNone/>
              <a:defRPr lang="fr-FR" sz="2000" b="0" strike="noStrike" spc="-1">
                <a:solidFill>
                  <a:srgbClr val="FEFFFF"/>
                </a:solidFill>
                <a:latin typeface="Century Gothic"/>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fr-FR"/>
              <a:t>12</a:t>
            </a:r>
            <a:endParaRPr lang="fr-FR">
              <a:latin typeface="Times New Roman"/>
            </a:endParaRPr>
          </a:p>
        </p:txBody>
      </p:sp>
      <p:pic>
        <p:nvPicPr>
          <p:cNvPr id="31" name="Image 30"/>
          <p:cNvPicPr>
            <a:picLocks noChangeAspect="1"/>
          </p:cNvPicPr>
          <p:nvPr/>
        </p:nvPicPr>
        <p:blipFill>
          <a:blip r:embed="rId4"/>
          <a:stretch/>
        </p:blipFill>
        <p:spPr bwMode="auto">
          <a:xfrm rot="1965880">
            <a:off x="9273944" y="924765"/>
            <a:ext cx="1111572" cy="2057833"/>
          </a:xfrm>
          <a:prstGeom prst="rect">
            <a:avLst/>
          </a:prstGeom>
          <a:effectLst>
            <a:softEdge rad="0"/>
          </a:effectLst>
        </p:spPr>
      </p:pic>
      <p:pic>
        <p:nvPicPr>
          <p:cNvPr id="439" name="Image 128"/>
          <p:cNvPicPr/>
          <p:nvPr/>
        </p:nvPicPr>
        <p:blipFill>
          <a:blip r:embed="rId5"/>
          <a:stretch/>
        </p:blipFill>
        <p:spPr bwMode="auto">
          <a:xfrm rot="1459199">
            <a:off x="9431320" y="1585280"/>
            <a:ext cx="736200" cy="732960"/>
          </a:xfrm>
          <a:prstGeom prst="rect">
            <a:avLst/>
          </a:prstGeom>
          <a:ln w="0">
            <a:noFill/>
          </a:ln>
        </p:spPr>
      </p:pic>
      <p:sp>
        <p:nvSpPr>
          <p:cNvPr id="433" name="Ellipse 122"/>
          <p:cNvSpPr/>
          <p:nvPr/>
        </p:nvSpPr>
        <p:spPr bwMode="auto">
          <a:xfrm>
            <a:off x="5880978" y="5667583"/>
            <a:ext cx="348120" cy="261000"/>
          </a:xfrm>
          <a:prstGeom prst="ellipse">
            <a:avLst/>
          </a:prstGeom>
          <a:noFill/>
          <a:ln w="25400">
            <a:solidFill>
              <a:srgbClr val="FF8000"/>
            </a:solidFill>
            <a:round/>
          </a:ln>
        </p:spPr>
        <p:style>
          <a:lnRef idx="0">
            <a:srgbClr val="000000"/>
          </a:lnRef>
          <a:fillRef idx="0">
            <a:srgbClr val="000000"/>
          </a:fillRef>
          <a:effectRef idx="0">
            <a:srgbClr val="000000"/>
          </a:effectRef>
          <a:fontRef idx="minor"/>
        </p:style>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40" name="Image 131"/>
          <p:cNvPicPr/>
          <p:nvPr/>
        </p:nvPicPr>
        <p:blipFill>
          <a:blip r:embed="rId2"/>
          <a:srcRect l="2398" t="4450" r="5126" b="3471"/>
          <a:stretch/>
        </p:blipFill>
        <p:spPr bwMode="auto">
          <a:xfrm>
            <a:off x="6213960" y="3222000"/>
            <a:ext cx="870480" cy="870480"/>
          </a:xfrm>
          <a:prstGeom prst="rect">
            <a:avLst/>
          </a:prstGeom>
          <a:ln w="0">
            <a:noFill/>
          </a:ln>
        </p:spPr>
      </p:pic>
      <p:pic>
        <p:nvPicPr>
          <p:cNvPr id="441" name="Image 134"/>
          <p:cNvPicPr/>
          <p:nvPr/>
        </p:nvPicPr>
        <p:blipFill>
          <a:blip r:embed="rId3"/>
          <a:srcRect l="16921" t="8077" r="18224" b="8540"/>
          <a:stretch/>
        </p:blipFill>
        <p:spPr bwMode="auto">
          <a:xfrm>
            <a:off x="4920840" y="2395080"/>
            <a:ext cx="1087200" cy="931680"/>
          </a:xfrm>
          <a:prstGeom prst="rect">
            <a:avLst/>
          </a:prstGeom>
          <a:ln w="0">
            <a:noFill/>
          </a:ln>
        </p:spPr>
      </p:pic>
      <p:pic>
        <p:nvPicPr>
          <p:cNvPr id="442" name="Image 133"/>
          <p:cNvPicPr/>
          <p:nvPr/>
        </p:nvPicPr>
        <p:blipFill>
          <a:blip r:embed="rId4"/>
          <a:srcRect l="5777" t="23495" b="25692"/>
          <a:stretch/>
        </p:blipFill>
        <p:spPr bwMode="auto">
          <a:xfrm>
            <a:off x="3223080" y="2709000"/>
            <a:ext cx="1043640" cy="562680"/>
          </a:xfrm>
          <a:prstGeom prst="rect">
            <a:avLst/>
          </a:prstGeom>
          <a:ln w="0">
            <a:noFill/>
          </a:ln>
        </p:spPr>
      </p:pic>
      <p:sp>
        <p:nvSpPr>
          <p:cNvPr id="443" name="Forme libre : forme 45"/>
          <p:cNvSpPr/>
          <p:nvPr/>
        </p:nvSpPr>
        <p:spPr bwMode="auto">
          <a:xfrm>
            <a:off x="1369800" y="3219840"/>
            <a:ext cx="9471960" cy="235080"/>
          </a:xfrm>
          <a:custGeom>
            <a:avLst/>
            <a:gdLst/>
            <a:ahLst/>
            <a:cxnLst/>
            <a:rect l="l" t="t" r="r" b="b"/>
            <a:pathLst>
              <a:path w="21600" h="21600" extrusionOk="0">
                <a:moveTo>
                  <a:pt x="3600" y="0"/>
                </a:moveTo>
                <a:arcTo wR="3600" hR="3600" stAng="16200000" swAng="-5400000"/>
                <a:lnTo>
                  <a:pt x="0" y="18000"/>
                </a:lnTo>
                <a:arcTo wR="3600" hR="3600" stAng="10800000" swAng="-5400000"/>
                <a:lnTo>
                  <a:pt x="18000" y="21600"/>
                </a:lnTo>
                <a:arcTo wR="3600" hR="3600" stAng="5400000" swAng="-5400000"/>
                <a:lnTo>
                  <a:pt x="21600" y="3600"/>
                </a:lnTo>
                <a:arcTo wR="3600" hR="3600" stAng="0" swAng="-5400000"/>
                <a:close/>
              </a:path>
            </a:pathLst>
          </a:custGeom>
          <a:solidFill>
            <a:srgbClr val="F6F9D4"/>
          </a:solidFill>
          <a:ln w="0">
            <a:solidFill>
              <a:srgbClr val="00A933"/>
            </a:solidFill>
          </a:ln>
        </p:spPr>
        <p:style>
          <a:lnRef idx="0">
            <a:srgbClr val="000000"/>
          </a:lnRef>
          <a:fillRef idx="0">
            <a:srgbClr val="000000"/>
          </a:fillRef>
          <a:effectRef idx="0">
            <a:srgbClr val="000000"/>
          </a:effectRef>
          <a:fontRef idx="minor"/>
        </p:style>
      </p:sp>
      <p:pic>
        <p:nvPicPr>
          <p:cNvPr id="446" name="Image 132"/>
          <p:cNvPicPr/>
          <p:nvPr/>
        </p:nvPicPr>
        <p:blipFill>
          <a:blip r:embed="rId5"/>
          <a:srcRect l="31170" t="10799" r="30715" b="9823"/>
          <a:stretch/>
        </p:blipFill>
        <p:spPr bwMode="auto">
          <a:xfrm>
            <a:off x="4180680" y="2525760"/>
            <a:ext cx="312840" cy="652320"/>
          </a:xfrm>
          <a:prstGeom prst="rect">
            <a:avLst/>
          </a:prstGeom>
          <a:ln w="0">
            <a:noFill/>
          </a:ln>
        </p:spPr>
      </p:pic>
      <p:sp>
        <p:nvSpPr>
          <p:cNvPr id="447" name="Forme libre : forme 135"/>
          <p:cNvSpPr/>
          <p:nvPr/>
        </p:nvSpPr>
        <p:spPr bwMode="auto">
          <a:xfrm>
            <a:off x="131760" y="3222000"/>
            <a:ext cx="217440" cy="217440"/>
          </a:xfrm>
          <a:custGeom>
            <a:avLst/>
            <a:gdLst/>
            <a:ahLst/>
            <a:cxnLst/>
            <a:rect l="l" t="t" r="r" b="b"/>
            <a:pathLst>
              <a:path w="21600" h="21600" extrusionOk="0">
                <a:moveTo>
                  <a:pt x="3600" y="0"/>
                </a:moveTo>
                <a:arcTo wR="3600" hR="3600" stAng="16200000" swAng="-5400000"/>
                <a:lnTo>
                  <a:pt x="0" y="18000"/>
                </a:lnTo>
                <a:arcTo wR="3600" hR="3600" stAng="10800000" swAng="-5400000"/>
                <a:lnTo>
                  <a:pt x="18000" y="21600"/>
                </a:lnTo>
                <a:arcTo wR="3600" hR="3600" stAng="5400000" swAng="-5400000"/>
                <a:lnTo>
                  <a:pt x="21600" y="3600"/>
                </a:lnTo>
                <a:arcTo wR="3600" hR="3600" stAng="0" swAng="-5400000"/>
                <a:close/>
              </a:path>
            </a:pathLst>
          </a:custGeom>
          <a:solidFill>
            <a:srgbClr val="F6F9D4"/>
          </a:solidFill>
          <a:ln w="0">
            <a:solidFill>
              <a:srgbClr val="00A933"/>
            </a:solidFill>
          </a:ln>
        </p:spPr>
        <p:style>
          <a:lnRef idx="0">
            <a:srgbClr val="000000"/>
          </a:lnRef>
          <a:fillRef idx="0">
            <a:srgbClr val="000000"/>
          </a:fillRef>
          <a:effectRef idx="0">
            <a:srgbClr val="000000"/>
          </a:effectRef>
          <a:fontRef idx="minor"/>
        </p:style>
      </p:sp>
      <p:sp>
        <p:nvSpPr>
          <p:cNvPr id="448" name="Forme libre : forme 136"/>
          <p:cNvSpPr/>
          <p:nvPr/>
        </p:nvSpPr>
        <p:spPr bwMode="auto">
          <a:xfrm>
            <a:off x="437040" y="3222360"/>
            <a:ext cx="217440" cy="217440"/>
          </a:xfrm>
          <a:custGeom>
            <a:avLst/>
            <a:gdLst/>
            <a:ahLst/>
            <a:cxnLst/>
            <a:rect l="l" t="t" r="r" b="b"/>
            <a:pathLst>
              <a:path w="21600" h="21600" extrusionOk="0">
                <a:moveTo>
                  <a:pt x="3600" y="0"/>
                </a:moveTo>
                <a:arcTo wR="3600" hR="3600" stAng="16200000" swAng="-5400000"/>
                <a:lnTo>
                  <a:pt x="0" y="18000"/>
                </a:lnTo>
                <a:arcTo wR="3600" hR="3600" stAng="10800000" swAng="-5400000"/>
                <a:lnTo>
                  <a:pt x="18000" y="21600"/>
                </a:lnTo>
                <a:arcTo wR="3600" hR="3600" stAng="5400000" swAng="-5400000"/>
                <a:lnTo>
                  <a:pt x="21600" y="3600"/>
                </a:lnTo>
                <a:arcTo wR="3600" hR="3600" stAng="0" swAng="-5400000"/>
                <a:close/>
              </a:path>
            </a:pathLst>
          </a:custGeom>
          <a:solidFill>
            <a:srgbClr val="F6F9D4"/>
          </a:solidFill>
          <a:ln w="0">
            <a:solidFill>
              <a:srgbClr val="00A933"/>
            </a:solidFill>
          </a:ln>
        </p:spPr>
        <p:style>
          <a:lnRef idx="0">
            <a:srgbClr val="000000"/>
          </a:lnRef>
          <a:fillRef idx="0">
            <a:srgbClr val="000000"/>
          </a:fillRef>
          <a:effectRef idx="0">
            <a:srgbClr val="000000"/>
          </a:effectRef>
          <a:fontRef idx="minor"/>
        </p:style>
      </p:sp>
      <p:sp>
        <p:nvSpPr>
          <p:cNvPr id="449" name="Forme libre : forme 137"/>
          <p:cNvSpPr/>
          <p:nvPr/>
        </p:nvSpPr>
        <p:spPr bwMode="auto">
          <a:xfrm>
            <a:off x="741960" y="3222720"/>
            <a:ext cx="217440" cy="217440"/>
          </a:xfrm>
          <a:custGeom>
            <a:avLst/>
            <a:gdLst/>
            <a:ahLst/>
            <a:cxnLst/>
            <a:rect l="l" t="t" r="r" b="b"/>
            <a:pathLst>
              <a:path w="21600" h="21600" extrusionOk="0">
                <a:moveTo>
                  <a:pt x="3600" y="0"/>
                </a:moveTo>
                <a:arcTo wR="3600" hR="3600" stAng="16200000" swAng="-5400000"/>
                <a:lnTo>
                  <a:pt x="0" y="18000"/>
                </a:lnTo>
                <a:arcTo wR="3600" hR="3600" stAng="10800000" swAng="-5400000"/>
                <a:lnTo>
                  <a:pt x="18000" y="21600"/>
                </a:lnTo>
                <a:arcTo wR="3600" hR="3600" stAng="5400000" swAng="-5400000"/>
                <a:lnTo>
                  <a:pt x="21600" y="3600"/>
                </a:lnTo>
                <a:arcTo wR="3600" hR="3600" stAng="0" swAng="-5400000"/>
                <a:close/>
              </a:path>
            </a:pathLst>
          </a:custGeom>
          <a:solidFill>
            <a:srgbClr val="F6F9D4"/>
          </a:solidFill>
          <a:ln w="0">
            <a:solidFill>
              <a:srgbClr val="00A933"/>
            </a:solidFill>
          </a:ln>
        </p:spPr>
        <p:style>
          <a:lnRef idx="0">
            <a:srgbClr val="000000"/>
          </a:lnRef>
          <a:fillRef idx="0">
            <a:srgbClr val="000000"/>
          </a:fillRef>
          <a:effectRef idx="0">
            <a:srgbClr val="000000"/>
          </a:effectRef>
          <a:fontRef idx="minor"/>
        </p:style>
      </p:sp>
      <p:sp>
        <p:nvSpPr>
          <p:cNvPr id="450" name="Forme libre : forme 138"/>
          <p:cNvSpPr/>
          <p:nvPr/>
        </p:nvSpPr>
        <p:spPr bwMode="auto">
          <a:xfrm>
            <a:off x="1047240" y="3223080"/>
            <a:ext cx="217440" cy="217440"/>
          </a:xfrm>
          <a:custGeom>
            <a:avLst/>
            <a:gdLst/>
            <a:ahLst/>
            <a:cxnLst/>
            <a:rect l="l" t="t" r="r" b="b"/>
            <a:pathLst>
              <a:path w="21600" h="21600" extrusionOk="0">
                <a:moveTo>
                  <a:pt x="3600" y="0"/>
                </a:moveTo>
                <a:arcTo wR="3600" hR="3600" stAng="16200000" swAng="-5400000"/>
                <a:lnTo>
                  <a:pt x="0" y="18000"/>
                </a:lnTo>
                <a:arcTo wR="3600" hR="3600" stAng="10800000" swAng="-5400000"/>
                <a:lnTo>
                  <a:pt x="18000" y="21600"/>
                </a:lnTo>
                <a:arcTo wR="3600" hR="3600" stAng="5400000" swAng="-5400000"/>
                <a:lnTo>
                  <a:pt x="21600" y="3600"/>
                </a:lnTo>
                <a:arcTo wR="3600" hR="3600" stAng="0" swAng="-5400000"/>
                <a:close/>
              </a:path>
            </a:pathLst>
          </a:custGeom>
          <a:solidFill>
            <a:srgbClr val="F6F9D4"/>
          </a:solidFill>
          <a:ln w="0">
            <a:solidFill>
              <a:srgbClr val="00A933"/>
            </a:solidFill>
          </a:ln>
        </p:spPr>
        <p:style>
          <a:lnRef idx="0">
            <a:srgbClr val="000000"/>
          </a:lnRef>
          <a:fillRef idx="0">
            <a:srgbClr val="000000"/>
          </a:fillRef>
          <a:effectRef idx="0">
            <a:srgbClr val="000000"/>
          </a:effectRef>
          <a:fontRef idx="minor"/>
        </p:style>
      </p:sp>
      <p:sp>
        <p:nvSpPr>
          <p:cNvPr id="451" name="Forme libre : forme 139"/>
          <p:cNvSpPr/>
          <p:nvPr/>
        </p:nvSpPr>
        <p:spPr bwMode="auto">
          <a:xfrm>
            <a:off x="10929600" y="3222360"/>
            <a:ext cx="217440" cy="217440"/>
          </a:xfrm>
          <a:custGeom>
            <a:avLst/>
            <a:gdLst/>
            <a:ahLst/>
            <a:cxnLst/>
            <a:rect l="l" t="t" r="r" b="b"/>
            <a:pathLst>
              <a:path w="21600" h="21600" extrusionOk="0">
                <a:moveTo>
                  <a:pt x="3600" y="0"/>
                </a:moveTo>
                <a:arcTo wR="3600" hR="3600" stAng="16200000" swAng="-5400000"/>
                <a:lnTo>
                  <a:pt x="0" y="18000"/>
                </a:lnTo>
                <a:arcTo wR="3600" hR="3600" stAng="10800000" swAng="-5400000"/>
                <a:lnTo>
                  <a:pt x="18000" y="21600"/>
                </a:lnTo>
                <a:arcTo wR="3600" hR="3600" stAng="5400000" swAng="-5400000"/>
                <a:lnTo>
                  <a:pt x="21600" y="3600"/>
                </a:lnTo>
                <a:arcTo wR="3600" hR="3600" stAng="0" swAng="-5400000"/>
                <a:close/>
              </a:path>
            </a:pathLst>
          </a:custGeom>
          <a:solidFill>
            <a:srgbClr val="F6F9D4"/>
          </a:solidFill>
          <a:ln w="0">
            <a:solidFill>
              <a:srgbClr val="00A933"/>
            </a:solidFill>
          </a:ln>
        </p:spPr>
        <p:style>
          <a:lnRef idx="0">
            <a:srgbClr val="000000"/>
          </a:lnRef>
          <a:fillRef idx="0">
            <a:srgbClr val="000000"/>
          </a:fillRef>
          <a:effectRef idx="0">
            <a:srgbClr val="000000"/>
          </a:effectRef>
          <a:fontRef idx="minor"/>
        </p:style>
      </p:sp>
      <p:sp>
        <p:nvSpPr>
          <p:cNvPr id="452" name="Forme libre : forme 140"/>
          <p:cNvSpPr/>
          <p:nvPr/>
        </p:nvSpPr>
        <p:spPr bwMode="auto">
          <a:xfrm>
            <a:off x="11234880" y="3222720"/>
            <a:ext cx="217440" cy="217440"/>
          </a:xfrm>
          <a:custGeom>
            <a:avLst/>
            <a:gdLst/>
            <a:ahLst/>
            <a:cxnLst/>
            <a:rect l="l" t="t" r="r" b="b"/>
            <a:pathLst>
              <a:path w="21600" h="21600" extrusionOk="0">
                <a:moveTo>
                  <a:pt x="3600" y="0"/>
                </a:moveTo>
                <a:arcTo wR="3600" hR="3600" stAng="16200000" swAng="-5400000"/>
                <a:lnTo>
                  <a:pt x="0" y="18000"/>
                </a:lnTo>
                <a:arcTo wR="3600" hR="3600" stAng="10800000" swAng="-5400000"/>
                <a:lnTo>
                  <a:pt x="18000" y="21600"/>
                </a:lnTo>
                <a:arcTo wR="3600" hR="3600" stAng="5400000" swAng="-5400000"/>
                <a:lnTo>
                  <a:pt x="21600" y="3600"/>
                </a:lnTo>
                <a:arcTo wR="3600" hR="3600" stAng="0" swAng="-5400000"/>
                <a:close/>
              </a:path>
            </a:pathLst>
          </a:custGeom>
          <a:solidFill>
            <a:srgbClr val="F6F9D4"/>
          </a:solidFill>
          <a:ln w="0">
            <a:solidFill>
              <a:srgbClr val="00A933"/>
            </a:solidFill>
          </a:ln>
        </p:spPr>
        <p:style>
          <a:lnRef idx="0">
            <a:srgbClr val="000000"/>
          </a:lnRef>
          <a:fillRef idx="0">
            <a:srgbClr val="000000"/>
          </a:fillRef>
          <a:effectRef idx="0">
            <a:srgbClr val="000000"/>
          </a:effectRef>
          <a:fontRef idx="minor"/>
        </p:style>
      </p:sp>
      <p:sp>
        <p:nvSpPr>
          <p:cNvPr id="453" name="Forme libre : forme 141"/>
          <p:cNvSpPr/>
          <p:nvPr/>
        </p:nvSpPr>
        <p:spPr bwMode="auto">
          <a:xfrm>
            <a:off x="11540160" y="3223080"/>
            <a:ext cx="217440" cy="217440"/>
          </a:xfrm>
          <a:custGeom>
            <a:avLst/>
            <a:gdLst/>
            <a:ahLst/>
            <a:cxnLst/>
            <a:rect l="l" t="t" r="r" b="b"/>
            <a:pathLst>
              <a:path w="21600" h="21600" extrusionOk="0">
                <a:moveTo>
                  <a:pt x="3600" y="0"/>
                </a:moveTo>
                <a:arcTo wR="3600" hR="3600" stAng="16200000" swAng="-5400000"/>
                <a:lnTo>
                  <a:pt x="0" y="18000"/>
                </a:lnTo>
                <a:arcTo wR="3600" hR="3600" stAng="10800000" swAng="-5400000"/>
                <a:lnTo>
                  <a:pt x="18000" y="21600"/>
                </a:lnTo>
                <a:arcTo wR="3600" hR="3600" stAng="5400000" swAng="-5400000"/>
                <a:lnTo>
                  <a:pt x="21600" y="3600"/>
                </a:lnTo>
                <a:arcTo wR="3600" hR="3600" stAng="0" swAng="-5400000"/>
                <a:close/>
              </a:path>
            </a:pathLst>
          </a:custGeom>
          <a:solidFill>
            <a:srgbClr val="F6F9D4"/>
          </a:solidFill>
          <a:ln w="0">
            <a:solidFill>
              <a:srgbClr val="00A933"/>
            </a:solidFill>
          </a:ln>
        </p:spPr>
        <p:style>
          <a:lnRef idx="0">
            <a:srgbClr val="000000"/>
          </a:lnRef>
          <a:fillRef idx="0">
            <a:srgbClr val="000000"/>
          </a:fillRef>
          <a:effectRef idx="0">
            <a:srgbClr val="000000"/>
          </a:effectRef>
          <a:fontRef idx="minor"/>
        </p:style>
      </p:sp>
      <p:sp>
        <p:nvSpPr>
          <p:cNvPr id="454" name="Forme libre : forme 142"/>
          <p:cNvSpPr/>
          <p:nvPr/>
        </p:nvSpPr>
        <p:spPr bwMode="auto">
          <a:xfrm>
            <a:off x="11845440" y="3223440"/>
            <a:ext cx="217440" cy="217440"/>
          </a:xfrm>
          <a:custGeom>
            <a:avLst/>
            <a:gdLst/>
            <a:ahLst/>
            <a:cxnLst/>
            <a:rect l="l" t="t" r="r" b="b"/>
            <a:pathLst>
              <a:path w="21600" h="21600" extrusionOk="0">
                <a:moveTo>
                  <a:pt x="3600" y="0"/>
                </a:moveTo>
                <a:arcTo wR="3600" hR="3600" stAng="16200000" swAng="-5400000"/>
                <a:lnTo>
                  <a:pt x="0" y="18000"/>
                </a:lnTo>
                <a:arcTo wR="3600" hR="3600" stAng="10800000" swAng="-5400000"/>
                <a:lnTo>
                  <a:pt x="18000" y="21600"/>
                </a:lnTo>
                <a:arcTo wR="3600" hR="3600" stAng="5400000" swAng="-5400000"/>
                <a:lnTo>
                  <a:pt x="21600" y="3600"/>
                </a:lnTo>
                <a:arcTo wR="3600" hR="3600" stAng="0" swAng="-5400000"/>
                <a:close/>
              </a:path>
            </a:pathLst>
          </a:custGeom>
          <a:solidFill>
            <a:srgbClr val="F6F9D4"/>
          </a:solidFill>
          <a:ln w="0">
            <a:solidFill>
              <a:srgbClr val="00A933"/>
            </a:solidFill>
          </a:ln>
        </p:spPr>
        <p:style>
          <a:lnRef idx="0">
            <a:srgbClr val="000000"/>
          </a:lnRef>
          <a:fillRef idx="0">
            <a:srgbClr val="000000"/>
          </a:fillRef>
          <a:effectRef idx="0">
            <a:srgbClr val="000000"/>
          </a:effectRef>
          <a:fontRef idx="minor"/>
        </p:style>
      </p:sp>
      <p:sp>
        <p:nvSpPr>
          <p:cNvPr id="455" name="Connecteur droit 144"/>
          <p:cNvSpPr/>
          <p:nvPr/>
        </p:nvSpPr>
        <p:spPr bwMode="auto">
          <a:xfrm>
            <a:off x="1785960" y="2829960"/>
            <a:ext cx="360" cy="609480"/>
          </a:xfrm>
          <a:prstGeom prst="line">
            <a:avLst/>
          </a:prstGeom>
          <a:ln w="19080">
            <a:solidFill>
              <a:srgbClr val="00A933"/>
            </a:solidFill>
            <a:round/>
          </a:ln>
        </p:spPr>
        <p:style>
          <a:lnRef idx="0">
            <a:srgbClr val="000000"/>
          </a:lnRef>
          <a:fillRef idx="0">
            <a:srgbClr val="000000"/>
          </a:fillRef>
          <a:effectRef idx="0">
            <a:srgbClr val="000000"/>
          </a:effectRef>
          <a:fontRef idx="minor"/>
        </p:style>
      </p:sp>
      <p:sp>
        <p:nvSpPr>
          <p:cNvPr id="456" name="Connecteur droit 145"/>
          <p:cNvSpPr/>
          <p:nvPr/>
        </p:nvSpPr>
        <p:spPr bwMode="auto">
          <a:xfrm>
            <a:off x="2221200" y="2829960"/>
            <a:ext cx="360" cy="609480"/>
          </a:xfrm>
          <a:prstGeom prst="line">
            <a:avLst/>
          </a:prstGeom>
          <a:ln w="19080">
            <a:solidFill>
              <a:srgbClr val="00A933"/>
            </a:solidFill>
            <a:round/>
          </a:ln>
        </p:spPr>
        <p:style>
          <a:lnRef idx="0">
            <a:srgbClr val="000000"/>
          </a:lnRef>
          <a:fillRef idx="0">
            <a:srgbClr val="000000"/>
          </a:fillRef>
          <a:effectRef idx="0">
            <a:srgbClr val="000000"/>
          </a:effectRef>
          <a:fontRef idx="minor"/>
        </p:style>
      </p:sp>
      <p:sp>
        <p:nvSpPr>
          <p:cNvPr id="457" name="Connecteur droit 146"/>
          <p:cNvSpPr/>
          <p:nvPr/>
        </p:nvSpPr>
        <p:spPr bwMode="auto">
          <a:xfrm>
            <a:off x="2656800" y="2829960"/>
            <a:ext cx="360" cy="609480"/>
          </a:xfrm>
          <a:prstGeom prst="line">
            <a:avLst/>
          </a:prstGeom>
          <a:ln w="19080">
            <a:solidFill>
              <a:srgbClr val="00A933"/>
            </a:solidFill>
            <a:round/>
          </a:ln>
        </p:spPr>
        <p:style>
          <a:lnRef idx="0">
            <a:srgbClr val="000000"/>
          </a:lnRef>
          <a:fillRef idx="0">
            <a:srgbClr val="000000"/>
          </a:fillRef>
          <a:effectRef idx="0">
            <a:srgbClr val="000000"/>
          </a:effectRef>
          <a:fontRef idx="minor"/>
        </p:style>
      </p:sp>
      <p:sp>
        <p:nvSpPr>
          <p:cNvPr id="458" name="Connecteur droit 147"/>
          <p:cNvSpPr/>
          <p:nvPr/>
        </p:nvSpPr>
        <p:spPr bwMode="auto">
          <a:xfrm>
            <a:off x="3092040" y="2829960"/>
            <a:ext cx="360" cy="609480"/>
          </a:xfrm>
          <a:prstGeom prst="line">
            <a:avLst/>
          </a:prstGeom>
          <a:ln w="19080">
            <a:solidFill>
              <a:srgbClr val="00A933"/>
            </a:solidFill>
            <a:round/>
          </a:ln>
        </p:spPr>
        <p:style>
          <a:lnRef idx="0">
            <a:srgbClr val="000000"/>
          </a:lnRef>
          <a:fillRef idx="0">
            <a:srgbClr val="000000"/>
          </a:fillRef>
          <a:effectRef idx="0">
            <a:srgbClr val="000000"/>
          </a:effectRef>
          <a:fontRef idx="minor"/>
        </p:style>
      </p:sp>
      <p:sp>
        <p:nvSpPr>
          <p:cNvPr id="459" name="Connecteur droit 148"/>
          <p:cNvSpPr/>
          <p:nvPr/>
        </p:nvSpPr>
        <p:spPr bwMode="auto">
          <a:xfrm>
            <a:off x="3527640" y="2829960"/>
            <a:ext cx="360" cy="609480"/>
          </a:xfrm>
          <a:prstGeom prst="line">
            <a:avLst/>
          </a:prstGeom>
          <a:ln w="19080">
            <a:solidFill>
              <a:srgbClr val="00A933"/>
            </a:solidFill>
            <a:round/>
          </a:ln>
        </p:spPr>
        <p:style>
          <a:lnRef idx="0">
            <a:srgbClr val="000000"/>
          </a:lnRef>
          <a:fillRef idx="0">
            <a:srgbClr val="000000"/>
          </a:fillRef>
          <a:effectRef idx="0">
            <a:srgbClr val="000000"/>
          </a:effectRef>
          <a:fontRef idx="minor"/>
        </p:style>
      </p:sp>
      <p:sp>
        <p:nvSpPr>
          <p:cNvPr id="460" name="Connecteur droit 149"/>
          <p:cNvSpPr/>
          <p:nvPr/>
        </p:nvSpPr>
        <p:spPr bwMode="auto">
          <a:xfrm>
            <a:off x="3962880" y="2829960"/>
            <a:ext cx="360" cy="609480"/>
          </a:xfrm>
          <a:prstGeom prst="line">
            <a:avLst/>
          </a:prstGeom>
          <a:ln w="19080">
            <a:solidFill>
              <a:srgbClr val="00A933"/>
            </a:solidFill>
            <a:round/>
          </a:ln>
        </p:spPr>
        <p:style>
          <a:lnRef idx="0">
            <a:srgbClr val="000000"/>
          </a:lnRef>
          <a:fillRef idx="0">
            <a:srgbClr val="000000"/>
          </a:fillRef>
          <a:effectRef idx="0">
            <a:srgbClr val="000000"/>
          </a:effectRef>
          <a:fontRef idx="minor"/>
        </p:style>
      </p:sp>
      <p:sp>
        <p:nvSpPr>
          <p:cNvPr id="461" name="ZoneTexte 150"/>
          <p:cNvSpPr/>
          <p:nvPr/>
        </p:nvSpPr>
        <p:spPr bwMode="auto">
          <a:xfrm rot="19143000">
            <a:off x="1564920" y="2271880"/>
            <a:ext cx="1088280" cy="3319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550" b="0" strike="noStrike" spc="-1">
                <a:solidFill>
                  <a:srgbClr val="00A933"/>
                </a:solidFill>
                <a:latin typeface="Arial"/>
              </a:rPr>
              <a:t>Vide</a:t>
            </a:r>
            <a:endParaRPr lang="fr-FR" sz="1550" b="0" strike="noStrike" spc="-1">
              <a:latin typeface="Arial"/>
            </a:endParaRPr>
          </a:p>
        </p:txBody>
      </p:sp>
      <p:sp>
        <p:nvSpPr>
          <p:cNvPr id="462" name="ZoneTexte 151"/>
          <p:cNvSpPr/>
          <p:nvPr/>
        </p:nvSpPr>
        <p:spPr bwMode="auto">
          <a:xfrm rot="19143000">
            <a:off x="2000520" y="2228320"/>
            <a:ext cx="1088280" cy="3319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550" b="0" strike="noStrike" spc="-1">
                <a:solidFill>
                  <a:srgbClr val="00A933"/>
                </a:solidFill>
                <a:latin typeface="Arial"/>
              </a:rPr>
              <a:t>Stade 1</a:t>
            </a:r>
            <a:endParaRPr lang="fr-FR" sz="1550" b="0" strike="noStrike" spc="-1">
              <a:latin typeface="Arial"/>
            </a:endParaRPr>
          </a:p>
        </p:txBody>
      </p:sp>
      <p:sp>
        <p:nvSpPr>
          <p:cNvPr id="463" name="ZoneTexte 152"/>
          <p:cNvSpPr/>
          <p:nvPr/>
        </p:nvSpPr>
        <p:spPr bwMode="auto">
          <a:xfrm rot="19143000">
            <a:off x="2392920" y="2228320"/>
            <a:ext cx="1088280" cy="3319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550" b="0" strike="noStrike" spc="-1">
                <a:solidFill>
                  <a:srgbClr val="00A933"/>
                </a:solidFill>
                <a:latin typeface="Arial"/>
              </a:rPr>
              <a:t>Stade 2</a:t>
            </a:r>
            <a:endParaRPr lang="fr-FR" sz="1550" b="0" strike="noStrike" spc="-1">
              <a:latin typeface="Arial"/>
            </a:endParaRPr>
          </a:p>
        </p:txBody>
      </p:sp>
      <p:sp>
        <p:nvSpPr>
          <p:cNvPr id="464" name="ZoneTexte 153"/>
          <p:cNvSpPr/>
          <p:nvPr/>
        </p:nvSpPr>
        <p:spPr bwMode="auto">
          <a:xfrm rot="19143000">
            <a:off x="2828880" y="2228320"/>
            <a:ext cx="1088280" cy="3319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550" b="0" strike="noStrike" spc="-1">
                <a:solidFill>
                  <a:srgbClr val="00A933"/>
                </a:solidFill>
                <a:latin typeface="Arial"/>
              </a:rPr>
              <a:t>Stade 3</a:t>
            </a:r>
            <a:endParaRPr lang="fr-FR" sz="1550" b="0" strike="noStrike" spc="-1">
              <a:latin typeface="Arial"/>
            </a:endParaRPr>
          </a:p>
        </p:txBody>
      </p:sp>
      <p:sp>
        <p:nvSpPr>
          <p:cNvPr id="465" name="ZoneTexte 154"/>
          <p:cNvSpPr/>
          <p:nvPr/>
        </p:nvSpPr>
        <p:spPr bwMode="auto">
          <a:xfrm rot="19143000">
            <a:off x="3264480" y="2228320"/>
            <a:ext cx="1088280" cy="3319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550" b="0" strike="noStrike" spc="-1">
                <a:solidFill>
                  <a:srgbClr val="00A933"/>
                </a:solidFill>
                <a:latin typeface="Arial"/>
              </a:rPr>
              <a:t>Stade 4</a:t>
            </a:r>
            <a:endParaRPr lang="fr-FR" sz="1550" b="0" strike="noStrike" spc="-1">
              <a:latin typeface="Arial"/>
            </a:endParaRPr>
          </a:p>
        </p:txBody>
      </p:sp>
      <p:sp>
        <p:nvSpPr>
          <p:cNvPr id="466" name="ZoneTexte 155"/>
          <p:cNvSpPr/>
          <p:nvPr/>
        </p:nvSpPr>
        <p:spPr bwMode="auto">
          <a:xfrm rot="19143000">
            <a:off x="3700440" y="2228320"/>
            <a:ext cx="1088280" cy="3319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550" b="0" strike="noStrike" spc="-1">
                <a:solidFill>
                  <a:srgbClr val="00A933"/>
                </a:solidFill>
                <a:latin typeface="Arial"/>
              </a:rPr>
              <a:t>Stade 5</a:t>
            </a:r>
            <a:endParaRPr lang="fr-FR" sz="1550" b="0" strike="noStrike" spc="-1">
              <a:latin typeface="Arial"/>
            </a:endParaRPr>
          </a:p>
        </p:txBody>
      </p:sp>
      <p:sp>
        <p:nvSpPr>
          <p:cNvPr id="467" name="Connecteur droit 156"/>
          <p:cNvSpPr/>
          <p:nvPr/>
        </p:nvSpPr>
        <p:spPr bwMode="auto">
          <a:xfrm>
            <a:off x="4703039" y="2829960"/>
            <a:ext cx="360" cy="609480"/>
          </a:xfrm>
          <a:prstGeom prst="line">
            <a:avLst/>
          </a:prstGeom>
          <a:ln w="19080">
            <a:solidFill>
              <a:srgbClr val="00A933"/>
            </a:solidFill>
            <a:round/>
          </a:ln>
        </p:spPr>
        <p:style>
          <a:lnRef idx="0">
            <a:srgbClr val="000000"/>
          </a:lnRef>
          <a:fillRef idx="0">
            <a:srgbClr val="000000"/>
          </a:fillRef>
          <a:effectRef idx="0">
            <a:srgbClr val="000000"/>
          </a:effectRef>
          <a:fontRef idx="minor"/>
        </p:style>
      </p:sp>
      <p:sp>
        <p:nvSpPr>
          <p:cNvPr id="468" name="Connecteur droit 157"/>
          <p:cNvSpPr/>
          <p:nvPr/>
        </p:nvSpPr>
        <p:spPr bwMode="auto">
          <a:xfrm>
            <a:off x="6314039" y="2829960"/>
            <a:ext cx="360" cy="609480"/>
          </a:xfrm>
          <a:prstGeom prst="line">
            <a:avLst/>
          </a:prstGeom>
          <a:ln w="19080">
            <a:solidFill>
              <a:srgbClr val="00A933"/>
            </a:solidFill>
            <a:round/>
          </a:ln>
        </p:spPr>
        <p:style>
          <a:lnRef idx="0">
            <a:srgbClr val="000000"/>
          </a:lnRef>
          <a:fillRef idx="0">
            <a:srgbClr val="000000"/>
          </a:fillRef>
          <a:effectRef idx="0">
            <a:srgbClr val="000000"/>
          </a:effectRef>
          <a:fontRef idx="minor"/>
        </p:style>
      </p:sp>
      <p:sp>
        <p:nvSpPr>
          <p:cNvPr id="469" name="Connecteur droit 158"/>
          <p:cNvSpPr/>
          <p:nvPr/>
        </p:nvSpPr>
        <p:spPr bwMode="auto">
          <a:xfrm>
            <a:off x="7054200" y="2829960"/>
            <a:ext cx="360" cy="609480"/>
          </a:xfrm>
          <a:prstGeom prst="line">
            <a:avLst/>
          </a:prstGeom>
          <a:ln w="19080">
            <a:solidFill>
              <a:srgbClr val="00A933"/>
            </a:solidFill>
            <a:round/>
          </a:ln>
        </p:spPr>
        <p:style>
          <a:lnRef idx="0">
            <a:srgbClr val="000000"/>
          </a:lnRef>
          <a:fillRef idx="0">
            <a:srgbClr val="000000"/>
          </a:fillRef>
          <a:effectRef idx="0">
            <a:srgbClr val="000000"/>
          </a:effectRef>
          <a:fontRef idx="minor"/>
        </p:style>
      </p:sp>
      <p:sp>
        <p:nvSpPr>
          <p:cNvPr id="470" name="Connecteur droit 159"/>
          <p:cNvSpPr/>
          <p:nvPr/>
        </p:nvSpPr>
        <p:spPr bwMode="auto">
          <a:xfrm>
            <a:off x="8905320" y="2829960"/>
            <a:ext cx="360" cy="609480"/>
          </a:xfrm>
          <a:prstGeom prst="line">
            <a:avLst/>
          </a:prstGeom>
          <a:ln w="19080">
            <a:solidFill>
              <a:srgbClr val="00A933"/>
            </a:solidFill>
            <a:round/>
          </a:ln>
        </p:spPr>
        <p:style>
          <a:lnRef idx="0">
            <a:srgbClr val="000000"/>
          </a:lnRef>
          <a:fillRef idx="0">
            <a:srgbClr val="000000"/>
          </a:fillRef>
          <a:effectRef idx="0">
            <a:srgbClr val="000000"/>
          </a:effectRef>
          <a:fontRef idx="minor"/>
        </p:style>
      </p:sp>
      <p:sp>
        <p:nvSpPr>
          <p:cNvPr id="471" name="ZoneTexte 160"/>
          <p:cNvSpPr/>
          <p:nvPr/>
        </p:nvSpPr>
        <p:spPr bwMode="auto">
          <a:xfrm rot="19143000">
            <a:off x="4459680" y="1974420"/>
            <a:ext cx="1759320" cy="50688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550" b="0" strike="noStrike" spc="-1">
                <a:solidFill>
                  <a:srgbClr val="00A933"/>
                </a:solidFill>
                <a:latin typeface="Arial"/>
              </a:rPr>
              <a:t>ECLOSION (</a:t>
            </a:r>
            <a:r>
              <a:rPr lang="fr-FR" sz="1550" b="0" strike="noStrike" spc="-1">
                <a:solidFill>
                  <a:srgbClr val="00A933"/>
                </a:solidFill>
                <a:highlight>
                  <a:srgbClr val="FFFF00"/>
                </a:highlight>
                <a:latin typeface="Arial"/>
              </a:rPr>
              <a:t>J0</a:t>
            </a:r>
            <a:r>
              <a:rPr lang="fr-FR" sz="1550" b="0" strike="noStrike" spc="-1">
                <a:solidFill>
                  <a:srgbClr val="00A933"/>
                </a:solidFill>
                <a:latin typeface="Arial"/>
              </a:rPr>
              <a:t>)</a:t>
            </a:r>
            <a:endParaRPr lang="fr-FR" sz="1550" b="0" strike="noStrike" spc="-1">
              <a:latin typeface="Arial"/>
            </a:endParaRPr>
          </a:p>
        </p:txBody>
      </p:sp>
      <p:sp>
        <p:nvSpPr>
          <p:cNvPr id="472" name="ZoneTexte 161"/>
          <p:cNvSpPr/>
          <p:nvPr/>
        </p:nvSpPr>
        <p:spPr bwMode="auto">
          <a:xfrm rot="19143000">
            <a:off x="5842013" y="1520746"/>
            <a:ext cx="3204000" cy="347622"/>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550" b="0" strike="noStrike" spc="-1">
                <a:solidFill>
                  <a:srgbClr val="00A933"/>
                </a:solidFill>
                <a:highlight>
                  <a:srgbClr val="FFFF00"/>
                </a:highlight>
                <a:latin typeface="Arial"/>
              </a:rPr>
              <a:t>J10</a:t>
            </a:r>
            <a:r>
              <a:rPr lang="fr-FR" sz="1550" b="0" strike="noStrike" spc="-1">
                <a:solidFill>
                  <a:srgbClr val="00A933"/>
                </a:solidFill>
                <a:latin typeface="Arial"/>
              </a:rPr>
              <a:t> Suivi long-terme (M+F)</a:t>
            </a:r>
            <a:endParaRPr lang="fr-FR" sz="1550" b="0" strike="noStrike" spc="-1">
              <a:latin typeface="Arial"/>
            </a:endParaRPr>
          </a:p>
        </p:txBody>
      </p:sp>
      <p:sp>
        <p:nvSpPr>
          <p:cNvPr id="473" name="ZoneTexte 162"/>
          <p:cNvSpPr/>
          <p:nvPr/>
        </p:nvSpPr>
        <p:spPr bwMode="auto">
          <a:xfrm rot="19143000">
            <a:off x="6598401" y="1507894"/>
            <a:ext cx="3222000" cy="402635"/>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550" b="0" strike="noStrike" spc="-1">
                <a:solidFill>
                  <a:srgbClr val="00A933"/>
                </a:solidFill>
                <a:highlight>
                  <a:srgbClr val="FFFF00"/>
                </a:highlight>
                <a:latin typeface="Arial"/>
              </a:rPr>
              <a:t>J14</a:t>
            </a:r>
            <a:r>
              <a:rPr lang="fr-FR" sz="1550" b="0" strike="noStrike" spc="-1">
                <a:solidFill>
                  <a:srgbClr val="00A933"/>
                </a:solidFill>
                <a:latin typeface="Arial"/>
              </a:rPr>
              <a:t> Suivi long-terme (JUV)</a:t>
            </a:r>
            <a:endParaRPr lang="fr-FR" sz="1550" b="0" strike="noStrike" spc="-1">
              <a:latin typeface="Arial"/>
            </a:endParaRPr>
          </a:p>
        </p:txBody>
      </p:sp>
      <p:sp>
        <p:nvSpPr>
          <p:cNvPr id="474" name="ZoneTexte 163"/>
          <p:cNvSpPr/>
          <p:nvPr/>
        </p:nvSpPr>
        <p:spPr bwMode="auto">
          <a:xfrm rot="19143000">
            <a:off x="8613612" y="1917457"/>
            <a:ext cx="1791360" cy="368128"/>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550" b="0" strike="noStrike" spc="-1">
                <a:solidFill>
                  <a:srgbClr val="00A933"/>
                </a:solidFill>
                <a:highlight>
                  <a:srgbClr val="FFFF00"/>
                </a:highlight>
                <a:latin typeface="Arial"/>
              </a:rPr>
              <a:t>J28</a:t>
            </a:r>
            <a:r>
              <a:rPr lang="fr-FR" sz="1550" b="0" strike="noStrike" spc="-1">
                <a:solidFill>
                  <a:srgbClr val="00A933"/>
                </a:solidFill>
                <a:latin typeface="Arial"/>
              </a:rPr>
              <a:t> ENVOL</a:t>
            </a:r>
            <a:endParaRPr lang="fr-FR" sz="1550" b="0" strike="noStrike" spc="-1">
              <a:latin typeface="Arial"/>
            </a:endParaRPr>
          </a:p>
        </p:txBody>
      </p:sp>
      <p:sp>
        <p:nvSpPr>
          <p:cNvPr id="475" name="ZoneTexte 164"/>
          <p:cNvSpPr/>
          <p:nvPr/>
        </p:nvSpPr>
        <p:spPr bwMode="auto">
          <a:xfrm>
            <a:off x="2047320" y="3668400"/>
            <a:ext cx="870480" cy="32616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gn="ctr">
              <a:lnSpc>
                <a:spcPct val="100000"/>
              </a:lnSpc>
              <a:buNone/>
              <a:defRPr/>
            </a:pPr>
            <a:r>
              <a:rPr lang="fr-FR" sz="1450" b="0" strike="noStrike" spc="-1">
                <a:solidFill>
                  <a:srgbClr val="00A933"/>
                </a:solidFill>
                <a:latin typeface="Nimbus Sans"/>
                <a:ea typeface="Nimbus Sans"/>
              </a:rPr>
              <a:t>Δ</a:t>
            </a:r>
            <a:r>
              <a:rPr lang="fr-FR" sz="1450" b="0" strike="noStrike" spc="-1">
                <a:solidFill>
                  <a:srgbClr val="00A933"/>
                </a:solidFill>
                <a:latin typeface="Arial"/>
                <a:ea typeface="Nimbus Sans"/>
              </a:rPr>
              <a:t>t=7j</a:t>
            </a:r>
            <a:endParaRPr lang="fr-FR" sz="1450" b="0" strike="noStrike" spc="-1">
              <a:latin typeface="Arial"/>
            </a:endParaRPr>
          </a:p>
        </p:txBody>
      </p:sp>
      <p:sp>
        <p:nvSpPr>
          <p:cNvPr id="476" name="Forme libre : forme 165"/>
          <p:cNvSpPr/>
          <p:nvPr/>
        </p:nvSpPr>
        <p:spPr bwMode="auto">
          <a:xfrm>
            <a:off x="1786320" y="3613680"/>
            <a:ext cx="1305720" cy="86760"/>
          </a:xfrm>
          <a:custGeom>
            <a:avLst/>
            <a:gdLst/>
            <a:ahLst/>
            <a:cxnLst/>
            <a:rect l="l" t="t" r="r" b="b"/>
            <a:pathLst>
              <a:path w="21600" h="21600" extrusionOk="0">
                <a:moveTo>
                  <a:pt x="0" y="10800"/>
                </a:moveTo>
                <a:lnTo>
                  <a:pt x="1799" y="0"/>
                </a:lnTo>
                <a:lnTo>
                  <a:pt x="1799" y="6663"/>
                </a:lnTo>
                <a:lnTo>
                  <a:pt x="19801" y="6663"/>
                </a:lnTo>
                <a:lnTo>
                  <a:pt x="19801" y="0"/>
                </a:lnTo>
                <a:lnTo>
                  <a:pt x="21600" y="10800"/>
                </a:lnTo>
                <a:lnTo>
                  <a:pt x="19801" y="21600"/>
                </a:lnTo>
                <a:lnTo>
                  <a:pt x="19801" y="14937"/>
                </a:lnTo>
                <a:lnTo>
                  <a:pt x="1799" y="14937"/>
                </a:lnTo>
                <a:lnTo>
                  <a:pt x="1799" y="21600"/>
                </a:lnTo>
                <a:close/>
              </a:path>
            </a:pathLst>
          </a:custGeom>
          <a:solidFill>
            <a:srgbClr val="00A933"/>
          </a:solidFill>
          <a:ln w="12600">
            <a:solidFill>
              <a:srgbClr val="00A933"/>
            </a:solidFill>
            <a:round/>
          </a:ln>
        </p:spPr>
        <p:style>
          <a:lnRef idx="0">
            <a:srgbClr val="000000"/>
          </a:lnRef>
          <a:fillRef idx="0">
            <a:srgbClr val="000000"/>
          </a:fillRef>
          <a:effectRef idx="0">
            <a:srgbClr val="000000"/>
          </a:effectRef>
          <a:fontRef idx="minor"/>
        </p:style>
      </p:sp>
      <p:sp>
        <p:nvSpPr>
          <p:cNvPr id="477" name="Forme libre : forme 166"/>
          <p:cNvSpPr/>
          <p:nvPr/>
        </p:nvSpPr>
        <p:spPr bwMode="auto">
          <a:xfrm>
            <a:off x="3092760" y="3613680"/>
            <a:ext cx="870480" cy="86760"/>
          </a:xfrm>
          <a:custGeom>
            <a:avLst/>
            <a:gdLst/>
            <a:ahLst/>
            <a:cxnLst/>
            <a:rect l="l" t="t" r="r" b="b"/>
            <a:pathLst>
              <a:path w="21600" h="21600" extrusionOk="0">
                <a:moveTo>
                  <a:pt x="0" y="10800"/>
                </a:moveTo>
                <a:lnTo>
                  <a:pt x="1799" y="0"/>
                </a:lnTo>
                <a:lnTo>
                  <a:pt x="1799" y="6663"/>
                </a:lnTo>
                <a:lnTo>
                  <a:pt x="19801" y="6663"/>
                </a:lnTo>
                <a:lnTo>
                  <a:pt x="19801" y="0"/>
                </a:lnTo>
                <a:lnTo>
                  <a:pt x="21600" y="10800"/>
                </a:lnTo>
                <a:lnTo>
                  <a:pt x="19801" y="21600"/>
                </a:lnTo>
                <a:lnTo>
                  <a:pt x="19801" y="14937"/>
                </a:lnTo>
                <a:lnTo>
                  <a:pt x="1799" y="14937"/>
                </a:lnTo>
                <a:lnTo>
                  <a:pt x="1799" y="21600"/>
                </a:lnTo>
                <a:close/>
              </a:path>
            </a:pathLst>
          </a:custGeom>
          <a:solidFill>
            <a:srgbClr val="00A933"/>
          </a:solidFill>
          <a:ln w="12600">
            <a:solidFill>
              <a:srgbClr val="00A933"/>
            </a:solidFill>
            <a:round/>
          </a:ln>
        </p:spPr>
        <p:style>
          <a:lnRef idx="0">
            <a:srgbClr val="000000"/>
          </a:lnRef>
          <a:fillRef idx="0">
            <a:srgbClr val="000000"/>
          </a:fillRef>
          <a:effectRef idx="0">
            <a:srgbClr val="000000"/>
          </a:effectRef>
          <a:fontRef idx="minor"/>
        </p:style>
      </p:sp>
      <p:sp>
        <p:nvSpPr>
          <p:cNvPr id="478" name="ZoneTexte 167"/>
          <p:cNvSpPr/>
          <p:nvPr/>
        </p:nvSpPr>
        <p:spPr bwMode="auto">
          <a:xfrm>
            <a:off x="3092400" y="3668400"/>
            <a:ext cx="870480" cy="32616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gn="ctr">
              <a:lnSpc>
                <a:spcPct val="100000"/>
              </a:lnSpc>
              <a:buNone/>
              <a:defRPr/>
            </a:pPr>
            <a:r>
              <a:rPr lang="fr-FR" sz="1450" b="0" strike="noStrike" spc="-1">
                <a:solidFill>
                  <a:srgbClr val="00A933"/>
                </a:solidFill>
                <a:latin typeface="Nimbus Sans"/>
                <a:ea typeface="Nimbus Sans"/>
              </a:rPr>
              <a:t>Δ</a:t>
            </a:r>
            <a:r>
              <a:rPr lang="fr-FR" sz="1450" b="0" strike="noStrike" spc="-1">
                <a:solidFill>
                  <a:srgbClr val="00A933"/>
                </a:solidFill>
                <a:latin typeface="Arial"/>
                <a:ea typeface="Nimbus Sans"/>
              </a:rPr>
              <a:t>t=3j</a:t>
            </a:r>
            <a:endParaRPr lang="fr-FR" sz="1450" b="0" strike="noStrike" spc="-1">
              <a:latin typeface="Arial"/>
            </a:endParaRPr>
          </a:p>
        </p:txBody>
      </p:sp>
      <p:pic>
        <p:nvPicPr>
          <p:cNvPr id="479" name="Image 168"/>
          <p:cNvPicPr/>
          <p:nvPr/>
        </p:nvPicPr>
        <p:blipFill>
          <a:blip r:embed="rId6"/>
          <a:stretch/>
        </p:blipFill>
        <p:spPr bwMode="auto">
          <a:xfrm>
            <a:off x="10116360" y="1523880"/>
            <a:ext cx="1943640" cy="1523520"/>
          </a:xfrm>
          <a:prstGeom prst="rect">
            <a:avLst/>
          </a:prstGeom>
          <a:ln w="0">
            <a:noFill/>
          </a:ln>
        </p:spPr>
      </p:pic>
      <p:pic>
        <p:nvPicPr>
          <p:cNvPr id="480" name="Image 169"/>
          <p:cNvPicPr/>
          <p:nvPr/>
        </p:nvPicPr>
        <p:blipFill>
          <a:blip r:embed="rId7"/>
          <a:stretch/>
        </p:blipFill>
        <p:spPr bwMode="auto">
          <a:xfrm>
            <a:off x="174240" y="1523880"/>
            <a:ext cx="1131480" cy="1523520"/>
          </a:xfrm>
          <a:prstGeom prst="rect">
            <a:avLst/>
          </a:prstGeom>
          <a:ln w="0">
            <a:solidFill>
              <a:srgbClr val="00A933"/>
            </a:solidFill>
          </a:ln>
        </p:spPr>
      </p:pic>
      <p:sp>
        <p:nvSpPr>
          <p:cNvPr id="481" name="ZoneTexte 170"/>
          <p:cNvSpPr/>
          <p:nvPr/>
        </p:nvSpPr>
        <p:spPr bwMode="auto">
          <a:xfrm>
            <a:off x="1369800" y="4613250"/>
            <a:ext cx="8091700" cy="1786469"/>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marL="216000" indent="-216000">
              <a:buClr>
                <a:srgbClr val="000000"/>
              </a:buClr>
              <a:buSzPct val="45000"/>
              <a:buFont typeface="Wingdings"/>
              <a:buChar char=""/>
              <a:defRPr/>
            </a:pPr>
            <a:r>
              <a:rPr lang="fr-FR" sz="2000" b="0" u="sng" strike="noStrike" spc="-1">
                <a:latin typeface="Century Gothic"/>
              </a:rPr>
              <a:t>Objectif :</a:t>
            </a:r>
            <a:r>
              <a:rPr lang="fr-FR" sz="2000" b="0" strike="noStrike" spc="-1">
                <a:latin typeface="Century Gothic"/>
              </a:rPr>
              <a:t> suivi long-terme de la population depuis 2014</a:t>
            </a:r>
            <a:endParaRPr/>
          </a:p>
          <a:p>
            <a:pPr marL="216000" indent="-216000">
              <a:buClr>
                <a:srgbClr val="000000"/>
              </a:buClr>
              <a:buSzPct val="45000"/>
              <a:buFont typeface="Wingdings"/>
              <a:buChar char=""/>
              <a:defRPr/>
            </a:pPr>
            <a:r>
              <a:rPr lang="fr-FR" sz="2000" b="0" u="sng" strike="noStrike" spc="-1">
                <a:latin typeface="Century Gothic"/>
              </a:rPr>
              <a:t>Dates du terrain 2025 :</a:t>
            </a:r>
            <a:r>
              <a:rPr lang="fr-FR" sz="2000" b="0" strike="noStrike" spc="-1">
                <a:latin typeface="Century Gothic"/>
              </a:rPr>
              <a:t> 14 mars - 1</a:t>
            </a:r>
            <a:r>
              <a:rPr lang="fr-FR" sz="2000" b="0" strike="noStrike" spc="-1" baseline="30000">
                <a:latin typeface="Century Gothic"/>
              </a:rPr>
              <a:t>er</a:t>
            </a:r>
            <a:r>
              <a:rPr lang="fr-FR" sz="2000" b="0" strike="noStrike" spc="-1">
                <a:latin typeface="Century Gothic"/>
              </a:rPr>
              <a:t> juillet</a:t>
            </a:r>
            <a:endParaRPr/>
          </a:p>
          <a:p>
            <a:pPr marL="216000" indent="-216000">
              <a:buClr>
                <a:srgbClr val="000000"/>
              </a:buClr>
              <a:buSzPct val="45000"/>
              <a:buFont typeface="Wingdings"/>
              <a:buChar char=""/>
              <a:defRPr/>
            </a:pPr>
            <a:r>
              <a:rPr lang="fr-FR" sz="2000" b="0" u="sng" strike="noStrike" spc="-1">
                <a:latin typeface="Century Gothic"/>
              </a:rPr>
              <a:t>Nombre de personnes mobilisées :</a:t>
            </a:r>
            <a:r>
              <a:rPr lang="fr-FR" sz="2000" b="0" strike="noStrike" spc="-1">
                <a:latin typeface="Century Gothic"/>
              </a:rPr>
              <a:t> </a:t>
            </a:r>
            <a:r>
              <a:rPr lang="fr-FR" sz="2000" b="0" strike="noStrike" spc="-1">
                <a:latin typeface="Century Gothic"/>
                <a:ea typeface="Noto Sans"/>
              </a:rPr>
              <a:t>~ 5</a:t>
            </a:r>
            <a:endParaRPr lang="fr-FR" sz="2000" b="0" strike="noStrike" spc="-1">
              <a:latin typeface="Century Gothic"/>
            </a:endParaRPr>
          </a:p>
          <a:p>
            <a:pPr marL="216000" indent="-216000">
              <a:buClr>
                <a:srgbClr val="000000"/>
              </a:buClr>
              <a:buSzPct val="45000"/>
              <a:buFont typeface="Wingdings"/>
              <a:buChar char=""/>
              <a:defRPr/>
            </a:pPr>
            <a:endParaRPr lang="fr-FR" sz="2000" b="0" strike="noStrike" spc="-1">
              <a:latin typeface="Century Gothic"/>
            </a:endParaRPr>
          </a:p>
          <a:p>
            <a:pPr marL="216000" indent="-216000">
              <a:buClr>
                <a:srgbClr val="000000"/>
              </a:buClr>
              <a:buSzPct val="45000"/>
              <a:buFont typeface="Wingdings"/>
              <a:buChar char=""/>
              <a:defRPr/>
            </a:pPr>
            <a:r>
              <a:rPr lang="fr-FR" sz="2000" b="0" u="sng" strike="noStrike" spc="-1">
                <a:latin typeface="Century Gothic"/>
                <a:ea typeface="Noto Sans"/>
              </a:rPr>
              <a:t>Mode de collecte :</a:t>
            </a:r>
            <a:r>
              <a:rPr lang="fr-FR" sz="2000" b="0" strike="noStrike" spc="-1">
                <a:latin typeface="Century Gothic"/>
                <a:ea typeface="Noto Sans"/>
              </a:rPr>
              <a:t> application mobile CyberTracker dédiée</a:t>
            </a:r>
            <a:endParaRPr lang="fr-FR" sz="2000" b="0" strike="noStrike" spc="-1">
              <a:latin typeface="Century Gothic"/>
            </a:endParaRPr>
          </a:p>
        </p:txBody>
      </p:sp>
      <p:pic>
        <p:nvPicPr>
          <p:cNvPr id="482" name="Image 171"/>
          <p:cNvPicPr/>
          <p:nvPr/>
        </p:nvPicPr>
        <p:blipFill>
          <a:blip r:embed="rId8"/>
          <a:stretch/>
        </p:blipFill>
        <p:spPr bwMode="auto">
          <a:xfrm>
            <a:off x="9801120" y="4223160"/>
            <a:ext cx="974520" cy="2176920"/>
          </a:xfrm>
          <a:prstGeom prst="rect">
            <a:avLst/>
          </a:prstGeom>
          <a:ln w="0">
            <a:solidFill>
              <a:srgbClr val="3465A4"/>
            </a:solidFill>
          </a:ln>
        </p:spPr>
      </p:pic>
      <p:pic>
        <p:nvPicPr>
          <p:cNvPr id="483" name="Image 172"/>
          <p:cNvPicPr/>
          <p:nvPr/>
        </p:nvPicPr>
        <p:blipFill>
          <a:blip r:embed="rId9"/>
          <a:stretch/>
        </p:blipFill>
        <p:spPr bwMode="auto">
          <a:xfrm>
            <a:off x="10912440" y="4223160"/>
            <a:ext cx="1154160" cy="2176560"/>
          </a:xfrm>
          <a:prstGeom prst="rect">
            <a:avLst/>
          </a:prstGeom>
          <a:ln w="0">
            <a:solidFill>
              <a:srgbClr val="3465A4"/>
            </a:solidFill>
          </a:ln>
        </p:spPr>
      </p:pic>
      <p:sp>
        <p:nvSpPr>
          <p:cNvPr id="46" name="Rectangle 6"/>
          <p:cNvSpPr/>
          <p:nvPr/>
        </p:nvSpPr>
        <p:spPr bwMode="auto">
          <a:xfrm>
            <a:off x="-960" y="6580322"/>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
        <p:nvSpPr>
          <p:cNvPr id="48" name="PlaceHolder 1"/>
          <p:cNvSpPr txBox="1"/>
          <p:nvPr/>
        </p:nvSpPr>
        <p:spPr bwMode="auto">
          <a:xfrm>
            <a:off x="531720" y="787680"/>
            <a:ext cx="779400" cy="364680"/>
          </a:xfrm>
          <a:prstGeom prst="rect">
            <a:avLst/>
          </a:prstGeom>
          <a:noFill/>
          <a:ln w="0">
            <a:noFill/>
          </a:ln>
        </p:spPr>
        <p:txBody>
          <a:bodyPr anchor="ctr">
            <a:noAutofit/>
          </a:bodyPr>
          <a:lstStyle>
            <a:defPPr>
              <a:defRPr lang="fr-FR"/>
            </a:defPPr>
            <a:lvl1pPr marL="0" algn="r" defTabSz="914400">
              <a:lnSpc>
                <a:spcPct val="100000"/>
              </a:lnSpc>
              <a:buNone/>
              <a:defRPr lang="fr-FR" sz="2000" b="0" strike="noStrike" spc="-1">
                <a:solidFill>
                  <a:srgbClr val="FEFFFF"/>
                </a:solidFill>
                <a:latin typeface="Century Gothic"/>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fr-FR"/>
              <a:t>13</a:t>
            </a:r>
            <a:endParaRPr lang="fr-FR">
              <a:latin typeface="Times New Roman"/>
            </a:endParaRPr>
          </a:p>
        </p:txBody>
      </p:sp>
      <p:sp>
        <p:nvSpPr>
          <p:cNvPr id="49" name="ZoneTexte 41"/>
          <p:cNvSpPr/>
          <p:nvPr/>
        </p:nvSpPr>
        <p:spPr bwMode="auto">
          <a:xfrm>
            <a:off x="720" y="147600"/>
            <a:ext cx="12190320" cy="4867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gn="ctr">
              <a:lnSpc>
                <a:spcPct val="100000"/>
              </a:lnSpc>
              <a:buNone/>
              <a:defRPr/>
            </a:pPr>
            <a:r>
              <a:rPr lang="fr-FR" sz="2800" b="1" strike="noStrike" spc="-1">
                <a:solidFill>
                  <a:srgbClr val="000000"/>
                </a:solidFill>
                <a:latin typeface="Century Gothic"/>
              </a:rPr>
              <a:t>	 Collecter les données : </a:t>
            </a:r>
            <a:r>
              <a:rPr lang="fr-FR" sz="2800" strike="noStrike" spc="-1">
                <a:solidFill>
                  <a:srgbClr val="000000"/>
                </a:solidFill>
                <a:latin typeface="Century Gothic"/>
              </a:rPr>
              <a:t>visite des nichoirs</a:t>
            </a:r>
            <a:endParaRPr lang="fr-FR" sz="2800" strike="noStrike" spc="-1">
              <a:latin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86" name="Image 175"/>
          <p:cNvPicPr/>
          <p:nvPr/>
        </p:nvPicPr>
        <p:blipFill>
          <a:blip r:embed="rId2"/>
          <a:stretch/>
        </p:blipFill>
        <p:spPr bwMode="auto">
          <a:xfrm>
            <a:off x="458280" y="1738000"/>
            <a:ext cx="8447760" cy="4727880"/>
          </a:xfrm>
          <a:prstGeom prst="rect">
            <a:avLst/>
          </a:prstGeom>
          <a:ln w="0">
            <a:solidFill>
              <a:srgbClr val="3465A4"/>
            </a:solidFill>
          </a:ln>
        </p:spPr>
      </p:pic>
      <p:pic>
        <p:nvPicPr>
          <p:cNvPr id="487" name="Image 176"/>
          <p:cNvPicPr/>
          <p:nvPr/>
        </p:nvPicPr>
        <p:blipFill>
          <a:blip r:embed="rId3"/>
          <a:stretch/>
        </p:blipFill>
        <p:spPr bwMode="auto">
          <a:xfrm>
            <a:off x="6879240" y="2154240"/>
            <a:ext cx="3435840" cy="4289040"/>
          </a:xfrm>
          <a:prstGeom prst="rect">
            <a:avLst/>
          </a:prstGeom>
          <a:ln w="29160">
            <a:solidFill>
              <a:srgbClr val="00A933"/>
            </a:solidFill>
            <a:round/>
          </a:ln>
        </p:spPr>
      </p:pic>
      <p:pic>
        <p:nvPicPr>
          <p:cNvPr id="494" name="Image 183"/>
          <p:cNvPicPr/>
          <p:nvPr/>
        </p:nvPicPr>
        <p:blipFill>
          <a:blip r:embed="rId4"/>
          <a:stretch/>
        </p:blipFill>
        <p:spPr bwMode="auto">
          <a:xfrm>
            <a:off x="10536480" y="4266720"/>
            <a:ext cx="1490759" cy="1523520"/>
          </a:xfrm>
          <a:prstGeom prst="rect">
            <a:avLst/>
          </a:prstGeom>
          <a:ln w="29160">
            <a:solidFill>
              <a:srgbClr val="00A933"/>
            </a:solidFill>
            <a:round/>
          </a:ln>
        </p:spPr>
      </p:pic>
      <p:sp>
        <p:nvSpPr>
          <p:cNvPr id="495" name="ZoneTexte 184"/>
          <p:cNvSpPr/>
          <p:nvPr/>
        </p:nvSpPr>
        <p:spPr bwMode="auto">
          <a:xfrm>
            <a:off x="190500" y="1224560"/>
            <a:ext cx="12001500" cy="4867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marL="261360" indent="-261360">
              <a:buClr>
                <a:srgbClr val="000000"/>
              </a:buClr>
              <a:buSzPct val="45000"/>
              <a:buFont typeface="Wingdings"/>
              <a:buChar char=""/>
              <a:defRPr/>
            </a:pPr>
            <a:r>
              <a:rPr lang="fr-FR" sz="2000" b="0" u="sng" strike="noStrike" spc="-1">
                <a:latin typeface="Century Gothic"/>
                <a:ea typeface="Noto Sans"/>
              </a:rPr>
              <a:t>Mode de collecte :</a:t>
            </a:r>
            <a:r>
              <a:rPr lang="fr-FR" sz="2000" b="0" strike="noStrike" spc="-1">
                <a:latin typeface="Century Gothic"/>
                <a:ea typeface="Noto Sans"/>
              </a:rPr>
              <a:t> application mobile CyberTracker dédiée</a:t>
            </a:r>
            <a:r>
              <a:rPr lang="fr-FR" sz="2000" spc="-1">
                <a:latin typeface="Century Gothic"/>
              </a:rPr>
              <a:t> </a:t>
            </a:r>
            <a:r>
              <a:rPr lang="fr-FR" sz="2000" b="0" strike="noStrike" spc="-1">
                <a:solidFill>
                  <a:srgbClr val="000000"/>
                </a:solidFill>
                <a:latin typeface="Century Gothic"/>
                <a:ea typeface="Noto Sans"/>
              </a:rPr>
              <a:t>(QR code, Play Store)</a:t>
            </a:r>
            <a:endParaRPr lang="fr-FR" sz="2000" b="0" strike="noStrike" spc="-1">
              <a:latin typeface="Century Gothic"/>
            </a:endParaRPr>
          </a:p>
        </p:txBody>
      </p:sp>
      <p:grpSp>
        <p:nvGrpSpPr>
          <p:cNvPr id="496" name="desktop 2"/>
          <p:cNvGrpSpPr/>
          <p:nvPr/>
        </p:nvGrpSpPr>
        <p:grpSpPr bwMode="auto">
          <a:xfrm>
            <a:off x="3560400" y="5268240"/>
            <a:ext cx="1228680" cy="826560"/>
            <a:chOff x="3560400" y="5268240"/>
            <a:chExt cx="1228680" cy="826560"/>
          </a:xfrm>
        </p:grpSpPr>
        <p:grpSp>
          <p:nvGrpSpPr>
            <p:cNvPr id="497" name="Groupe 186"/>
            <p:cNvGrpSpPr/>
            <p:nvPr/>
          </p:nvGrpSpPr>
          <p:grpSpPr bwMode="auto">
            <a:xfrm>
              <a:off x="4438800" y="5343120"/>
              <a:ext cx="350280" cy="751680"/>
              <a:chOff x="4438800" y="5343120"/>
              <a:chExt cx="350280" cy="751680"/>
            </a:xfrm>
          </p:grpSpPr>
          <p:sp>
            <p:nvSpPr>
              <p:cNvPr id="498" name="Rectangle 187"/>
              <p:cNvSpPr/>
              <p:nvPr/>
            </p:nvSpPr>
            <p:spPr bwMode="auto">
              <a:xfrm>
                <a:off x="4438800" y="5343120"/>
                <a:ext cx="350280" cy="751680"/>
              </a:xfrm>
              <a:prstGeom prst="rect">
                <a:avLst/>
              </a:prstGeom>
              <a:solidFill>
                <a:srgbClr val="3465A4"/>
              </a:solidFill>
              <a:ln w="19080" cap="rnd">
                <a:solidFill>
                  <a:srgbClr val="FFFFFF"/>
                </a:solidFill>
                <a:round/>
              </a:ln>
            </p:spPr>
            <p:style>
              <a:lnRef idx="0">
                <a:srgbClr val="000000"/>
              </a:lnRef>
              <a:fillRef idx="0">
                <a:srgbClr val="000000"/>
              </a:fillRef>
              <a:effectRef idx="0">
                <a:srgbClr val="000000"/>
              </a:effectRef>
              <a:fontRef idx="minor"/>
            </p:style>
          </p:sp>
          <p:sp>
            <p:nvSpPr>
              <p:cNvPr id="499" name="Connecteur droit 188"/>
              <p:cNvSpPr/>
              <p:nvPr/>
            </p:nvSpPr>
            <p:spPr bwMode="auto">
              <a:xfrm>
                <a:off x="4473360" y="5718960"/>
                <a:ext cx="280800" cy="36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500" name="Connecteur droit 189"/>
              <p:cNvSpPr/>
              <p:nvPr/>
            </p:nvSpPr>
            <p:spPr bwMode="auto">
              <a:xfrm>
                <a:off x="4508280" y="5982120"/>
                <a:ext cx="210960" cy="36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501" name="Connecteur droit 190"/>
              <p:cNvSpPr/>
              <p:nvPr/>
            </p:nvSpPr>
            <p:spPr bwMode="auto">
              <a:xfrm>
                <a:off x="4508280" y="5944680"/>
                <a:ext cx="210960" cy="36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502" name="Connecteur droit 191"/>
              <p:cNvSpPr/>
              <p:nvPr/>
            </p:nvSpPr>
            <p:spPr bwMode="auto">
              <a:xfrm flipV="1">
                <a:off x="4473360" y="538092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503" name="Connecteur droit 192"/>
              <p:cNvSpPr/>
              <p:nvPr/>
            </p:nvSpPr>
            <p:spPr bwMode="auto">
              <a:xfrm flipV="1">
                <a:off x="4473360" y="545616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504" name="Connecteur droit 193"/>
              <p:cNvSpPr/>
              <p:nvPr/>
            </p:nvSpPr>
            <p:spPr bwMode="auto">
              <a:xfrm flipV="1">
                <a:off x="4508280" y="538092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505" name="Connecteur droit 194"/>
              <p:cNvSpPr/>
              <p:nvPr/>
            </p:nvSpPr>
            <p:spPr bwMode="auto">
              <a:xfrm flipV="1">
                <a:off x="4508280" y="545616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506" name="Connecteur droit 195"/>
              <p:cNvSpPr/>
              <p:nvPr/>
            </p:nvSpPr>
            <p:spPr bwMode="auto">
              <a:xfrm flipV="1">
                <a:off x="4578480" y="538092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507" name="Connecteur droit 196"/>
              <p:cNvSpPr/>
              <p:nvPr/>
            </p:nvSpPr>
            <p:spPr bwMode="auto">
              <a:xfrm flipV="1">
                <a:off x="4578480" y="545616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508" name="Connecteur droit 197"/>
              <p:cNvSpPr/>
              <p:nvPr/>
            </p:nvSpPr>
            <p:spPr bwMode="auto">
              <a:xfrm flipV="1">
                <a:off x="4613760" y="538092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509" name="Connecteur droit 198"/>
              <p:cNvSpPr/>
              <p:nvPr/>
            </p:nvSpPr>
            <p:spPr bwMode="auto">
              <a:xfrm flipV="1">
                <a:off x="4613760" y="545616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510" name="Connecteur droit 199"/>
              <p:cNvSpPr/>
              <p:nvPr/>
            </p:nvSpPr>
            <p:spPr bwMode="auto">
              <a:xfrm flipV="1">
                <a:off x="4683960" y="538092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511" name="Connecteur droit 200"/>
              <p:cNvSpPr/>
              <p:nvPr/>
            </p:nvSpPr>
            <p:spPr bwMode="auto">
              <a:xfrm flipV="1">
                <a:off x="4683960" y="545616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512" name="Connecteur droit 201"/>
              <p:cNvSpPr/>
              <p:nvPr/>
            </p:nvSpPr>
            <p:spPr bwMode="auto">
              <a:xfrm flipV="1">
                <a:off x="4718880" y="538092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sp>
            <p:nvSpPr>
              <p:cNvPr id="513" name="Connecteur droit 202"/>
              <p:cNvSpPr/>
              <p:nvPr/>
            </p:nvSpPr>
            <p:spPr bwMode="auto">
              <a:xfrm flipV="1">
                <a:off x="4718880" y="5456160"/>
                <a:ext cx="360" cy="37440"/>
              </a:xfrm>
              <a:prstGeom prst="line">
                <a:avLst/>
              </a:prstGeom>
              <a:ln w="19080" cap="rnd">
                <a:solidFill>
                  <a:srgbClr val="FFFFFF"/>
                </a:solidFill>
                <a:round/>
              </a:ln>
            </p:spPr>
            <p:style>
              <a:lnRef idx="0">
                <a:srgbClr val="000000"/>
              </a:lnRef>
              <a:fillRef idx="0">
                <a:srgbClr val="000000"/>
              </a:fillRef>
              <a:effectRef idx="0">
                <a:srgbClr val="000000"/>
              </a:effectRef>
              <a:fontRef idx="minor"/>
            </p:style>
          </p:sp>
        </p:grpSp>
        <p:grpSp>
          <p:nvGrpSpPr>
            <p:cNvPr id="514" name="Groupe 203"/>
            <p:cNvGrpSpPr/>
            <p:nvPr/>
          </p:nvGrpSpPr>
          <p:grpSpPr bwMode="auto">
            <a:xfrm>
              <a:off x="3560400" y="5268240"/>
              <a:ext cx="842400" cy="826200"/>
              <a:chOff x="3560400" y="5268240"/>
              <a:chExt cx="842400" cy="826200"/>
            </a:xfrm>
          </p:grpSpPr>
          <p:sp>
            <p:nvSpPr>
              <p:cNvPr id="515" name="Rectangle 204"/>
              <p:cNvSpPr/>
              <p:nvPr/>
            </p:nvSpPr>
            <p:spPr bwMode="auto">
              <a:xfrm>
                <a:off x="3630600" y="5268240"/>
                <a:ext cx="702360" cy="525960"/>
              </a:xfrm>
              <a:prstGeom prst="rect">
                <a:avLst/>
              </a:prstGeom>
              <a:solidFill>
                <a:srgbClr val="3465A4"/>
              </a:solidFill>
              <a:ln w="19080">
                <a:solidFill>
                  <a:srgbClr val="FFFFFF"/>
                </a:solidFill>
                <a:round/>
              </a:ln>
            </p:spPr>
            <p:style>
              <a:lnRef idx="0">
                <a:srgbClr val="000000"/>
              </a:lnRef>
              <a:fillRef idx="0">
                <a:srgbClr val="000000"/>
              </a:fillRef>
              <a:effectRef idx="0">
                <a:srgbClr val="000000"/>
              </a:effectRef>
              <a:fontRef idx="minor"/>
            </p:style>
          </p:sp>
          <p:sp>
            <p:nvSpPr>
              <p:cNvPr id="516" name="Rectangle 205"/>
              <p:cNvSpPr/>
              <p:nvPr/>
            </p:nvSpPr>
            <p:spPr bwMode="auto">
              <a:xfrm>
                <a:off x="3700440" y="5343120"/>
                <a:ext cx="562320" cy="376200"/>
              </a:xfrm>
              <a:prstGeom prst="rect">
                <a:avLst/>
              </a:prstGeom>
              <a:solidFill>
                <a:srgbClr val="729FCF">
                  <a:alpha val="30000"/>
                </a:srgbClr>
              </a:solidFill>
              <a:ln w="19080">
                <a:solidFill>
                  <a:srgbClr val="FFFFFF"/>
                </a:solidFill>
                <a:round/>
              </a:ln>
            </p:spPr>
            <p:style>
              <a:lnRef idx="0">
                <a:srgbClr val="000000"/>
              </a:lnRef>
              <a:fillRef idx="0">
                <a:srgbClr val="000000"/>
              </a:fillRef>
              <a:effectRef idx="0">
                <a:srgbClr val="000000"/>
              </a:effectRef>
              <a:fontRef idx="minor"/>
            </p:style>
          </p:sp>
          <p:sp>
            <p:nvSpPr>
              <p:cNvPr id="517" name="Rectangle 206"/>
              <p:cNvSpPr/>
              <p:nvPr/>
            </p:nvSpPr>
            <p:spPr bwMode="auto">
              <a:xfrm>
                <a:off x="3910680" y="5794560"/>
                <a:ext cx="140760" cy="74160"/>
              </a:xfrm>
              <a:prstGeom prst="rect">
                <a:avLst/>
              </a:prstGeom>
              <a:solidFill>
                <a:srgbClr val="3465A4"/>
              </a:solidFill>
              <a:ln w="19080">
                <a:solidFill>
                  <a:srgbClr val="FFFFFF"/>
                </a:solidFill>
                <a:round/>
              </a:ln>
            </p:spPr>
            <p:style>
              <a:lnRef idx="0">
                <a:srgbClr val="000000"/>
              </a:lnRef>
              <a:fillRef idx="0">
                <a:srgbClr val="000000"/>
              </a:fillRef>
              <a:effectRef idx="0">
                <a:srgbClr val="000000"/>
              </a:effectRef>
              <a:fontRef idx="minor"/>
            </p:style>
          </p:sp>
          <p:sp>
            <p:nvSpPr>
              <p:cNvPr id="518" name="Forme libre : forme 207"/>
              <p:cNvSpPr/>
              <p:nvPr/>
            </p:nvSpPr>
            <p:spPr bwMode="auto">
              <a:xfrm flipV="1">
                <a:off x="3560400" y="5869080"/>
                <a:ext cx="842400" cy="225000"/>
              </a:xfrm>
              <a:custGeom>
                <a:avLst/>
                <a:gdLst/>
                <a:ahLst/>
                <a:cxnLst/>
                <a:rect l="l" t="t" r="r" b="b"/>
                <a:pathLst>
                  <a:path w="21600" h="21600" extrusionOk="0">
                    <a:moveTo>
                      <a:pt x="0" y="0"/>
                    </a:moveTo>
                    <a:lnTo>
                      <a:pt x="21600" y="0"/>
                    </a:lnTo>
                    <a:lnTo>
                      <a:pt x="19793" y="21600"/>
                    </a:lnTo>
                    <a:lnTo>
                      <a:pt x="1807" y="21600"/>
                    </a:lnTo>
                    <a:close/>
                  </a:path>
                </a:pathLst>
              </a:custGeom>
              <a:solidFill>
                <a:srgbClr val="3465A4"/>
              </a:solidFill>
              <a:ln w="19080">
                <a:solidFill>
                  <a:srgbClr val="FFFFFF"/>
                </a:solidFill>
                <a:round/>
              </a:ln>
            </p:spPr>
            <p:style>
              <a:lnRef idx="0">
                <a:srgbClr val="000000"/>
              </a:lnRef>
              <a:fillRef idx="0">
                <a:srgbClr val="000000"/>
              </a:fillRef>
              <a:effectRef idx="0">
                <a:srgbClr val="000000"/>
              </a:effectRef>
              <a:fontRef idx="minor"/>
            </p:style>
          </p:sp>
          <p:sp>
            <p:nvSpPr>
              <p:cNvPr id="519" name="Forme libre : forme 208"/>
              <p:cNvSpPr/>
              <p:nvPr/>
            </p:nvSpPr>
            <p:spPr bwMode="auto">
              <a:xfrm flipV="1">
                <a:off x="3910680" y="6012720"/>
                <a:ext cx="140760" cy="38520"/>
              </a:xfrm>
              <a:custGeom>
                <a:avLst/>
                <a:gdLst/>
                <a:ahLst/>
                <a:cxnLst/>
                <a:rect l="l" t="t" r="r" b="b"/>
                <a:pathLst>
                  <a:path w="21600" h="21600" extrusionOk="0">
                    <a:moveTo>
                      <a:pt x="0" y="0"/>
                    </a:moveTo>
                    <a:lnTo>
                      <a:pt x="21600" y="0"/>
                    </a:lnTo>
                    <a:lnTo>
                      <a:pt x="19793" y="21600"/>
                    </a:lnTo>
                    <a:lnTo>
                      <a:pt x="1807" y="21600"/>
                    </a:lnTo>
                    <a:close/>
                  </a:path>
                </a:pathLst>
              </a:custGeom>
              <a:solidFill>
                <a:srgbClr val="3465A4">
                  <a:alpha val="30000"/>
                </a:srgbClr>
              </a:solidFill>
              <a:ln w="19080">
                <a:solidFill>
                  <a:srgbClr val="FFFFFF"/>
                </a:solidFill>
                <a:round/>
              </a:ln>
              <a:effectLst>
                <a:outerShdw rotWithShape="0">
                  <a:srgbClr val="729FCF"/>
                </a:outerShdw>
              </a:effectLst>
            </p:spPr>
            <p:style>
              <a:lnRef idx="0">
                <a:srgbClr val="000000"/>
              </a:lnRef>
              <a:fillRef idx="0">
                <a:srgbClr val="000000"/>
              </a:fillRef>
              <a:effectRef idx="0">
                <a:srgbClr val="000000"/>
              </a:effectRef>
              <a:fontRef idx="minor"/>
            </p:style>
          </p:sp>
          <p:sp>
            <p:nvSpPr>
              <p:cNvPr id="520" name="Forme libre : forme 209"/>
              <p:cNvSpPr/>
              <p:nvPr/>
            </p:nvSpPr>
            <p:spPr bwMode="auto">
              <a:xfrm flipV="1">
                <a:off x="3630600" y="5898240"/>
                <a:ext cx="702360" cy="114120"/>
              </a:xfrm>
              <a:custGeom>
                <a:avLst/>
                <a:gdLst/>
                <a:ahLst/>
                <a:cxnLst/>
                <a:rect l="l" t="t" r="r" b="b"/>
                <a:pathLst>
                  <a:path w="21600" h="21600" extrusionOk="0">
                    <a:moveTo>
                      <a:pt x="0" y="0"/>
                    </a:moveTo>
                    <a:lnTo>
                      <a:pt x="21600" y="0"/>
                    </a:lnTo>
                    <a:lnTo>
                      <a:pt x="20451" y="21600"/>
                    </a:lnTo>
                    <a:lnTo>
                      <a:pt x="1149" y="21600"/>
                    </a:lnTo>
                    <a:close/>
                  </a:path>
                </a:pathLst>
              </a:custGeom>
              <a:solidFill>
                <a:srgbClr val="3465A4"/>
              </a:solidFill>
              <a:ln w="19080">
                <a:solidFill>
                  <a:srgbClr val="FFFFFF"/>
                </a:solidFill>
                <a:round/>
              </a:ln>
            </p:spPr>
            <p:style>
              <a:lnRef idx="0">
                <a:srgbClr val="000000"/>
              </a:lnRef>
              <a:fillRef idx="0">
                <a:srgbClr val="000000"/>
              </a:fillRef>
              <a:effectRef idx="0">
                <a:srgbClr val="000000"/>
              </a:effectRef>
              <a:fontRef idx="minor"/>
            </p:style>
          </p:sp>
        </p:grpSp>
      </p:grpSp>
      <p:sp>
        <p:nvSpPr>
          <p:cNvPr id="40" name="ZoneTexte 41"/>
          <p:cNvSpPr/>
          <p:nvPr/>
        </p:nvSpPr>
        <p:spPr bwMode="auto">
          <a:xfrm>
            <a:off x="720" y="147600"/>
            <a:ext cx="12190320" cy="4867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gn="ctr">
              <a:lnSpc>
                <a:spcPct val="100000"/>
              </a:lnSpc>
              <a:buNone/>
              <a:defRPr/>
            </a:pPr>
            <a:r>
              <a:rPr lang="fr-FR" sz="2800" b="1" strike="noStrike" spc="-1">
                <a:solidFill>
                  <a:srgbClr val="000000"/>
                </a:solidFill>
                <a:latin typeface="Century Gothic"/>
              </a:rPr>
              <a:t>	 Collecter les données : </a:t>
            </a:r>
            <a:r>
              <a:rPr lang="fr-FR" sz="2800" strike="noStrike" spc="-1">
                <a:solidFill>
                  <a:srgbClr val="000000"/>
                </a:solidFill>
                <a:latin typeface="Century Gothic"/>
              </a:rPr>
              <a:t>visite des nichoirs</a:t>
            </a:r>
            <a:endParaRPr lang="fr-FR" sz="2800" strike="noStrike" spc="-1">
              <a:latin typeface="Century Gothic"/>
            </a:endParaRPr>
          </a:p>
        </p:txBody>
      </p:sp>
      <p:sp>
        <p:nvSpPr>
          <p:cNvPr id="41" name="Rectangle 6"/>
          <p:cNvSpPr/>
          <p:nvPr/>
        </p:nvSpPr>
        <p:spPr bwMode="auto">
          <a:xfrm>
            <a:off x="-960" y="6580322"/>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pic>
        <p:nvPicPr>
          <p:cNvPr id="42" name="Image 41"/>
          <p:cNvPicPr>
            <a:picLocks noChangeAspect="1"/>
          </p:cNvPicPr>
          <p:nvPr/>
        </p:nvPicPr>
        <p:blipFill>
          <a:blip r:embed="rId5"/>
          <a:stretch/>
        </p:blipFill>
        <p:spPr bwMode="auto">
          <a:xfrm rot="1965880">
            <a:off x="10560515" y="1772329"/>
            <a:ext cx="1111572" cy="2057833"/>
          </a:xfrm>
          <a:prstGeom prst="rect">
            <a:avLst/>
          </a:prstGeom>
          <a:effectLst>
            <a:softEdge rad="0"/>
          </a:effectLst>
        </p:spPr>
      </p:pic>
      <p:pic>
        <p:nvPicPr>
          <p:cNvPr id="43" name="Image 128"/>
          <p:cNvPicPr/>
          <p:nvPr/>
        </p:nvPicPr>
        <p:blipFill>
          <a:blip r:embed="rId6"/>
          <a:stretch/>
        </p:blipFill>
        <p:spPr bwMode="auto">
          <a:xfrm rot="1459199">
            <a:off x="10717891" y="2432843"/>
            <a:ext cx="736200" cy="732960"/>
          </a:xfrm>
          <a:prstGeom prst="rect">
            <a:avLst/>
          </a:prstGeom>
          <a:ln w="0">
            <a:noFill/>
          </a:ln>
        </p:spPr>
      </p:pic>
      <p:sp>
        <p:nvSpPr>
          <p:cNvPr id="44" name="PlaceHolder 1"/>
          <p:cNvSpPr txBox="1"/>
          <p:nvPr/>
        </p:nvSpPr>
        <p:spPr bwMode="auto">
          <a:xfrm>
            <a:off x="531720" y="787680"/>
            <a:ext cx="779400" cy="364680"/>
          </a:xfrm>
          <a:prstGeom prst="rect">
            <a:avLst/>
          </a:prstGeom>
          <a:noFill/>
          <a:ln w="0">
            <a:noFill/>
          </a:ln>
        </p:spPr>
        <p:txBody>
          <a:bodyPr anchor="ctr">
            <a:noAutofit/>
          </a:bodyPr>
          <a:lstStyle>
            <a:defPPr>
              <a:defRPr lang="fr-FR"/>
            </a:defPPr>
            <a:lvl1pPr marL="0" algn="r" defTabSz="914400">
              <a:lnSpc>
                <a:spcPct val="100000"/>
              </a:lnSpc>
              <a:buNone/>
              <a:defRPr lang="fr-FR" sz="2000" b="0" strike="noStrike" spc="-1">
                <a:solidFill>
                  <a:srgbClr val="FEFFFF"/>
                </a:solidFill>
                <a:latin typeface="Century Gothic"/>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fr-FR"/>
              <a:t>14</a:t>
            </a:r>
            <a:endParaRPr lang="fr-FR">
              <a:latin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3" name="Image 32"/>
          <p:cNvPicPr>
            <a:picLocks noChangeAspect="1"/>
          </p:cNvPicPr>
          <p:nvPr/>
        </p:nvPicPr>
        <p:blipFill>
          <a:blip r:embed="rId2"/>
          <a:stretch/>
        </p:blipFill>
        <p:spPr bwMode="auto">
          <a:xfrm>
            <a:off x="6075228" y="2903160"/>
            <a:ext cx="1111572" cy="2057833"/>
          </a:xfrm>
          <a:prstGeom prst="rect">
            <a:avLst/>
          </a:prstGeom>
          <a:effectLst>
            <a:softEdge rad="0"/>
          </a:effectLst>
        </p:spPr>
      </p:pic>
      <p:pic>
        <p:nvPicPr>
          <p:cNvPr id="524" name="Image 213"/>
          <p:cNvPicPr/>
          <p:nvPr/>
        </p:nvPicPr>
        <p:blipFill>
          <a:blip r:embed="rId3"/>
          <a:stretch/>
        </p:blipFill>
        <p:spPr bwMode="auto">
          <a:xfrm>
            <a:off x="1235700" y="1698120"/>
            <a:ext cx="3918240" cy="4686480"/>
          </a:xfrm>
          <a:prstGeom prst="rect">
            <a:avLst/>
          </a:prstGeom>
          <a:ln w="0">
            <a:noFill/>
          </a:ln>
        </p:spPr>
      </p:pic>
      <p:pic>
        <p:nvPicPr>
          <p:cNvPr id="530" name="Image 219"/>
          <p:cNvPicPr/>
          <p:nvPr/>
        </p:nvPicPr>
        <p:blipFill>
          <a:blip r:embed="rId4"/>
          <a:stretch/>
        </p:blipFill>
        <p:spPr bwMode="auto">
          <a:xfrm rot="301199">
            <a:off x="6262740" y="3534920"/>
            <a:ext cx="750600" cy="746640"/>
          </a:xfrm>
          <a:prstGeom prst="rect">
            <a:avLst/>
          </a:prstGeom>
          <a:ln w="0">
            <a:noFill/>
          </a:ln>
        </p:spPr>
      </p:pic>
      <p:sp>
        <p:nvSpPr>
          <p:cNvPr id="531" name="ZoneTexte 220"/>
          <p:cNvSpPr/>
          <p:nvPr/>
        </p:nvSpPr>
        <p:spPr bwMode="auto">
          <a:xfrm>
            <a:off x="7420600" y="3452760"/>
            <a:ext cx="2317680" cy="9277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950" b="0" strike="noStrike" spc="-1">
                <a:solidFill>
                  <a:srgbClr val="000000"/>
                </a:solidFill>
                <a:latin typeface="Arial"/>
              </a:rPr>
              <a:t>Site = Wantzenau</a:t>
            </a:r>
            <a:endParaRPr lang="fr-FR" sz="1950" b="0" strike="noStrike" spc="-1">
              <a:latin typeface="Arial"/>
            </a:endParaRPr>
          </a:p>
          <a:p>
            <a:pPr>
              <a:lnSpc>
                <a:spcPct val="100000"/>
              </a:lnSpc>
              <a:buNone/>
              <a:defRPr/>
            </a:pPr>
            <a:r>
              <a:rPr lang="fr-FR" sz="1950" b="0" strike="noStrike" spc="-1">
                <a:solidFill>
                  <a:srgbClr val="000000"/>
                </a:solidFill>
                <a:latin typeface="Arial"/>
              </a:rPr>
              <a:t>N° nichoir= 7</a:t>
            </a:r>
            <a:endParaRPr lang="fr-FR" sz="1950" b="0" strike="noStrike" spc="-1">
              <a:latin typeface="Arial"/>
            </a:endParaRPr>
          </a:p>
          <a:p>
            <a:pPr>
              <a:lnSpc>
                <a:spcPct val="100000"/>
              </a:lnSpc>
              <a:buNone/>
              <a:defRPr/>
            </a:pPr>
            <a:r>
              <a:rPr lang="fr-FR" sz="1950" b="0" strike="noStrike" spc="-1">
                <a:solidFill>
                  <a:srgbClr val="000000"/>
                </a:solidFill>
                <a:latin typeface="Arial"/>
              </a:rPr>
              <a:t>Action = Baguage</a:t>
            </a:r>
            <a:endParaRPr lang="fr-FR" sz="1950" b="0" strike="noStrike" spc="-1">
              <a:latin typeface="Arial"/>
            </a:endParaRPr>
          </a:p>
        </p:txBody>
      </p:sp>
      <p:sp>
        <p:nvSpPr>
          <p:cNvPr id="532" name="Parenthèses 221"/>
          <p:cNvSpPr/>
          <p:nvPr/>
        </p:nvSpPr>
        <p:spPr bwMode="auto">
          <a:xfrm>
            <a:off x="7431040" y="3402000"/>
            <a:ext cx="2176560" cy="1022040"/>
          </a:xfrm>
          <a:prstGeom prst="bracketPair">
            <a:avLst>
              <a:gd name="adj" fmla="val 17129"/>
            </a:avLst>
          </a:prstGeom>
          <a:noFill/>
          <a:ln w="0">
            <a:solidFill>
              <a:srgbClr val="3465A4"/>
            </a:solidFill>
          </a:ln>
        </p:spPr>
        <p:style>
          <a:lnRef idx="0">
            <a:srgbClr val="000000"/>
          </a:lnRef>
          <a:fillRef idx="0">
            <a:srgbClr val="000000"/>
          </a:fillRef>
          <a:effectRef idx="0">
            <a:srgbClr val="000000"/>
          </a:effectRef>
          <a:fontRef idx="minor"/>
        </p:style>
      </p:sp>
      <p:sp>
        <p:nvSpPr>
          <p:cNvPr id="533" name="ZoneTexte 222"/>
          <p:cNvSpPr/>
          <p:nvPr/>
        </p:nvSpPr>
        <p:spPr bwMode="auto">
          <a:xfrm>
            <a:off x="9785880" y="927000"/>
            <a:ext cx="1838880" cy="1779120"/>
          </a:xfrm>
          <a:prstGeom prst="rect">
            <a:avLst/>
          </a:prstGeom>
          <a:solidFill>
            <a:schemeClr val="bg1"/>
          </a:solidFill>
          <a:ln w="0">
            <a:solidFill>
              <a:srgbClr val="000000"/>
            </a:solidFill>
            <a:prstDash val="dot"/>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100" b="0" strike="noStrike" spc="-1">
                <a:solidFill>
                  <a:srgbClr val="000000"/>
                </a:solidFill>
                <a:latin typeface="Arial"/>
              </a:rPr>
              <a:t>Age = PUL</a:t>
            </a:r>
            <a:endParaRPr lang="fr-FR" sz="1100" b="0" strike="noStrike" spc="-1">
              <a:latin typeface="Arial"/>
            </a:endParaRPr>
          </a:p>
          <a:p>
            <a:pPr>
              <a:lnSpc>
                <a:spcPct val="100000"/>
              </a:lnSpc>
              <a:buNone/>
              <a:defRPr/>
            </a:pPr>
            <a:r>
              <a:rPr lang="fr-FR" sz="1100" b="0" strike="noStrike" spc="-1">
                <a:solidFill>
                  <a:srgbClr val="000000"/>
                </a:solidFill>
                <a:latin typeface="Arial"/>
              </a:rPr>
              <a:t>Bague = </a:t>
            </a:r>
            <a:r>
              <a:rPr lang="fr-FR" sz="1100" b="1" strike="noStrike" spc="-1">
                <a:solidFill>
                  <a:srgbClr val="000000"/>
                </a:solidFill>
                <a:latin typeface="Arial"/>
              </a:rPr>
              <a:t>V033.789</a:t>
            </a:r>
            <a:endParaRPr lang="fr-FR" sz="1100" b="0" strike="noStrike" spc="-1">
              <a:latin typeface="Arial"/>
            </a:endParaRPr>
          </a:p>
          <a:p>
            <a:pPr>
              <a:lnSpc>
                <a:spcPct val="100000"/>
              </a:lnSpc>
              <a:buNone/>
              <a:defRPr/>
            </a:pPr>
            <a:r>
              <a:rPr lang="fr-FR" sz="1100" b="0" strike="noStrike" spc="-1">
                <a:solidFill>
                  <a:srgbClr val="000000"/>
                </a:solidFill>
                <a:latin typeface="Arial"/>
              </a:rPr>
              <a:t>Tarse (mm) = 14,71 </a:t>
            </a:r>
            <a:endParaRPr lang="fr-FR" sz="1100" b="0" strike="noStrike" spc="-1">
              <a:latin typeface="Arial"/>
            </a:endParaRPr>
          </a:p>
          <a:p>
            <a:pPr>
              <a:lnSpc>
                <a:spcPct val="100000"/>
              </a:lnSpc>
              <a:buNone/>
              <a:defRPr/>
            </a:pPr>
            <a:r>
              <a:rPr lang="fr-FR" sz="1100" b="0" strike="noStrike" spc="-1">
                <a:solidFill>
                  <a:srgbClr val="000000"/>
                </a:solidFill>
                <a:latin typeface="Arial"/>
              </a:rPr>
              <a:t>Tête-Bec (mm) = 20,74 </a:t>
            </a:r>
            <a:endParaRPr lang="fr-FR" sz="1100" b="0" strike="noStrike" spc="-1">
              <a:latin typeface="Arial"/>
            </a:endParaRPr>
          </a:p>
          <a:p>
            <a:pPr>
              <a:lnSpc>
                <a:spcPct val="100000"/>
              </a:lnSpc>
              <a:buNone/>
              <a:defRPr/>
            </a:pPr>
            <a:r>
              <a:rPr lang="fr-FR" sz="1100" b="0" strike="noStrike" spc="-1">
                <a:solidFill>
                  <a:srgbClr val="000000"/>
                </a:solidFill>
                <a:latin typeface="Arial"/>
              </a:rPr>
              <a:t>Aile (mm) =21 </a:t>
            </a:r>
            <a:endParaRPr lang="fr-FR" sz="1100" b="0" strike="noStrike" spc="-1">
              <a:latin typeface="Arial"/>
            </a:endParaRPr>
          </a:p>
          <a:p>
            <a:pPr>
              <a:lnSpc>
                <a:spcPct val="100000"/>
              </a:lnSpc>
              <a:buNone/>
              <a:defRPr/>
            </a:pPr>
            <a:r>
              <a:rPr lang="fr-FR" sz="1100" b="0" strike="noStrike" spc="-1">
                <a:solidFill>
                  <a:srgbClr val="000000"/>
                </a:solidFill>
                <a:latin typeface="Arial"/>
              </a:rPr>
              <a:t>Masse (g) = 10,76 </a:t>
            </a:r>
            <a:endParaRPr lang="fr-FR" sz="1100" b="0" strike="noStrike" spc="-1">
              <a:latin typeface="Arial"/>
            </a:endParaRPr>
          </a:p>
          <a:p>
            <a:pPr>
              <a:lnSpc>
                <a:spcPct val="100000"/>
              </a:lnSpc>
              <a:buNone/>
              <a:defRPr/>
            </a:pPr>
            <a:r>
              <a:rPr lang="fr-FR" sz="1100" b="0" strike="noStrike" spc="-1">
                <a:solidFill>
                  <a:srgbClr val="000000"/>
                </a:solidFill>
                <a:latin typeface="Arial"/>
              </a:rPr>
              <a:t>Prélèv. = </a:t>
            </a:r>
            <a:r>
              <a:rPr lang="fr-FR" sz="1100" b="0" strike="noStrike" spc="-1">
                <a:solidFill>
                  <a:srgbClr val="000000"/>
                </a:solidFill>
                <a:latin typeface="Arial"/>
                <a:ea typeface="Arial"/>
              </a:rPr>
              <a:t>Ø</a:t>
            </a:r>
            <a:endParaRPr lang="fr-FR" sz="1100" b="0" strike="noStrike" spc="-1">
              <a:latin typeface="Arial"/>
            </a:endParaRPr>
          </a:p>
          <a:p>
            <a:pPr>
              <a:lnSpc>
                <a:spcPct val="100000"/>
              </a:lnSpc>
              <a:buNone/>
              <a:defRPr/>
            </a:pPr>
            <a:r>
              <a:rPr lang="fr-FR" sz="1100" b="0" strike="noStrike" spc="-1">
                <a:solidFill>
                  <a:srgbClr val="000000"/>
                </a:solidFill>
                <a:latin typeface="Arial"/>
                <a:ea typeface="Arial"/>
              </a:rPr>
              <a:t>Parasites = Ø</a:t>
            </a:r>
            <a:endParaRPr lang="fr-FR" sz="1100" b="0" strike="noStrike" spc="-1">
              <a:latin typeface="Arial"/>
            </a:endParaRPr>
          </a:p>
          <a:p>
            <a:pPr>
              <a:lnSpc>
                <a:spcPct val="100000"/>
              </a:lnSpc>
              <a:buNone/>
              <a:defRPr/>
            </a:pPr>
            <a:r>
              <a:rPr lang="fr-FR" sz="1100" b="0" strike="noStrike" spc="-1">
                <a:solidFill>
                  <a:srgbClr val="000000"/>
                </a:solidFill>
                <a:latin typeface="Arial"/>
                <a:ea typeface="Arial"/>
              </a:rPr>
              <a:t>Etat santé = BS</a:t>
            </a:r>
            <a:endParaRPr lang="fr-FR" sz="1100" b="0" strike="noStrike" spc="-1">
              <a:latin typeface="Arial"/>
            </a:endParaRPr>
          </a:p>
          <a:p>
            <a:pPr>
              <a:lnSpc>
                <a:spcPct val="100000"/>
              </a:lnSpc>
              <a:buNone/>
              <a:defRPr/>
            </a:pPr>
            <a:r>
              <a:rPr lang="fr-FR" sz="1100" b="0" strike="noStrike" spc="-1">
                <a:solidFill>
                  <a:srgbClr val="000000"/>
                </a:solidFill>
                <a:latin typeface="Arial"/>
                <a:ea typeface="Arial"/>
              </a:rPr>
              <a:t>Remarques = Ø</a:t>
            </a:r>
            <a:endParaRPr lang="fr-FR" sz="1100" b="0" strike="noStrike" spc="-1">
              <a:latin typeface="Arial"/>
            </a:endParaRPr>
          </a:p>
        </p:txBody>
      </p:sp>
      <p:sp>
        <p:nvSpPr>
          <p:cNvPr id="534" name="ZoneTexte 223"/>
          <p:cNvSpPr/>
          <p:nvPr/>
        </p:nvSpPr>
        <p:spPr bwMode="auto">
          <a:xfrm>
            <a:off x="9785880" y="2877480"/>
            <a:ext cx="1838880" cy="1824480"/>
          </a:xfrm>
          <a:prstGeom prst="rect">
            <a:avLst/>
          </a:prstGeom>
          <a:solidFill>
            <a:schemeClr val="bg1"/>
          </a:solidFill>
          <a:ln w="0">
            <a:solidFill>
              <a:srgbClr val="000000"/>
            </a:solidFill>
            <a:prstDash val="dot"/>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100" b="0" strike="noStrike" spc="-1">
                <a:solidFill>
                  <a:srgbClr val="000000"/>
                </a:solidFill>
                <a:latin typeface="Arial"/>
              </a:rPr>
              <a:t>Age = PUL</a:t>
            </a:r>
            <a:endParaRPr lang="fr-FR" sz="1100" b="0" strike="noStrike" spc="-1">
              <a:latin typeface="Arial"/>
            </a:endParaRPr>
          </a:p>
          <a:p>
            <a:pPr>
              <a:lnSpc>
                <a:spcPct val="100000"/>
              </a:lnSpc>
              <a:buNone/>
              <a:defRPr/>
            </a:pPr>
            <a:r>
              <a:rPr lang="fr-FR" sz="1100" b="0" strike="noStrike" spc="-1">
                <a:solidFill>
                  <a:srgbClr val="000000"/>
                </a:solidFill>
                <a:latin typeface="Arial"/>
              </a:rPr>
              <a:t>Bague = </a:t>
            </a:r>
            <a:r>
              <a:rPr lang="fr-FR" sz="1100" b="1" strike="noStrike" spc="-1">
                <a:solidFill>
                  <a:srgbClr val="000000"/>
                </a:solidFill>
                <a:latin typeface="Arial"/>
              </a:rPr>
              <a:t>V033.790</a:t>
            </a:r>
            <a:endParaRPr lang="fr-FR" sz="1100" b="0" strike="noStrike" spc="-1">
              <a:latin typeface="Arial"/>
            </a:endParaRPr>
          </a:p>
          <a:p>
            <a:pPr>
              <a:lnSpc>
                <a:spcPct val="100000"/>
              </a:lnSpc>
              <a:buNone/>
              <a:defRPr/>
            </a:pPr>
            <a:r>
              <a:rPr lang="fr-FR" sz="1100" b="0" strike="noStrike" spc="-1">
                <a:solidFill>
                  <a:srgbClr val="000000"/>
                </a:solidFill>
                <a:latin typeface="Arial"/>
              </a:rPr>
              <a:t>Tarse (mm) = 15,73 </a:t>
            </a:r>
            <a:endParaRPr lang="fr-FR" sz="1100" b="0" strike="noStrike" spc="-1">
              <a:latin typeface="Arial"/>
            </a:endParaRPr>
          </a:p>
          <a:p>
            <a:pPr>
              <a:lnSpc>
                <a:spcPct val="100000"/>
              </a:lnSpc>
              <a:buNone/>
              <a:defRPr/>
            </a:pPr>
            <a:r>
              <a:rPr lang="fr-FR" sz="1100" b="0" strike="noStrike" spc="-1">
                <a:solidFill>
                  <a:srgbClr val="000000"/>
                </a:solidFill>
                <a:latin typeface="Arial"/>
              </a:rPr>
              <a:t>Tête-Bec (mm) = 21,68 </a:t>
            </a:r>
            <a:endParaRPr lang="fr-FR" sz="1100" b="0" strike="noStrike" spc="-1">
              <a:latin typeface="Arial"/>
            </a:endParaRPr>
          </a:p>
          <a:p>
            <a:pPr>
              <a:lnSpc>
                <a:spcPct val="100000"/>
              </a:lnSpc>
              <a:buNone/>
              <a:defRPr/>
            </a:pPr>
            <a:r>
              <a:rPr lang="fr-FR" sz="1100" b="0" strike="noStrike" spc="-1">
                <a:solidFill>
                  <a:srgbClr val="000000"/>
                </a:solidFill>
                <a:latin typeface="Arial"/>
              </a:rPr>
              <a:t>Aile (mm) =24 </a:t>
            </a:r>
            <a:endParaRPr lang="fr-FR" sz="1100" b="0" strike="noStrike" spc="-1">
              <a:latin typeface="Arial"/>
            </a:endParaRPr>
          </a:p>
          <a:p>
            <a:pPr>
              <a:lnSpc>
                <a:spcPct val="100000"/>
              </a:lnSpc>
              <a:buNone/>
              <a:defRPr/>
            </a:pPr>
            <a:r>
              <a:rPr lang="fr-FR" sz="1100" b="0" strike="noStrike" spc="-1">
                <a:solidFill>
                  <a:srgbClr val="000000"/>
                </a:solidFill>
                <a:latin typeface="Arial"/>
              </a:rPr>
              <a:t>Masse (g) = 11,32 </a:t>
            </a:r>
            <a:endParaRPr lang="fr-FR" sz="1100" b="0" strike="noStrike" spc="-1">
              <a:latin typeface="Arial"/>
            </a:endParaRPr>
          </a:p>
          <a:p>
            <a:pPr>
              <a:lnSpc>
                <a:spcPct val="100000"/>
              </a:lnSpc>
              <a:buNone/>
              <a:defRPr/>
            </a:pPr>
            <a:r>
              <a:rPr lang="fr-FR" sz="1100" b="0" strike="noStrike" spc="-1">
                <a:solidFill>
                  <a:srgbClr val="000000"/>
                </a:solidFill>
                <a:latin typeface="Arial"/>
              </a:rPr>
              <a:t>Prélèv. = </a:t>
            </a:r>
            <a:r>
              <a:rPr lang="fr-FR" sz="1100" b="0" strike="noStrike" spc="-1">
                <a:solidFill>
                  <a:srgbClr val="000000"/>
                </a:solidFill>
                <a:latin typeface="Arial"/>
                <a:ea typeface="Arial"/>
              </a:rPr>
              <a:t>Ø</a:t>
            </a:r>
            <a:endParaRPr lang="fr-FR" sz="1100" b="0" strike="noStrike" spc="-1">
              <a:latin typeface="Arial"/>
            </a:endParaRPr>
          </a:p>
          <a:p>
            <a:pPr>
              <a:lnSpc>
                <a:spcPct val="100000"/>
              </a:lnSpc>
              <a:buNone/>
              <a:defRPr/>
            </a:pPr>
            <a:r>
              <a:rPr lang="fr-FR" sz="1100" b="0" strike="noStrike" spc="-1">
                <a:solidFill>
                  <a:srgbClr val="000000"/>
                </a:solidFill>
                <a:latin typeface="Arial"/>
                <a:ea typeface="Arial"/>
              </a:rPr>
              <a:t>Parasites = Ø</a:t>
            </a:r>
            <a:endParaRPr lang="fr-FR" sz="1100" b="0" strike="noStrike" spc="-1">
              <a:latin typeface="Arial"/>
            </a:endParaRPr>
          </a:p>
          <a:p>
            <a:pPr>
              <a:lnSpc>
                <a:spcPct val="100000"/>
              </a:lnSpc>
              <a:buNone/>
              <a:defRPr/>
            </a:pPr>
            <a:r>
              <a:rPr lang="fr-FR" sz="1100" b="0" strike="noStrike" spc="-1">
                <a:solidFill>
                  <a:srgbClr val="000000"/>
                </a:solidFill>
                <a:latin typeface="Arial"/>
                <a:ea typeface="Arial"/>
              </a:rPr>
              <a:t>Etat santé = BS</a:t>
            </a:r>
            <a:endParaRPr lang="fr-FR" sz="1100" b="0" strike="noStrike" spc="-1">
              <a:latin typeface="Arial"/>
            </a:endParaRPr>
          </a:p>
          <a:p>
            <a:pPr>
              <a:lnSpc>
                <a:spcPct val="100000"/>
              </a:lnSpc>
              <a:buNone/>
              <a:defRPr/>
            </a:pPr>
            <a:r>
              <a:rPr lang="fr-FR" sz="1100" b="0" strike="noStrike" spc="-1">
                <a:solidFill>
                  <a:srgbClr val="000000"/>
                </a:solidFill>
                <a:latin typeface="Arial"/>
                <a:ea typeface="Arial"/>
              </a:rPr>
              <a:t>Remarques = Ø</a:t>
            </a:r>
            <a:endParaRPr lang="fr-FR" sz="1100" b="0" strike="noStrike" spc="-1">
              <a:latin typeface="Arial"/>
            </a:endParaRPr>
          </a:p>
        </p:txBody>
      </p:sp>
      <p:sp>
        <p:nvSpPr>
          <p:cNvPr id="535" name="ZoneTexte 224"/>
          <p:cNvSpPr/>
          <p:nvPr/>
        </p:nvSpPr>
        <p:spPr bwMode="auto">
          <a:xfrm>
            <a:off x="9796320" y="4833720"/>
            <a:ext cx="1838880" cy="1824480"/>
          </a:xfrm>
          <a:prstGeom prst="rect">
            <a:avLst/>
          </a:prstGeom>
          <a:solidFill>
            <a:schemeClr val="bg1"/>
          </a:solidFill>
          <a:ln w="0">
            <a:solidFill>
              <a:srgbClr val="000000"/>
            </a:solidFill>
            <a:prstDash val="dot"/>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100" b="0" strike="noStrike" spc="-1">
                <a:solidFill>
                  <a:srgbClr val="000000"/>
                </a:solidFill>
                <a:latin typeface="Arial"/>
              </a:rPr>
              <a:t>Age = PUL</a:t>
            </a:r>
            <a:endParaRPr lang="fr-FR" sz="1100" b="0" strike="noStrike" spc="-1">
              <a:latin typeface="Arial"/>
            </a:endParaRPr>
          </a:p>
          <a:p>
            <a:pPr>
              <a:lnSpc>
                <a:spcPct val="100000"/>
              </a:lnSpc>
              <a:buNone/>
              <a:defRPr/>
            </a:pPr>
            <a:r>
              <a:rPr lang="fr-FR" sz="1100" b="0" strike="noStrike" spc="-1">
                <a:solidFill>
                  <a:srgbClr val="000000"/>
                </a:solidFill>
                <a:latin typeface="Arial"/>
              </a:rPr>
              <a:t>Bague =</a:t>
            </a:r>
            <a:r>
              <a:rPr lang="fr-FR" sz="1100" b="1" strike="noStrike" spc="-1">
                <a:solidFill>
                  <a:srgbClr val="000000"/>
                </a:solidFill>
                <a:latin typeface="Arial"/>
              </a:rPr>
              <a:t> V033.791</a:t>
            </a:r>
            <a:endParaRPr lang="fr-FR" sz="1100" b="0" strike="noStrike" spc="-1">
              <a:latin typeface="Arial"/>
            </a:endParaRPr>
          </a:p>
          <a:p>
            <a:pPr>
              <a:lnSpc>
                <a:spcPct val="100000"/>
              </a:lnSpc>
              <a:buNone/>
              <a:defRPr/>
            </a:pPr>
            <a:r>
              <a:rPr lang="fr-FR" sz="1100" b="0" strike="noStrike" spc="-1">
                <a:solidFill>
                  <a:srgbClr val="000000"/>
                </a:solidFill>
                <a:latin typeface="Arial"/>
              </a:rPr>
              <a:t>Tarse (mm) = 16,16 </a:t>
            </a:r>
            <a:endParaRPr lang="fr-FR" sz="1100" b="0" strike="noStrike" spc="-1">
              <a:latin typeface="Arial"/>
            </a:endParaRPr>
          </a:p>
          <a:p>
            <a:pPr>
              <a:lnSpc>
                <a:spcPct val="100000"/>
              </a:lnSpc>
              <a:buNone/>
              <a:defRPr/>
            </a:pPr>
            <a:r>
              <a:rPr lang="fr-FR" sz="1100" b="0" strike="noStrike" spc="-1">
                <a:solidFill>
                  <a:srgbClr val="000000"/>
                </a:solidFill>
                <a:latin typeface="Arial"/>
              </a:rPr>
              <a:t>Tête-Bec (mm) = 21,18 </a:t>
            </a:r>
            <a:endParaRPr lang="fr-FR" sz="1100" b="0" strike="noStrike" spc="-1">
              <a:latin typeface="Arial"/>
            </a:endParaRPr>
          </a:p>
          <a:p>
            <a:pPr>
              <a:lnSpc>
                <a:spcPct val="100000"/>
              </a:lnSpc>
              <a:buNone/>
              <a:defRPr/>
            </a:pPr>
            <a:r>
              <a:rPr lang="fr-FR" sz="1100" b="0" strike="noStrike" spc="-1">
                <a:solidFill>
                  <a:srgbClr val="000000"/>
                </a:solidFill>
                <a:latin typeface="Arial"/>
              </a:rPr>
              <a:t>Aile (mm) =23 </a:t>
            </a:r>
            <a:endParaRPr lang="fr-FR" sz="1100" b="0" strike="noStrike" spc="-1">
              <a:latin typeface="Arial"/>
            </a:endParaRPr>
          </a:p>
          <a:p>
            <a:pPr>
              <a:lnSpc>
                <a:spcPct val="100000"/>
              </a:lnSpc>
              <a:buNone/>
              <a:defRPr/>
            </a:pPr>
            <a:r>
              <a:rPr lang="fr-FR" sz="1100" b="0" strike="noStrike" spc="-1">
                <a:solidFill>
                  <a:srgbClr val="000000"/>
                </a:solidFill>
                <a:latin typeface="Arial"/>
              </a:rPr>
              <a:t>Masse (g) = 11,10 </a:t>
            </a:r>
            <a:endParaRPr lang="fr-FR" sz="1100" b="0" strike="noStrike" spc="-1">
              <a:latin typeface="Arial"/>
            </a:endParaRPr>
          </a:p>
          <a:p>
            <a:pPr>
              <a:lnSpc>
                <a:spcPct val="100000"/>
              </a:lnSpc>
              <a:buNone/>
              <a:defRPr/>
            </a:pPr>
            <a:r>
              <a:rPr lang="fr-FR" sz="1100" b="0" strike="noStrike" spc="-1">
                <a:solidFill>
                  <a:srgbClr val="000000"/>
                </a:solidFill>
                <a:latin typeface="Arial"/>
              </a:rPr>
              <a:t>Prélèv. = </a:t>
            </a:r>
            <a:r>
              <a:rPr lang="fr-FR" sz="1100" b="0" strike="noStrike" spc="-1">
                <a:solidFill>
                  <a:srgbClr val="000000"/>
                </a:solidFill>
                <a:latin typeface="Arial"/>
                <a:ea typeface="Arial"/>
              </a:rPr>
              <a:t>Ø</a:t>
            </a:r>
            <a:endParaRPr lang="fr-FR" sz="1100" b="0" strike="noStrike" spc="-1">
              <a:latin typeface="Arial"/>
            </a:endParaRPr>
          </a:p>
          <a:p>
            <a:pPr>
              <a:lnSpc>
                <a:spcPct val="100000"/>
              </a:lnSpc>
              <a:buNone/>
              <a:defRPr/>
            </a:pPr>
            <a:r>
              <a:rPr lang="fr-FR" sz="1100" b="0" strike="noStrike" spc="-1">
                <a:solidFill>
                  <a:srgbClr val="000000"/>
                </a:solidFill>
                <a:latin typeface="Arial"/>
                <a:ea typeface="Arial"/>
              </a:rPr>
              <a:t>Parasites = tique</a:t>
            </a:r>
            <a:endParaRPr lang="fr-FR" sz="1100" b="0" strike="noStrike" spc="-1">
              <a:latin typeface="Arial"/>
            </a:endParaRPr>
          </a:p>
          <a:p>
            <a:pPr>
              <a:lnSpc>
                <a:spcPct val="100000"/>
              </a:lnSpc>
              <a:buNone/>
              <a:defRPr/>
            </a:pPr>
            <a:r>
              <a:rPr lang="fr-FR" sz="1100" b="0" strike="noStrike" spc="-1">
                <a:solidFill>
                  <a:srgbClr val="000000"/>
                </a:solidFill>
                <a:latin typeface="Arial"/>
                <a:ea typeface="Arial"/>
              </a:rPr>
              <a:t>Etat santé = BS</a:t>
            </a:r>
            <a:endParaRPr lang="fr-FR" sz="1100" b="0" strike="noStrike" spc="-1">
              <a:latin typeface="Arial"/>
            </a:endParaRPr>
          </a:p>
          <a:p>
            <a:pPr>
              <a:lnSpc>
                <a:spcPct val="100000"/>
              </a:lnSpc>
              <a:buNone/>
              <a:defRPr/>
            </a:pPr>
            <a:r>
              <a:rPr lang="fr-FR" sz="1100" b="0" strike="noStrike" spc="-1">
                <a:solidFill>
                  <a:srgbClr val="000000"/>
                </a:solidFill>
                <a:latin typeface="Arial"/>
                <a:ea typeface="Arial"/>
              </a:rPr>
              <a:t>Remarques = Ø</a:t>
            </a:r>
            <a:endParaRPr lang="fr-FR" sz="1100" b="0" strike="noStrike" spc="-1">
              <a:latin typeface="Arial"/>
            </a:endParaRPr>
          </a:p>
        </p:txBody>
      </p:sp>
      <p:sp>
        <p:nvSpPr>
          <p:cNvPr id="536" name="Forme libre : forme 225"/>
          <p:cNvSpPr/>
          <p:nvPr/>
        </p:nvSpPr>
        <p:spPr bwMode="auto">
          <a:xfrm>
            <a:off x="5328180" y="3395880"/>
            <a:ext cx="434880" cy="1088280"/>
          </a:xfrm>
          <a:custGeom>
            <a:avLst/>
            <a:gdLst/>
            <a:ahLst/>
            <a:cxnLst/>
            <a:rect l="l" t="t" r="r" b="b"/>
            <a:pathLst>
              <a:path w="21600" h="21600" extrusionOk="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0">
            <a:solidFill>
              <a:srgbClr val="3465A4"/>
            </a:solidFill>
          </a:ln>
        </p:spPr>
        <p:style>
          <a:lnRef idx="0">
            <a:srgbClr val="000000"/>
          </a:lnRef>
          <a:fillRef idx="0">
            <a:srgbClr val="000000"/>
          </a:fillRef>
          <a:effectRef idx="0">
            <a:srgbClr val="000000"/>
          </a:effectRef>
          <a:fontRef idx="minor"/>
        </p:style>
      </p:sp>
      <p:sp>
        <p:nvSpPr>
          <p:cNvPr id="539" name="ZoneTexte 228"/>
          <p:cNvSpPr/>
          <p:nvPr/>
        </p:nvSpPr>
        <p:spPr bwMode="auto">
          <a:xfrm>
            <a:off x="11635560" y="6386400"/>
            <a:ext cx="652680" cy="49248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nSpc>
                <a:spcPct val="100000"/>
              </a:lnSpc>
              <a:buNone/>
              <a:defRPr/>
            </a:pPr>
            <a:r>
              <a:rPr lang="fr-FR" sz="1950" b="0" strike="noStrike" spc="-1">
                <a:solidFill>
                  <a:srgbClr val="000000"/>
                </a:solidFill>
                <a:latin typeface="Arial"/>
              </a:rPr>
              <a:t>...</a:t>
            </a:r>
            <a:endParaRPr lang="fr-FR" sz="1950" b="0" strike="noStrike" spc="-1">
              <a:latin typeface="Arial"/>
            </a:endParaRPr>
          </a:p>
        </p:txBody>
      </p:sp>
      <p:pic>
        <p:nvPicPr>
          <p:cNvPr id="540" name="Image 229"/>
          <p:cNvPicPr/>
          <p:nvPr/>
        </p:nvPicPr>
        <p:blipFill>
          <a:blip r:embed="rId5"/>
          <a:stretch/>
        </p:blipFill>
        <p:spPr bwMode="auto">
          <a:xfrm>
            <a:off x="11260440" y="1014120"/>
            <a:ext cx="276840" cy="384840"/>
          </a:xfrm>
          <a:prstGeom prst="rect">
            <a:avLst/>
          </a:prstGeom>
          <a:ln w="0">
            <a:noFill/>
          </a:ln>
        </p:spPr>
      </p:pic>
      <p:pic>
        <p:nvPicPr>
          <p:cNvPr id="541" name="Image 230"/>
          <p:cNvPicPr/>
          <p:nvPr/>
        </p:nvPicPr>
        <p:blipFill>
          <a:blip r:embed="rId5"/>
          <a:stretch/>
        </p:blipFill>
        <p:spPr bwMode="auto">
          <a:xfrm>
            <a:off x="11304720" y="2964600"/>
            <a:ext cx="276840" cy="384840"/>
          </a:xfrm>
          <a:prstGeom prst="rect">
            <a:avLst/>
          </a:prstGeom>
          <a:ln w="0">
            <a:noFill/>
          </a:ln>
        </p:spPr>
      </p:pic>
      <p:pic>
        <p:nvPicPr>
          <p:cNvPr id="542" name="Image 231"/>
          <p:cNvPicPr/>
          <p:nvPr/>
        </p:nvPicPr>
        <p:blipFill>
          <a:blip r:embed="rId5"/>
          <a:stretch/>
        </p:blipFill>
        <p:spPr bwMode="auto">
          <a:xfrm>
            <a:off x="11315520" y="4920840"/>
            <a:ext cx="276840" cy="384840"/>
          </a:xfrm>
          <a:prstGeom prst="rect">
            <a:avLst/>
          </a:prstGeom>
          <a:ln w="0">
            <a:noFill/>
          </a:ln>
        </p:spPr>
      </p:pic>
      <p:pic>
        <p:nvPicPr>
          <p:cNvPr id="544" name="Image 233"/>
          <p:cNvPicPr/>
          <p:nvPr/>
        </p:nvPicPr>
        <p:blipFill>
          <a:blip r:embed="rId6"/>
          <a:stretch/>
        </p:blipFill>
        <p:spPr bwMode="auto">
          <a:xfrm>
            <a:off x="10957960" y="1731780"/>
            <a:ext cx="641520" cy="548280"/>
          </a:xfrm>
          <a:prstGeom prst="rect">
            <a:avLst/>
          </a:prstGeom>
          <a:ln w="0">
            <a:noFill/>
          </a:ln>
        </p:spPr>
      </p:pic>
      <p:sp>
        <p:nvSpPr>
          <p:cNvPr id="28"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
        <p:nvSpPr>
          <p:cNvPr id="29" name="ZoneTexte 41"/>
          <p:cNvSpPr/>
          <p:nvPr/>
        </p:nvSpPr>
        <p:spPr bwMode="auto">
          <a:xfrm>
            <a:off x="720" y="147600"/>
            <a:ext cx="12190320" cy="4867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gn="ctr">
              <a:lnSpc>
                <a:spcPct val="100000"/>
              </a:lnSpc>
              <a:buNone/>
              <a:defRPr/>
            </a:pPr>
            <a:r>
              <a:rPr lang="fr-FR" sz="2800" b="1" strike="noStrike" spc="-1">
                <a:solidFill>
                  <a:srgbClr val="000000"/>
                </a:solidFill>
                <a:latin typeface="Century Gothic"/>
              </a:rPr>
              <a:t>	 Collecter les données : </a:t>
            </a:r>
            <a:r>
              <a:rPr lang="fr-FR" sz="2800" strike="noStrike" spc="-1">
                <a:solidFill>
                  <a:srgbClr val="000000"/>
                </a:solidFill>
                <a:latin typeface="Century Gothic"/>
              </a:rPr>
              <a:t>visite &amp; saisie des informations</a:t>
            </a:r>
            <a:endParaRPr lang="fr-FR" sz="2800" strike="noStrike" spc="-1">
              <a:latin typeface="Century Gothic"/>
            </a:endParaRPr>
          </a:p>
        </p:txBody>
      </p:sp>
      <p:sp>
        <p:nvSpPr>
          <p:cNvPr id="31" name="PlaceHolder 1"/>
          <p:cNvSpPr txBox="1"/>
          <p:nvPr/>
        </p:nvSpPr>
        <p:spPr bwMode="auto">
          <a:xfrm>
            <a:off x="531720" y="787680"/>
            <a:ext cx="779400" cy="364680"/>
          </a:xfrm>
          <a:prstGeom prst="rect">
            <a:avLst/>
          </a:prstGeom>
          <a:noFill/>
          <a:ln w="0">
            <a:noFill/>
          </a:ln>
        </p:spPr>
        <p:txBody>
          <a:bodyPr anchor="ctr">
            <a:noAutofit/>
          </a:bodyPr>
          <a:lstStyle>
            <a:defPPr>
              <a:defRPr lang="fr-FR"/>
            </a:defPPr>
            <a:lvl1pPr marL="0" algn="r" defTabSz="914400">
              <a:lnSpc>
                <a:spcPct val="100000"/>
              </a:lnSpc>
              <a:buNone/>
              <a:defRPr lang="fr-FR" sz="2000" b="0" strike="noStrike" spc="-1">
                <a:solidFill>
                  <a:srgbClr val="FEFFFF"/>
                </a:solidFill>
                <a:latin typeface="Century Gothic"/>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fr-FR"/>
              <a:t>15</a:t>
            </a:r>
            <a:endParaRPr lang="fr-FR">
              <a:latin typeface="Times New Roman"/>
            </a:endParaRPr>
          </a:p>
        </p:txBody>
      </p:sp>
      <p:sp>
        <p:nvSpPr>
          <p:cNvPr id="32" name="ZoneTexte 184"/>
          <p:cNvSpPr/>
          <p:nvPr/>
        </p:nvSpPr>
        <p:spPr bwMode="auto">
          <a:xfrm>
            <a:off x="190500" y="1224560"/>
            <a:ext cx="9605820" cy="4867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marL="216000" indent="-216000">
              <a:lnSpc>
                <a:spcPct val="100000"/>
              </a:lnSpc>
              <a:buClr>
                <a:srgbClr val="000000"/>
              </a:buClr>
              <a:buSzPct val="45000"/>
              <a:buFont typeface="Wingdings"/>
              <a:buChar char=""/>
              <a:defRPr/>
            </a:pPr>
            <a:r>
              <a:rPr lang="fr-FR" sz="2000" b="0" u="sng" strike="noStrike" spc="-1">
                <a:latin typeface="Century Gothic"/>
                <a:ea typeface="Noto Sans"/>
              </a:rPr>
              <a:t>Actions :</a:t>
            </a:r>
            <a:r>
              <a:rPr lang="fr-FR" sz="2000" b="0" strike="noStrike" spc="-1">
                <a:latin typeface="Century Gothic"/>
                <a:ea typeface="Noto Sans"/>
              </a:rPr>
              <a:t> visite, éclosion, baguage, envol, reprise</a:t>
            </a:r>
            <a:endParaRPr lang="fr-FR" sz="2000" b="0" strike="noStrike" spc="-1">
              <a:latin typeface="Century Gothic"/>
            </a:endParaRPr>
          </a:p>
        </p:txBody>
      </p:sp>
      <p:pic>
        <p:nvPicPr>
          <p:cNvPr id="34" name="Image 233"/>
          <p:cNvPicPr/>
          <p:nvPr/>
        </p:nvPicPr>
        <p:blipFill>
          <a:blip r:embed="rId6"/>
          <a:stretch/>
        </p:blipFill>
        <p:spPr bwMode="auto">
          <a:xfrm>
            <a:off x="10949380" y="3700759"/>
            <a:ext cx="641520" cy="548280"/>
          </a:xfrm>
          <a:prstGeom prst="rect">
            <a:avLst/>
          </a:prstGeom>
          <a:ln w="0">
            <a:noFill/>
          </a:ln>
        </p:spPr>
      </p:pic>
      <p:pic>
        <p:nvPicPr>
          <p:cNvPr id="35" name="Image 233"/>
          <p:cNvPicPr/>
          <p:nvPr/>
        </p:nvPicPr>
        <p:blipFill>
          <a:blip r:embed="rId6"/>
          <a:stretch/>
        </p:blipFill>
        <p:spPr bwMode="auto">
          <a:xfrm>
            <a:off x="10981779" y="5681100"/>
            <a:ext cx="641520" cy="54828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56" name="Image 245"/>
          <p:cNvPicPr/>
          <p:nvPr/>
        </p:nvPicPr>
        <p:blipFill>
          <a:blip r:embed="rId2"/>
          <a:stretch/>
        </p:blipFill>
        <p:spPr bwMode="auto">
          <a:xfrm>
            <a:off x="8031415" y="1785960"/>
            <a:ext cx="3968280" cy="4657680"/>
          </a:xfrm>
          <a:prstGeom prst="rect">
            <a:avLst/>
          </a:prstGeom>
          <a:ln w="0">
            <a:solidFill>
              <a:srgbClr val="3465A4"/>
            </a:solidFill>
          </a:ln>
        </p:spPr>
      </p:pic>
      <p:sp>
        <p:nvSpPr>
          <p:cNvPr id="558" name="Forme libre : forme 247"/>
          <p:cNvSpPr/>
          <p:nvPr/>
        </p:nvSpPr>
        <p:spPr bwMode="auto">
          <a:xfrm>
            <a:off x="2201215" y="2263680"/>
            <a:ext cx="1001160" cy="565920"/>
          </a:xfrm>
          <a:custGeom>
            <a:avLst/>
            <a:gdLst/>
            <a:ahLst/>
            <a:cxnLst/>
            <a:rect l="l" t="t" r="r" b="b"/>
            <a:pathLst>
              <a:path w="21600" h="21600" extrusionOk="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0">
            <a:solidFill>
              <a:srgbClr val="3465A4"/>
            </a:solidFill>
          </a:ln>
        </p:spPr>
        <p:style>
          <a:lnRef idx="0">
            <a:srgbClr val="000000"/>
          </a:lnRef>
          <a:fillRef idx="0">
            <a:srgbClr val="000000"/>
          </a:fillRef>
          <a:effectRef idx="0">
            <a:srgbClr val="000000"/>
          </a:effectRef>
          <a:fontRef idx="minor"/>
        </p:style>
      </p:sp>
      <p:sp>
        <p:nvSpPr>
          <p:cNvPr id="559" name="ZoneTexte 248"/>
          <p:cNvSpPr/>
          <p:nvPr/>
        </p:nvSpPr>
        <p:spPr bwMode="auto">
          <a:xfrm>
            <a:off x="3260023" y="3101110"/>
            <a:ext cx="1520700" cy="6937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ctr">
            <a:noAutofit/>
          </a:bodyPr>
          <a:lstStyle/>
          <a:p>
            <a:pPr algn="ctr">
              <a:lnSpc>
                <a:spcPct val="100000"/>
              </a:lnSpc>
              <a:buNone/>
              <a:defRPr/>
            </a:pPr>
            <a:r>
              <a:rPr lang="fr-FR" sz="1400" b="0" strike="noStrike" spc="-1">
                <a:solidFill>
                  <a:srgbClr val="000000"/>
                </a:solidFill>
                <a:latin typeface="Century Gothic"/>
              </a:rPr>
              <a:t>BDD CyberTracker</a:t>
            </a:r>
            <a:endParaRPr lang="fr-FR" sz="1400" b="0" strike="noStrike" spc="-1">
              <a:latin typeface="Century Gothic"/>
            </a:endParaRPr>
          </a:p>
        </p:txBody>
      </p:sp>
      <p:sp>
        <p:nvSpPr>
          <p:cNvPr id="560" name="Forme libre : forme 249"/>
          <p:cNvSpPr/>
          <p:nvPr/>
        </p:nvSpPr>
        <p:spPr bwMode="auto">
          <a:xfrm>
            <a:off x="4856935" y="2263680"/>
            <a:ext cx="1001160" cy="565920"/>
          </a:xfrm>
          <a:custGeom>
            <a:avLst/>
            <a:gdLst/>
            <a:ahLst/>
            <a:cxnLst/>
            <a:rect l="l" t="t" r="r" b="b"/>
            <a:pathLst>
              <a:path w="21600" h="21600" extrusionOk="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0">
            <a:solidFill>
              <a:srgbClr val="3465A4"/>
            </a:solidFill>
          </a:ln>
        </p:spPr>
        <p:style>
          <a:lnRef idx="0">
            <a:srgbClr val="000000"/>
          </a:lnRef>
          <a:fillRef idx="0">
            <a:srgbClr val="000000"/>
          </a:fillRef>
          <a:effectRef idx="0">
            <a:srgbClr val="000000"/>
          </a:effectRef>
          <a:fontRef idx="minor"/>
        </p:style>
      </p:sp>
      <p:pic>
        <p:nvPicPr>
          <p:cNvPr id="562" name="Image 251"/>
          <p:cNvPicPr/>
          <p:nvPr/>
        </p:nvPicPr>
        <p:blipFill>
          <a:blip r:embed="rId3"/>
          <a:srcRect l="23432" r="15319"/>
          <a:stretch/>
        </p:blipFill>
        <p:spPr bwMode="auto">
          <a:xfrm>
            <a:off x="10691095" y="5224680"/>
            <a:ext cx="1125720" cy="1036440"/>
          </a:xfrm>
          <a:prstGeom prst="rect">
            <a:avLst/>
          </a:prstGeom>
          <a:ln w="0">
            <a:noFill/>
          </a:ln>
        </p:spPr>
      </p:pic>
      <p:pic>
        <p:nvPicPr>
          <p:cNvPr id="564" name="Image 253"/>
          <p:cNvPicPr/>
          <p:nvPr/>
        </p:nvPicPr>
        <p:blipFill>
          <a:blip r:embed="rId4"/>
          <a:stretch/>
        </p:blipFill>
        <p:spPr bwMode="auto">
          <a:xfrm>
            <a:off x="531720" y="5200920"/>
            <a:ext cx="6966000" cy="1242720"/>
          </a:xfrm>
          <a:prstGeom prst="rect">
            <a:avLst/>
          </a:prstGeom>
          <a:ln w="0">
            <a:solidFill>
              <a:srgbClr val="3465A4"/>
            </a:solidFill>
          </a:ln>
        </p:spPr>
      </p:pic>
      <p:sp>
        <p:nvSpPr>
          <p:cNvPr id="20"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
        <p:nvSpPr>
          <p:cNvPr id="21" name="ZoneTexte 41"/>
          <p:cNvSpPr/>
          <p:nvPr/>
        </p:nvSpPr>
        <p:spPr bwMode="auto">
          <a:xfrm>
            <a:off x="720" y="147600"/>
            <a:ext cx="12190320" cy="4867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gn="ctr">
              <a:lnSpc>
                <a:spcPct val="100000"/>
              </a:lnSpc>
              <a:buNone/>
              <a:defRPr/>
            </a:pPr>
            <a:r>
              <a:rPr lang="fr-FR" sz="2800" b="1" strike="noStrike" spc="-1">
                <a:solidFill>
                  <a:srgbClr val="000000"/>
                </a:solidFill>
                <a:latin typeface="Century Gothic"/>
              </a:rPr>
              <a:t>	 Collecter les données : </a:t>
            </a:r>
            <a:r>
              <a:rPr lang="fr-FR" sz="2800" strike="noStrike" spc="-1">
                <a:solidFill>
                  <a:srgbClr val="000000"/>
                </a:solidFill>
                <a:latin typeface="Century Gothic"/>
              </a:rPr>
              <a:t>planning des visites de chaque jour</a:t>
            </a:r>
            <a:endParaRPr lang="fr-FR" sz="2800" strike="noStrike" spc="-1">
              <a:latin typeface="Century Gothic"/>
            </a:endParaRPr>
          </a:p>
        </p:txBody>
      </p:sp>
      <p:sp>
        <p:nvSpPr>
          <p:cNvPr id="22" name="PlaceHolder 1"/>
          <p:cNvSpPr txBox="1"/>
          <p:nvPr/>
        </p:nvSpPr>
        <p:spPr bwMode="auto">
          <a:xfrm>
            <a:off x="531720" y="787680"/>
            <a:ext cx="779400" cy="364680"/>
          </a:xfrm>
          <a:prstGeom prst="rect">
            <a:avLst/>
          </a:prstGeom>
          <a:noFill/>
          <a:ln w="0">
            <a:noFill/>
          </a:ln>
        </p:spPr>
        <p:txBody>
          <a:bodyPr anchor="ctr">
            <a:noAutofit/>
          </a:bodyPr>
          <a:lstStyle>
            <a:defPPr>
              <a:defRPr lang="fr-FR"/>
            </a:defPPr>
            <a:lvl1pPr marL="0" algn="r" defTabSz="914400">
              <a:lnSpc>
                <a:spcPct val="100000"/>
              </a:lnSpc>
              <a:buNone/>
              <a:defRPr lang="fr-FR" sz="2000" b="0" strike="noStrike" spc="-1">
                <a:solidFill>
                  <a:srgbClr val="FEFFFF"/>
                </a:solidFill>
                <a:latin typeface="Century Gothic"/>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fr-FR"/>
              <a:t>16</a:t>
            </a:r>
            <a:endParaRPr lang="fr-FR">
              <a:latin typeface="Times New Roman"/>
            </a:endParaRPr>
          </a:p>
        </p:txBody>
      </p:sp>
      <p:sp>
        <p:nvSpPr>
          <p:cNvPr id="23" name="ZoneTexte 184"/>
          <p:cNvSpPr/>
          <p:nvPr/>
        </p:nvSpPr>
        <p:spPr bwMode="auto">
          <a:xfrm>
            <a:off x="190500" y="1224560"/>
            <a:ext cx="9605820" cy="4867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marL="216000" indent="-216000">
              <a:buClr>
                <a:srgbClr val="000000"/>
              </a:buClr>
              <a:buSzPct val="45000"/>
              <a:buFont typeface="Wingdings"/>
              <a:buChar char=""/>
              <a:defRPr/>
            </a:pPr>
            <a:r>
              <a:rPr lang="fr-FR" sz="2000" b="0" u="sng" strike="noStrike" spc="-1">
                <a:latin typeface="Century Gothic"/>
                <a:ea typeface="Noto Sans"/>
              </a:rPr>
              <a:t>Elaboration du planning :</a:t>
            </a:r>
            <a:r>
              <a:rPr lang="fr-FR" sz="2000" b="0" strike="noStrike" spc="-1">
                <a:latin typeface="Century Gothic"/>
                <a:ea typeface="Noto Sans"/>
              </a:rPr>
              <a:t> Jupyter notebook</a:t>
            </a:r>
            <a:endParaRPr lang="fr-FR" sz="2000" b="0" strike="noStrike" spc="-1">
              <a:latin typeface="Century Gothic"/>
            </a:endParaRPr>
          </a:p>
        </p:txBody>
      </p:sp>
      <p:pic>
        <p:nvPicPr>
          <p:cNvPr id="24" name="Image 23"/>
          <p:cNvPicPr>
            <a:picLocks noChangeAspect="1"/>
          </p:cNvPicPr>
          <p:nvPr/>
        </p:nvPicPr>
        <p:blipFill>
          <a:blip r:embed="rId5"/>
          <a:stretch/>
        </p:blipFill>
        <p:spPr bwMode="auto">
          <a:xfrm>
            <a:off x="861073" y="1708297"/>
            <a:ext cx="978859" cy="1812143"/>
          </a:xfrm>
          <a:prstGeom prst="rect">
            <a:avLst/>
          </a:prstGeom>
          <a:effectLst>
            <a:softEdge rad="0"/>
          </a:effectLst>
        </p:spPr>
      </p:pic>
      <p:pic>
        <p:nvPicPr>
          <p:cNvPr id="25" name="Image 219"/>
          <p:cNvPicPr/>
          <p:nvPr/>
        </p:nvPicPr>
        <p:blipFill>
          <a:blip r:embed="rId6"/>
          <a:stretch/>
        </p:blipFill>
        <p:spPr bwMode="auto">
          <a:xfrm rot="301199">
            <a:off x="1054997" y="2334276"/>
            <a:ext cx="612307" cy="606137"/>
          </a:xfrm>
          <a:prstGeom prst="rect">
            <a:avLst/>
          </a:prstGeom>
          <a:ln w="0">
            <a:noFill/>
          </a:ln>
        </p:spPr>
      </p:pic>
      <p:pic>
        <p:nvPicPr>
          <p:cNvPr id="563" name="Image 252"/>
          <p:cNvPicPr/>
          <p:nvPr/>
        </p:nvPicPr>
        <p:blipFill>
          <a:blip r:embed="rId7"/>
          <a:srcRect l="15975" t="14161" r="16814" b="18629"/>
          <a:stretch/>
        </p:blipFill>
        <p:spPr bwMode="auto">
          <a:xfrm>
            <a:off x="5065595" y="5396070"/>
            <a:ext cx="905411" cy="1000800"/>
          </a:xfrm>
          <a:prstGeom prst="rect">
            <a:avLst/>
          </a:prstGeom>
          <a:ln w="0">
            <a:noFill/>
          </a:ln>
        </p:spPr>
      </p:pic>
      <p:sp>
        <p:nvSpPr>
          <p:cNvPr id="26" name="Forme libre : forme 249"/>
          <p:cNvSpPr/>
          <p:nvPr/>
        </p:nvSpPr>
        <p:spPr bwMode="auto">
          <a:xfrm flipH="1">
            <a:off x="7630512" y="5539320"/>
            <a:ext cx="307508" cy="565920"/>
          </a:xfrm>
          <a:custGeom>
            <a:avLst/>
            <a:gdLst/>
            <a:ahLst/>
            <a:cxnLst/>
            <a:rect l="l" t="t" r="r" b="b"/>
            <a:pathLst>
              <a:path w="21600" h="21600" extrusionOk="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0">
            <a:solidFill>
              <a:srgbClr val="3465A4"/>
            </a:solidFill>
          </a:ln>
        </p:spPr>
        <p:style>
          <a:lnRef idx="0">
            <a:srgbClr val="000000"/>
          </a:lnRef>
          <a:fillRef idx="0">
            <a:srgbClr val="000000"/>
          </a:fillRef>
          <a:effectRef idx="0">
            <a:srgbClr val="000000"/>
          </a:effectRef>
          <a:fontRef idx="minor"/>
        </p:style>
      </p:sp>
      <p:pic>
        <p:nvPicPr>
          <p:cNvPr id="3" name="Image 2"/>
          <p:cNvPicPr>
            <a:picLocks noChangeAspect="1"/>
          </p:cNvPicPr>
          <p:nvPr/>
        </p:nvPicPr>
        <p:blipFill>
          <a:blip r:embed="rId8"/>
          <a:stretch/>
        </p:blipFill>
        <p:spPr bwMode="auto">
          <a:xfrm>
            <a:off x="3409569" y="1951470"/>
            <a:ext cx="1165900" cy="1165900"/>
          </a:xfrm>
          <a:prstGeom prst="rect">
            <a:avLst/>
          </a:prstGeom>
        </p:spPr>
      </p:pic>
      <p:pic>
        <p:nvPicPr>
          <p:cNvPr id="5" name="Image 4"/>
          <p:cNvPicPr>
            <a:picLocks noChangeAspect="1"/>
          </p:cNvPicPr>
          <p:nvPr/>
        </p:nvPicPr>
        <p:blipFill>
          <a:blip r:embed="rId9"/>
          <a:stretch/>
        </p:blipFill>
        <p:spPr bwMode="auto">
          <a:xfrm>
            <a:off x="6200814" y="1708297"/>
            <a:ext cx="1520700" cy="176401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67" name="Image 256"/>
          <p:cNvPicPr/>
          <p:nvPr/>
        </p:nvPicPr>
        <p:blipFill>
          <a:blip r:embed="rId2"/>
          <a:stretch/>
        </p:blipFill>
        <p:spPr bwMode="auto">
          <a:xfrm>
            <a:off x="217800" y="2217960"/>
            <a:ext cx="3655440" cy="3659400"/>
          </a:xfrm>
          <a:prstGeom prst="rect">
            <a:avLst/>
          </a:prstGeom>
          <a:ln w="0">
            <a:noFill/>
          </a:ln>
        </p:spPr>
      </p:pic>
      <p:grpSp>
        <p:nvGrpSpPr>
          <p:cNvPr id="2" name="Groupe 1"/>
          <p:cNvGrpSpPr/>
          <p:nvPr/>
        </p:nvGrpSpPr>
        <p:grpSpPr bwMode="auto">
          <a:xfrm>
            <a:off x="2220480" y="1045080"/>
            <a:ext cx="4941185" cy="1175040"/>
            <a:chOff x="2220480" y="1045080"/>
            <a:chExt cx="4941185" cy="1175040"/>
          </a:xfrm>
        </p:grpSpPr>
        <p:sp>
          <p:nvSpPr>
            <p:cNvPr id="568" name="ZoneTexte 257"/>
            <p:cNvSpPr/>
            <p:nvPr/>
          </p:nvSpPr>
          <p:spPr bwMode="auto">
            <a:xfrm>
              <a:off x="2540345" y="1045080"/>
              <a:ext cx="4621320" cy="478439"/>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buNone/>
                <a:defRPr/>
              </a:pPr>
              <a:r>
                <a:rPr lang="fr-FR" sz="1800" b="0" strike="noStrike" spc="-1">
                  <a:latin typeface="Century Gothic"/>
                </a:rPr>
                <a:t>Plan de Gestion des Données (PGD)</a:t>
              </a:r>
              <a:endParaRPr/>
            </a:p>
          </p:txBody>
        </p:sp>
        <p:sp>
          <p:nvSpPr>
            <p:cNvPr id="569" name="Connecteur droit 258"/>
            <p:cNvSpPr/>
            <p:nvPr/>
          </p:nvSpPr>
          <p:spPr bwMode="auto">
            <a:xfrm>
              <a:off x="2220480" y="1218960"/>
              <a:ext cx="360" cy="1001160"/>
            </a:xfrm>
            <a:prstGeom prst="line">
              <a:avLst/>
            </a:prstGeom>
            <a:ln w="29160">
              <a:solidFill>
                <a:srgbClr val="FF8000"/>
              </a:solidFill>
              <a:round/>
            </a:ln>
          </p:spPr>
          <p:style>
            <a:lnRef idx="0">
              <a:srgbClr val="000000"/>
            </a:lnRef>
            <a:fillRef idx="0">
              <a:srgbClr val="000000"/>
            </a:fillRef>
            <a:effectRef idx="0">
              <a:srgbClr val="000000"/>
            </a:effectRef>
            <a:fontRef idx="minor"/>
          </p:style>
        </p:sp>
        <p:sp>
          <p:nvSpPr>
            <p:cNvPr id="570" name="Connecteur droit 259"/>
            <p:cNvSpPr/>
            <p:nvPr/>
          </p:nvSpPr>
          <p:spPr bwMode="auto">
            <a:xfrm rot="-240000">
              <a:off x="2224800" y="1223627"/>
              <a:ext cx="313384" cy="17495"/>
            </a:xfrm>
            <a:prstGeom prst="line">
              <a:avLst/>
            </a:prstGeom>
            <a:ln w="29160">
              <a:solidFill>
                <a:srgbClr val="FF8000"/>
              </a:solidFill>
              <a:round/>
            </a:ln>
          </p:spPr>
          <p:style>
            <a:lnRef idx="0">
              <a:srgbClr val="000000"/>
            </a:lnRef>
            <a:fillRef idx="0">
              <a:srgbClr val="000000"/>
            </a:fillRef>
            <a:effectRef idx="0">
              <a:srgbClr val="000000"/>
            </a:effectRef>
            <a:fontRef idx="minor"/>
          </p:style>
        </p:sp>
      </p:grpSp>
      <p:grpSp>
        <p:nvGrpSpPr>
          <p:cNvPr id="4" name="Groupe 3"/>
          <p:cNvGrpSpPr/>
          <p:nvPr/>
        </p:nvGrpSpPr>
        <p:grpSpPr bwMode="auto">
          <a:xfrm>
            <a:off x="3700800" y="3439440"/>
            <a:ext cx="7876490" cy="1349640"/>
            <a:chOff x="3700800" y="3439440"/>
            <a:chExt cx="7876490" cy="1349640"/>
          </a:xfrm>
        </p:grpSpPr>
        <p:sp>
          <p:nvSpPr>
            <p:cNvPr id="592" name="ZoneTexte 281"/>
            <p:cNvSpPr/>
            <p:nvPr/>
          </p:nvSpPr>
          <p:spPr bwMode="auto">
            <a:xfrm>
              <a:off x="4136400" y="3721680"/>
              <a:ext cx="6748200" cy="41400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defRPr/>
              </a:pPr>
              <a:r>
                <a:rPr lang="fr-FR" sz="2000" b="0" strike="noStrike" spc="-1">
                  <a:solidFill>
                    <a:srgbClr val="CCCCCC"/>
                  </a:solidFill>
                  <a:latin typeface="Arial"/>
                </a:rPr>
                <a:t>Rapport réglementaire (en cours d’automatisation)</a:t>
              </a:r>
              <a:endParaRPr lang="fr-FR" sz="2000" b="0" strike="noStrike" spc="-1">
                <a:latin typeface="Arial"/>
              </a:endParaRPr>
            </a:p>
          </p:txBody>
        </p:sp>
        <p:sp>
          <p:nvSpPr>
            <p:cNvPr id="593" name="Connecteur droit 282"/>
            <p:cNvSpPr/>
            <p:nvPr/>
          </p:nvSpPr>
          <p:spPr bwMode="auto">
            <a:xfrm>
              <a:off x="4179600" y="3439440"/>
              <a:ext cx="360" cy="1001160"/>
            </a:xfrm>
            <a:prstGeom prst="line">
              <a:avLst/>
            </a:prstGeom>
            <a:ln w="29160">
              <a:solidFill>
                <a:srgbClr val="81D41A"/>
              </a:solidFill>
              <a:round/>
            </a:ln>
          </p:spPr>
          <p:style>
            <a:lnRef idx="0">
              <a:srgbClr val="000000"/>
            </a:lnRef>
            <a:fillRef idx="0">
              <a:srgbClr val="000000"/>
            </a:fillRef>
            <a:effectRef idx="0">
              <a:srgbClr val="000000"/>
            </a:effectRef>
            <a:fontRef idx="minor"/>
          </p:style>
        </p:sp>
        <p:sp>
          <p:nvSpPr>
            <p:cNvPr id="594" name="Connecteur droit 283"/>
            <p:cNvSpPr/>
            <p:nvPr/>
          </p:nvSpPr>
          <p:spPr bwMode="auto">
            <a:xfrm>
              <a:off x="4005720" y="3896640"/>
              <a:ext cx="173880" cy="360"/>
            </a:xfrm>
            <a:prstGeom prst="line">
              <a:avLst/>
            </a:prstGeom>
            <a:ln w="29160">
              <a:solidFill>
                <a:srgbClr val="81D41A"/>
              </a:solidFill>
              <a:round/>
            </a:ln>
          </p:spPr>
          <p:style>
            <a:lnRef idx="0">
              <a:srgbClr val="000000"/>
            </a:lnRef>
            <a:fillRef idx="0">
              <a:srgbClr val="000000"/>
            </a:fillRef>
            <a:effectRef idx="0">
              <a:srgbClr val="000000"/>
            </a:effectRef>
            <a:fontRef idx="minor"/>
          </p:style>
        </p:sp>
        <p:sp>
          <p:nvSpPr>
            <p:cNvPr id="595" name="Connecteur droit 284"/>
            <p:cNvSpPr/>
            <p:nvPr/>
          </p:nvSpPr>
          <p:spPr bwMode="auto">
            <a:xfrm flipV="1">
              <a:off x="4005720" y="3896640"/>
              <a:ext cx="360" cy="892440"/>
            </a:xfrm>
            <a:prstGeom prst="line">
              <a:avLst/>
            </a:prstGeom>
            <a:ln w="29160">
              <a:solidFill>
                <a:srgbClr val="81D41A"/>
              </a:solidFill>
              <a:round/>
            </a:ln>
          </p:spPr>
          <p:style>
            <a:lnRef idx="0">
              <a:srgbClr val="000000"/>
            </a:lnRef>
            <a:fillRef idx="0">
              <a:srgbClr val="000000"/>
            </a:fillRef>
            <a:effectRef idx="0">
              <a:srgbClr val="000000"/>
            </a:effectRef>
            <a:fontRef idx="minor"/>
          </p:style>
        </p:sp>
        <p:sp>
          <p:nvSpPr>
            <p:cNvPr id="596" name="Connecteur droit 285"/>
            <p:cNvSpPr/>
            <p:nvPr/>
          </p:nvSpPr>
          <p:spPr bwMode="auto">
            <a:xfrm>
              <a:off x="3700800" y="4767480"/>
              <a:ext cx="304920" cy="360"/>
            </a:xfrm>
            <a:prstGeom prst="line">
              <a:avLst/>
            </a:prstGeom>
            <a:ln w="29160">
              <a:solidFill>
                <a:srgbClr val="81D41A"/>
              </a:solidFill>
              <a:round/>
            </a:ln>
          </p:spPr>
          <p:style>
            <a:lnRef idx="0">
              <a:srgbClr val="000000"/>
            </a:lnRef>
            <a:fillRef idx="0">
              <a:srgbClr val="000000"/>
            </a:fillRef>
            <a:effectRef idx="0">
              <a:srgbClr val="000000"/>
            </a:effectRef>
            <a:fontRef idx="minor"/>
          </p:style>
        </p:sp>
        <p:pic>
          <p:nvPicPr>
            <p:cNvPr id="597" name="Image 286"/>
            <p:cNvPicPr/>
            <p:nvPr/>
          </p:nvPicPr>
          <p:blipFill>
            <a:blip r:embed="rId3"/>
            <a:stretch/>
          </p:blipFill>
          <p:spPr bwMode="auto">
            <a:xfrm>
              <a:off x="9999050" y="3455100"/>
              <a:ext cx="1578240" cy="947160"/>
            </a:xfrm>
            <a:prstGeom prst="rect">
              <a:avLst/>
            </a:prstGeom>
            <a:ln w="0">
              <a:noFill/>
            </a:ln>
          </p:spPr>
        </p:pic>
      </p:grpSp>
      <p:sp>
        <p:nvSpPr>
          <p:cNvPr id="35"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
        <p:nvSpPr>
          <p:cNvPr id="36" name="ZoneTexte 41"/>
          <p:cNvSpPr/>
          <p:nvPr/>
        </p:nvSpPr>
        <p:spPr bwMode="auto">
          <a:xfrm>
            <a:off x="720" y="147600"/>
            <a:ext cx="12190320" cy="4867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lgn="ctr">
              <a:lnSpc>
                <a:spcPct val="100000"/>
              </a:lnSpc>
              <a:buNone/>
              <a:defRPr/>
            </a:pPr>
            <a:r>
              <a:rPr lang="fr-FR" sz="2800" b="1" strike="noStrike" spc="-1">
                <a:solidFill>
                  <a:srgbClr val="000000"/>
                </a:solidFill>
                <a:latin typeface="Century Gothic"/>
              </a:rPr>
              <a:t>	 Collecter les données : </a:t>
            </a:r>
            <a:r>
              <a:rPr lang="fr-FR" sz="2800" strike="noStrike" spc="-1">
                <a:solidFill>
                  <a:srgbClr val="000000"/>
                </a:solidFill>
                <a:latin typeface="Century Gothic"/>
              </a:rPr>
              <a:t>les outils pour bien gérer les données</a:t>
            </a:r>
            <a:endParaRPr lang="fr-FR" sz="2800" strike="noStrike" spc="-1">
              <a:latin typeface="Century Gothic"/>
            </a:endParaRPr>
          </a:p>
        </p:txBody>
      </p:sp>
      <p:sp>
        <p:nvSpPr>
          <p:cNvPr id="37" name="PlaceHolder 1"/>
          <p:cNvSpPr txBox="1"/>
          <p:nvPr/>
        </p:nvSpPr>
        <p:spPr bwMode="auto">
          <a:xfrm>
            <a:off x="531720" y="787680"/>
            <a:ext cx="779400" cy="364680"/>
          </a:xfrm>
          <a:prstGeom prst="rect">
            <a:avLst/>
          </a:prstGeom>
          <a:noFill/>
          <a:ln w="0">
            <a:noFill/>
          </a:ln>
        </p:spPr>
        <p:txBody>
          <a:bodyPr anchor="ctr">
            <a:noAutofit/>
          </a:bodyPr>
          <a:lstStyle>
            <a:defPPr>
              <a:defRPr lang="fr-FR"/>
            </a:defPPr>
            <a:lvl1pPr marL="0" algn="r" defTabSz="914400">
              <a:lnSpc>
                <a:spcPct val="100000"/>
              </a:lnSpc>
              <a:buNone/>
              <a:defRPr lang="fr-FR" sz="2000" b="0" strike="noStrike" spc="-1">
                <a:solidFill>
                  <a:srgbClr val="FEFFFF"/>
                </a:solidFill>
                <a:latin typeface="Century Gothic"/>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fr-FR"/>
              <a:t>17</a:t>
            </a:r>
            <a:endParaRPr lang="fr-FR">
              <a:latin typeface="Times New Roman"/>
            </a:endParaRPr>
          </a:p>
        </p:txBody>
      </p:sp>
      <p:grpSp>
        <p:nvGrpSpPr>
          <p:cNvPr id="3" name="Groupe 2"/>
          <p:cNvGrpSpPr/>
          <p:nvPr/>
        </p:nvGrpSpPr>
        <p:grpSpPr bwMode="auto">
          <a:xfrm>
            <a:off x="3570120" y="1258055"/>
            <a:ext cx="8112991" cy="2035071"/>
            <a:chOff x="3570120" y="1258055"/>
            <a:chExt cx="8112991" cy="2035071"/>
          </a:xfrm>
        </p:grpSpPr>
        <p:sp>
          <p:nvSpPr>
            <p:cNvPr id="571" name="ZoneTexte 260"/>
            <p:cNvSpPr/>
            <p:nvPr/>
          </p:nvSpPr>
          <p:spPr bwMode="auto">
            <a:xfrm>
              <a:off x="4136400" y="1980000"/>
              <a:ext cx="7254050" cy="92772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t">
              <a:noAutofit/>
            </a:bodyPr>
            <a:lstStyle/>
            <a:p>
              <a:pPr>
                <a:defRPr/>
              </a:pPr>
              <a:r>
                <a:rPr lang="fr-FR" sz="1800" b="0" strike="noStrike" spc="-1">
                  <a:latin typeface="Century Gothic"/>
                </a:rPr>
                <a:t>Application mobile de </a:t>
              </a:r>
              <a:r>
                <a:rPr lang="fr-FR" sz="1800" b="0" strike="noStrike" spc="-1">
                  <a:latin typeface="Century Gothic"/>
                  <a:ea typeface="Noto Sans CJK SC"/>
                </a:rPr>
                <a:t>collecte des données (</a:t>
              </a:r>
              <a:r>
                <a:rPr lang="fr-FR" sz="1800" b="0" strike="noStrike" spc="-1">
                  <a:latin typeface="Century Gothic"/>
                </a:rPr>
                <a:t>CyberTracker)</a:t>
              </a:r>
              <a:endParaRPr/>
            </a:p>
            <a:p>
              <a:pPr>
                <a:defRPr/>
              </a:pPr>
              <a:endParaRPr lang="fr-FR" sz="1800" b="0" strike="noStrike" spc="-1">
                <a:latin typeface="Century Gothic"/>
              </a:endParaRPr>
            </a:p>
            <a:p>
              <a:pPr>
                <a:defRPr/>
              </a:pPr>
              <a:r>
                <a:rPr lang="fr-FR" sz="1800" b="0" strike="noStrike" spc="-1">
                  <a:latin typeface="Century Gothic"/>
                </a:rPr>
                <a:t>Planification automatisée (Jupyter notebook, Python)</a:t>
              </a:r>
              <a:endParaRPr/>
            </a:p>
          </p:txBody>
        </p:sp>
        <p:sp>
          <p:nvSpPr>
            <p:cNvPr id="572" name="Connecteur droit 261"/>
            <p:cNvSpPr/>
            <p:nvPr/>
          </p:nvSpPr>
          <p:spPr bwMode="auto">
            <a:xfrm>
              <a:off x="3875040" y="2416320"/>
              <a:ext cx="304560" cy="360"/>
            </a:xfrm>
            <a:prstGeom prst="line">
              <a:avLst/>
            </a:prstGeom>
            <a:ln w="29160">
              <a:solidFill>
                <a:srgbClr val="FFDE59"/>
              </a:solidFill>
              <a:round/>
            </a:ln>
          </p:spPr>
          <p:style>
            <a:lnRef idx="0">
              <a:srgbClr val="000000"/>
            </a:lnRef>
            <a:fillRef idx="0">
              <a:srgbClr val="000000"/>
            </a:fillRef>
            <a:effectRef idx="0">
              <a:srgbClr val="000000"/>
            </a:effectRef>
            <a:fontRef idx="minor"/>
          </p:style>
        </p:sp>
        <p:sp>
          <p:nvSpPr>
            <p:cNvPr id="573" name="Connecteur droit 262"/>
            <p:cNvSpPr/>
            <p:nvPr/>
          </p:nvSpPr>
          <p:spPr bwMode="auto">
            <a:xfrm flipH="1">
              <a:off x="3570120" y="2416320"/>
              <a:ext cx="309240" cy="653040"/>
            </a:xfrm>
            <a:prstGeom prst="line">
              <a:avLst/>
            </a:prstGeom>
            <a:ln w="29160">
              <a:solidFill>
                <a:srgbClr val="FFDE59"/>
              </a:solidFill>
              <a:round/>
            </a:ln>
          </p:spPr>
          <p:style>
            <a:lnRef idx="0">
              <a:srgbClr val="000000"/>
            </a:lnRef>
            <a:fillRef idx="0">
              <a:srgbClr val="000000"/>
            </a:fillRef>
            <a:effectRef idx="0">
              <a:srgbClr val="000000"/>
            </a:effectRef>
            <a:fontRef idx="minor"/>
          </p:style>
        </p:sp>
        <p:sp>
          <p:nvSpPr>
            <p:cNvPr id="574" name="Connecteur droit 263"/>
            <p:cNvSpPr/>
            <p:nvPr/>
          </p:nvSpPr>
          <p:spPr bwMode="auto">
            <a:xfrm>
              <a:off x="4179600" y="1915560"/>
              <a:ext cx="360" cy="1001520"/>
            </a:xfrm>
            <a:prstGeom prst="line">
              <a:avLst/>
            </a:prstGeom>
            <a:ln w="29160">
              <a:solidFill>
                <a:srgbClr val="FFDE59"/>
              </a:solidFill>
              <a:round/>
            </a:ln>
          </p:spPr>
          <p:style>
            <a:lnRef idx="0">
              <a:srgbClr val="000000"/>
            </a:lnRef>
            <a:fillRef idx="0">
              <a:srgbClr val="000000"/>
            </a:fillRef>
            <a:effectRef idx="0">
              <a:srgbClr val="000000"/>
            </a:effectRef>
            <a:fontRef idx="minor"/>
          </p:style>
        </p:sp>
        <p:pic>
          <p:nvPicPr>
            <p:cNvPr id="38" name="Image 37"/>
            <p:cNvPicPr>
              <a:picLocks noChangeAspect="1"/>
            </p:cNvPicPr>
            <p:nvPr/>
          </p:nvPicPr>
          <p:blipFill>
            <a:blip r:embed="rId4"/>
            <a:stretch/>
          </p:blipFill>
          <p:spPr bwMode="auto">
            <a:xfrm>
              <a:off x="11084957" y="1258055"/>
              <a:ext cx="598153" cy="1107351"/>
            </a:xfrm>
            <a:prstGeom prst="rect">
              <a:avLst/>
            </a:prstGeom>
            <a:effectLst>
              <a:softEdge rad="0"/>
            </a:effectLst>
          </p:spPr>
        </p:pic>
        <p:pic>
          <p:nvPicPr>
            <p:cNvPr id="39" name="Image 219"/>
            <p:cNvPicPr/>
            <p:nvPr/>
          </p:nvPicPr>
          <p:blipFill>
            <a:blip r:embed="rId5"/>
            <a:stretch/>
          </p:blipFill>
          <p:spPr bwMode="auto">
            <a:xfrm rot="301199">
              <a:off x="11172107" y="1606101"/>
              <a:ext cx="423852" cy="411258"/>
            </a:xfrm>
            <a:prstGeom prst="rect">
              <a:avLst/>
            </a:prstGeom>
            <a:ln w="0">
              <a:noFill/>
            </a:ln>
          </p:spPr>
        </p:pic>
        <p:pic>
          <p:nvPicPr>
            <p:cNvPr id="40" name="Image 39"/>
            <p:cNvPicPr>
              <a:picLocks noChangeAspect="1"/>
            </p:cNvPicPr>
            <p:nvPr/>
          </p:nvPicPr>
          <p:blipFill>
            <a:blip r:embed="rId6"/>
            <a:stretch/>
          </p:blipFill>
          <p:spPr bwMode="auto">
            <a:xfrm>
              <a:off x="10269019" y="2365406"/>
              <a:ext cx="799759" cy="927720"/>
            </a:xfrm>
            <a:prstGeom prst="rect">
              <a:avLst/>
            </a:prstGeom>
          </p:spPr>
        </p:pic>
      </p:grpSp>
      <p:grpSp>
        <p:nvGrpSpPr>
          <p:cNvPr id="5" name="Groupe 4"/>
          <p:cNvGrpSpPr/>
          <p:nvPr/>
        </p:nvGrpSpPr>
        <p:grpSpPr bwMode="auto">
          <a:xfrm>
            <a:off x="2307600" y="4919760"/>
            <a:ext cx="9757320" cy="1413660"/>
            <a:chOff x="2307600" y="4919760"/>
            <a:chExt cx="9757320" cy="1413660"/>
          </a:xfrm>
        </p:grpSpPr>
        <p:sp>
          <p:nvSpPr>
            <p:cNvPr id="583" name="Connecteur droit 272"/>
            <p:cNvSpPr/>
            <p:nvPr/>
          </p:nvSpPr>
          <p:spPr bwMode="auto">
            <a:xfrm>
              <a:off x="2307600" y="5834160"/>
              <a:ext cx="559986" cy="241560"/>
            </a:xfrm>
            <a:prstGeom prst="line">
              <a:avLst/>
            </a:prstGeom>
            <a:ln w="29160">
              <a:solidFill>
                <a:srgbClr val="50938A"/>
              </a:solidFill>
              <a:round/>
            </a:ln>
          </p:spPr>
          <p:style>
            <a:lnRef idx="0">
              <a:srgbClr val="000000"/>
            </a:lnRef>
            <a:fillRef idx="0">
              <a:srgbClr val="000000"/>
            </a:fillRef>
            <a:effectRef idx="0">
              <a:srgbClr val="000000"/>
            </a:effectRef>
            <a:fontRef idx="minor"/>
          </p:style>
        </p:sp>
        <p:sp>
          <p:nvSpPr>
            <p:cNvPr id="584" name="Connecteur droit 273"/>
            <p:cNvSpPr/>
            <p:nvPr/>
          </p:nvSpPr>
          <p:spPr bwMode="auto">
            <a:xfrm>
              <a:off x="4179600" y="4919760"/>
              <a:ext cx="12960" cy="1413660"/>
            </a:xfrm>
            <a:prstGeom prst="line">
              <a:avLst/>
            </a:prstGeom>
            <a:ln w="29160">
              <a:solidFill>
                <a:srgbClr val="50938A"/>
              </a:solidFill>
              <a:round/>
            </a:ln>
          </p:spPr>
          <p:style>
            <a:lnRef idx="0">
              <a:srgbClr val="000000"/>
            </a:lnRef>
            <a:fillRef idx="0">
              <a:srgbClr val="000000"/>
            </a:fillRef>
            <a:effectRef idx="0">
              <a:srgbClr val="000000"/>
            </a:effectRef>
            <a:fontRef idx="minor"/>
          </p:style>
        </p:sp>
        <p:sp>
          <p:nvSpPr>
            <p:cNvPr id="585" name="Connecteur droit 274"/>
            <p:cNvSpPr/>
            <p:nvPr/>
          </p:nvSpPr>
          <p:spPr bwMode="auto">
            <a:xfrm>
              <a:off x="2842930" y="6075720"/>
              <a:ext cx="1336670" cy="6373"/>
            </a:xfrm>
            <a:prstGeom prst="line">
              <a:avLst/>
            </a:prstGeom>
            <a:ln w="29160">
              <a:solidFill>
                <a:srgbClr val="50938A"/>
              </a:solidFill>
              <a:round/>
            </a:ln>
          </p:spPr>
          <p:style>
            <a:lnRef idx="0">
              <a:srgbClr val="000000"/>
            </a:lnRef>
            <a:fillRef idx="0">
              <a:srgbClr val="000000"/>
            </a:fillRef>
            <a:effectRef idx="0">
              <a:srgbClr val="000000"/>
            </a:effectRef>
            <a:fontRef idx="minor"/>
          </p:style>
        </p:sp>
        <p:sp>
          <p:nvSpPr>
            <p:cNvPr id="589" name="ZoneTexte 278"/>
            <p:cNvSpPr/>
            <p:nvPr/>
          </p:nvSpPr>
          <p:spPr bwMode="auto">
            <a:xfrm>
              <a:off x="5699409" y="5141160"/>
              <a:ext cx="2023920" cy="93456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ctr">
              <a:noAutofit/>
            </a:bodyPr>
            <a:lstStyle/>
            <a:p>
              <a:pPr algn="ctr">
                <a:lnSpc>
                  <a:spcPct val="100000"/>
                </a:lnSpc>
                <a:buNone/>
                <a:defRPr/>
              </a:pPr>
              <a:r>
                <a:rPr lang="fr-FR" sz="1600" b="0" strike="noStrike" spc="-1">
                  <a:solidFill>
                    <a:srgbClr val="000000"/>
                  </a:solidFill>
                  <a:latin typeface="Century Gothic"/>
                </a:rPr>
                <a:t>BDD CyberTracker</a:t>
              </a:r>
            </a:p>
            <a:p>
              <a:pPr algn="ctr">
                <a:lnSpc>
                  <a:spcPct val="100000"/>
                </a:lnSpc>
                <a:buNone/>
                <a:defRPr/>
              </a:pPr>
              <a:endParaRPr lang="fr-FR" sz="1600" spc="-1">
                <a:solidFill>
                  <a:srgbClr val="000000"/>
                </a:solidFill>
                <a:latin typeface="Century Gothic"/>
              </a:endParaRPr>
            </a:p>
            <a:p>
              <a:pPr algn="ctr">
                <a:lnSpc>
                  <a:spcPct val="100000"/>
                </a:lnSpc>
                <a:buNone/>
                <a:defRPr/>
              </a:pPr>
              <a:r>
                <a:rPr lang="fr-FR" sz="1600" b="0" strike="noStrike" spc="-1">
                  <a:solidFill>
                    <a:srgbClr val="000000"/>
                  </a:solidFill>
                  <a:latin typeface="Century Gothic"/>
                </a:rPr>
                <a:t>BDD Mésanges</a:t>
              </a:r>
              <a:endParaRPr lang="fr-FR" sz="1600" b="0" strike="noStrike" spc="-1">
                <a:latin typeface="Century Gothic"/>
              </a:endParaRPr>
            </a:p>
            <a:p>
              <a:pPr algn="ctr">
                <a:lnSpc>
                  <a:spcPct val="100000"/>
                </a:lnSpc>
                <a:buNone/>
                <a:defRPr/>
              </a:pPr>
              <a:r>
                <a:rPr lang="fr-FR" sz="1600" b="0" strike="noStrike" spc="-1">
                  <a:solidFill>
                    <a:srgbClr val="000000"/>
                  </a:solidFill>
                  <a:latin typeface="Century Gothic"/>
                </a:rPr>
                <a:t>(E.Kieffer &amp; co, STI)</a:t>
              </a:r>
              <a:endParaRPr lang="fr-FR" sz="1600" b="0" strike="noStrike" spc="-1">
                <a:latin typeface="Century Gothic"/>
              </a:endParaRPr>
            </a:p>
          </p:txBody>
        </p:sp>
        <p:pic>
          <p:nvPicPr>
            <p:cNvPr id="590" name="Image 279"/>
            <p:cNvPicPr/>
            <p:nvPr/>
          </p:nvPicPr>
          <p:blipFill>
            <a:blip r:embed="rId7"/>
            <a:stretch/>
          </p:blipFill>
          <p:spPr bwMode="auto">
            <a:xfrm>
              <a:off x="8057680" y="4919760"/>
              <a:ext cx="1946160" cy="1385760"/>
            </a:xfrm>
            <a:prstGeom prst="rect">
              <a:avLst/>
            </a:prstGeom>
            <a:ln w="0">
              <a:solidFill>
                <a:srgbClr val="3465A4"/>
              </a:solidFill>
            </a:ln>
          </p:spPr>
        </p:pic>
        <p:sp>
          <p:nvSpPr>
            <p:cNvPr id="591" name="ZoneTexte 280"/>
            <p:cNvSpPr/>
            <p:nvPr/>
          </p:nvSpPr>
          <p:spPr bwMode="auto">
            <a:xfrm>
              <a:off x="10031280" y="5114514"/>
              <a:ext cx="2033640" cy="1012680"/>
            </a:xfrm>
            <a:prstGeom prst="rect">
              <a:avLst/>
            </a:prstGeom>
            <a:noFill/>
            <a:ln w="0">
              <a:noFill/>
            </a:ln>
          </p:spPr>
          <p:style>
            <a:lnRef idx="0">
              <a:srgbClr val="000000"/>
            </a:lnRef>
            <a:fillRef idx="0">
              <a:srgbClr val="000000"/>
            </a:fillRef>
            <a:effectRef idx="0">
              <a:srgbClr val="000000"/>
            </a:effectRef>
            <a:fontRef idx="minor"/>
          </p:style>
          <p:txBody>
            <a:bodyPr lIns="108720" tIns="54360" rIns="108720" bIns="54360" anchor="ctr">
              <a:noAutofit/>
            </a:bodyPr>
            <a:lstStyle/>
            <a:p>
              <a:pPr>
                <a:lnSpc>
                  <a:spcPct val="100000"/>
                </a:lnSpc>
                <a:buNone/>
                <a:defRPr/>
              </a:pPr>
              <a:r>
                <a:rPr lang="fr-FR" sz="1600" b="0" strike="noStrike" spc="-1">
                  <a:solidFill>
                    <a:srgbClr val="000000"/>
                  </a:solidFill>
                  <a:latin typeface="Century Gothic"/>
                </a:rPr>
                <a:t>Interface web sous Symfony</a:t>
              </a:r>
              <a:endParaRPr/>
            </a:p>
            <a:p>
              <a:pPr>
                <a:lnSpc>
                  <a:spcPct val="100000"/>
                </a:lnSpc>
                <a:buNone/>
                <a:defRPr/>
              </a:pPr>
              <a:r>
                <a:rPr lang="fr-FR" sz="1600" b="0" strike="noStrike" spc="-1">
                  <a:solidFill>
                    <a:srgbClr val="000000"/>
                  </a:solidFill>
                  <a:latin typeface="Century Gothic"/>
                </a:rPr>
                <a:t>(E.Kieffer &amp; co, STI)</a:t>
              </a:r>
              <a:endParaRPr lang="fr-FR" sz="1600" b="0" strike="noStrike" spc="-1">
                <a:latin typeface="Century Gothic"/>
              </a:endParaRPr>
            </a:p>
          </p:txBody>
        </p:sp>
        <p:pic>
          <p:nvPicPr>
            <p:cNvPr id="41" name="Image 40"/>
            <p:cNvPicPr>
              <a:picLocks noChangeAspect="1"/>
            </p:cNvPicPr>
            <p:nvPr/>
          </p:nvPicPr>
          <p:blipFill>
            <a:blip r:embed="rId8"/>
            <a:stretch/>
          </p:blipFill>
          <p:spPr bwMode="auto">
            <a:xfrm>
              <a:off x="4457050" y="5054740"/>
              <a:ext cx="1165900" cy="11659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 name="Rectangle 16"/>
          <p:cNvSpPr/>
          <p:nvPr/>
        </p:nvSpPr>
        <p:spPr bwMode="auto">
          <a:xfrm>
            <a:off x="178840" y="5318280"/>
            <a:ext cx="3585600" cy="1488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24" name="ZoneTexte 10"/>
          <p:cNvSpPr/>
          <p:nvPr/>
        </p:nvSpPr>
        <p:spPr bwMode="auto">
          <a:xfrm>
            <a:off x="1678683" y="773100"/>
            <a:ext cx="9809121" cy="367878"/>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nSpc>
                <a:spcPct val="100000"/>
              </a:lnSpc>
              <a:buNone/>
              <a:defRPr/>
            </a:pPr>
            <a:r>
              <a:rPr lang="fr-FR" b="0" strike="noStrike" spc="-1">
                <a:solidFill>
                  <a:srgbClr val="000000"/>
                </a:solidFill>
                <a:latin typeface="Century Gothic"/>
              </a:rPr>
              <a:t>Près de 55% de la population humaine mondiale habite en ville (contre 10% en 1900)</a:t>
            </a:r>
            <a:endParaRPr lang="fr-FR" b="0" strike="noStrike" spc="-1">
              <a:latin typeface="Arial"/>
            </a:endParaRPr>
          </a:p>
        </p:txBody>
      </p:sp>
      <p:pic>
        <p:nvPicPr>
          <p:cNvPr id="225" name="Image 9"/>
          <p:cNvPicPr/>
          <p:nvPr/>
        </p:nvPicPr>
        <p:blipFill>
          <a:blip r:embed="rId3"/>
          <a:srcRect l="10245" r="2308" b="13034"/>
          <a:stretch/>
        </p:blipFill>
        <p:spPr bwMode="auto">
          <a:xfrm>
            <a:off x="1020960" y="1607400"/>
            <a:ext cx="10706400" cy="4959000"/>
          </a:xfrm>
          <a:prstGeom prst="rect">
            <a:avLst/>
          </a:prstGeom>
          <a:ln w="0">
            <a:noFill/>
          </a:ln>
        </p:spPr>
      </p:pic>
      <p:pic>
        <p:nvPicPr>
          <p:cNvPr id="226" name="Image 12"/>
          <p:cNvPicPr/>
          <p:nvPr/>
        </p:nvPicPr>
        <p:blipFill>
          <a:blip r:embed="rId3"/>
          <a:srcRect l="6192" t="67458" r="73096" b="18057"/>
          <a:stretch/>
        </p:blipFill>
        <p:spPr bwMode="auto">
          <a:xfrm>
            <a:off x="178840" y="5638680"/>
            <a:ext cx="3585600" cy="1167840"/>
          </a:xfrm>
          <a:prstGeom prst="rect">
            <a:avLst/>
          </a:prstGeom>
          <a:ln w="0">
            <a:noFill/>
          </a:ln>
        </p:spPr>
      </p:pic>
      <p:sp>
        <p:nvSpPr>
          <p:cNvPr id="227" name="ZoneTexte 4"/>
          <p:cNvSpPr/>
          <p:nvPr/>
        </p:nvSpPr>
        <p:spPr bwMode="auto">
          <a:xfrm>
            <a:off x="8350200" y="6286680"/>
            <a:ext cx="3670920" cy="2721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200" b="0" i="1" strike="noStrike" spc="-1">
                <a:solidFill>
                  <a:srgbClr val="000000"/>
                </a:solidFill>
                <a:latin typeface="Century Gothic"/>
              </a:rPr>
              <a:t>Source: World urbanization prospect (2018)</a:t>
            </a:r>
            <a:endParaRPr lang="fr-FR" sz="1200" b="0" strike="noStrike" spc="-1">
              <a:latin typeface="Arial"/>
            </a:endParaRPr>
          </a:p>
        </p:txBody>
      </p:sp>
      <p:sp>
        <p:nvSpPr>
          <p:cNvPr id="228" name="ZoneTexte 5"/>
          <p:cNvSpPr/>
          <p:nvPr/>
        </p:nvSpPr>
        <p:spPr bwMode="auto">
          <a:xfrm>
            <a:off x="289720" y="5838840"/>
            <a:ext cx="900360" cy="180719"/>
          </a:xfrm>
          <a:prstGeom prst="rect">
            <a:avLst/>
          </a:prstGeom>
          <a:noFill/>
          <a:ln w="38100">
            <a:solidFill>
              <a:srgbClr val="FF0000"/>
            </a:solidFill>
            <a:round/>
          </a:ln>
        </p:spPr>
        <p:style>
          <a:lnRef idx="0">
            <a:srgbClr val="000000"/>
          </a:lnRef>
          <a:fillRef idx="0">
            <a:srgbClr val="000000"/>
          </a:fillRef>
          <a:effectRef idx="0">
            <a:srgbClr val="000000"/>
          </a:effectRef>
          <a:fontRef idx="minor"/>
        </p:style>
      </p:sp>
      <p:sp>
        <p:nvSpPr>
          <p:cNvPr id="229" name="ZoneTexte 6"/>
          <p:cNvSpPr/>
          <p:nvPr/>
        </p:nvSpPr>
        <p:spPr bwMode="auto">
          <a:xfrm>
            <a:off x="185970" y="5428440"/>
            <a:ext cx="1845720" cy="398655"/>
          </a:xfrm>
          <a:prstGeom prst="rect">
            <a:avLst/>
          </a:prstGeom>
          <a:solidFill>
            <a:schemeClr val="bg1"/>
          </a:solid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200" b="0" i="1" strike="noStrike" spc="-1">
                <a:solidFill>
                  <a:srgbClr val="000000"/>
                </a:solidFill>
                <a:latin typeface="Century Gothic"/>
              </a:rPr>
              <a:t>Taux d’urbanisation</a:t>
            </a:r>
            <a:endParaRPr/>
          </a:p>
          <a:p>
            <a:pPr algn="ctr">
              <a:lnSpc>
                <a:spcPct val="100000"/>
              </a:lnSpc>
              <a:buNone/>
              <a:defRPr/>
            </a:pPr>
            <a:endParaRPr lang="fr-FR" sz="800" b="0" strike="noStrike" spc="-1">
              <a:latin typeface="Arial"/>
            </a:endParaRPr>
          </a:p>
        </p:txBody>
      </p:sp>
      <p:sp>
        <p:nvSpPr>
          <p:cNvPr id="230" name="ZoneTexte 13"/>
          <p:cNvSpPr/>
          <p:nvPr/>
        </p:nvSpPr>
        <p:spPr bwMode="auto">
          <a:xfrm>
            <a:off x="2142570" y="5428440"/>
            <a:ext cx="1487310" cy="460211"/>
          </a:xfrm>
          <a:prstGeom prst="rect">
            <a:avLst/>
          </a:prstGeom>
          <a:solidFill>
            <a:schemeClr val="bg1"/>
          </a:solid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200" b="0" i="1" strike="noStrike" spc="-1">
                <a:solidFill>
                  <a:srgbClr val="000000"/>
                </a:solidFill>
                <a:latin typeface="Century Gothic"/>
              </a:rPr>
              <a:t>Taille des villes </a:t>
            </a:r>
            <a:endParaRPr lang="fr-FR" sz="1200" b="0" strike="noStrike" spc="-1">
              <a:latin typeface="Arial"/>
            </a:endParaRPr>
          </a:p>
          <a:p>
            <a:pPr algn="ctr">
              <a:lnSpc>
                <a:spcPct val="100000"/>
              </a:lnSpc>
              <a:buNone/>
              <a:defRPr/>
            </a:pPr>
            <a:r>
              <a:rPr lang="fr-FR" sz="1200" b="0" i="1" strike="noStrike" spc="-1">
                <a:solidFill>
                  <a:srgbClr val="000000"/>
                </a:solidFill>
                <a:latin typeface="Century Gothic"/>
              </a:rPr>
              <a:t>(nb hab.)</a:t>
            </a:r>
            <a:endParaRPr lang="fr-FR" sz="1200" b="0" strike="noStrike" spc="-1">
              <a:latin typeface="Arial"/>
            </a:endParaRPr>
          </a:p>
        </p:txBody>
      </p:sp>
      <p:pic>
        <p:nvPicPr>
          <p:cNvPr id="231" name="Image 3"/>
          <p:cNvPicPr/>
          <p:nvPr/>
        </p:nvPicPr>
        <p:blipFill>
          <a:blip r:embed="rId4"/>
          <a:stretch/>
        </p:blipFill>
        <p:spPr bwMode="auto">
          <a:xfrm>
            <a:off x="329040" y="1725840"/>
            <a:ext cx="1671120" cy="1173960"/>
          </a:xfrm>
          <a:prstGeom prst="rect">
            <a:avLst/>
          </a:prstGeom>
          <a:ln w="0">
            <a:noFill/>
          </a:ln>
        </p:spPr>
      </p:pic>
      <p:pic>
        <p:nvPicPr>
          <p:cNvPr id="232" name="Image 7"/>
          <p:cNvPicPr/>
          <p:nvPr/>
        </p:nvPicPr>
        <p:blipFill>
          <a:blip r:embed="rId5"/>
          <a:stretch/>
        </p:blipFill>
        <p:spPr bwMode="auto">
          <a:xfrm>
            <a:off x="576720" y="4025880"/>
            <a:ext cx="1825560" cy="1037879"/>
          </a:xfrm>
          <a:prstGeom prst="rect">
            <a:avLst/>
          </a:prstGeom>
          <a:ln w="0">
            <a:noFill/>
          </a:ln>
        </p:spPr>
      </p:pic>
      <p:pic>
        <p:nvPicPr>
          <p:cNvPr id="233" name="Image 11"/>
          <p:cNvPicPr/>
          <p:nvPr/>
        </p:nvPicPr>
        <p:blipFill>
          <a:blip r:embed="rId6"/>
          <a:stretch/>
        </p:blipFill>
        <p:spPr bwMode="auto">
          <a:xfrm>
            <a:off x="9709920" y="1899720"/>
            <a:ext cx="2311200" cy="1067400"/>
          </a:xfrm>
          <a:prstGeom prst="rect">
            <a:avLst/>
          </a:prstGeom>
          <a:ln w="0">
            <a:noFill/>
          </a:ln>
        </p:spPr>
      </p:pic>
      <p:sp>
        <p:nvSpPr>
          <p:cNvPr id="3" name="PlaceHolder 2"/>
          <p:cNvSpPr>
            <a:spLocks noGrp="1"/>
          </p:cNvSpPr>
          <p:nvPr>
            <p:ph type="sldNum" idx="6"/>
          </p:nvPr>
        </p:nvSpPr>
        <p:spPr bwMode="auto"/>
        <p:txBody>
          <a:bodyPr/>
          <a:lstStyle/>
          <a:p>
            <a:pPr>
              <a:defRPr/>
            </a:pPr>
            <a:fld id="{8C8530A6-EDE2-46F1-BC68-88DBC558AD1D}" type="slidenum">
              <a:rPr/>
              <a:t>2</a:t>
            </a:fld>
            <a:endParaRPr/>
          </a:p>
        </p:txBody>
      </p:sp>
      <p:sp>
        <p:nvSpPr>
          <p:cNvPr id="15" name="PlaceHolder 1"/>
          <p:cNvSpPr txBox="1"/>
          <p:nvPr/>
        </p:nvSpPr>
        <p:spPr bwMode="auto">
          <a:xfrm>
            <a:off x="0" y="75600"/>
            <a:ext cx="12192000" cy="519480"/>
          </a:xfrm>
          <a:prstGeom prst="rect">
            <a:avLst/>
          </a:prstGeom>
          <a:noFill/>
          <a:ln w="0">
            <a:noFill/>
          </a:ln>
        </p:spPr>
        <p:txBody>
          <a:bodyPr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r>
              <a:rPr lang="fr-FR" sz="2800" b="1" spc="-1" dirty="0">
                <a:solidFill>
                  <a:srgbClr val="262626"/>
                </a:solidFill>
                <a:latin typeface="Century Gothic"/>
              </a:rPr>
              <a:t>Une urbanisation rapide</a:t>
            </a:r>
            <a:endParaRPr lang="en-US" sz="2800" spc="-1" dirty="0">
              <a:solidFill>
                <a:srgbClr val="000000"/>
              </a:solidFill>
              <a:latin typeface="Century Gothic"/>
            </a:endParaRPr>
          </a:p>
        </p:txBody>
      </p:sp>
      <p:sp>
        <p:nvSpPr>
          <p:cNvPr id="16"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36" name="Groupe 8"/>
          <p:cNvGrpSpPr/>
          <p:nvPr/>
        </p:nvGrpSpPr>
        <p:grpSpPr bwMode="auto">
          <a:xfrm>
            <a:off x="1565533" y="1117740"/>
            <a:ext cx="10290132" cy="5410080"/>
            <a:chOff x="1365840" y="1180800"/>
            <a:chExt cx="10290132" cy="5410080"/>
          </a:xfrm>
        </p:grpSpPr>
        <p:pic>
          <p:nvPicPr>
            <p:cNvPr id="237" name="Picture 2" descr="Hors série Carnet d'actualité / 6 schémas pour comprendre le volet  urbanisme de la loi Climat &amp; résilience – AGURAM"/>
            <p:cNvPicPr/>
            <p:nvPr/>
          </p:nvPicPr>
          <p:blipFill>
            <a:blip r:embed="rId3"/>
            <a:stretch/>
          </p:blipFill>
          <p:spPr bwMode="auto">
            <a:xfrm>
              <a:off x="1365840" y="1180800"/>
              <a:ext cx="5547960" cy="5410080"/>
            </a:xfrm>
            <a:prstGeom prst="rect">
              <a:avLst/>
            </a:prstGeom>
            <a:ln w="0">
              <a:noFill/>
            </a:ln>
          </p:spPr>
        </p:pic>
        <p:sp>
          <p:nvSpPr>
            <p:cNvPr id="238" name="Rectangle 3"/>
            <p:cNvSpPr/>
            <p:nvPr/>
          </p:nvSpPr>
          <p:spPr bwMode="auto">
            <a:xfrm>
              <a:off x="7076338" y="3338568"/>
              <a:ext cx="4579634" cy="1075764"/>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just">
                <a:lnSpc>
                  <a:spcPct val="100000"/>
                </a:lnSpc>
                <a:buNone/>
                <a:defRPr/>
              </a:pPr>
              <a:r>
                <a:rPr lang="fr-FR" sz="1600" b="0" strike="noStrike" spc="-1">
                  <a:solidFill>
                    <a:srgbClr val="000000"/>
                  </a:solidFill>
                  <a:latin typeface="Century Gothic"/>
                </a:rPr>
                <a:t>L’atteinte de l’objectif de Zéro artificialisation nette (ZAN) d’ici 2050 nécessite de revoir entièrement les modèles d’aménagement actuels.</a:t>
              </a:r>
              <a:endParaRPr lang="fr-FR" sz="1600" b="0" strike="noStrike" spc="-1">
                <a:latin typeface="Century Gothic"/>
              </a:endParaRPr>
            </a:p>
          </p:txBody>
        </p:sp>
        <p:sp>
          <p:nvSpPr>
            <p:cNvPr id="239" name="ZoneTexte 6"/>
            <p:cNvSpPr/>
            <p:nvPr/>
          </p:nvSpPr>
          <p:spPr bwMode="auto">
            <a:xfrm>
              <a:off x="5478480" y="6204960"/>
              <a:ext cx="1944360" cy="2721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200" b="0" strike="noStrike" spc="-1">
                  <a:solidFill>
                    <a:srgbClr val="000000"/>
                  </a:solidFill>
                  <a:latin typeface="Brill"/>
                  <a:ea typeface="Brill"/>
                </a:rPr>
                <a:t>Source : INSEE</a:t>
              </a:r>
              <a:endParaRPr lang="fr-FR" sz="1200" b="0" strike="noStrike" spc="-1">
                <a:latin typeface="Arial"/>
              </a:endParaRPr>
            </a:p>
          </p:txBody>
        </p:sp>
        <p:sp>
          <p:nvSpPr>
            <p:cNvPr id="240" name="Rectangle 4"/>
            <p:cNvSpPr/>
            <p:nvPr/>
          </p:nvSpPr>
          <p:spPr bwMode="auto">
            <a:xfrm>
              <a:off x="2636640" y="1991160"/>
              <a:ext cx="2633040" cy="272160"/>
            </a:xfrm>
            <a:prstGeom prst="rect">
              <a:avLst/>
            </a:prstGeom>
            <a:noFill/>
            <a:ln w="0">
              <a:noFill/>
            </a:ln>
          </p:spPr>
          <p:style>
            <a:lnRef idx="0">
              <a:srgbClr val="000000"/>
            </a:lnRef>
            <a:fillRef idx="0">
              <a:srgbClr val="000000"/>
            </a:fillRef>
            <a:effectRef idx="0">
              <a:srgbClr val="000000"/>
            </a:effectRef>
            <a:fontRef idx="minor"/>
          </p:style>
          <p:txBody>
            <a:bodyPr wrap="none" lIns="90000" tIns="45000" rIns="90000" bIns="45000" anchor="t">
              <a:spAutoFit/>
            </a:bodyPr>
            <a:lstStyle/>
            <a:p>
              <a:pPr>
                <a:lnSpc>
                  <a:spcPct val="100000"/>
                </a:lnSpc>
                <a:buNone/>
                <a:defRPr/>
              </a:pPr>
              <a:r>
                <a:rPr lang="fr-FR" sz="1200" b="0" strike="noStrike" spc="-1">
                  <a:solidFill>
                    <a:srgbClr val="4A5E81"/>
                  </a:solidFill>
                  <a:latin typeface="robotoslab"/>
                </a:rPr>
                <a:t>(LOI n° 2021-1104 du 22 août 2021)</a:t>
              </a:r>
              <a:endParaRPr lang="fr-FR" sz="1200" b="0" strike="noStrike" spc="-1">
                <a:latin typeface="Arial"/>
              </a:endParaRPr>
            </a:p>
          </p:txBody>
        </p:sp>
      </p:grpSp>
      <p:sp>
        <p:nvSpPr>
          <p:cNvPr id="241" name="PlaceHolder 1"/>
          <p:cNvSpPr>
            <a:spLocks noGrp="1"/>
          </p:cNvSpPr>
          <p:nvPr>
            <p:ph type="sldNum" idx="14"/>
          </p:nvPr>
        </p:nvSpPr>
        <p:spPr bwMode="auto">
          <a:xfrm>
            <a:off x="531720" y="787680"/>
            <a:ext cx="779400" cy="364680"/>
          </a:xfrm>
          <a:prstGeom prst="rect">
            <a:avLst/>
          </a:prstGeom>
          <a:noFill/>
          <a:ln w="0">
            <a:noFill/>
          </a:ln>
        </p:spPr>
        <p:txBody>
          <a:bodyPr anchor="ctr">
            <a:noAutofit/>
          </a:bodyPr>
          <a:lstStyle>
            <a:lvl1pPr algn="r">
              <a:lnSpc>
                <a:spcPct val="100000"/>
              </a:lnSpc>
              <a:buNone/>
              <a:defRPr lang="fr-FR" sz="2000" b="0" strike="noStrike" spc="-1">
                <a:solidFill>
                  <a:srgbClr val="FEFFFF"/>
                </a:solidFill>
                <a:latin typeface="Century Gothic"/>
              </a:defRPr>
            </a:lvl1pPr>
          </a:lstStyle>
          <a:p>
            <a:pPr algn="r">
              <a:lnSpc>
                <a:spcPct val="100000"/>
              </a:lnSpc>
              <a:buNone/>
              <a:defRPr/>
            </a:pPr>
            <a:r>
              <a:rPr lang="fr-FR" sz="2000" b="0" strike="noStrike" spc="-1">
                <a:solidFill>
                  <a:srgbClr val="FEFFFF"/>
                </a:solidFill>
                <a:latin typeface="Century Gothic"/>
              </a:rPr>
              <a:t>3</a:t>
            </a:r>
            <a:endParaRPr lang="fr-FR" sz="2000" b="0" strike="noStrike" spc="-1">
              <a:latin typeface="Times New Roman"/>
            </a:endParaRPr>
          </a:p>
        </p:txBody>
      </p:sp>
      <p:sp>
        <p:nvSpPr>
          <p:cNvPr id="10"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
        <p:nvSpPr>
          <p:cNvPr id="11" name="ZoneTexte 10">
            <a:extLst>
              <a:ext uri="{FF2B5EF4-FFF2-40B4-BE49-F238E27FC236}">
                <a16:creationId xmlns:a16="http://schemas.microsoft.com/office/drawing/2014/main" id="{71A92BE6-BF29-48A9-957C-25361F5CC765}"/>
              </a:ext>
            </a:extLst>
          </p:cNvPr>
          <p:cNvSpPr txBox="1"/>
          <p:nvPr/>
        </p:nvSpPr>
        <p:spPr>
          <a:xfrm>
            <a:off x="-240704" y="70931"/>
            <a:ext cx="13105456" cy="461665"/>
          </a:xfrm>
          <a:prstGeom prst="rect">
            <a:avLst/>
          </a:prstGeom>
          <a:noFill/>
        </p:spPr>
        <p:txBody>
          <a:bodyPr wrap="square">
            <a:spAutoFit/>
          </a:bodyPr>
          <a:lstStyle/>
          <a:p>
            <a:pPr algn="ctr">
              <a:lnSpc>
                <a:spcPct val="100000"/>
              </a:lnSpc>
              <a:buNone/>
              <a:defRPr/>
            </a:pPr>
            <a:r>
              <a:rPr lang="fr-FR" sz="2400" b="1" strike="noStrike" spc="-1" dirty="0">
                <a:solidFill>
                  <a:srgbClr val="000000"/>
                </a:solidFill>
                <a:latin typeface="Century Gothic"/>
                <a:ea typeface="Brill"/>
              </a:rPr>
              <a:t>En France, entre 20 000 et 30 000 hectares sont artificialisés chaque année </a:t>
            </a:r>
            <a:endParaRPr lang="fr-FR" sz="2400" b="0" strike="noStrike" spc="-1" dirty="0">
              <a:latin typeface="Century Gothic"/>
            </a:endParaRPr>
          </a:p>
        </p:txBody>
      </p:sp>
      <p:sp>
        <p:nvSpPr>
          <p:cNvPr id="15" name="ZoneTexte 14">
            <a:extLst>
              <a:ext uri="{FF2B5EF4-FFF2-40B4-BE49-F238E27FC236}">
                <a16:creationId xmlns:a16="http://schemas.microsoft.com/office/drawing/2014/main" id="{6FA8D5EE-CCDD-4CDD-B0AA-6BFD515BA57B}"/>
              </a:ext>
            </a:extLst>
          </p:cNvPr>
          <p:cNvSpPr txBox="1"/>
          <p:nvPr/>
        </p:nvSpPr>
        <p:spPr>
          <a:xfrm>
            <a:off x="5879976" y="505590"/>
            <a:ext cx="6554514" cy="923330"/>
          </a:xfrm>
          <a:prstGeom prst="rect">
            <a:avLst/>
          </a:prstGeom>
          <a:noFill/>
        </p:spPr>
        <p:txBody>
          <a:bodyPr wrap="square">
            <a:spAutoFit/>
          </a:bodyPr>
          <a:lstStyle/>
          <a:p>
            <a:pPr algn="ctr">
              <a:lnSpc>
                <a:spcPct val="100000"/>
              </a:lnSpc>
              <a:buNone/>
              <a:defRPr/>
            </a:pPr>
            <a:r>
              <a:rPr lang="fr-FR" sz="1800" b="1" strike="noStrike" spc="-1" dirty="0">
                <a:solidFill>
                  <a:srgbClr val="000000"/>
                </a:solidFill>
                <a:latin typeface="Century Gothic"/>
                <a:ea typeface="Brill"/>
              </a:rPr>
              <a:t>Cette artificialisation augmente presque 4 fois plus vite que la population. </a:t>
            </a:r>
            <a:endParaRPr lang="fr-FR" sz="1800" b="0" strike="noStrike" spc="-1" dirty="0">
              <a:latin typeface="Century Gothic"/>
            </a:endParaRPr>
          </a:p>
          <a:p>
            <a:pPr algn="ctr">
              <a:lnSpc>
                <a:spcPct val="100000"/>
              </a:lnSpc>
              <a:buNone/>
              <a:defRPr/>
            </a:pPr>
            <a:r>
              <a:rPr lang="fr-FR" sz="1800" b="1" strike="noStrike" spc="-1" dirty="0">
                <a:solidFill>
                  <a:srgbClr val="000000"/>
                </a:solidFill>
                <a:latin typeface="Century Gothic"/>
                <a:ea typeface="Brill"/>
              </a:rPr>
              <a:t>(source: ministère de la transition écologique)</a:t>
            </a:r>
            <a:endParaRPr lang="fr-FR" sz="1800" b="0" strike="noStrike" spc="-1" dirty="0">
              <a:latin typeface="Century Gothic"/>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43" name="Image 7"/>
          <p:cNvPicPr/>
          <p:nvPr/>
        </p:nvPicPr>
        <p:blipFill>
          <a:blip r:embed="rId3"/>
          <a:stretch/>
        </p:blipFill>
        <p:spPr bwMode="auto">
          <a:xfrm>
            <a:off x="2302560" y="862920"/>
            <a:ext cx="7959240" cy="5613480"/>
          </a:xfrm>
          <a:prstGeom prst="rect">
            <a:avLst/>
          </a:prstGeom>
          <a:ln w="0">
            <a:noFill/>
          </a:ln>
        </p:spPr>
      </p:pic>
      <p:sp>
        <p:nvSpPr>
          <p:cNvPr id="244" name="Rectangle 8"/>
          <p:cNvSpPr/>
          <p:nvPr/>
        </p:nvSpPr>
        <p:spPr bwMode="auto">
          <a:xfrm>
            <a:off x="4746600" y="6199560"/>
            <a:ext cx="2378519" cy="302760"/>
          </a:xfrm>
          <a:prstGeom prst="rect">
            <a:avLst/>
          </a:prstGeom>
          <a:noFill/>
          <a:ln w="0">
            <a:noFill/>
          </a:ln>
        </p:spPr>
        <p:style>
          <a:lnRef idx="0">
            <a:srgbClr val="000000"/>
          </a:lnRef>
          <a:fillRef idx="0">
            <a:srgbClr val="000000"/>
          </a:fillRef>
          <a:effectRef idx="0">
            <a:srgbClr val="000000"/>
          </a:effectRef>
          <a:fontRef idx="minor"/>
        </p:style>
        <p:txBody>
          <a:bodyPr wrap="none" lIns="90000" tIns="45000" rIns="90000" bIns="45000" anchor="t">
            <a:spAutoFit/>
          </a:bodyPr>
          <a:lstStyle/>
          <a:p>
            <a:pPr>
              <a:lnSpc>
                <a:spcPct val="100000"/>
              </a:lnSpc>
              <a:buNone/>
              <a:defRPr/>
            </a:pPr>
            <a:r>
              <a:rPr lang="en-US" sz="1400" b="0" strike="noStrike" spc="-1">
                <a:solidFill>
                  <a:srgbClr val="000000"/>
                </a:solidFill>
                <a:latin typeface="Century Gothic"/>
              </a:rPr>
              <a:t>© 2015 by John Wiley Sons</a:t>
            </a:r>
            <a:endParaRPr lang="fr-FR" sz="1400" b="0" strike="noStrike" spc="-1">
              <a:latin typeface="Arial"/>
            </a:endParaRPr>
          </a:p>
        </p:txBody>
      </p:sp>
      <p:sp>
        <p:nvSpPr>
          <p:cNvPr id="245" name="PlaceHolder 1"/>
          <p:cNvSpPr>
            <a:spLocks noGrp="1"/>
          </p:cNvSpPr>
          <p:nvPr>
            <p:ph type="title"/>
          </p:nvPr>
        </p:nvSpPr>
        <p:spPr bwMode="auto">
          <a:xfrm>
            <a:off x="0" y="75600"/>
            <a:ext cx="12192000" cy="519480"/>
          </a:xfrm>
          <a:prstGeom prst="rect">
            <a:avLst/>
          </a:prstGeom>
          <a:noFill/>
          <a:ln w="0">
            <a:noFill/>
          </a:ln>
        </p:spPr>
        <p:txBody>
          <a:bodyPr anchor="t">
            <a:noAutofit/>
          </a:bodyPr>
          <a:lstStyle/>
          <a:p>
            <a:pPr algn="ctr">
              <a:lnSpc>
                <a:spcPct val="100000"/>
              </a:lnSpc>
              <a:buNone/>
              <a:defRPr/>
            </a:pPr>
            <a:r>
              <a:rPr lang="fr-FR" sz="2800" b="1" strike="noStrike" spc="-1">
                <a:solidFill>
                  <a:srgbClr val="262626"/>
                </a:solidFill>
                <a:latin typeface="Century Gothic"/>
              </a:rPr>
              <a:t>Milieu urbain : Une transformation profonde</a:t>
            </a:r>
            <a:endParaRPr lang="en-US" sz="2800" b="0" strike="noStrike" spc="-1">
              <a:solidFill>
                <a:srgbClr val="000000"/>
              </a:solidFill>
              <a:latin typeface="Century Gothic"/>
            </a:endParaRPr>
          </a:p>
        </p:txBody>
      </p:sp>
      <p:sp>
        <p:nvSpPr>
          <p:cNvPr id="246" name="ZoneTexte 10"/>
          <p:cNvSpPr/>
          <p:nvPr/>
        </p:nvSpPr>
        <p:spPr bwMode="auto">
          <a:xfrm>
            <a:off x="7966440" y="1205640"/>
            <a:ext cx="2594160" cy="335520"/>
          </a:xfrm>
          <a:prstGeom prst="roundRect">
            <a:avLst>
              <a:gd name="adj" fmla="val 16667"/>
            </a:avLst>
          </a:prstGeom>
          <a:solidFill>
            <a:srgbClr val="F3FCFB"/>
          </a:solidFill>
          <a:ln w="0">
            <a:solidFill>
              <a:srgbClr val="222A35"/>
            </a:solid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1400" b="0" strike="noStrike" spc="-1">
                <a:solidFill>
                  <a:srgbClr val="000000"/>
                </a:solidFill>
                <a:latin typeface="Century Gothic"/>
              </a:rPr>
              <a:t>DUREE D’ECLAIREMENT</a:t>
            </a:r>
            <a:endParaRPr lang="fr-FR" sz="1400" b="0" strike="noStrike" spc="-1">
              <a:latin typeface="Arial"/>
            </a:endParaRPr>
          </a:p>
        </p:txBody>
      </p:sp>
      <p:sp>
        <p:nvSpPr>
          <p:cNvPr id="247" name="ZoneTexte 15"/>
          <p:cNvSpPr/>
          <p:nvPr/>
        </p:nvSpPr>
        <p:spPr bwMode="auto">
          <a:xfrm>
            <a:off x="8744760" y="2975400"/>
            <a:ext cx="2039040" cy="335520"/>
          </a:xfrm>
          <a:prstGeom prst="roundRect">
            <a:avLst>
              <a:gd name="adj" fmla="val 16667"/>
            </a:avLst>
          </a:prstGeom>
          <a:solidFill>
            <a:srgbClr val="F3FCFB"/>
          </a:solidFill>
          <a:ln w="0">
            <a:solidFill>
              <a:srgbClr val="222A35"/>
            </a:solid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1400" b="0" strike="noStrike" spc="-1">
                <a:solidFill>
                  <a:srgbClr val="000000"/>
                </a:solidFill>
                <a:latin typeface="Century Gothic"/>
              </a:rPr>
              <a:t>DENSITE HUMAINE</a:t>
            </a:r>
            <a:endParaRPr lang="fr-FR" sz="1400" b="0" strike="noStrike" spc="-1">
              <a:latin typeface="Arial"/>
            </a:endParaRPr>
          </a:p>
        </p:txBody>
      </p:sp>
      <p:sp>
        <p:nvSpPr>
          <p:cNvPr id="248" name="ZoneTexte 16"/>
          <p:cNvSpPr/>
          <p:nvPr/>
        </p:nvSpPr>
        <p:spPr bwMode="auto">
          <a:xfrm>
            <a:off x="1204200" y="6215760"/>
            <a:ext cx="3399480" cy="335520"/>
          </a:xfrm>
          <a:prstGeom prst="roundRect">
            <a:avLst>
              <a:gd name="adj" fmla="val 16667"/>
            </a:avLst>
          </a:prstGeom>
          <a:solidFill>
            <a:srgbClr val="F3FCFB"/>
          </a:solidFill>
          <a:ln w="0">
            <a:solidFill>
              <a:srgbClr val="222A35"/>
            </a:solid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1400" b="0" strike="noStrike" spc="-1">
                <a:solidFill>
                  <a:srgbClr val="000000"/>
                </a:solidFill>
                <a:latin typeface="Century Gothic"/>
              </a:rPr>
              <a:t>NOURRITURE ANTHROPIQUE</a:t>
            </a:r>
            <a:endParaRPr lang="fr-FR" sz="1400" b="0" strike="noStrike" spc="-1">
              <a:latin typeface="Arial"/>
            </a:endParaRPr>
          </a:p>
        </p:txBody>
      </p:sp>
      <p:sp>
        <p:nvSpPr>
          <p:cNvPr id="249" name="ZoneTexte 20"/>
          <p:cNvSpPr/>
          <p:nvPr/>
        </p:nvSpPr>
        <p:spPr bwMode="auto">
          <a:xfrm>
            <a:off x="751680" y="2459880"/>
            <a:ext cx="2058120" cy="335520"/>
          </a:xfrm>
          <a:prstGeom prst="roundRect">
            <a:avLst>
              <a:gd name="adj" fmla="val 16667"/>
            </a:avLst>
          </a:prstGeom>
          <a:solidFill>
            <a:srgbClr val="F3FCFB"/>
          </a:solidFill>
          <a:ln w="0">
            <a:solidFill>
              <a:srgbClr val="222A35"/>
            </a:solid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1400" b="0" strike="noStrike" spc="-1">
                <a:solidFill>
                  <a:srgbClr val="000000"/>
                </a:solidFill>
                <a:latin typeface="Century Gothic"/>
              </a:rPr>
              <a:t>VOLUME SONORE</a:t>
            </a:r>
            <a:endParaRPr lang="fr-FR" sz="1400" b="0" strike="noStrike" spc="-1">
              <a:latin typeface="Arial"/>
            </a:endParaRPr>
          </a:p>
        </p:txBody>
      </p:sp>
      <p:sp>
        <p:nvSpPr>
          <p:cNvPr id="250" name="ZoneTexte 21"/>
          <p:cNvSpPr/>
          <p:nvPr/>
        </p:nvSpPr>
        <p:spPr bwMode="auto">
          <a:xfrm>
            <a:off x="430560" y="3747960"/>
            <a:ext cx="2058120" cy="807840"/>
          </a:xfrm>
          <a:prstGeom prst="roundRect">
            <a:avLst>
              <a:gd name="adj" fmla="val 16667"/>
            </a:avLst>
          </a:prstGeom>
          <a:solidFill>
            <a:srgbClr val="F3FCFB"/>
          </a:solidFill>
          <a:ln w="0">
            <a:solidFill>
              <a:srgbClr val="222A35"/>
            </a:solid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1400" b="0" strike="noStrike" spc="-1">
                <a:solidFill>
                  <a:srgbClr val="000000"/>
                </a:solidFill>
                <a:latin typeface="Century Gothic"/>
              </a:rPr>
              <a:t>RELARGUAGE DE  POLLUANTS CHIMIQUES</a:t>
            </a:r>
            <a:endParaRPr lang="fr-FR" sz="1400" b="0" strike="noStrike" spc="-1">
              <a:latin typeface="Arial"/>
            </a:endParaRPr>
          </a:p>
        </p:txBody>
      </p:sp>
      <p:sp>
        <p:nvSpPr>
          <p:cNvPr id="251" name="ZoneTexte 25"/>
          <p:cNvSpPr/>
          <p:nvPr/>
        </p:nvSpPr>
        <p:spPr bwMode="auto">
          <a:xfrm>
            <a:off x="8702640" y="6199560"/>
            <a:ext cx="3336120" cy="335520"/>
          </a:xfrm>
          <a:prstGeom prst="roundRect">
            <a:avLst>
              <a:gd name="adj" fmla="val 16667"/>
            </a:avLst>
          </a:prstGeom>
          <a:solidFill>
            <a:srgbClr val="F3FCFB"/>
          </a:solidFill>
          <a:ln w="0">
            <a:solidFill>
              <a:srgbClr val="222A35"/>
            </a:solid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1400" b="0" strike="noStrike" spc="-1">
                <a:solidFill>
                  <a:srgbClr val="000000"/>
                </a:solidFill>
                <a:latin typeface="Century Gothic"/>
              </a:rPr>
              <a:t>RELATIONS INTER-SPECIFIQUES</a:t>
            </a:r>
            <a:endParaRPr lang="fr-FR" sz="1400" b="0" strike="noStrike" spc="-1">
              <a:latin typeface="Arial"/>
            </a:endParaRPr>
          </a:p>
        </p:txBody>
      </p:sp>
      <p:sp>
        <p:nvSpPr>
          <p:cNvPr id="252" name="ZoneTexte 17"/>
          <p:cNvSpPr/>
          <p:nvPr/>
        </p:nvSpPr>
        <p:spPr bwMode="auto">
          <a:xfrm>
            <a:off x="2627280" y="4169160"/>
            <a:ext cx="716400" cy="3027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400" b="0" strike="noStrike" spc="-1">
                <a:solidFill>
                  <a:srgbClr val="C00000"/>
                </a:solidFill>
                <a:latin typeface="Century Gothic"/>
              </a:rPr>
              <a:t>ETM</a:t>
            </a:r>
            <a:endParaRPr lang="fr-FR" sz="1400" b="0" strike="noStrike" spc="-1">
              <a:latin typeface="Arial"/>
            </a:endParaRPr>
          </a:p>
        </p:txBody>
      </p:sp>
      <p:sp>
        <p:nvSpPr>
          <p:cNvPr id="253" name="ZoneTexte 18"/>
          <p:cNvSpPr/>
          <p:nvPr/>
        </p:nvSpPr>
        <p:spPr bwMode="auto">
          <a:xfrm>
            <a:off x="2983680" y="4703400"/>
            <a:ext cx="716400" cy="3027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400" b="0" strike="noStrike" spc="-1">
                <a:solidFill>
                  <a:srgbClr val="C00000"/>
                </a:solidFill>
                <a:latin typeface="Century Gothic"/>
              </a:rPr>
              <a:t>HAP</a:t>
            </a:r>
            <a:endParaRPr lang="fr-FR" sz="1400" b="0" strike="noStrike" spc="-1">
              <a:latin typeface="Arial"/>
            </a:endParaRPr>
          </a:p>
        </p:txBody>
      </p:sp>
      <p:sp>
        <p:nvSpPr>
          <p:cNvPr id="254" name="ZoneTexte 19"/>
          <p:cNvSpPr/>
          <p:nvPr/>
        </p:nvSpPr>
        <p:spPr bwMode="auto">
          <a:xfrm>
            <a:off x="3092400" y="4416840"/>
            <a:ext cx="716400" cy="3027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400" b="0" strike="noStrike" spc="-1">
                <a:solidFill>
                  <a:srgbClr val="C00000"/>
                </a:solidFill>
                <a:latin typeface="Century Gothic"/>
              </a:rPr>
              <a:t>PCB</a:t>
            </a:r>
            <a:endParaRPr lang="fr-FR" sz="1400" b="0" strike="noStrike" spc="-1">
              <a:latin typeface="Arial"/>
            </a:endParaRPr>
          </a:p>
        </p:txBody>
      </p:sp>
      <p:sp>
        <p:nvSpPr>
          <p:cNvPr id="255" name="ZoneTexte 23"/>
          <p:cNvSpPr/>
          <p:nvPr/>
        </p:nvSpPr>
        <p:spPr bwMode="auto">
          <a:xfrm>
            <a:off x="3771360" y="4938120"/>
            <a:ext cx="716400" cy="33192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400" b="0" strike="noStrike" spc="-1">
                <a:solidFill>
                  <a:srgbClr val="C00000"/>
                </a:solidFill>
                <a:latin typeface="Century Gothic"/>
              </a:rPr>
              <a:t>NO</a:t>
            </a:r>
            <a:r>
              <a:rPr lang="fr-FR" sz="1400" b="0" strike="noStrike" spc="-1" baseline="-25000">
                <a:solidFill>
                  <a:srgbClr val="C00000"/>
                </a:solidFill>
                <a:latin typeface="Century Gothic"/>
              </a:rPr>
              <a:t>x</a:t>
            </a:r>
            <a:endParaRPr lang="fr-FR" sz="1400" b="0" strike="noStrike" spc="-1">
              <a:latin typeface="Arial"/>
            </a:endParaRPr>
          </a:p>
        </p:txBody>
      </p:sp>
      <p:sp>
        <p:nvSpPr>
          <p:cNvPr id="256" name="ZoneTexte 24"/>
          <p:cNvSpPr/>
          <p:nvPr/>
        </p:nvSpPr>
        <p:spPr bwMode="auto">
          <a:xfrm>
            <a:off x="2750040" y="5041800"/>
            <a:ext cx="716400" cy="3027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400" b="0" strike="noStrike" spc="-1">
                <a:solidFill>
                  <a:srgbClr val="C00000"/>
                </a:solidFill>
                <a:latin typeface="Century Gothic"/>
              </a:rPr>
              <a:t>SOx</a:t>
            </a:r>
            <a:endParaRPr lang="fr-FR" sz="1400" b="0" strike="noStrike" spc="-1">
              <a:latin typeface="Arial"/>
            </a:endParaRPr>
          </a:p>
        </p:txBody>
      </p:sp>
      <p:sp>
        <p:nvSpPr>
          <p:cNvPr id="257" name="ZoneTexte 22"/>
          <p:cNvSpPr/>
          <p:nvPr/>
        </p:nvSpPr>
        <p:spPr bwMode="auto">
          <a:xfrm>
            <a:off x="724320" y="1396800"/>
            <a:ext cx="2058120" cy="335520"/>
          </a:xfrm>
          <a:prstGeom prst="roundRect">
            <a:avLst>
              <a:gd name="adj" fmla="val 16667"/>
            </a:avLst>
          </a:prstGeom>
          <a:solidFill>
            <a:srgbClr val="F3FCFB"/>
          </a:solidFill>
          <a:ln w="0">
            <a:solidFill>
              <a:srgbClr val="222A35"/>
            </a:solid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1400" b="0" strike="noStrike" spc="-1">
                <a:solidFill>
                  <a:srgbClr val="000000"/>
                </a:solidFill>
                <a:latin typeface="Century Gothic"/>
              </a:rPr>
              <a:t>TEMPERATURE</a:t>
            </a:r>
            <a:endParaRPr lang="fr-FR" sz="1400" b="0" strike="noStrike" spc="-1">
              <a:latin typeface="Arial"/>
            </a:endParaRPr>
          </a:p>
        </p:txBody>
      </p:sp>
      <p:sp>
        <p:nvSpPr>
          <p:cNvPr id="258" name="ZoneTexte 26"/>
          <p:cNvSpPr/>
          <p:nvPr/>
        </p:nvSpPr>
        <p:spPr bwMode="auto">
          <a:xfrm>
            <a:off x="9290880" y="2026800"/>
            <a:ext cx="2603519" cy="335520"/>
          </a:xfrm>
          <a:prstGeom prst="roundRect">
            <a:avLst>
              <a:gd name="adj" fmla="val 16667"/>
            </a:avLst>
          </a:prstGeom>
          <a:solidFill>
            <a:srgbClr val="F3FCFB"/>
          </a:solidFill>
          <a:ln w="0">
            <a:solidFill>
              <a:srgbClr val="222A35"/>
            </a:solid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1400" b="0" strike="noStrike" spc="-1">
                <a:solidFill>
                  <a:srgbClr val="000000"/>
                </a:solidFill>
                <a:latin typeface="Century Gothic"/>
              </a:rPr>
              <a:t>SURFACES BETONNEES</a:t>
            </a:r>
            <a:endParaRPr lang="fr-FR" sz="1400" b="0" strike="noStrike" spc="-1">
              <a:latin typeface="Arial"/>
            </a:endParaRPr>
          </a:p>
        </p:txBody>
      </p:sp>
      <p:pic>
        <p:nvPicPr>
          <p:cNvPr id="259" name="Image 1"/>
          <p:cNvPicPr/>
          <p:nvPr/>
        </p:nvPicPr>
        <p:blipFill>
          <a:blip r:embed="rId4"/>
          <a:stretch/>
        </p:blipFill>
        <p:spPr bwMode="auto">
          <a:xfrm>
            <a:off x="190080" y="2606760"/>
            <a:ext cx="565560" cy="565560"/>
          </a:xfrm>
          <a:prstGeom prst="rect">
            <a:avLst/>
          </a:prstGeom>
          <a:ln w="0">
            <a:noFill/>
          </a:ln>
        </p:spPr>
      </p:pic>
      <p:sp>
        <p:nvSpPr>
          <p:cNvPr id="260" name="PlaceHolder 2"/>
          <p:cNvSpPr>
            <a:spLocks noGrp="1"/>
          </p:cNvSpPr>
          <p:nvPr>
            <p:ph/>
          </p:nvPr>
        </p:nvSpPr>
        <p:spPr bwMode="auto">
          <a:xfrm>
            <a:off x="2589120" y="2133720"/>
            <a:ext cx="8915040" cy="3777120"/>
          </a:xfrm>
          <a:prstGeom prst="rect">
            <a:avLst/>
          </a:prstGeom>
          <a:noFill/>
          <a:ln w="0">
            <a:noFill/>
          </a:ln>
        </p:spPr>
        <p:txBody>
          <a:bodyPr anchor="t">
            <a:noAutofit/>
          </a:bodyPr>
          <a:lstStyle/>
          <a:p>
            <a:pPr>
              <a:defRPr/>
            </a:pPr>
            <a:endParaRPr lang="en-US" sz="1800" b="0" strike="noStrike" spc="-1">
              <a:solidFill>
                <a:srgbClr val="404040"/>
              </a:solidFill>
              <a:latin typeface="Century Gothic"/>
            </a:endParaRPr>
          </a:p>
        </p:txBody>
      </p:sp>
      <p:sp>
        <p:nvSpPr>
          <p:cNvPr id="261" name="PlaceHolder 3"/>
          <p:cNvSpPr>
            <a:spLocks noGrp="1"/>
          </p:cNvSpPr>
          <p:nvPr>
            <p:ph type="sldNum" idx="15"/>
          </p:nvPr>
        </p:nvSpPr>
        <p:spPr bwMode="auto">
          <a:xfrm>
            <a:off x="517680" y="787320"/>
            <a:ext cx="779040" cy="364680"/>
          </a:xfrm>
          <a:prstGeom prst="rect">
            <a:avLst/>
          </a:prstGeom>
          <a:noFill/>
          <a:ln w="0">
            <a:noFill/>
          </a:ln>
        </p:spPr>
        <p:txBody>
          <a:bodyPr anchor="ctr">
            <a:noAutofit/>
          </a:bodyPr>
          <a:lstStyle>
            <a:lvl1pPr algn="r">
              <a:lnSpc>
                <a:spcPct val="100000"/>
              </a:lnSpc>
              <a:buNone/>
              <a:defRPr lang="fr-FR" sz="2000" b="0" strike="noStrike" spc="-1">
                <a:solidFill>
                  <a:srgbClr val="FEFFFF"/>
                </a:solidFill>
                <a:latin typeface="Century Gothic"/>
              </a:defRPr>
            </a:lvl1pPr>
          </a:lstStyle>
          <a:p>
            <a:pPr algn="r">
              <a:lnSpc>
                <a:spcPct val="100000"/>
              </a:lnSpc>
              <a:buNone/>
              <a:defRPr/>
            </a:pPr>
            <a:r>
              <a:rPr lang="fr-FR" sz="2000" b="0" strike="noStrike" spc="-1">
                <a:solidFill>
                  <a:srgbClr val="FEFFFF"/>
                </a:solidFill>
                <a:latin typeface="Century Gothic"/>
              </a:rPr>
              <a:t>4</a:t>
            </a:r>
            <a:endParaRPr lang="fr-FR" sz="2000" b="0" strike="noStrike" spc="-1">
              <a:latin typeface="Times New Roman"/>
            </a:endParaRPr>
          </a:p>
        </p:txBody>
      </p:sp>
      <p:sp>
        <p:nvSpPr>
          <p:cNvPr id="22"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49"/>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2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2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3" name="ZoneTexte 15"/>
          <p:cNvSpPr/>
          <p:nvPr/>
        </p:nvSpPr>
        <p:spPr bwMode="auto">
          <a:xfrm>
            <a:off x="9133320" y="6210150"/>
            <a:ext cx="1356120" cy="272160"/>
          </a:xfrm>
          <a:prstGeom prst="rect">
            <a:avLst/>
          </a:prstGeom>
          <a:noFill/>
          <a:ln w="0">
            <a:noFill/>
          </a:ln>
        </p:spPr>
        <p:style>
          <a:lnRef idx="0">
            <a:srgbClr val="000000"/>
          </a:lnRef>
          <a:fillRef idx="0">
            <a:srgbClr val="000000"/>
          </a:fillRef>
          <a:effectRef idx="0">
            <a:srgbClr val="000000"/>
          </a:effectRef>
          <a:fontRef idx="minor"/>
        </p:style>
        <p:txBody>
          <a:bodyPr wrap="none" lIns="90000" tIns="45000" rIns="90000" bIns="45000" anchor="t">
            <a:spAutoFit/>
          </a:bodyPr>
          <a:lstStyle/>
          <a:p>
            <a:pPr>
              <a:lnSpc>
                <a:spcPct val="100000"/>
              </a:lnSpc>
              <a:buNone/>
              <a:defRPr/>
            </a:pPr>
            <a:r>
              <a:rPr lang="fr-FR" sz="1200" b="0" strike="noStrike" spc="-1">
                <a:solidFill>
                  <a:srgbClr val="000000"/>
                </a:solidFill>
                <a:latin typeface="Century Gothic"/>
              </a:rPr>
              <a:t>Schell et al. 2020</a:t>
            </a:r>
            <a:endParaRPr lang="fr-FR" sz="1200" b="0" strike="noStrike" spc="-1">
              <a:latin typeface="Arial"/>
            </a:endParaRPr>
          </a:p>
        </p:txBody>
      </p:sp>
      <p:grpSp>
        <p:nvGrpSpPr>
          <p:cNvPr id="264" name="Groupe 17"/>
          <p:cNvGrpSpPr/>
          <p:nvPr/>
        </p:nvGrpSpPr>
        <p:grpSpPr bwMode="auto">
          <a:xfrm>
            <a:off x="3058680" y="668670"/>
            <a:ext cx="6074640" cy="5813640"/>
            <a:chOff x="2715840" y="673200"/>
            <a:chExt cx="6074640" cy="5813640"/>
          </a:xfrm>
        </p:grpSpPr>
        <p:pic>
          <p:nvPicPr>
            <p:cNvPr id="265" name="Image 13"/>
            <p:cNvPicPr/>
            <p:nvPr/>
          </p:nvPicPr>
          <p:blipFill>
            <a:blip r:embed="rId3"/>
            <a:srcRect l="4708" t="4077" b="2914"/>
            <a:stretch/>
          </p:blipFill>
          <p:spPr bwMode="auto">
            <a:xfrm>
              <a:off x="2715840" y="673200"/>
              <a:ext cx="6074640" cy="5813640"/>
            </a:xfrm>
            <a:prstGeom prst="rect">
              <a:avLst/>
            </a:prstGeom>
            <a:ln w="0">
              <a:noFill/>
            </a:ln>
          </p:spPr>
        </p:pic>
        <p:sp>
          <p:nvSpPr>
            <p:cNvPr id="266" name="Rectangle 16"/>
            <p:cNvSpPr/>
            <p:nvPr/>
          </p:nvSpPr>
          <p:spPr bwMode="auto">
            <a:xfrm>
              <a:off x="2715840" y="905040"/>
              <a:ext cx="299880" cy="46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grpSp>
      <p:sp>
        <p:nvSpPr>
          <p:cNvPr id="267" name="PlaceHolder 1"/>
          <p:cNvSpPr>
            <a:spLocks noGrp="1"/>
          </p:cNvSpPr>
          <p:nvPr>
            <p:ph type="sldNum" idx="16"/>
          </p:nvPr>
        </p:nvSpPr>
        <p:spPr bwMode="auto">
          <a:xfrm>
            <a:off x="531720" y="787680"/>
            <a:ext cx="779400" cy="364680"/>
          </a:xfrm>
          <a:prstGeom prst="rect">
            <a:avLst/>
          </a:prstGeom>
          <a:noFill/>
          <a:ln w="0">
            <a:noFill/>
          </a:ln>
        </p:spPr>
        <p:txBody>
          <a:bodyPr anchor="ctr">
            <a:noAutofit/>
          </a:bodyPr>
          <a:lstStyle>
            <a:lvl1pPr algn="r">
              <a:lnSpc>
                <a:spcPct val="100000"/>
              </a:lnSpc>
              <a:buNone/>
              <a:defRPr lang="fr-FR" sz="2000" b="0" strike="noStrike" spc="-1">
                <a:solidFill>
                  <a:srgbClr val="FEFFFF"/>
                </a:solidFill>
                <a:latin typeface="Century Gothic"/>
              </a:defRPr>
            </a:lvl1pPr>
          </a:lstStyle>
          <a:p>
            <a:pPr algn="r">
              <a:lnSpc>
                <a:spcPct val="100000"/>
              </a:lnSpc>
              <a:buNone/>
              <a:defRPr/>
            </a:pPr>
            <a:r>
              <a:rPr lang="fr-FR" sz="2000" b="0" strike="noStrike" spc="-1">
                <a:solidFill>
                  <a:srgbClr val="FEFFFF"/>
                </a:solidFill>
                <a:latin typeface="Century Gothic"/>
              </a:rPr>
              <a:t>5</a:t>
            </a:r>
            <a:endParaRPr lang="fr-FR" sz="2000" b="0" strike="noStrike" spc="-1">
              <a:latin typeface="Times New Roman"/>
            </a:endParaRPr>
          </a:p>
        </p:txBody>
      </p:sp>
      <p:sp>
        <p:nvSpPr>
          <p:cNvPr id="268" name="PlaceHolder 2"/>
          <p:cNvSpPr>
            <a:spLocks noGrp="1"/>
          </p:cNvSpPr>
          <p:nvPr>
            <p:ph type="title"/>
          </p:nvPr>
        </p:nvSpPr>
        <p:spPr bwMode="auto">
          <a:xfrm>
            <a:off x="0" y="59400"/>
            <a:ext cx="12192000" cy="519480"/>
          </a:xfrm>
          <a:prstGeom prst="rect">
            <a:avLst/>
          </a:prstGeom>
          <a:noFill/>
          <a:ln w="0">
            <a:noFill/>
          </a:ln>
        </p:spPr>
        <p:txBody>
          <a:bodyPr anchor="t">
            <a:noAutofit/>
          </a:bodyPr>
          <a:lstStyle/>
          <a:p>
            <a:pPr algn="ctr">
              <a:lnSpc>
                <a:spcPct val="100000"/>
              </a:lnSpc>
              <a:buNone/>
              <a:defRPr/>
            </a:pPr>
            <a:r>
              <a:rPr lang="fr-FR" sz="2800" b="1" strike="noStrike" spc="-1" dirty="0">
                <a:solidFill>
                  <a:srgbClr val="262626"/>
                </a:solidFill>
                <a:latin typeface="Century Gothic"/>
              </a:rPr>
              <a:t>Quels sont les facteurs structurant la biodiversité urbaine ? </a:t>
            </a:r>
            <a:endParaRPr lang="en-US" sz="2800" b="0" strike="noStrike" spc="-1" dirty="0">
              <a:solidFill>
                <a:srgbClr val="000000"/>
              </a:solidFill>
              <a:latin typeface="Century Gothic"/>
            </a:endParaRPr>
          </a:p>
        </p:txBody>
      </p:sp>
      <p:sp>
        <p:nvSpPr>
          <p:cNvPr id="9"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70" name="Image 3"/>
          <p:cNvPicPr/>
          <p:nvPr/>
        </p:nvPicPr>
        <p:blipFill>
          <a:blip r:embed="rId3"/>
          <a:srcRect l="63677" t="30394" r="17498" b="36594"/>
          <a:stretch/>
        </p:blipFill>
        <p:spPr bwMode="auto">
          <a:xfrm>
            <a:off x="2358360" y="978480"/>
            <a:ext cx="3079800" cy="3036600"/>
          </a:xfrm>
          <a:prstGeom prst="rect">
            <a:avLst/>
          </a:prstGeom>
          <a:ln w="0">
            <a:noFill/>
          </a:ln>
        </p:spPr>
      </p:pic>
      <p:pic>
        <p:nvPicPr>
          <p:cNvPr id="271" name="Image 4"/>
          <p:cNvPicPr/>
          <p:nvPr/>
        </p:nvPicPr>
        <p:blipFill>
          <a:blip r:embed="rId4"/>
          <a:srcRect l="35654" t="25482" r="31313" b="16235"/>
          <a:stretch/>
        </p:blipFill>
        <p:spPr bwMode="auto">
          <a:xfrm>
            <a:off x="5927835" y="1152359"/>
            <a:ext cx="5076496" cy="5155952"/>
          </a:xfrm>
          <a:prstGeom prst="rect">
            <a:avLst/>
          </a:prstGeom>
          <a:ln w="0">
            <a:noFill/>
          </a:ln>
        </p:spPr>
      </p:pic>
      <p:sp>
        <p:nvSpPr>
          <p:cNvPr id="272" name="ZoneTexte 6"/>
          <p:cNvSpPr/>
          <p:nvPr/>
        </p:nvSpPr>
        <p:spPr bwMode="auto">
          <a:xfrm>
            <a:off x="9384691" y="6319526"/>
            <a:ext cx="1619640" cy="272160"/>
          </a:xfrm>
          <a:prstGeom prst="rect">
            <a:avLst/>
          </a:prstGeom>
          <a:noFill/>
          <a:ln w="0">
            <a:noFill/>
          </a:ln>
        </p:spPr>
        <p:style>
          <a:lnRef idx="0">
            <a:srgbClr val="000000"/>
          </a:lnRef>
          <a:fillRef idx="0">
            <a:srgbClr val="000000"/>
          </a:fillRef>
          <a:effectRef idx="0">
            <a:srgbClr val="000000"/>
          </a:effectRef>
          <a:fontRef idx="minor"/>
        </p:style>
        <p:txBody>
          <a:bodyPr wrap="none" lIns="90000" tIns="45000" rIns="90000" bIns="45000" anchor="t">
            <a:spAutoFit/>
          </a:bodyPr>
          <a:lstStyle/>
          <a:p>
            <a:pPr>
              <a:lnSpc>
                <a:spcPct val="100000"/>
              </a:lnSpc>
              <a:buNone/>
              <a:defRPr/>
            </a:pPr>
            <a:r>
              <a:rPr lang="fr-FR" sz="1200" b="0" strike="noStrike" spc="-1">
                <a:solidFill>
                  <a:srgbClr val="000000"/>
                </a:solidFill>
                <a:latin typeface="Century Gothic"/>
              </a:rPr>
              <a:t>De Roche et al. 2020</a:t>
            </a:r>
            <a:endParaRPr lang="fr-FR" sz="1200" b="0" strike="noStrike" spc="-1">
              <a:latin typeface="Arial"/>
            </a:endParaRPr>
          </a:p>
        </p:txBody>
      </p:sp>
      <p:sp>
        <p:nvSpPr>
          <p:cNvPr id="273" name="ZoneTexte 5"/>
          <p:cNvSpPr/>
          <p:nvPr/>
        </p:nvSpPr>
        <p:spPr bwMode="auto">
          <a:xfrm>
            <a:off x="0" y="-64080"/>
            <a:ext cx="12192000" cy="952653"/>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2800" b="1" strike="noStrike" spc="-1">
                <a:solidFill>
                  <a:srgbClr val="000000"/>
                </a:solidFill>
                <a:latin typeface="Century Gothic"/>
              </a:rPr>
              <a:t>Le milieu urbain - une opportunité pour étudier </a:t>
            </a:r>
            <a:endParaRPr lang="fr-FR" sz="2800" b="0" strike="noStrike" spc="-1">
              <a:latin typeface="Arial"/>
            </a:endParaRPr>
          </a:p>
          <a:p>
            <a:pPr algn="ctr">
              <a:lnSpc>
                <a:spcPct val="100000"/>
              </a:lnSpc>
              <a:buNone/>
              <a:defRPr/>
            </a:pPr>
            <a:r>
              <a:rPr lang="fr-FR" sz="2800" b="1" strike="noStrike" spc="-1">
                <a:solidFill>
                  <a:srgbClr val="000000"/>
                </a:solidFill>
                <a:latin typeface="Century Gothic"/>
              </a:rPr>
              <a:t>             l’adaptation des espèces</a:t>
            </a:r>
            <a:endParaRPr lang="fr-FR" sz="2800" b="0" strike="noStrike" spc="-1">
              <a:latin typeface="Arial"/>
            </a:endParaRPr>
          </a:p>
        </p:txBody>
      </p:sp>
      <p:sp>
        <p:nvSpPr>
          <p:cNvPr id="274" name="PlaceHolder 1"/>
          <p:cNvSpPr>
            <a:spLocks noGrp="1"/>
          </p:cNvSpPr>
          <p:nvPr>
            <p:ph type="sldNum" idx="17"/>
          </p:nvPr>
        </p:nvSpPr>
        <p:spPr bwMode="auto">
          <a:xfrm>
            <a:off x="531720" y="787680"/>
            <a:ext cx="779400" cy="364680"/>
          </a:xfrm>
          <a:prstGeom prst="rect">
            <a:avLst/>
          </a:prstGeom>
          <a:noFill/>
          <a:ln w="0">
            <a:noFill/>
          </a:ln>
        </p:spPr>
        <p:txBody>
          <a:bodyPr anchor="ctr">
            <a:noAutofit/>
          </a:bodyPr>
          <a:lstStyle>
            <a:lvl1pPr algn="r">
              <a:lnSpc>
                <a:spcPct val="100000"/>
              </a:lnSpc>
              <a:buNone/>
              <a:defRPr lang="fr-FR" sz="2000" b="0" strike="noStrike" spc="-1">
                <a:solidFill>
                  <a:srgbClr val="FEFFFF"/>
                </a:solidFill>
                <a:latin typeface="Century Gothic"/>
              </a:defRPr>
            </a:lvl1pPr>
          </a:lstStyle>
          <a:p>
            <a:pPr algn="r">
              <a:lnSpc>
                <a:spcPct val="100000"/>
              </a:lnSpc>
              <a:buNone/>
              <a:defRPr/>
            </a:pPr>
            <a:r>
              <a:rPr lang="fr-FR" sz="2000" b="0" strike="noStrike" spc="-1">
                <a:solidFill>
                  <a:srgbClr val="FEFFFF"/>
                </a:solidFill>
                <a:latin typeface="Century Gothic"/>
              </a:rPr>
              <a:t>6</a:t>
            </a:r>
            <a:endParaRPr lang="fr-FR" sz="2000" b="0" strike="noStrike" spc="-1">
              <a:latin typeface="Times New Roman"/>
            </a:endParaRPr>
          </a:p>
        </p:txBody>
      </p:sp>
      <p:sp>
        <p:nvSpPr>
          <p:cNvPr id="8"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6" name="PlaceHolder 1"/>
          <p:cNvSpPr>
            <a:spLocks noGrp="1"/>
          </p:cNvSpPr>
          <p:nvPr>
            <p:ph/>
          </p:nvPr>
        </p:nvSpPr>
        <p:spPr bwMode="auto">
          <a:xfrm>
            <a:off x="527400" y="1161720"/>
            <a:ext cx="11232720" cy="5088600"/>
          </a:xfrm>
          <a:prstGeom prst="rect">
            <a:avLst/>
          </a:prstGeom>
          <a:noFill/>
          <a:ln w="0">
            <a:noFill/>
          </a:ln>
        </p:spPr>
        <p:txBody>
          <a:bodyPr anchor="t">
            <a:noAutofit/>
          </a:bodyPr>
          <a:lstStyle/>
          <a:p>
            <a:pPr>
              <a:lnSpc>
                <a:spcPct val="100000"/>
              </a:lnSpc>
              <a:spcBef>
                <a:spcPts val="1001"/>
              </a:spcBef>
              <a:buNone/>
              <a:defRPr/>
            </a:pPr>
            <a:endParaRPr lang="en-US" sz="2400" b="0" strike="noStrike" spc="-1">
              <a:solidFill>
                <a:srgbClr val="404040"/>
              </a:solidFill>
              <a:latin typeface="Century Gothic"/>
            </a:endParaRPr>
          </a:p>
          <a:p>
            <a:pPr>
              <a:lnSpc>
                <a:spcPct val="100000"/>
              </a:lnSpc>
              <a:spcBef>
                <a:spcPts val="1001"/>
              </a:spcBef>
              <a:buNone/>
              <a:defRPr/>
            </a:pPr>
            <a:endParaRPr lang="en-US" sz="1800" b="0" strike="noStrike" spc="-1">
              <a:solidFill>
                <a:srgbClr val="404040"/>
              </a:solidFill>
              <a:latin typeface="Century Gothic"/>
            </a:endParaRPr>
          </a:p>
          <a:p>
            <a:pPr>
              <a:lnSpc>
                <a:spcPct val="100000"/>
              </a:lnSpc>
              <a:spcBef>
                <a:spcPts val="1001"/>
              </a:spcBef>
              <a:buNone/>
              <a:defRPr/>
            </a:pPr>
            <a:endParaRPr lang="en-US" sz="1800" b="0" strike="noStrike" spc="-1">
              <a:solidFill>
                <a:srgbClr val="404040"/>
              </a:solidFill>
              <a:latin typeface="Century Gothic"/>
            </a:endParaRPr>
          </a:p>
          <a:p>
            <a:pPr>
              <a:lnSpc>
                <a:spcPct val="100000"/>
              </a:lnSpc>
              <a:spcBef>
                <a:spcPts val="1001"/>
              </a:spcBef>
              <a:buNone/>
              <a:defRPr/>
            </a:pPr>
            <a:endParaRPr lang="en-US" sz="1800" b="0" strike="noStrike" spc="-1">
              <a:solidFill>
                <a:srgbClr val="404040"/>
              </a:solidFill>
              <a:latin typeface="Century Gothic"/>
            </a:endParaRPr>
          </a:p>
        </p:txBody>
      </p:sp>
      <p:pic>
        <p:nvPicPr>
          <p:cNvPr id="277" name="Image 5"/>
          <p:cNvPicPr/>
          <p:nvPr/>
        </p:nvPicPr>
        <p:blipFill>
          <a:blip r:embed="rId3"/>
          <a:stretch/>
        </p:blipFill>
        <p:spPr bwMode="auto">
          <a:xfrm>
            <a:off x="2274120" y="1033920"/>
            <a:ext cx="7739640" cy="5509080"/>
          </a:xfrm>
          <a:prstGeom prst="rect">
            <a:avLst/>
          </a:prstGeom>
          <a:ln w="0">
            <a:noFill/>
          </a:ln>
        </p:spPr>
      </p:pic>
      <p:pic>
        <p:nvPicPr>
          <p:cNvPr id="278" name="Image 6"/>
          <p:cNvPicPr/>
          <p:nvPr/>
        </p:nvPicPr>
        <p:blipFill>
          <a:blip r:embed="rId4"/>
          <a:stretch/>
        </p:blipFill>
        <p:spPr bwMode="auto">
          <a:xfrm>
            <a:off x="227149" y="2382480"/>
            <a:ext cx="1225800" cy="816840"/>
          </a:xfrm>
          <a:prstGeom prst="rect">
            <a:avLst/>
          </a:prstGeom>
          <a:ln w="0">
            <a:noFill/>
          </a:ln>
        </p:spPr>
      </p:pic>
      <p:pic>
        <p:nvPicPr>
          <p:cNvPr id="279" name="Image 7"/>
          <p:cNvPicPr/>
          <p:nvPr/>
        </p:nvPicPr>
        <p:blipFill>
          <a:blip r:embed="rId5"/>
          <a:stretch/>
        </p:blipFill>
        <p:spPr bwMode="auto">
          <a:xfrm>
            <a:off x="1592270" y="1613160"/>
            <a:ext cx="1468080" cy="978480"/>
          </a:xfrm>
          <a:prstGeom prst="rect">
            <a:avLst/>
          </a:prstGeom>
          <a:ln w="0">
            <a:noFill/>
          </a:ln>
        </p:spPr>
      </p:pic>
      <p:pic>
        <p:nvPicPr>
          <p:cNvPr id="280" name="Image 8"/>
          <p:cNvPicPr/>
          <p:nvPr/>
        </p:nvPicPr>
        <p:blipFill>
          <a:blip r:embed="rId6"/>
          <a:stretch/>
        </p:blipFill>
        <p:spPr bwMode="auto">
          <a:xfrm>
            <a:off x="1592270" y="2719800"/>
            <a:ext cx="1307880" cy="1303560"/>
          </a:xfrm>
          <a:prstGeom prst="rect">
            <a:avLst/>
          </a:prstGeom>
          <a:ln w="0">
            <a:noFill/>
          </a:ln>
        </p:spPr>
      </p:pic>
      <p:pic>
        <p:nvPicPr>
          <p:cNvPr id="281" name="Image 9"/>
          <p:cNvPicPr/>
          <p:nvPr/>
        </p:nvPicPr>
        <p:blipFill>
          <a:blip r:embed="rId7"/>
          <a:srcRect r="22995"/>
          <a:stretch/>
        </p:blipFill>
        <p:spPr bwMode="auto">
          <a:xfrm>
            <a:off x="264590" y="3461400"/>
            <a:ext cx="1133640" cy="988920"/>
          </a:xfrm>
          <a:prstGeom prst="rect">
            <a:avLst/>
          </a:prstGeom>
          <a:ln w="0">
            <a:noFill/>
          </a:ln>
        </p:spPr>
      </p:pic>
      <p:pic>
        <p:nvPicPr>
          <p:cNvPr id="282" name="Image 10"/>
          <p:cNvPicPr/>
          <p:nvPr/>
        </p:nvPicPr>
        <p:blipFill>
          <a:blip r:embed="rId8"/>
          <a:srcRect l="18685" b="12801"/>
          <a:stretch/>
        </p:blipFill>
        <p:spPr bwMode="auto">
          <a:xfrm>
            <a:off x="10337760" y="1250640"/>
            <a:ext cx="1654200" cy="1236240"/>
          </a:xfrm>
          <a:prstGeom prst="rect">
            <a:avLst/>
          </a:prstGeom>
          <a:ln w="0">
            <a:noFill/>
          </a:ln>
        </p:spPr>
      </p:pic>
      <p:pic>
        <p:nvPicPr>
          <p:cNvPr id="283" name="Image 11"/>
          <p:cNvPicPr/>
          <p:nvPr/>
        </p:nvPicPr>
        <p:blipFill>
          <a:blip r:embed="rId9"/>
          <a:stretch/>
        </p:blipFill>
        <p:spPr bwMode="auto">
          <a:xfrm>
            <a:off x="10081440" y="2682720"/>
            <a:ext cx="1912320" cy="1275120"/>
          </a:xfrm>
          <a:prstGeom prst="rect">
            <a:avLst/>
          </a:prstGeom>
          <a:ln w="0">
            <a:noFill/>
          </a:ln>
        </p:spPr>
      </p:pic>
      <p:pic>
        <p:nvPicPr>
          <p:cNvPr id="284" name="Image 12"/>
          <p:cNvPicPr/>
          <p:nvPr/>
        </p:nvPicPr>
        <p:blipFill>
          <a:blip r:embed="rId10"/>
          <a:stretch/>
        </p:blipFill>
        <p:spPr bwMode="auto">
          <a:xfrm>
            <a:off x="233990" y="5103000"/>
            <a:ext cx="1253520" cy="836640"/>
          </a:xfrm>
          <a:prstGeom prst="rect">
            <a:avLst/>
          </a:prstGeom>
          <a:ln w="0">
            <a:noFill/>
          </a:ln>
        </p:spPr>
      </p:pic>
      <p:pic>
        <p:nvPicPr>
          <p:cNvPr id="285" name="Image 13"/>
          <p:cNvPicPr/>
          <p:nvPr/>
        </p:nvPicPr>
        <p:blipFill>
          <a:blip r:embed="rId11"/>
          <a:stretch/>
        </p:blipFill>
        <p:spPr bwMode="auto">
          <a:xfrm>
            <a:off x="1555190" y="5374440"/>
            <a:ext cx="1410480" cy="939600"/>
          </a:xfrm>
          <a:prstGeom prst="rect">
            <a:avLst/>
          </a:prstGeom>
          <a:ln w="0">
            <a:noFill/>
          </a:ln>
        </p:spPr>
      </p:pic>
      <p:pic>
        <p:nvPicPr>
          <p:cNvPr id="286" name="Image 14"/>
          <p:cNvPicPr/>
          <p:nvPr/>
        </p:nvPicPr>
        <p:blipFill>
          <a:blip r:embed="rId12"/>
          <a:stretch/>
        </p:blipFill>
        <p:spPr bwMode="auto">
          <a:xfrm>
            <a:off x="10258560" y="4146840"/>
            <a:ext cx="1663560" cy="925200"/>
          </a:xfrm>
          <a:prstGeom prst="rect">
            <a:avLst/>
          </a:prstGeom>
          <a:ln w="0">
            <a:noFill/>
          </a:ln>
        </p:spPr>
      </p:pic>
      <p:pic>
        <p:nvPicPr>
          <p:cNvPr id="287" name="Image 15"/>
          <p:cNvPicPr/>
          <p:nvPr/>
        </p:nvPicPr>
        <p:blipFill>
          <a:blip r:embed="rId13"/>
          <a:stretch/>
        </p:blipFill>
        <p:spPr bwMode="auto">
          <a:xfrm>
            <a:off x="8503920" y="1282680"/>
            <a:ext cx="1657080" cy="1171800"/>
          </a:xfrm>
          <a:prstGeom prst="rect">
            <a:avLst/>
          </a:prstGeom>
          <a:ln w="0">
            <a:noFill/>
          </a:ln>
        </p:spPr>
      </p:pic>
      <p:sp>
        <p:nvSpPr>
          <p:cNvPr id="288" name="Rectangle 16"/>
          <p:cNvSpPr/>
          <p:nvPr/>
        </p:nvSpPr>
        <p:spPr bwMode="auto">
          <a:xfrm>
            <a:off x="10013760" y="6267540"/>
            <a:ext cx="1839240" cy="272160"/>
          </a:xfrm>
          <a:prstGeom prst="rect">
            <a:avLst/>
          </a:prstGeom>
          <a:noFill/>
          <a:ln w="0">
            <a:noFill/>
          </a:ln>
        </p:spPr>
        <p:style>
          <a:lnRef idx="0">
            <a:srgbClr val="000000"/>
          </a:lnRef>
          <a:fillRef idx="0">
            <a:srgbClr val="000000"/>
          </a:fillRef>
          <a:effectRef idx="0">
            <a:srgbClr val="000000"/>
          </a:effectRef>
          <a:fontRef idx="minor"/>
        </p:style>
        <p:txBody>
          <a:bodyPr wrap="none" lIns="90000" tIns="45000" rIns="90000" bIns="45000" anchor="t">
            <a:spAutoFit/>
          </a:bodyPr>
          <a:lstStyle/>
          <a:p>
            <a:pPr>
              <a:lnSpc>
                <a:spcPct val="100000"/>
              </a:lnSpc>
              <a:buNone/>
              <a:defRPr/>
            </a:pPr>
            <a:r>
              <a:rPr lang="fr-FR" sz="1200" b="0" strike="noStrike" spc="-1">
                <a:solidFill>
                  <a:srgbClr val="000000"/>
                </a:solidFill>
                <a:latin typeface="Century Gothic"/>
                <a:ea typeface="Brill"/>
              </a:rPr>
              <a:t>Croci et al. 2008 Condor</a:t>
            </a:r>
            <a:endParaRPr lang="fr-FR" sz="1200" b="0" strike="noStrike" spc="-1">
              <a:latin typeface="Arial"/>
            </a:endParaRPr>
          </a:p>
        </p:txBody>
      </p:sp>
      <p:sp>
        <p:nvSpPr>
          <p:cNvPr id="290" name="ZoneTexte 21"/>
          <p:cNvSpPr/>
          <p:nvPr/>
        </p:nvSpPr>
        <p:spPr bwMode="auto">
          <a:xfrm>
            <a:off x="0" y="123120"/>
            <a:ext cx="12192000" cy="521765"/>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2800" b="1" strike="noStrike" spc="-1">
                <a:solidFill>
                  <a:srgbClr val="000000"/>
                </a:solidFill>
                <a:latin typeface="Century Gothic"/>
              </a:rPr>
              <a:t>Et les oiseaux urbains ? </a:t>
            </a:r>
            <a:endParaRPr lang="fr-FR" sz="2800" b="0" strike="noStrike" spc="-1">
              <a:latin typeface="Arial"/>
            </a:endParaRPr>
          </a:p>
        </p:txBody>
      </p:sp>
      <p:sp>
        <p:nvSpPr>
          <p:cNvPr id="291" name="Espace réservé du numéro de diapositive 2"/>
          <p:cNvSpPr/>
          <p:nvPr/>
        </p:nvSpPr>
        <p:spPr bwMode="auto">
          <a:xfrm>
            <a:off x="531720" y="787680"/>
            <a:ext cx="779400" cy="364680"/>
          </a:xfrm>
          <a:prstGeom prst="rect">
            <a:avLst/>
          </a:prstGeom>
          <a:noFill/>
          <a:ln w="0">
            <a:noFill/>
          </a:ln>
        </p:spPr>
        <p:style>
          <a:lnRef idx="0">
            <a:srgbClr val="000000"/>
          </a:lnRef>
          <a:fillRef idx="0">
            <a:srgbClr val="000000"/>
          </a:fillRef>
          <a:effectRef idx="0">
            <a:srgbClr val="000000"/>
          </a:effectRef>
          <a:fontRef idx="minor"/>
        </p:style>
        <p:txBody>
          <a:bodyPr anchor="ctr">
            <a:noAutofit/>
          </a:bodyPr>
          <a:lstStyle/>
          <a:p>
            <a:pPr algn="r">
              <a:lnSpc>
                <a:spcPct val="100000"/>
              </a:lnSpc>
              <a:buNone/>
              <a:defRPr/>
            </a:pPr>
            <a:r>
              <a:rPr lang="fr-FR" sz="2000" b="0" strike="noStrike" spc="-1">
                <a:solidFill>
                  <a:srgbClr val="FEFFFF"/>
                </a:solidFill>
                <a:latin typeface="Century Gothic"/>
              </a:rPr>
              <a:t>7</a:t>
            </a:r>
            <a:endParaRPr lang="fr-FR" sz="2000" b="0" strike="noStrike" spc="-1">
              <a:latin typeface="Arial"/>
            </a:endParaRPr>
          </a:p>
        </p:txBody>
      </p:sp>
      <p:sp>
        <p:nvSpPr>
          <p:cNvPr id="19"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93" name="Image 8"/>
          <p:cNvPicPr/>
          <p:nvPr/>
        </p:nvPicPr>
        <p:blipFill>
          <a:blip r:embed="rId3"/>
          <a:stretch/>
        </p:blipFill>
        <p:spPr bwMode="auto">
          <a:xfrm>
            <a:off x="2179440" y="2464880"/>
            <a:ext cx="3004200" cy="3175200"/>
          </a:xfrm>
          <a:prstGeom prst="rect">
            <a:avLst/>
          </a:prstGeom>
          <a:ln w="0">
            <a:noFill/>
          </a:ln>
        </p:spPr>
      </p:pic>
      <p:sp>
        <p:nvSpPr>
          <p:cNvPr id="294" name="ZoneTexte 1"/>
          <p:cNvSpPr/>
          <p:nvPr/>
        </p:nvSpPr>
        <p:spPr bwMode="auto">
          <a:xfrm rot="16199999">
            <a:off x="1325880" y="3792200"/>
            <a:ext cx="3017160" cy="363960"/>
          </a:xfrm>
          <a:prstGeom prst="rect">
            <a:avLst/>
          </a:prstGeom>
          <a:solidFill>
            <a:schemeClr val="bg1"/>
          </a:solid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800" b="0" strike="noStrike" spc="-1">
                <a:solidFill>
                  <a:srgbClr val="000000"/>
                </a:solidFill>
                <a:latin typeface="Century Gothic"/>
              </a:rPr>
              <a:t>Longueur du tarse (mm)</a:t>
            </a:r>
            <a:endParaRPr lang="fr-FR" sz="1800" b="0" strike="noStrike" spc="-1">
              <a:latin typeface="Arial"/>
            </a:endParaRPr>
          </a:p>
        </p:txBody>
      </p:sp>
      <p:pic>
        <p:nvPicPr>
          <p:cNvPr id="296" name="Image 7"/>
          <p:cNvPicPr/>
          <p:nvPr/>
        </p:nvPicPr>
        <p:blipFill>
          <a:blip r:embed="rId4"/>
          <a:stretch/>
        </p:blipFill>
        <p:spPr bwMode="auto">
          <a:xfrm>
            <a:off x="8031600" y="2657480"/>
            <a:ext cx="3306240" cy="2481120"/>
          </a:xfrm>
          <a:prstGeom prst="rect">
            <a:avLst/>
          </a:prstGeom>
          <a:ln w="0">
            <a:noFill/>
          </a:ln>
        </p:spPr>
      </p:pic>
      <p:sp>
        <p:nvSpPr>
          <p:cNvPr id="297" name="ZoneTexte 5"/>
          <p:cNvSpPr/>
          <p:nvPr/>
        </p:nvSpPr>
        <p:spPr bwMode="auto">
          <a:xfrm>
            <a:off x="6843840" y="1932080"/>
            <a:ext cx="5348160" cy="3945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2000" b="0" strike="noStrike" spc="-1">
                <a:solidFill>
                  <a:srgbClr val="69887E"/>
                </a:solidFill>
                <a:latin typeface="Century Gothic"/>
              </a:rPr>
              <a:t>Caractères sexuels secondaires</a:t>
            </a:r>
            <a:endParaRPr lang="fr-FR" sz="2000" b="0" strike="noStrike" spc="-1">
              <a:latin typeface="Arial"/>
            </a:endParaRPr>
          </a:p>
        </p:txBody>
      </p:sp>
      <p:sp>
        <p:nvSpPr>
          <p:cNvPr id="298" name="ZoneTexte 13"/>
          <p:cNvSpPr/>
          <p:nvPr/>
        </p:nvSpPr>
        <p:spPr bwMode="auto">
          <a:xfrm>
            <a:off x="2351880" y="1932080"/>
            <a:ext cx="2415960" cy="3945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2000" b="0" strike="noStrike" spc="-1">
                <a:solidFill>
                  <a:srgbClr val="69887E"/>
                </a:solidFill>
                <a:latin typeface="Century Gothic"/>
              </a:rPr>
              <a:t>Taille du corps</a:t>
            </a:r>
            <a:endParaRPr lang="fr-FR" sz="2000" b="0" strike="noStrike" spc="-1">
              <a:latin typeface="Arial"/>
            </a:endParaRPr>
          </a:p>
        </p:txBody>
      </p:sp>
      <p:pic>
        <p:nvPicPr>
          <p:cNvPr id="299" name="Image 2"/>
          <p:cNvPicPr/>
          <p:nvPr/>
        </p:nvPicPr>
        <p:blipFill>
          <a:blip r:embed="rId5"/>
          <a:stretch/>
        </p:blipFill>
        <p:spPr bwMode="auto">
          <a:xfrm>
            <a:off x="788400" y="3354080"/>
            <a:ext cx="1412640" cy="1059120"/>
          </a:xfrm>
          <a:prstGeom prst="rect">
            <a:avLst/>
          </a:prstGeom>
          <a:ln w="0">
            <a:noFill/>
          </a:ln>
        </p:spPr>
      </p:pic>
      <p:sp>
        <p:nvSpPr>
          <p:cNvPr id="300" name="ZoneTexte 3"/>
          <p:cNvSpPr/>
          <p:nvPr/>
        </p:nvSpPr>
        <p:spPr bwMode="auto">
          <a:xfrm>
            <a:off x="8031600" y="5168531"/>
            <a:ext cx="2171520" cy="3027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400" b="0" i="1" strike="noStrike" spc="-1">
                <a:solidFill>
                  <a:srgbClr val="000000"/>
                </a:solidFill>
                <a:latin typeface="Century Gothic"/>
              </a:rPr>
              <a:t>Isaksson et al.,  2005</a:t>
            </a:r>
            <a:endParaRPr lang="fr-FR" sz="1400" b="0" strike="noStrike" spc="-1">
              <a:latin typeface="Arial"/>
            </a:endParaRPr>
          </a:p>
        </p:txBody>
      </p:sp>
      <p:sp>
        <p:nvSpPr>
          <p:cNvPr id="301" name="ZoneTexte 4"/>
          <p:cNvSpPr/>
          <p:nvPr/>
        </p:nvSpPr>
        <p:spPr bwMode="auto">
          <a:xfrm>
            <a:off x="1605492" y="5597590"/>
            <a:ext cx="2989440" cy="3027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1400" b="0" i="1" strike="noStrike" spc="-1">
                <a:solidFill>
                  <a:srgbClr val="000000"/>
                </a:solidFill>
                <a:latin typeface="Century Gothic"/>
              </a:rPr>
              <a:t>Caizergue et al., 2018</a:t>
            </a:r>
            <a:endParaRPr lang="fr-FR" sz="1400" b="0" strike="noStrike" spc="-1">
              <a:latin typeface="Arial"/>
            </a:endParaRPr>
          </a:p>
        </p:txBody>
      </p:sp>
      <p:pic>
        <p:nvPicPr>
          <p:cNvPr id="302" name="Image 16"/>
          <p:cNvPicPr/>
          <p:nvPr/>
        </p:nvPicPr>
        <p:blipFill>
          <a:blip r:embed="rId6"/>
          <a:stretch/>
        </p:blipFill>
        <p:spPr bwMode="auto">
          <a:xfrm flipH="1">
            <a:off x="7876440" y="2846480"/>
            <a:ext cx="792000" cy="682200"/>
          </a:xfrm>
          <a:prstGeom prst="rect">
            <a:avLst/>
          </a:prstGeom>
          <a:ln w="0">
            <a:noFill/>
          </a:ln>
        </p:spPr>
      </p:pic>
      <p:pic>
        <p:nvPicPr>
          <p:cNvPr id="303" name="Image 17"/>
          <p:cNvPicPr/>
          <p:nvPr/>
        </p:nvPicPr>
        <p:blipFill>
          <a:blip r:embed="rId7"/>
          <a:stretch/>
        </p:blipFill>
        <p:spPr bwMode="auto">
          <a:xfrm>
            <a:off x="10701360" y="2791759"/>
            <a:ext cx="864720" cy="688680"/>
          </a:xfrm>
          <a:prstGeom prst="rect">
            <a:avLst/>
          </a:prstGeom>
          <a:ln w="0">
            <a:noFill/>
          </a:ln>
        </p:spPr>
      </p:pic>
      <p:sp>
        <p:nvSpPr>
          <p:cNvPr id="304" name="Image 18"/>
          <p:cNvSpPr/>
          <p:nvPr/>
        </p:nvSpPr>
        <p:spPr bwMode="auto">
          <a:xfrm>
            <a:off x="4849200" y="2217200"/>
            <a:ext cx="1151640" cy="1151640"/>
          </a:xfrm>
          <a:prstGeom prst="ellipse">
            <a:avLst/>
          </a:prstGeom>
          <a:blipFill>
            <a:blip r:embed="rId8"/>
            <a:stretch/>
          </a:blipFill>
          <a:ln w="0">
            <a:noFill/>
          </a:ln>
        </p:spPr>
        <p:style>
          <a:lnRef idx="0">
            <a:srgbClr val="000000"/>
          </a:lnRef>
          <a:fillRef idx="0">
            <a:srgbClr val="000000"/>
          </a:fillRef>
          <a:effectRef idx="0">
            <a:srgbClr val="000000"/>
          </a:effectRef>
          <a:fontRef idx="minor"/>
        </p:style>
      </p:sp>
      <p:sp>
        <p:nvSpPr>
          <p:cNvPr id="305" name="ZoneTexte 25"/>
          <p:cNvSpPr/>
          <p:nvPr/>
        </p:nvSpPr>
        <p:spPr bwMode="auto">
          <a:xfrm>
            <a:off x="860040" y="1271760"/>
            <a:ext cx="3988800" cy="504720"/>
          </a:xfrm>
          <a:prstGeom prst="roundRect">
            <a:avLst>
              <a:gd name="adj" fmla="val 16667"/>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marL="343080" indent="-343080">
              <a:lnSpc>
                <a:spcPct val="100000"/>
              </a:lnSpc>
              <a:buClr>
                <a:srgbClr val="DE7E18"/>
              </a:buClr>
              <a:buFont typeface="Wingdings"/>
              <a:buChar char=""/>
              <a:defRPr/>
            </a:pPr>
            <a:r>
              <a:rPr lang="fr-FR" sz="2400" b="1" strike="noStrike" spc="-1">
                <a:solidFill>
                  <a:srgbClr val="DE7E18"/>
                </a:solidFill>
                <a:latin typeface="Century Gothic"/>
              </a:rPr>
              <a:t>Morphologie/couleur</a:t>
            </a:r>
            <a:endParaRPr lang="fr-FR" sz="2400" b="0" strike="noStrike" spc="-1">
              <a:latin typeface="Arial"/>
            </a:endParaRPr>
          </a:p>
        </p:txBody>
      </p:sp>
      <p:sp>
        <p:nvSpPr>
          <p:cNvPr id="306" name="PlaceHolder 2"/>
          <p:cNvSpPr>
            <a:spLocks noGrp="1"/>
          </p:cNvSpPr>
          <p:nvPr>
            <p:ph type="title"/>
          </p:nvPr>
        </p:nvSpPr>
        <p:spPr bwMode="auto">
          <a:xfrm>
            <a:off x="0" y="2820"/>
            <a:ext cx="12192000" cy="1016280"/>
          </a:xfrm>
          <a:prstGeom prst="rect">
            <a:avLst/>
          </a:prstGeom>
          <a:noFill/>
          <a:ln w="0">
            <a:noFill/>
          </a:ln>
        </p:spPr>
        <p:txBody>
          <a:bodyPr anchor="t">
            <a:noAutofit/>
          </a:bodyPr>
          <a:lstStyle/>
          <a:p>
            <a:pPr algn="ctr">
              <a:lnSpc>
                <a:spcPct val="100000"/>
              </a:lnSpc>
              <a:buNone/>
              <a:defRPr/>
            </a:pPr>
            <a:r>
              <a:rPr lang="fr-FR" sz="2800" b="1" strike="noStrike" spc="-1">
                <a:solidFill>
                  <a:srgbClr val="262626"/>
                </a:solidFill>
                <a:latin typeface="Century Gothic"/>
              </a:rPr>
              <a:t>	  Des divergences phénotypiques </a:t>
            </a:r>
            <a:br>
              <a:rPr sz="2800"/>
            </a:br>
            <a:r>
              <a:rPr lang="fr-FR" sz="2800" b="1" strike="noStrike" spc="-1">
                <a:solidFill>
                  <a:srgbClr val="262626"/>
                </a:solidFill>
                <a:latin typeface="Century Gothic"/>
              </a:rPr>
              <a:t>entre les populations urbaines et forestières</a:t>
            </a:r>
            <a:endParaRPr lang="en-US" sz="2800" b="0" strike="noStrike" spc="-1">
              <a:solidFill>
                <a:srgbClr val="000000"/>
              </a:solidFill>
              <a:latin typeface="Century Gothic"/>
            </a:endParaRPr>
          </a:p>
        </p:txBody>
      </p:sp>
      <p:sp>
        <p:nvSpPr>
          <p:cNvPr id="307" name="Espace réservé du numéro de diapositive 2"/>
          <p:cNvSpPr/>
          <p:nvPr/>
        </p:nvSpPr>
        <p:spPr bwMode="auto">
          <a:xfrm>
            <a:off x="531720" y="787680"/>
            <a:ext cx="779400" cy="364680"/>
          </a:xfrm>
          <a:prstGeom prst="rect">
            <a:avLst/>
          </a:prstGeom>
          <a:noFill/>
          <a:ln w="0">
            <a:noFill/>
          </a:ln>
        </p:spPr>
        <p:style>
          <a:lnRef idx="0">
            <a:srgbClr val="000000"/>
          </a:lnRef>
          <a:fillRef idx="0">
            <a:srgbClr val="000000"/>
          </a:fillRef>
          <a:effectRef idx="0">
            <a:srgbClr val="000000"/>
          </a:effectRef>
          <a:fontRef idx="minor"/>
        </p:style>
        <p:txBody>
          <a:bodyPr anchor="ctr">
            <a:noAutofit/>
          </a:bodyPr>
          <a:lstStyle/>
          <a:p>
            <a:pPr algn="r">
              <a:lnSpc>
                <a:spcPct val="100000"/>
              </a:lnSpc>
              <a:buNone/>
              <a:defRPr/>
            </a:pPr>
            <a:r>
              <a:rPr lang="fr-FR" sz="2000" b="0" strike="noStrike" spc="-1">
                <a:solidFill>
                  <a:srgbClr val="FEFFFF"/>
                </a:solidFill>
                <a:latin typeface="Century Gothic"/>
              </a:rPr>
              <a:t>8</a:t>
            </a:r>
            <a:endParaRPr lang="fr-FR" sz="2000" b="0" strike="noStrike" spc="-1">
              <a:latin typeface="Arial"/>
            </a:endParaRPr>
          </a:p>
        </p:txBody>
      </p:sp>
      <p:sp>
        <p:nvSpPr>
          <p:cNvPr id="309" name="ZoneTexte 23"/>
          <p:cNvSpPr/>
          <p:nvPr/>
        </p:nvSpPr>
        <p:spPr bwMode="auto">
          <a:xfrm>
            <a:off x="2079360" y="5908455"/>
            <a:ext cx="3204360" cy="33300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1600" b="0" strike="noStrike" spc="-1">
                <a:solidFill>
                  <a:srgbClr val="6AAC91"/>
                </a:solidFill>
                <a:latin typeface="Century Gothic"/>
              </a:rPr>
              <a:t>Individus plus petits</a:t>
            </a:r>
            <a:endParaRPr lang="fr-FR" sz="1600" b="0" strike="noStrike" spc="-1">
              <a:latin typeface="Arial"/>
            </a:endParaRPr>
          </a:p>
        </p:txBody>
      </p:sp>
      <p:sp>
        <p:nvSpPr>
          <p:cNvPr id="19"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94"/>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298"/>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299"/>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301"/>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3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296"/>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297"/>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300"/>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302"/>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2" name="Rectangle 21"/>
          <p:cNvSpPr/>
          <p:nvPr/>
        </p:nvSpPr>
        <p:spPr bwMode="auto">
          <a:xfrm>
            <a:off x="2446240" y="1900860"/>
            <a:ext cx="6024660" cy="3591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8" name="PlaceHolder 2"/>
          <p:cNvSpPr txBox="1"/>
          <p:nvPr/>
        </p:nvSpPr>
        <p:spPr bwMode="auto">
          <a:xfrm>
            <a:off x="0" y="2820"/>
            <a:ext cx="12192000" cy="1016280"/>
          </a:xfrm>
          <a:prstGeom prst="rect">
            <a:avLst/>
          </a:prstGeom>
          <a:noFill/>
          <a:ln w="0">
            <a:noFill/>
          </a:ln>
        </p:spPr>
        <p:txBody>
          <a:bodyPr anchor="t">
            <a:noAutofit/>
          </a:bodyPr>
          <a:lstStyle>
            <a:lvl1pPr algn="l" defTabSz="914400">
              <a:lnSpc>
                <a:spcPct val="90000"/>
              </a:lnSpc>
              <a:spcBef>
                <a:spcPts val="0"/>
              </a:spcBef>
              <a:buNone/>
              <a:defRPr sz="4400">
                <a:solidFill>
                  <a:schemeClr val="tx1"/>
                </a:solidFill>
                <a:latin typeface="+mj-lt"/>
                <a:ea typeface="+mj-ea"/>
                <a:cs typeface="+mj-cs"/>
              </a:defRPr>
            </a:lvl1pPr>
          </a:lstStyle>
          <a:p>
            <a:pPr algn="ctr">
              <a:lnSpc>
                <a:spcPct val="100000"/>
              </a:lnSpc>
              <a:defRPr/>
            </a:pPr>
            <a:r>
              <a:rPr lang="fr-FR" sz="2800" b="1" spc="-1">
                <a:solidFill>
                  <a:srgbClr val="262626"/>
                </a:solidFill>
                <a:latin typeface="Century Gothic"/>
              </a:rPr>
              <a:t>	  Des divergences phénotypiques </a:t>
            </a:r>
            <a:br>
              <a:rPr lang="fr-FR" sz="2800"/>
            </a:br>
            <a:r>
              <a:rPr lang="fr-FR" sz="2800" b="1" spc="-1">
                <a:solidFill>
                  <a:srgbClr val="262626"/>
                </a:solidFill>
                <a:latin typeface="Century Gothic"/>
              </a:rPr>
              <a:t>entre les populations urbaines et forestières</a:t>
            </a:r>
            <a:endParaRPr lang="fr-FR" sz="2800" spc="-1">
              <a:solidFill>
                <a:srgbClr val="000000"/>
              </a:solidFill>
              <a:latin typeface="Century Gothic"/>
            </a:endParaRPr>
          </a:p>
        </p:txBody>
      </p:sp>
      <p:sp>
        <p:nvSpPr>
          <p:cNvPr id="311" name="ZoneTexte 4"/>
          <p:cNvSpPr/>
          <p:nvPr/>
        </p:nvSpPr>
        <p:spPr bwMode="auto">
          <a:xfrm rot="16199999">
            <a:off x="1691640" y="3418100"/>
            <a:ext cx="2081160" cy="33300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gn="ctr">
              <a:lnSpc>
                <a:spcPct val="100000"/>
              </a:lnSpc>
              <a:buNone/>
              <a:defRPr/>
            </a:pPr>
            <a:r>
              <a:rPr lang="fr-FR" sz="1600" b="0" strike="noStrike" spc="-1">
                <a:solidFill>
                  <a:srgbClr val="000000"/>
                </a:solidFill>
                <a:latin typeface="Century Gothic"/>
              </a:rPr>
              <a:t>Nombre d’études</a:t>
            </a:r>
            <a:endParaRPr lang="fr-FR" sz="1600" b="0" strike="noStrike" spc="-1">
              <a:latin typeface="Arial"/>
            </a:endParaRPr>
          </a:p>
        </p:txBody>
      </p:sp>
      <p:graphicFrame>
        <p:nvGraphicFramePr>
          <p:cNvPr id="312" name="Graphique 11"/>
          <p:cNvGraphicFramePr>
            <a:graphicFrameLocks/>
          </p:cNvGraphicFramePr>
          <p:nvPr/>
        </p:nvGraphicFramePr>
        <p:xfrm>
          <a:off x="2852280" y="1926260"/>
          <a:ext cx="5272200" cy="3652560"/>
        </p:xfrm>
        <a:graphic>
          <a:graphicData uri="http://schemas.openxmlformats.org/drawingml/2006/chart">
            <c:chart xmlns:c="http://schemas.openxmlformats.org/drawingml/2006/chart" xmlns:r="http://schemas.openxmlformats.org/officeDocument/2006/relationships" r:id="rId3"/>
          </a:graphicData>
        </a:graphic>
      </p:graphicFrame>
      <p:sp>
        <p:nvSpPr>
          <p:cNvPr id="313" name="ZoneTexte 15"/>
          <p:cNvSpPr/>
          <p:nvPr/>
        </p:nvSpPr>
        <p:spPr bwMode="auto">
          <a:xfrm>
            <a:off x="8613406" y="3580460"/>
            <a:ext cx="2590488" cy="829543"/>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nSpc>
                <a:spcPct val="100000"/>
              </a:lnSpc>
              <a:buNone/>
              <a:defRPr/>
            </a:pPr>
            <a:r>
              <a:rPr lang="fr-FR" sz="1600" b="0" strike="noStrike" spc="-1">
                <a:solidFill>
                  <a:srgbClr val="6AAC91"/>
                </a:solidFill>
                <a:latin typeface="Century Gothic"/>
              </a:rPr>
              <a:t>Plus élevé en ville</a:t>
            </a:r>
            <a:endParaRPr lang="fr-FR" sz="1600" b="0" strike="noStrike" spc="-1">
              <a:latin typeface="Arial"/>
            </a:endParaRPr>
          </a:p>
          <a:p>
            <a:pPr>
              <a:lnSpc>
                <a:spcPct val="100000"/>
              </a:lnSpc>
              <a:buNone/>
              <a:defRPr/>
            </a:pPr>
            <a:r>
              <a:rPr lang="fr-FR" sz="1600" b="0" strike="noStrike" spc="-1">
                <a:solidFill>
                  <a:srgbClr val="77623D"/>
                </a:solidFill>
                <a:latin typeface="Century Gothic"/>
              </a:rPr>
              <a:t>Pas de différence</a:t>
            </a:r>
            <a:endParaRPr lang="fr-FR" sz="1600" b="0" strike="noStrike" spc="-1">
              <a:latin typeface="Arial"/>
            </a:endParaRPr>
          </a:p>
          <a:p>
            <a:pPr>
              <a:lnSpc>
                <a:spcPct val="100000"/>
              </a:lnSpc>
              <a:buNone/>
              <a:defRPr/>
            </a:pPr>
            <a:r>
              <a:rPr lang="fr-FR" sz="1600" b="0" strike="noStrike" spc="-1">
                <a:solidFill>
                  <a:srgbClr val="FF8181"/>
                </a:solidFill>
                <a:latin typeface="Century Gothic"/>
              </a:rPr>
              <a:t>Plus faible en ville</a:t>
            </a:r>
            <a:endParaRPr lang="fr-FR" sz="1600" b="0" strike="noStrike" spc="-1">
              <a:latin typeface="Arial"/>
            </a:endParaRPr>
          </a:p>
        </p:txBody>
      </p:sp>
      <p:sp>
        <p:nvSpPr>
          <p:cNvPr id="315" name="ZoneTexte 14"/>
          <p:cNvSpPr/>
          <p:nvPr/>
        </p:nvSpPr>
        <p:spPr bwMode="auto">
          <a:xfrm>
            <a:off x="8613406" y="5183851"/>
            <a:ext cx="3112200" cy="3027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1400" b="0" i="1" strike="noStrike" spc="-1">
                <a:solidFill>
                  <a:srgbClr val="000000"/>
                </a:solidFill>
                <a:latin typeface="Century Gothic"/>
              </a:rPr>
              <a:t>D’après Sepp et al, 2017</a:t>
            </a:r>
            <a:endParaRPr lang="fr-FR" sz="1400" b="0" strike="noStrike" spc="-1">
              <a:latin typeface="Arial"/>
            </a:endParaRPr>
          </a:p>
        </p:txBody>
      </p:sp>
      <p:sp>
        <p:nvSpPr>
          <p:cNvPr id="316" name="ZoneTexte 1"/>
          <p:cNvSpPr/>
          <p:nvPr/>
        </p:nvSpPr>
        <p:spPr bwMode="auto">
          <a:xfrm>
            <a:off x="2345007" y="5783232"/>
            <a:ext cx="6571800" cy="3945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a:lnSpc>
                <a:spcPct val="100000"/>
              </a:lnSpc>
              <a:buNone/>
              <a:defRPr/>
            </a:pPr>
            <a:r>
              <a:rPr lang="fr-FR" sz="2000" b="1" strike="noStrike" spc="-1">
                <a:solidFill>
                  <a:srgbClr val="000000"/>
                </a:solidFill>
                <a:latin typeface="Century Gothic"/>
              </a:rPr>
              <a:t>↗ Urbanisation</a:t>
            </a:r>
            <a:endParaRPr lang="fr-FR" sz="2000" b="0" strike="noStrike" spc="-1">
              <a:latin typeface="Arial"/>
            </a:endParaRPr>
          </a:p>
        </p:txBody>
      </p:sp>
      <p:sp>
        <p:nvSpPr>
          <p:cNvPr id="317" name="Rectangle 2"/>
          <p:cNvSpPr/>
          <p:nvPr/>
        </p:nvSpPr>
        <p:spPr bwMode="auto">
          <a:xfrm>
            <a:off x="5444247" y="5801952"/>
            <a:ext cx="4178519" cy="363960"/>
          </a:xfrm>
          <a:prstGeom prst="rect">
            <a:avLst/>
          </a:prstGeom>
          <a:noFill/>
          <a:ln w="0">
            <a:noFill/>
          </a:ln>
        </p:spPr>
        <p:style>
          <a:lnRef idx="0">
            <a:srgbClr val="000000"/>
          </a:lnRef>
          <a:fillRef idx="0">
            <a:srgbClr val="000000"/>
          </a:fillRef>
          <a:effectRef idx="0">
            <a:srgbClr val="000000"/>
          </a:effectRef>
          <a:fontRef idx="minor"/>
        </p:style>
        <p:txBody>
          <a:bodyPr wrap="none" lIns="90000" tIns="45000" rIns="90000" bIns="45000" anchor="t">
            <a:spAutoFit/>
          </a:bodyPr>
          <a:lstStyle/>
          <a:p>
            <a:pPr>
              <a:lnSpc>
                <a:spcPct val="100000"/>
              </a:lnSpc>
              <a:buNone/>
              <a:defRPr/>
            </a:pPr>
            <a:r>
              <a:rPr lang="fr-FR" sz="1800" b="0" strike="noStrike" spc="-1">
                <a:solidFill>
                  <a:srgbClr val="000000"/>
                </a:solidFill>
                <a:latin typeface="Century Gothic"/>
              </a:rPr>
              <a:t>↗ Effets négatifs sur la reproduction ? </a:t>
            </a:r>
            <a:endParaRPr lang="fr-FR" sz="1800" b="0" strike="noStrike" spc="-1">
              <a:latin typeface="Arial"/>
            </a:endParaRPr>
          </a:p>
        </p:txBody>
      </p:sp>
      <p:sp>
        <p:nvSpPr>
          <p:cNvPr id="318" name="Flèche droite 3"/>
          <p:cNvSpPr/>
          <p:nvPr/>
        </p:nvSpPr>
        <p:spPr bwMode="auto">
          <a:xfrm>
            <a:off x="4604727" y="5821032"/>
            <a:ext cx="580680" cy="331560"/>
          </a:xfrm>
          <a:prstGeom prst="rightArrow">
            <a:avLst>
              <a:gd name="adj1" fmla="val 50000"/>
              <a:gd name="adj2" fmla="val 50000"/>
            </a:avLst>
          </a:prstGeom>
          <a:solidFill>
            <a:srgbClr val="DE7E18"/>
          </a:solidFill>
          <a:ln cap="rnd">
            <a:solidFill>
              <a:srgbClr val="A45D11"/>
            </a:solidFill>
            <a:round/>
          </a:ln>
        </p:spPr>
        <p:style>
          <a:lnRef idx="2">
            <a:schemeClr val="accent2">
              <a:shade val="50000"/>
            </a:schemeClr>
          </a:lnRef>
          <a:fillRef idx="1">
            <a:schemeClr val="accent2"/>
          </a:fillRef>
          <a:effectRef idx="0">
            <a:schemeClr val="accent2"/>
          </a:effectRef>
          <a:fontRef idx="minor"/>
        </p:style>
      </p:sp>
      <p:sp>
        <p:nvSpPr>
          <p:cNvPr id="320" name="Espace réservé du numéro de diapositive 2"/>
          <p:cNvSpPr/>
          <p:nvPr/>
        </p:nvSpPr>
        <p:spPr bwMode="auto">
          <a:xfrm>
            <a:off x="531720" y="787680"/>
            <a:ext cx="779400" cy="364680"/>
          </a:xfrm>
          <a:prstGeom prst="rect">
            <a:avLst/>
          </a:prstGeom>
          <a:noFill/>
          <a:ln w="0">
            <a:noFill/>
          </a:ln>
        </p:spPr>
        <p:style>
          <a:lnRef idx="0">
            <a:srgbClr val="000000"/>
          </a:lnRef>
          <a:fillRef idx="0">
            <a:srgbClr val="000000"/>
          </a:fillRef>
          <a:effectRef idx="0">
            <a:srgbClr val="000000"/>
          </a:effectRef>
          <a:fontRef idx="minor"/>
        </p:style>
        <p:txBody>
          <a:bodyPr anchor="ctr">
            <a:noAutofit/>
          </a:bodyPr>
          <a:lstStyle/>
          <a:p>
            <a:pPr algn="r">
              <a:lnSpc>
                <a:spcPct val="100000"/>
              </a:lnSpc>
              <a:buNone/>
              <a:defRPr/>
            </a:pPr>
            <a:r>
              <a:rPr lang="fr-FR" sz="2000" b="0" strike="noStrike" spc="-1">
                <a:solidFill>
                  <a:srgbClr val="FEFFFF"/>
                </a:solidFill>
                <a:latin typeface="Century Gothic"/>
              </a:rPr>
              <a:t>9</a:t>
            </a:r>
            <a:endParaRPr/>
          </a:p>
        </p:txBody>
      </p:sp>
      <p:sp>
        <p:nvSpPr>
          <p:cNvPr id="322" name="ZoneTexte 5"/>
          <p:cNvSpPr/>
          <p:nvPr/>
        </p:nvSpPr>
        <p:spPr bwMode="auto">
          <a:xfrm>
            <a:off x="6438899" y="4937521"/>
            <a:ext cx="1530909" cy="521765"/>
          </a:xfrm>
          <a:prstGeom prst="rect">
            <a:avLst/>
          </a:prstGeom>
          <a:solidFill>
            <a:schemeClr val="bg1"/>
          </a:solid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400" b="0" strike="noStrike" spc="-1">
                <a:solidFill>
                  <a:srgbClr val="000000"/>
                </a:solidFill>
                <a:latin typeface="Century Gothic"/>
              </a:rPr>
              <a:t>Nombre </a:t>
            </a:r>
            <a:endParaRPr/>
          </a:p>
          <a:p>
            <a:pPr algn="ctr">
              <a:lnSpc>
                <a:spcPct val="100000"/>
              </a:lnSpc>
              <a:buNone/>
              <a:defRPr/>
            </a:pPr>
            <a:r>
              <a:rPr lang="fr-FR" sz="1400" b="0" strike="noStrike" spc="-1">
                <a:solidFill>
                  <a:srgbClr val="000000"/>
                </a:solidFill>
                <a:latin typeface="Century Gothic"/>
              </a:rPr>
              <a:t>de jeunes</a:t>
            </a:r>
            <a:endParaRPr lang="fr-FR" sz="1400" b="0" strike="noStrike" spc="-1">
              <a:latin typeface="Arial"/>
            </a:endParaRPr>
          </a:p>
        </p:txBody>
      </p:sp>
      <p:sp>
        <p:nvSpPr>
          <p:cNvPr id="323" name="ZoneTexte 20"/>
          <p:cNvSpPr/>
          <p:nvPr/>
        </p:nvSpPr>
        <p:spPr bwMode="auto">
          <a:xfrm>
            <a:off x="3359150" y="4937521"/>
            <a:ext cx="1485340" cy="521765"/>
          </a:xfrm>
          <a:prstGeom prst="rect">
            <a:avLst/>
          </a:prstGeom>
          <a:solidFill>
            <a:schemeClr val="bg1"/>
          </a:solid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400" b="0" strike="noStrike" spc="-1">
                <a:solidFill>
                  <a:srgbClr val="000000"/>
                </a:solidFill>
                <a:latin typeface="Century Gothic"/>
              </a:rPr>
              <a:t>Nombre</a:t>
            </a:r>
            <a:endParaRPr/>
          </a:p>
          <a:p>
            <a:pPr algn="ctr">
              <a:lnSpc>
                <a:spcPct val="100000"/>
              </a:lnSpc>
              <a:buNone/>
              <a:defRPr/>
            </a:pPr>
            <a:r>
              <a:rPr lang="fr-FR" sz="1400" b="0" strike="noStrike" spc="-1">
                <a:solidFill>
                  <a:srgbClr val="000000"/>
                </a:solidFill>
                <a:latin typeface="Century Gothic"/>
              </a:rPr>
              <a:t>d’oeufs</a:t>
            </a:r>
            <a:endParaRPr lang="fr-FR" sz="1400" b="0" strike="noStrike" spc="-1">
              <a:latin typeface="Century Gothic"/>
            </a:endParaRPr>
          </a:p>
        </p:txBody>
      </p:sp>
      <p:sp>
        <p:nvSpPr>
          <p:cNvPr id="324" name="ZoneTexte 21"/>
          <p:cNvSpPr/>
          <p:nvPr/>
        </p:nvSpPr>
        <p:spPr bwMode="auto">
          <a:xfrm>
            <a:off x="4825440" y="4937521"/>
            <a:ext cx="1530910" cy="521765"/>
          </a:xfrm>
          <a:prstGeom prst="rect">
            <a:avLst/>
          </a:prstGeom>
          <a:solidFill>
            <a:schemeClr val="bg1"/>
          </a:solid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400" b="0" strike="noStrike" spc="-1">
                <a:solidFill>
                  <a:srgbClr val="000000"/>
                </a:solidFill>
                <a:latin typeface="Century Gothic"/>
              </a:rPr>
              <a:t>Succès </a:t>
            </a:r>
            <a:endParaRPr/>
          </a:p>
          <a:p>
            <a:pPr algn="ctr">
              <a:lnSpc>
                <a:spcPct val="100000"/>
              </a:lnSpc>
              <a:buNone/>
              <a:defRPr/>
            </a:pPr>
            <a:r>
              <a:rPr lang="fr-FR" sz="1400" b="0" strike="noStrike" spc="-1">
                <a:solidFill>
                  <a:srgbClr val="000000"/>
                </a:solidFill>
                <a:latin typeface="Century Gothic"/>
              </a:rPr>
              <a:t>d’éclosion</a:t>
            </a:r>
            <a:endParaRPr lang="fr-FR" sz="1400" b="0" strike="noStrike" spc="-1">
              <a:latin typeface="Arial"/>
            </a:endParaRPr>
          </a:p>
        </p:txBody>
      </p:sp>
      <p:sp>
        <p:nvSpPr>
          <p:cNvPr id="19" name="Rectangle 6"/>
          <p:cNvSpPr/>
          <p:nvPr/>
        </p:nvSpPr>
        <p:spPr bwMode="auto">
          <a:xfrm>
            <a:off x="0" y="6572100"/>
            <a:ext cx="12192000" cy="260156"/>
          </a:xfrm>
          <a:prstGeom prst="rect">
            <a:avLst/>
          </a:prstGeom>
          <a:noFill/>
          <a:ln w="0">
            <a:noFill/>
          </a:ln>
        </p:spPr>
        <p:style>
          <a:lnRef idx="0">
            <a:srgbClr val="000000"/>
          </a:lnRef>
          <a:fillRef idx="0">
            <a:srgbClr val="000000"/>
          </a:fillRef>
          <a:effectRef idx="0">
            <a:srgbClr val="000000"/>
          </a:effectRef>
          <a:fontRef idx="minor"/>
        </p:style>
        <p:txBody>
          <a:bodyPr wrap="square" lIns="90000" tIns="45000" rIns="90000" bIns="45000" anchor="t">
            <a:spAutoFit/>
          </a:bodyPr>
          <a:lstStyle/>
          <a:p>
            <a:pPr algn="ctr">
              <a:lnSpc>
                <a:spcPct val="100000"/>
              </a:lnSpc>
              <a:buNone/>
              <a:defRPr/>
            </a:pPr>
            <a:r>
              <a:rPr lang="fr-FR" sz="1100" b="1" strike="noStrike" spc="-1">
                <a:solidFill>
                  <a:srgbClr val="000000"/>
                </a:solidFill>
                <a:latin typeface="Carlito-Bold"/>
              </a:rPr>
              <a:t>Journée scientifique et technique IPHC – 9 décembre 2025</a:t>
            </a:r>
            <a:endParaRPr lang="fr-FR" sz="1100" b="0" strike="noStrike" spc="-1">
              <a:latin typeface="Arial"/>
            </a:endParaRPr>
          </a:p>
        </p:txBody>
      </p:sp>
      <p:sp>
        <p:nvSpPr>
          <p:cNvPr id="20" name="ZoneTexte 16"/>
          <p:cNvSpPr/>
          <p:nvPr/>
        </p:nvSpPr>
        <p:spPr bwMode="auto">
          <a:xfrm>
            <a:off x="866560" y="1279180"/>
            <a:ext cx="3381120" cy="504720"/>
          </a:xfrm>
          <a:prstGeom prst="roundRect">
            <a:avLst>
              <a:gd name="adj" fmla="val 16667"/>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marL="343080" indent="-343080">
              <a:lnSpc>
                <a:spcPct val="100000"/>
              </a:lnSpc>
              <a:buClr>
                <a:srgbClr val="DE7E18"/>
              </a:buClr>
              <a:buFont typeface="Wingdings"/>
              <a:buChar char=""/>
              <a:defRPr/>
            </a:pPr>
            <a:r>
              <a:rPr lang="fr-FR" sz="2400" b="1" strike="noStrike" spc="-1">
                <a:solidFill>
                  <a:srgbClr val="DE7E18"/>
                </a:solidFill>
                <a:latin typeface="Century Gothic"/>
              </a:rPr>
              <a:t>Reproduction</a:t>
            </a:r>
            <a:endParaRPr lang="fr-FR" sz="2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318"/>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46</TotalTime>
  <Words>1503</Words>
  <Application>Microsoft Office PowerPoint</Application>
  <DocSecurity>0</DocSecurity>
  <PresentationFormat>Widescreen</PresentationFormat>
  <Paragraphs>231</Paragraphs>
  <Slides>17</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Arial</vt:lpstr>
      <vt:lpstr>Brill</vt:lpstr>
      <vt:lpstr>Carlito-Bold</vt:lpstr>
      <vt:lpstr>Century Gothic</vt:lpstr>
      <vt:lpstr>Nimbus Sans</vt:lpstr>
      <vt:lpstr>Roboto</vt:lpstr>
      <vt:lpstr>robotoslab</vt:lpstr>
      <vt:lpstr>Symbol</vt:lpstr>
      <vt:lpstr>Times New Roman</vt:lpstr>
      <vt:lpstr>Wingdings</vt:lpstr>
      <vt:lpstr>Wingdings 3</vt:lpstr>
      <vt:lpstr>Office Theme</vt:lpstr>
      <vt:lpstr>Office Theme</vt:lpstr>
      <vt:lpstr>     Influence du milieu urbain sur la biodiversité- étude facilitée grâce à l'utilisation du langage Python</vt:lpstr>
      <vt:lpstr>PowerPoint Presentation</vt:lpstr>
      <vt:lpstr>PowerPoint Presentation</vt:lpstr>
      <vt:lpstr>Milieu urbain : Une transformation profonde</vt:lpstr>
      <vt:lpstr>Quels sont les facteurs structurant la biodiversité urbaine ? </vt:lpstr>
      <vt:lpstr>PowerPoint Presentation</vt:lpstr>
      <vt:lpstr>PowerPoint Presentation</vt:lpstr>
      <vt:lpstr>   Des divergences phénotypiques  entre les populations urbaines et forestières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in2p3</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Sylvie Challet</dc:creator>
  <cp:keywords/>
  <dc:description/>
  <cp:lastModifiedBy>BESSON Auguste</cp:lastModifiedBy>
  <cp:revision>114</cp:revision>
  <dcterms:created xsi:type="dcterms:W3CDTF">2023-02-16T09:39:07Z</dcterms:created>
  <dcterms:modified xsi:type="dcterms:W3CDTF">2025-12-08T07:10:25Z</dcterms:modified>
  <cp:category/>
  <dc:identifier/>
  <cp:contentStatus/>
  <dc:language>fr-FR</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9</vt:i4>
  </property>
  <property fmtid="{D5CDD505-2E9C-101B-9397-08002B2CF9AE}" pid="3" name="PresentationFormat">
    <vt:lpwstr>Grand écran</vt:lpwstr>
  </property>
  <property fmtid="{D5CDD505-2E9C-101B-9397-08002B2CF9AE}" pid="4" name="Slides">
    <vt:i4>17</vt:i4>
  </property>
</Properties>
</file>