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7" r:id="rId4"/>
  </p:sldMasterIdLst>
  <p:notesMasterIdLst>
    <p:notesMasterId r:id="rId26"/>
  </p:notesMasterIdLst>
  <p:handoutMasterIdLst>
    <p:handoutMasterId r:id="rId27"/>
  </p:handoutMasterIdLst>
  <p:sldIdLst>
    <p:sldId id="388" r:id="rId5"/>
    <p:sldId id="380" r:id="rId6"/>
    <p:sldId id="387" r:id="rId7"/>
    <p:sldId id="369" r:id="rId8"/>
    <p:sldId id="290" r:id="rId9"/>
    <p:sldId id="381" r:id="rId10"/>
    <p:sldId id="293" r:id="rId11"/>
    <p:sldId id="302" r:id="rId12"/>
    <p:sldId id="292" r:id="rId13"/>
    <p:sldId id="370" r:id="rId14"/>
    <p:sldId id="280" r:id="rId15"/>
    <p:sldId id="371" r:id="rId16"/>
    <p:sldId id="294" r:id="rId17"/>
    <p:sldId id="296" r:id="rId18"/>
    <p:sldId id="372" r:id="rId19"/>
    <p:sldId id="374" r:id="rId20"/>
    <p:sldId id="375" r:id="rId21"/>
    <p:sldId id="382" r:id="rId22"/>
    <p:sldId id="378" r:id="rId23"/>
    <p:sldId id="386" r:id="rId24"/>
    <p:sldId id="385" r:id="rId25"/>
  </p:sldIdLst>
  <p:sldSz cx="12192000" cy="6858000"/>
  <p:notesSz cx="6858000" cy="9144000"/>
  <p:embeddedFontLst>
    <p:embeddedFont>
      <p:font typeface="Barlow Light" pitchFamily="2" charset="77"/>
      <p:regular r:id="rId28"/>
      <p:italic r:id="rId29"/>
    </p:embeddedFont>
    <p:embeddedFont>
      <p:font typeface="Barlow SemiBold" pitchFamily="2" charset="77"/>
      <p:regular r:id="rId30"/>
      <p:bold r:id="rId31"/>
      <p:italic r:id="rId32"/>
      <p:boldItalic r:id="rId33"/>
    </p:embeddedFont>
    <p:embeddedFont>
      <p:font typeface="Open Sans" panose="020B0606030504020204" pitchFamily="34" charset="0"/>
      <p:regular r:id="rId34"/>
      <p:bold r:id="rId35"/>
      <p:italic r:id="rId36"/>
      <p:boldItalic r:id="rId37"/>
    </p:embeddedFont>
    <p:embeddedFont>
      <p:font typeface="Open Sans Light" panose="020B0306030504020204" pitchFamily="34" charset="0"/>
      <p:regular r:id="rId38"/>
      <p:italic r:id="rId39"/>
    </p:embeddedFont>
    <p:embeddedFont>
      <p:font typeface="Open Sans Semibold" panose="020B0606030504020204" pitchFamily="34" charset="0"/>
      <p:regular r:id="rId40"/>
      <p:bold r:id="rId41"/>
      <p:italic r:id="rId42"/>
      <p:boldItalic r:id="rId43"/>
    </p:embeddedFont>
    <p:embeddedFont>
      <p:font typeface="Source Sans Pro" panose="020B050303040302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CB00"/>
    <a:srgbClr val="A5A5A5"/>
    <a:srgbClr val="3D3A3B"/>
    <a:srgbClr val="E7E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6E51AF-F667-714D-9C97-09EE533D8E26}" v="146" dt="2025-11-11T12:06:13.6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5"/>
    <p:restoredTop sz="91518"/>
  </p:normalViewPr>
  <p:slideViewPr>
    <p:cSldViewPr snapToGrid="0" snapToObjects="1">
      <p:cViewPr>
        <p:scale>
          <a:sx n="105" d="100"/>
          <a:sy n="105" d="100"/>
        </p:scale>
        <p:origin x="600" y="14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7E11E6-8150-AF44-AFE7-DF986568B2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F99326-1140-9949-874B-CD046F3049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5A953B-9909-7344-830D-F654C8372957}" type="datetimeFigureOut">
              <a:rPr lang="en-US" smtClean="0"/>
              <a:t>11/6/25</a:t>
            </a:fld>
            <a:endParaRPr lang="en-US"/>
          </a:p>
        </p:txBody>
      </p:sp>
      <p:sp>
        <p:nvSpPr>
          <p:cNvPr id="4" name="Footer Placeholder 3">
            <a:extLst>
              <a:ext uri="{FF2B5EF4-FFF2-40B4-BE49-F238E27FC236}">
                <a16:creationId xmlns:a16="http://schemas.microsoft.com/office/drawing/2014/main" id="{AE5CB73C-BF19-5C49-9411-5E8924F194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D62293-26BF-CA45-A807-782718E6AF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848B1-B0DD-424F-802B-05423415D106}" type="slidenum">
              <a:rPr lang="en-US" smtClean="0"/>
              <a:t>‹#›</a:t>
            </a:fld>
            <a:endParaRPr lang="en-US"/>
          </a:p>
        </p:txBody>
      </p:sp>
    </p:spTree>
    <p:extLst>
      <p:ext uri="{BB962C8B-B14F-4D97-AF65-F5344CB8AC3E}">
        <p14:creationId xmlns:p14="http://schemas.microsoft.com/office/powerpoint/2010/main" val="562753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42CC0F-9473-0047-886D-57B7E191AF4C}" type="datetimeFigureOut">
              <a:rPr lang="en-US" smtClean="0"/>
              <a:t>11/6/25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D582C-B91B-2B4F-BB3D-6012B5620939}" type="slidenum">
              <a:rPr lang="en-US" smtClean="0"/>
              <a:t>‹#›</a:t>
            </a:fld>
            <a:endParaRPr lang="en-US" dirty="0"/>
          </a:p>
        </p:txBody>
      </p:sp>
    </p:spTree>
    <p:extLst>
      <p:ext uri="{BB962C8B-B14F-4D97-AF65-F5344CB8AC3E}">
        <p14:creationId xmlns:p14="http://schemas.microsoft.com/office/powerpoint/2010/main" val="99783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F3AB2-8E08-F801-C5F7-FA9B64AC0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4FC28-17C6-D5E6-9D75-7BF307A229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F7FE0-9A95-7111-025E-13D21AFC34D3}"/>
              </a:ext>
            </a:extLst>
          </p:cNvPr>
          <p:cNvSpPr>
            <a:spLocks noGrp="1"/>
          </p:cNvSpPr>
          <p:nvPr>
            <p:ph type="body" idx="1"/>
          </p:nvPr>
        </p:nvSpPr>
        <p:spPr/>
        <p:txBody>
          <a:bodyPr/>
          <a:lstStyle/>
          <a:p>
            <a:r>
              <a:rPr lang="en-US" dirty="0"/>
              <a:t>Most powerful camera before Rubin</a:t>
            </a:r>
          </a:p>
        </p:txBody>
      </p:sp>
      <p:sp>
        <p:nvSpPr>
          <p:cNvPr id="4" name="Slide Number Placeholder 3">
            <a:extLst>
              <a:ext uri="{FF2B5EF4-FFF2-40B4-BE49-F238E27FC236}">
                <a16:creationId xmlns:a16="http://schemas.microsoft.com/office/drawing/2014/main" id="{F85D43C0-AC53-2FC1-D6B9-F63DE69488BC}"/>
              </a:ext>
            </a:extLst>
          </p:cNvPr>
          <p:cNvSpPr>
            <a:spLocks noGrp="1"/>
          </p:cNvSpPr>
          <p:nvPr>
            <p:ph type="sldNum" sz="quarter" idx="5"/>
          </p:nvPr>
        </p:nvSpPr>
        <p:spPr/>
        <p:txBody>
          <a:bodyPr/>
          <a:lstStyle/>
          <a:p>
            <a:fld id="{93BD582C-B91B-2B4F-BB3D-6012B5620939}" type="slidenum">
              <a:rPr lang="en-US" smtClean="0"/>
              <a:t>7</a:t>
            </a:fld>
            <a:endParaRPr lang="en-US" dirty="0"/>
          </a:p>
        </p:txBody>
      </p:sp>
    </p:spTree>
    <p:extLst>
      <p:ext uri="{BB962C8B-B14F-4D97-AF65-F5344CB8AC3E}">
        <p14:creationId xmlns:p14="http://schemas.microsoft.com/office/powerpoint/2010/main" val="412637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E29E1-66DA-9A6B-14E5-90BC0DD19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A82EA-CA5F-F7DB-4A99-F74F0ABC7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73C00-BA9D-F190-7D13-33415A88301D}"/>
              </a:ext>
            </a:extLst>
          </p:cNvPr>
          <p:cNvSpPr>
            <a:spLocks noGrp="1"/>
          </p:cNvSpPr>
          <p:nvPr>
            <p:ph type="body" idx="1"/>
          </p:nvPr>
        </p:nvSpPr>
        <p:spPr/>
        <p:txBody>
          <a:bodyPr/>
          <a:lstStyle/>
          <a:p>
            <a:r>
              <a:rPr lang="en-US" dirty="0"/>
              <a:t>Stepping stone</a:t>
            </a:r>
          </a:p>
          <a:p>
            <a:endParaRPr lang="en-US" dirty="0"/>
          </a:p>
        </p:txBody>
      </p:sp>
      <p:sp>
        <p:nvSpPr>
          <p:cNvPr id="4" name="Slide Number Placeholder 3">
            <a:extLst>
              <a:ext uri="{FF2B5EF4-FFF2-40B4-BE49-F238E27FC236}">
                <a16:creationId xmlns:a16="http://schemas.microsoft.com/office/drawing/2014/main" id="{162ECE2E-EF73-DD7F-6C92-52DCA5BDE257}"/>
              </a:ext>
            </a:extLst>
          </p:cNvPr>
          <p:cNvSpPr>
            <a:spLocks noGrp="1"/>
          </p:cNvSpPr>
          <p:nvPr>
            <p:ph type="sldNum" sz="quarter" idx="5"/>
          </p:nvPr>
        </p:nvSpPr>
        <p:spPr/>
        <p:txBody>
          <a:bodyPr/>
          <a:lstStyle/>
          <a:p>
            <a:fld id="{93BD582C-B91B-2B4F-BB3D-6012B5620939}" type="slidenum">
              <a:rPr lang="en-US" smtClean="0"/>
              <a:t>8</a:t>
            </a:fld>
            <a:endParaRPr lang="en-US" dirty="0"/>
          </a:p>
        </p:txBody>
      </p:sp>
    </p:spTree>
    <p:extLst>
      <p:ext uri="{BB962C8B-B14F-4D97-AF65-F5344CB8AC3E}">
        <p14:creationId xmlns:p14="http://schemas.microsoft.com/office/powerpoint/2010/main" val="2506711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5EE29-8D15-4319-398E-0472D52C7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82C67-54C7-9C0D-B108-5D6DFA6D6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F727A-7960-9BCA-207E-614A3F145CE4}"/>
              </a:ext>
            </a:extLst>
          </p:cNvPr>
          <p:cNvSpPr>
            <a:spLocks noGrp="1"/>
          </p:cNvSpPr>
          <p:nvPr>
            <p:ph type="body" idx="1"/>
          </p:nvPr>
        </p:nvSpPr>
        <p:spPr/>
        <p:txBody>
          <a:bodyPr/>
          <a:lstStyle/>
          <a:p>
            <a:r>
              <a:rPr lang="en-US" dirty="0"/>
              <a:t>Multiple sensors</a:t>
            </a:r>
          </a:p>
          <a:p>
            <a:r>
              <a:rPr lang="en-US" dirty="0"/>
              <a:t>Across wavelengths</a:t>
            </a:r>
          </a:p>
        </p:txBody>
      </p:sp>
      <p:sp>
        <p:nvSpPr>
          <p:cNvPr id="4" name="Slide Number Placeholder 3">
            <a:extLst>
              <a:ext uri="{FF2B5EF4-FFF2-40B4-BE49-F238E27FC236}">
                <a16:creationId xmlns:a16="http://schemas.microsoft.com/office/drawing/2014/main" id="{B921BD98-B32E-8F3C-B8FF-0E150C0C376B}"/>
              </a:ext>
            </a:extLst>
          </p:cNvPr>
          <p:cNvSpPr>
            <a:spLocks noGrp="1"/>
          </p:cNvSpPr>
          <p:nvPr>
            <p:ph type="sldNum" sz="quarter" idx="5"/>
          </p:nvPr>
        </p:nvSpPr>
        <p:spPr/>
        <p:txBody>
          <a:bodyPr/>
          <a:lstStyle/>
          <a:p>
            <a:fld id="{93BD582C-B91B-2B4F-BB3D-6012B5620939}" type="slidenum">
              <a:rPr lang="en-US" smtClean="0"/>
              <a:t>9</a:t>
            </a:fld>
            <a:endParaRPr lang="en-US" dirty="0"/>
          </a:p>
        </p:txBody>
      </p:sp>
    </p:spTree>
    <p:extLst>
      <p:ext uri="{BB962C8B-B14F-4D97-AF65-F5344CB8AC3E}">
        <p14:creationId xmlns:p14="http://schemas.microsoft.com/office/powerpoint/2010/main" val="1128976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Pilot study</a:t>
            </a:r>
            <a:endParaRPr lang="en-US" dirty="0"/>
          </a:p>
        </p:txBody>
      </p:sp>
      <p:sp>
        <p:nvSpPr>
          <p:cNvPr id="4" name="Slide Number Placeholder 3"/>
          <p:cNvSpPr>
            <a:spLocks noGrp="1"/>
          </p:cNvSpPr>
          <p:nvPr>
            <p:ph type="sldNum" sz="quarter" idx="5"/>
          </p:nvPr>
        </p:nvSpPr>
        <p:spPr/>
        <p:txBody>
          <a:bodyPr/>
          <a:lstStyle/>
          <a:p>
            <a:fld id="{93BD582C-B91B-2B4F-BB3D-6012B5620939}" type="slidenum">
              <a:rPr lang="en-US" smtClean="0"/>
              <a:t>11</a:t>
            </a:fld>
            <a:endParaRPr lang="en-US" dirty="0"/>
          </a:p>
        </p:txBody>
      </p:sp>
    </p:spTree>
    <p:extLst>
      <p:ext uri="{BB962C8B-B14F-4D97-AF65-F5344CB8AC3E}">
        <p14:creationId xmlns:p14="http://schemas.microsoft.com/office/powerpoint/2010/main" val="373201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streaks, short or other characteristics indicating cosmic rays or other image artifacts</a:t>
            </a:r>
          </a:p>
          <a:p>
            <a:r>
              <a:rPr lang="en-US" dirty="0"/>
              <a:t>Processed images, not raw FITS files</a:t>
            </a:r>
          </a:p>
        </p:txBody>
      </p:sp>
      <p:sp>
        <p:nvSpPr>
          <p:cNvPr id="4" name="Slide Number Placeholder 3"/>
          <p:cNvSpPr>
            <a:spLocks noGrp="1"/>
          </p:cNvSpPr>
          <p:nvPr>
            <p:ph type="sldNum" sz="quarter" idx="5"/>
          </p:nvPr>
        </p:nvSpPr>
        <p:spPr/>
        <p:txBody>
          <a:bodyPr/>
          <a:lstStyle/>
          <a:p>
            <a:fld id="{93BD582C-B91B-2B4F-BB3D-6012B5620939}" type="slidenum">
              <a:rPr lang="en-US" smtClean="0"/>
              <a:t>14</a:t>
            </a:fld>
            <a:endParaRPr lang="en-US" dirty="0"/>
          </a:p>
        </p:txBody>
      </p:sp>
    </p:spTree>
    <p:extLst>
      <p:ext uri="{BB962C8B-B14F-4D97-AF65-F5344CB8AC3E}">
        <p14:creationId xmlns:p14="http://schemas.microsoft.com/office/powerpoint/2010/main" val="1299320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arge logo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89EEF8-F59E-404A-ADC6-4CDB120479DB}"/>
              </a:ext>
            </a:extLst>
          </p:cNvPr>
          <p:cNvPicPr>
            <a:picLocks noChangeAspect="1"/>
          </p:cNvPicPr>
          <p:nvPr/>
        </p:nvPicPr>
        <p:blipFill>
          <a:blip r:embed="rId2"/>
          <a:stretch>
            <a:fillRect/>
          </a:stretch>
        </p:blipFill>
        <p:spPr>
          <a:xfrm>
            <a:off x="9984686" y="422097"/>
            <a:ext cx="1762621" cy="855390"/>
          </a:xfrm>
          <a:prstGeom prst="rect">
            <a:avLst/>
          </a:prstGeom>
          <a:ln w="6350">
            <a:noFill/>
          </a:ln>
        </p:spPr>
      </p:pic>
      <p:pic>
        <p:nvPicPr>
          <p:cNvPr id="3" name="Picture 2">
            <a:extLst>
              <a:ext uri="{FF2B5EF4-FFF2-40B4-BE49-F238E27FC236}">
                <a16:creationId xmlns:a16="http://schemas.microsoft.com/office/drawing/2014/main" id="{3AA94B2B-C868-468D-91DC-8F17D0A5F9D5}"/>
              </a:ext>
            </a:extLst>
          </p:cNvPr>
          <p:cNvPicPr>
            <a:picLocks noChangeAspect="1"/>
          </p:cNvPicPr>
          <p:nvPr userDrawn="1"/>
        </p:nvPicPr>
        <p:blipFill>
          <a:blip r:embed="rId2"/>
          <a:stretch>
            <a:fillRect/>
          </a:stretch>
        </p:blipFill>
        <p:spPr>
          <a:xfrm>
            <a:off x="9984686" y="422097"/>
            <a:ext cx="1762621" cy="855390"/>
          </a:xfrm>
          <a:prstGeom prst="rect">
            <a:avLst/>
          </a:prstGeom>
          <a:ln w="6350">
            <a:noFill/>
          </a:ln>
        </p:spPr>
      </p:pic>
    </p:spTree>
    <p:extLst>
      <p:ext uri="{BB962C8B-B14F-4D97-AF65-F5344CB8AC3E}">
        <p14:creationId xmlns:p14="http://schemas.microsoft.com/office/powerpoint/2010/main" val="154588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slide with 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3143AD1-9D72-DE4B-8F1E-2D6B178E53FC}"/>
              </a:ext>
            </a:extLst>
          </p:cNvPr>
          <p:cNvPicPr>
            <a:picLocks noChangeAspect="1"/>
          </p:cNvPicPr>
          <p:nvPr/>
        </p:nvPicPr>
        <p:blipFill>
          <a:blip r:embed="rId2"/>
          <a:stretch>
            <a:fillRect/>
          </a:stretch>
        </p:blipFill>
        <p:spPr>
          <a:xfrm>
            <a:off x="10886515" y="6104792"/>
            <a:ext cx="989746" cy="480318"/>
          </a:xfrm>
          <a:prstGeom prst="rect">
            <a:avLst/>
          </a:prstGeom>
          <a:ln w="6350">
            <a:noFill/>
          </a:ln>
        </p:spPr>
      </p:pic>
      <p:pic>
        <p:nvPicPr>
          <p:cNvPr id="13" name="Picture 12">
            <a:extLst>
              <a:ext uri="{FF2B5EF4-FFF2-40B4-BE49-F238E27FC236}">
                <a16:creationId xmlns:a16="http://schemas.microsoft.com/office/drawing/2014/main" id="{47FA5ACD-3A97-B149-B36C-5AA415250D9B}"/>
              </a:ext>
            </a:extLst>
          </p:cNvPr>
          <p:cNvPicPr>
            <a:picLocks noChangeAspect="1"/>
          </p:cNvPicPr>
          <p:nvPr userDrawn="1"/>
        </p:nvPicPr>
        <p:blipFill rotWithShape="1">
          <a:blip r:embed="rId3"/>
          <a:srcRect l="79226" t="68124" r="-962" b="10595"/>
          <a:stretch/>
        </p:blipFill>
        <p:spPr>
          <a:xfrm>
            <a:off x="10260622" y="211344"/>
            <a:ext cx="1690585" cy="3300759"/>
          </a:xfrm>
          <a:prstGeom prst="rect">
            <a:avLst/>
          </a:prstGeom>
        </p:spPr>
      </p:pic>
      <p:sp>
        <p:nvSpPr>
          <p:cNvPr id="11" name="Title 1">
            <a:extLst>
              <a:ext uri="{FF2B5EF4-FFF2-40B4-BE49-F238E27FC236}">
                <a16:creationId xmlns:a16="http://schemas.microsoft.com/office/drawing/2014/main" id="{1E6306D7-3A2F-F940-9F7B-15EB392CABC8}"/>
              </a:ext>
            </a:extLst>
          </p:cNvPr>
          <p:cNvSpPr>
            <a:spLocks noGrp="1"/>
          </p:cNvSpPr>
          <p:nvPr>
            <p:ph type="ctrTitle" hasCustomPrompt="1"/>
          </p:nvPr>
        </p:nvSpPr>
        <p:spPr>
          <a:xfrm>
            <a:off x="430280" y="449927"/>
            <a:ext cx="9687755" cy="584775"/>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14" name="Subtitle 2">
            <a:extLst>
              <a:ext uri="{FF2B5EF4-FFF2-40B4-BE49-F238E27FC236}">
                <a16:creationId xmlns:a16="http://schemas.microsoft.com/office/drawing/2014/main" id="{8DCA242E-7F41-D547-A34B-ECAD02B74087}"/>
              </a:ext>
            </a:extLst>
          </p:cNvPr>
          <p:cNvSpPr>
            <a:spLocks noGrp="1"/>
          </p:cNvSpPr>
          <p:nvPr>
            <p:ph type="subTitle" idx="1" hasCustomPrompt="1"/>
          </p:nvPr>
        </p:nvSpPr>
        <p:spPr>
          <a:xfrm>
            <a:off x="430280" y="2247150"/>
            <a:ext cx="9687754" cy="276999"/>
          </a:xfrm>
          <a:prstGeom prst="rect">
            <a:avLst/>
          </a:prstGeom>
        </p:spPr>
        <p:txBody>
          <a:bodyPr wrap="square" anchor="t" anchorCtr="0">
            <a:spAutoFit/>
          </a:bodyPr>
          <a:lstStyle>
            <a:lvl1pPr marL="0" indent="0" algn="l">
              <a:lnSpc>
                <a:spcPct val="100000"/>
              </a:lnSpc>
              <a:spcAft>
                <a:spcPts val="0"/>
              </a:spcAft>
              <a:buNone/>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You may add some body text to explain your table.</a:t>
            </a:r>
          </a:p>
        </p:txBody>
      </p:sp>
      <p:sp>
        <p:nvSpPr>
          <p:cNvPr id="15" name="Text Placeholder 4">
            <a:extLst>
              <a:ext uri="{FF2B5EF4-FFF2-40B4-BE49-F238E27FC236}">
                <a16:creationId xmlns:a16="http://schemas.microsoft.com/office/drawing/2014/main" id="{9E5544B2-7476-044A-821A-71516FF0BD77}"/>
              </a:ext>
            </a:extLst>
          </p:cNvPr>
          <p:cNvSpPr>
            <a:spLocks noGrp="1"/>
          </p:cNvSpPr>
          <p:nvPr>
            <p:ph type="body" sz="quarter" idx="10" hasCustomPrompt="1"/>
          </p:nvPr>
        </p:nvSpPr>
        <p:spPr>
          <a:xfrm>
            <a:off x="430280" y="1508852"/>
            <a:ext cx="9687754"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Click to edit subhead</a:t>
            </a:r>
          </a:p>
        </p:txBody>
      </p:sp>
      <p:sp>
        <p:nvSpPr>
          <p:cNvPr id="16" name="Text Placeholder 7">
            <a:extLst>
              <a:ext uri="{FF2B5EF4-FFF2-40B4-BE49-F238E27FC236}">
                <a16:creationId xmlns:a16="http://schemas.microsoft.com/office/drawing/2014/main" id="{5BA71D75-C832-624C-ADF5-2477EC2446C8}"/>
              </a:ext>
            </a:extLst>
          </p:cNvPr>
          <p:cNvSpPr>
            <a:spLocks noGrp="1"/>
          </p:cNvSpPr>
          <p:nvPr>
            <p:ph type="body" sz="quarter" idx="11"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sp>
        <p:nvSpPr>
          <p:cNvPr id="5" name="Table Placeholder 4">
            <a:extLst>
              <a:ext uri="{FF2B5EF4-FFF2-40B4-BE49-F238E27FC236}">
                <a16:creationId xmlns:a16="http://schemas.microsoft.com/office/drawing/2014/main" id="{8E0CB9A1-AA5A-1F45-81B8-6B21FDF845C8}"/>
              </a:ext>
            </a:extLst>
          </p:cNvPr>
          <p:cNvSpPr>
            <a:spLocks noGrp="1"/>
          </p:cNvSpPr>
          <p:nvPr>
            <p:ph type="tbl" sz="quarter" idx="12"/>
          </p:nvPr>
        </p:nvSpPr>
        <p:spPr>
          <a:xfrm>
            <a:off x="430281" y="3039762"/>
            <a:ext cx="9687754" cy="2309386"/>
          </a:xfrm>
          <a:prstGeom prst="rect">
            <a:avLst/>
          </a:prstGeom>
          <a:noFill/>
        </p:spPr>
        <p:txBody>
          <a:bodyPr/>
          <a:lstStyle>
            <a:lvl1pPr>
              <a:defRPr sz="1400"/>
            </a:lvl1pPr>
          </a:lstStyle>
          <a:p>
            <a:r>
              <a:rPr lang="en-US"/>
              <a:t>Click icon to add table</a:t>
            </a:r>
            <a:endParaRPr lang="en-US" dirty="0"/>
          </a:p>
        </p:txBody>
      </p:sp>
      <p:sp>
        <p:nvSpPr>
          <p:cNvPr id="2" name="TextBox 1">
            <a:extLst>
              <a:ext uri="{FF2B5EF4-FFF2-40B4-BE49-F238E27FC236}">
                <a16:creationId xmlns:a16="http://schemas.microsoft.com/office/drawing/2014/main" id="{07D349EB-8AB2-B41E-E029-6B1BD6CA1FDC}"/>
              </a:ext>
            </a:extLst>
          </p:cNvPr>
          <p:cNvSpPr txBox="1"/>
          <p:nvPr userDrawn="1"/>
        </p:nvSpPr>
        <p:spPr>
          <a:xfrm>
            <a:off x="9621078" y="6228522"/>
            <a:ext cx="1113183" cy="369332"/>
          </a:xfrm>
          <a:prstGeom prst="rect">
            <a:avLst/>
          </a:prstGeom>
          <a:noFill/>
        </p:spPr>
        <p:txBody>
          <a:bodyPr wrap="square" rtlCol="0">
            <a:spAutoFit/>
          </a:bodyPr>
          <a:lstStyle/>
          <a:p>
            <a:r>
              <a:rPr lang="en-AU" dirty="0"/>
              <a:t>Slide </a:t>
            </a:r>
            <a:fld id="{9EFA604F-F37F-1C40-B2C9-0868A0D35E81}" type="slidenum">
              <a:rPr lang="en-AU" smtClean="0"/>
              <a:t>‹#›</a:t>
            </a:fld>
            <a:endParaRPr lang="en-AU" dirty="0"/>
          </a:p>
        </p:txBody>
      </p:sp>
    </p:spTree>
    <p:extLst>
      <p:ext uri="{BB962C8B-B14F-4D97-AF65-F5344CB8AC3E}">
        <p14:creationId xmlns:p14="http://schemas.microsoft.com/office/powerpoint/2010/main" val="509413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ple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9B950-D9DF-7541-A266-CE79D0A98ACE}"/>
              </a:ext>
            </a:extLst>
          </p:cNvPr>
          <p:cNvPicPr>
            <a:picLocks noChangeAspect="1"/>
          </p:cNvPicPr>
          <p:nvPr/>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45311258-8550-6F40-BB50-693D1D06791A}"/>
              </a:ext>
            </a:extLst>
          </p:cNvPr>
          <p:cNvSpPr>
            <a:spLocks noGrp="1"/>
          </p:cNvSpPr>
          <p:nvPr>
            <p:ph type="ctrTitle" hasCustomPrompt="1"/>
          </p:nvPr>
        </p:nvSpPr>
        <p:spPr>
          <a:xfrm>
            <a:off x="430280" y="1855804"/>
            <a:ext cx="6089790" cy="923330"/>
          </a:xfrm>
          <a:prstGeom prst="rect">
            <a:avLst/>
          </a:prstGeom>
        </p:spPr>
        <p:txBody>
          <a:bodyPr wrap="square" anchor="t" anchorCtr="0">
            <a:spAutoFit/>
          </a:bodyPr>
          <a:lstStyle>
            <a:lvl1pPr algn="l">
              <a:lnSpc>
                <a:spcPct val="100000"/>
              </a:lnSpc>
              <a:defRPr sz="5400" b="0" i="0" cap="none" baseline="0">
                <a:solidFill>
                  <a:srgbClr val="000000"/>
                </a:solidFill>
                <a:latin typeface="Barlow Light" pitchFamily="2" charset="77"/>
                <a:ea typeface="DIN 2014 Light" panose="020B0404020202020204" pitchFamily="34" charset="77"/>
              </a:defRPr>
            </a:lvl1pPr>
          </a:lstStyle>
          <a:p>
            <a:r>
              <a:rPr lang="en-US" dirty="0"/>
              <a:t>Swinburne life</a:t>
            </a:r>
          </a:p>
        </p:txBody>
      </p:sp>
      <p:sp>
        <p:nvSpPr>
          <p:cNvPr id="5" name="Subtitle 2">
            <a:extLst>
              <a:ext uri="{FF2B5EF4-FFF2-40B4-BE49-F238E27FC236}">
                <a16:creationId xmlns:a16="http://schemas.microsoft.com/office/drawing/2014/main" id="{F4A16839-F903-C14A-8C23-60C27B9ADE93}"/>
              </a:ext>
            </a:extLst>
          </p:cNvPr>
          <p:cNvSpPr>
            <a:spLocks noGrp="1"/>
          </p:cNvSpPr>
          <p:nvPr>
            <p:ph type="subTitle" idx="1" hasCustomPrompt="1"/>
          </p:nvPr>
        </p:nvSpPr>
        <p:spPr>
          <a:xfrm>
            <a:off x="430280" y="2885430"/>
            <a:ext cx="6089790"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It’s what you make it</a:t>
            </a:r>
            <a:endParaRPr lang="en-US" dirty="0"/>
          </a:p>
        </p:txBody>
      </p:sp>
      <p:sp>
        <p:nvSpPr>
          <p:cNvPr id="6" name="Text Placeholder 3">
            <a:extLst>
              <a:ext uri="{FF2B5EF4-FFF2-40B4-BE49-F238E27FC236}">
                <a16:creationId xmlns:a16="http://schemas.microsoft.com/office/drawing/2014/main" id="{BABE5CB6-B6EB-C044-A141-32611B898142}"/>
              </a:ext>
            </a:extLst>
          </p:cNvPr>
          <p:cNvSpPr>
            <a:spLocks noGrp="1"/>
          </p:cNvSpPr>
          <p:nvPr>
            <p:ph type="body" sz="quarter" idx="10" hasCustomPrompt="1"/>
          </p:nvPr>
        </p:nvSpPr>
        <p:spPr>
          <a:xfrm>
            <a:off x="430280" y="3748813"/>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Sam Sample</a:t>
            </a:r>
          </a:p>
        </p:txBody>
      </p:sp>
      <p:sp>
        <p:nvSpPr>
          <p:cNvPr id="7" name="Text Placeholder 3">
            <a:extLst>
              <a:ext uri="{FF2B5EF4-FFF2-40B4-BE49-F238E27FC236}">
                <a16:creationId xmlns:a16="http://schemas.microsoft.com/office/drawing/2014/main" id="{D34B6657-AB48-D24C-8CD9-DFE2033AD091}"/>
              </a:ext>
            </a:extLst>
          </p:cNvPr>
          <p:cNvSpPr>
            <a:spLocks noGrp="1"/>
          </p:cNvSpPr>
          <p:nvPr>
            <p:ph type="body" sz="quarter" idx="11" hasCustomPrompt="1"/>
          </p:nvPr>
        </p:nvSpPr>
        <p:spPr>
          <a:xfrm>
            <a:off x="430280" y="4076805"/>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23 April, 2021</a:t>
            </a:r>
          </a:p>
        </p:txBody>
      </p:sp>
      <p:pic>
        <p:nvPicPr>
          <p:cNvPr id="8" name="Picture 7">
            <a:extLst>
              <a:ext uri="{FF2B5EF4-FFF2-40B4-BE49-F238E27FC236}">
                <a16:creationId xmlns:a16="http://schemas.microsoft.com/office/drawing/2014/main" id="{2320B6F8-8E52-F940-BA78-A0A2B78F1B1F}"/>
              </a:ext>
            </a:extLst>
          </p:cNvPr>
          <p:cNvPicPr>
            <a:picLocks noChangeAspect="1"/>
          </p:cNvPicPr>
          <p:nvPr/>
        </p:nvPicPr>
        <p:blipFill rotWithShape="1">
          <a:blip r:embed="rId3"/>
          <a:srcRect l="32480" t="84250" r="-4719" b="9263"/>
          <a:stretch/>
        </p:blipFill>
        <p:spPr>
          <a:xfrm>
            <a:off x="5557919" y="5734878"/>
            <a:ext cx="5618375" cy="1006164"/>
          </a:xfrm>
          <a:prstGeom prst="rect">
            <a:avLst/>
          </a:prstGeom>
        </p:spPr>
      </p:pic>
      <p:pic>
        <p:nvPicPr>
          <p:cNvPr id="9" name="Picture 8">
            <a:extLst>
              <a:ext uri="{FF2B5EF4-FFF2-40B4-BE49-F238E27FC236}">
                <a16:creationId xmlns:a16="http://schemas.microsoft.com/office/drawing/2014/main" id="{9BF95770-577E-2F4F-90B8-2401D9014C37}"/>
              </a:ext>
            </a:extLst>
          </p:cNvPr>
          <p:cNvPicPr>
            <a:picLocks noChangeAspect="1"/>
          </p:cNvPicPr>
          <p:nvPr/>
        </p:nvPicPr>
        <p:blipFill rotWithShape="1">
          <a:blip r:embed="rId3"/>
          <a:srcRect l="-4606" t="49360" r="68851" b="45400"/>
          <a:stretch/>
        </p:blipFill>
        <p:spPr>
          <a:xfrm>
            <a:off x="131977" y="323389"/>
            <a:ext cx="2780907" cy="812754"/>
          </a:xfrm>
          <a:prstGeom prst="rect">
            <a:avLst/>
          </a:prstGeom>
        </p:spPr>
      </p:pic>
      <p:pic>
        <p:nvPicPr>
          <p:cNvPr id="10" name="Picture 9">
            <a:extLst>
              <a:ext uri="{FF2B5EF4-FFF2-40B4-BE49-F238E27FC236}">
                <a16:creationId xmlns:a16="http://schemas.microsoft.com/office/drawing/2014/main" id="{591A2690-5A04-4048-8F01-F3EEC9A22C8F}"/>
              </a:ext>
            </a:extLst>
          </p:cNvPr>
          <p:cNvPicPr>
            <a:picLocks noChangeAspect="1"/>
          </p:cNvPicPr>
          <p:nvPr/>
        </p:nvPicPr>
        <p:blipFill rotWithShape="1">
          <a:blip r:embed="rId4"/>
          <a:srcRect l="22459" t="13219" r="23662" b="-264"/>
          <a:stretch/>
        </p:blipFill>
        <p:spPr>
          <a:xfrm>
            <a:off x="6894485" y="404038"/>
            <a:ext cx="4834735" cy="5198999"/>
          </a:xfrm>
          <a:prstGeom prst="rect">
            <a:avLst/>
          </a:prstGeom>
        </p:spPr>
      </p:pic>
      <p:pic>
        <p:nvPicPr>
          <p:cNvPr id="11" name="Picture 10">
            <a:extLst>
              <a:ext uri="{FF2B5EF4-FFF2-40B4-BE49-F238E27FC236}">
                <a16:creationId xmlns:a16="http://schemas.microsoft.com/office/drawing/2014/main" id="{81A8A8EC-9FB9-444F-A69E-63E5196ED0BD}"/>
              </a:ext>
            </a:extLst>
          </p:cNvPr>
          <p:cNvPicPr>
            <a:picLocks noChangeAspect="1"/>
          </p:cNvPicPr>
          <p:nvPr/>
        </p:nvPicPr>
        <p:blipFill rotWithShape="1">
          <a:blip r:embed="rId3"/>
          <a:srcRect l="32480" t="77968" r="52977" b="15545"/>
          <a:stretch/>
        </p:blipFill>
        <p:spPr>
          <a:xfrm>
            <a:off x="5557920" y="4760536"/>
            <a:ext cx="1131116" cy="1006164"/>
          </a:xfrm>
          <a:prstGeom prst="rect">
            <a:avLst/>
          </a:prstGeom>
        </p:spPr>
      </p:pic>
    </p:spTree>
    <p:extLst>
      <p:ext uri="{BB962C8B-B14F-4D97-AF65-F5344CB8AC3E}">
        <p14:creationId xmlns:p14="http://schemas.microsoft.com/office/powerpoint/2010/main" val="912340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with on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9B950-D9DF-7541-A266-CE79D0A98ACE}"/>
              </a:ext>
            </a:extLst>
          </p:cNvPr>
          <p:cNvPicPr>
            <a:picLocks noChangeAspect="1"/>
          </p:cNvPicPr>
          <p:nvPr/>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45311258-8550-6F40-BB50-693D1D06791A}"/>
              </a:ext>
            </a:extLst>
          </p:cNvPr>
          <p:cNvSpPr>
            <a:spLocks noGrp="1"/>
          </p:cNvSpPr>
          <p:nvPr>
            <p:ph type="ctrTitle" hasCustomPrompt="1"/>
          </p:nvPr>
        </p:nvSpPr>
        <p:spPr>
          <a:xfrm>
            <a:off x="430280" y="1869345"/>
            <a:ext cx="5618375"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5" name="Subtitle 2">
            <a:extLst>
              <a:ext uri="{FF2B5EF4-FFF2-40B4-BE49-F238E27FC236}">
                <a16:creationId xmlns:a16="http://schemas.microsoft.com/office/drawing/2014/main" id="{F4A16839-F903-C14A-8C23-60C27B9ADE93}"/>
              </a:ext>
            </a:extLst>
          </p:cNvPr>
          <p:cNvSpPr>
            <a:spLocks noGrp="1"/>
          </p:cNvSpPr>
          <p:nvPr>
            <p:ph type="subTitle" idx="1" hasCustomPrompt="1"/>
          </p:nvPr>
        </p:nvSpPr>
        <p:spPr>
          <a:xfrm>
            <a:off x="430280" y="2806063"/>
            <a:ext cx="5618375"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subtitle</a:t>
            </a:r>
            <a:endParaRPr lang="en-US" dirty="0"/>
          </a:p>
        </p:txBody>
      </p:sp>
      <p:sp>
        <p:nvSpPr>
          <p:cNvPr id="6" name="Text Placeholder 3">
            <a:extLst>
              <a:ext uri="{FF2B5EF4-FFF2-40B4-BE49-F238E27FC236}">
                <a16:creationId xmlns:a16="http://schemas.microsoft.com/office/drawing/2014/main" id="{BABE5CB6-B6EB-C044-A141-32611B898142}"/>
              </a:ext>
            </a:extLst>
          </p:cNvPr>
          <p:cNvSpPr>
            <a:spLocks noGrp="1"/>
          </p:cNvSpPr>
          <p:nvPr>
            <p:ph type="body" sz="quarter" idx="10" hasCustomPrompt="1"/>
          </p:nvPr>
        </p:nvSpPr>
        <p:spPr>
          <a:xfrm>
            <a:off x="430280" y="3537942"/>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7" name="Text Placeholder 3">
            <a:extLst>
              <a:ext uri="{FF2B5EF4-FFF2-40B4-BE49-F238E27FC236}">
                <a16:creationId xmlns:a16="http://schemas.microsoft.com/office/drawing/2014/main" id="{D34B6657-AB48-D24C-8CD9-DFE2033AD091}"/>
              </a:ext>
            </a:extLst>
          </p:cNvPr>
          <p:cNvSpPr>
            <a:spLocks noGrp="1"/>
          </p:cNvSpPr>
          <p:nvPr>
            <p:ph type="body" sz="quarter" idx="11" hasCustomPrompt="1"/>
          </p:nvPr>
        </p:nvSpPr>
        <p:spPr>
          <a:xfrm>
            <a:off x="430280" y="3865934"/>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8" name="Picture 7">
            <a:extLst>
              <a:ext uri="{FF2B5EF4-FFF2-40B4-BE49-F238E27FC236}">
                <a16:creationId xmlns:a16="http://schemas.microsoft.com/office/drawing/2014/main" id="{2320B6F8-8E52-F940-BA78-A0A2B78F1B1F}"/>
              </a:ext>
            </a:extLst>
          </p:cNvPr>
          <p:cNvPicPr>
            <a:picLocks noChangeAspect="1"/>
          </p:cNvPicPr>
          <p:nvPr/>
        </p:nvPicPr>
        <p:blipFill rotWithShape="1">
          <a:blip r:embed="rId3"/>
          <a:srcRect l="32480" t="77968" r="-4719" b="9263"/>
          <a:stretch/>
        </p:blipFill>
        <p:spPr>
          <a:xfrm>
            <a:off x="5557919" y="4760536"/>
            <a:ext cx="5618375" cy="1980506"/>
          </a:xfrm>
          <a:prstGeom prst="rect">
            <a:avLst/>
          </a:prstGeom>
        </p:spPr>
      </p:pic>
      <p:pic>
        <p:nvPicPr>
          <p:cNvPr id="9" name="Picture 8">
            <a:extLst>
              <a:ext uri="{FF2B5EF4-FFF2-40B4-BE49-F238E27FC236}">
                <a16:creationId xmlns:a16="http://schemas.microsoft.com/office/drawing/2014/main" id="{9BF95770-577E-2F4F-90B8-2401D9014C37}"/>
              </a:ext>
            </a:extLst>
          </p:cNvPr>
          <p:cNvPicPr>
            <a:picLocks noChangeAspect="1"/>
          </p:cNvPicPr>
          <p:nvPr userDrawn="1"/>
        </p:nvPicPr>
        <p:blipFill rotWithShape="1">
          <a:blip r:embed="rId3"/>
          <a:srcRect l="-4606" t="49360" r="68851" b="45400"/>
          <a:stretch/>
        </p:blipFill>
        <p:spPr>
          <a:xfrm>
            <a:off x="131977" y="323389"/>
            <a:ext cx="2780907" cy="812754"/>
          </a:xfrm>
          <a:prstGeom prst="rect">
            <a:avLst/>
          </a:prstGeom>
        </p:spPr>
      </p:pic>
      <p:pic>
        <p:nvPicPr>
          <p:cNvPr id="10" name="Picture 9">
            <a:extLst>
              <a:ext uri="{FF2B5EF4-FFF2-40B4-BE49-F238E27FC236}">
                <a16:creationId xmlns:a16="http://schemas.microsoft.com/office/drawing/2014/main" id="{591A2690-5A04-4048-8F01-F3EEC9A22C8F}"/>
              </a:ext>
            </a:extLst>
          </p:cNvPr>
          <p:cNvPicPr>
            <a:picLocks noChangeAspect="1"/>
          </p:cNvPicPr>
          <p:nvPr userDrawn="1"/>
        </p:nvPicPr>
        <p:blipFill rotWithShape="1">
          <a:blip r:embed="rId4"/>
          <a:srcRect l="26846" t="13787" r="21181" b="2382"/>
          <a:stretch/>
        </p:blipFill>
        <p:spPr>
          <a:xfrm>
            <a:off x="6894485" y="404038"/>
            <a:ext cx="4834735" cy="5198999"/>
          </a:xfrm>
          <a:prstGeom prst="rect">
            <a:avLst/>
          </a:prstGeom>
        </p:spPr>
      </p:pic>
    </p:spTree>
    <p:extLst>
      <p:ext uri="{BB962C8B-B14F-4D97-AF65-F5344CB8AC3E}">
        <p14:creationId xmlns:p14="http://schemas.microsoft.com/office/powerpoint/2010/main" val="3626940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ith two imag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9B950-D9DF-7541-A266-CE79D0A98ACE}"/>
              </a:ext>
            </a:extLst>
          </p:cNvPr>
          <p:cNvPicPr>
            <a:picLocks noChangeAspect="1"/>
          </p:cNvPicPr>
          <p:nvPr/>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45311258-8550-6F40-BB50-693D1D06791A}"/>
              </a:ext>
            </a:extLst>
          </p:cNvPr>
          <p:cNvSpPr>
            <a:spLocks noGrp="1"/>
          </p:cNvSpPr>
          <p:nvPr>
            <p:ph type="ctrTitle" hasCustomPrompt="1"/>
          </p:nvPr>
        </p:nvSpPr>
        <p:spPr>
          <a:xfrm>
            <a:off x="430280" y="1869345"/>
            <a:ext cx="6506097"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5" name="Subtitle 2">
            <a:extLst>
              <a:ext uri="{FF2B5EF4-FFF2-40B4-BE49-F238E27FC236}">
                <a16:creationId xmlns:a16="http://schemas.microsoft.com/office/drawing/2014/main" id="{F4A16839-F903-C14A-8C23-60C27B9ADE93}"/>
              </a:ext>
            </a:extLst>
          </p:cNvPr>
          <p:cNvSpPr>
            <a:spLocks noGrp="1"/>
          </p:cNvSpPr>
          <p:nvPr>
            <p:ph type="subTitle" idx="1" hasCustomPrompt="1"/>
          </p:nvPr>
        </p:nvSpPr>
        <p:spPr>
          <a:xfrm>
            <a:off x="430280" y="2806063"/>
            <a:ext cx="6506097"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subtitle</a:t>
            </a:r>
            <a:endParaRPr lang="en-US" dirty="0"/>
          </a:p>
        </p:txBody>
      </p:sp>
      <p:sp>
        <p:nvSpPr>
          <p:cNvPr id="6" name="Text Placeholder 3">
            <a:extLst>
              <a:ext uri="{FF2B5EF4-FFF2-40B4-BE49-F238E27FC236}">
                <a16:creationId xmlns:a16="http://schemas.microsoft.com/office/drawing/2014/main" id="{BABE5CB6-B6EB-C044-A141-32611B898142}"/>
              </a:ext>
            </a:extLst>
          </p:cNvPr>
          <p:cNvSpPr>
            <a:spLocks noGrp="1"/>
          </p:cNvSpPr>
          <p:nvPr>
            <p:ph type="body" sz="quarter" idx="10" hasCustomPrompt="1"/>
          </p:nvPr>
        </p:nvSpPr>
        <p:spPr>
          <a:xfrm>
            <a:off x="430280" y="3537942"/>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7" name="Text Placeholder 3">
            <a:extLst>
              <a:ext uri="{FF2B5EF4-FFF2-40B4-BE49-F238E27FC236}">
                <a16:creationId xmlns:a16="http://schemas.microsoft.com/office/drawing/2014/main" id="{D34B6657-AB48-D24C-8CD9-DFE2033AD091}"/>
              </a:ext>
            </a:extLst>
          </p:cNvPr>
          <p:cNvSpPr>
            <a:spLocks noGrp="1"/>
          </p:cNvSpPr>
          <p:nvPr>
            <p:ph type="body" sz="quarter" idx="11" hasCustomPrompt="1"/>
          </p:nvPr>
        </p:nvSpPr>
        <p:spPr>
          <a:xfrm>
            <a:off x="430280" y="3865934"/>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9" name="Picture 8">
            <a:extLst>
              <a:ext uri="{FF2B5EF4-FFF2-40B4-BE49-F238E27FC236}">
                <a16:creationId xmlns:a16="http://schemas.microsoft.com/office/drawing/2014/main" id="{9BF95770-577E-2F4F-90B8-2401D9014C37}"/>
              </a:ext>
            </a:extLst>
          </p:cNvPr>
          <p:cNvPicPr>
            <a:picLocks noChangeAspect="1"/>
          </p:cNvPicPr>
          <p:nvPr/>
        </p:nvPicPr>
        <p:blipFill rotWithShape="1">
          <a:blip r:embed="rId3"/>
          <a:srcRect l="-4606" t="49360" r="68851" b="45400"/>
          <a:stretch/>
        </p:blipFill>
        <p:spPr>
          <a:xfrm>
            <a:off x="131977" y="323389"/>
            <a:ext cx="2780907" cy="812754"/>
          </a:xfrm>
          <a:prstGeom prst="rect">
            <a:avLst/>
          </a:prstGeom>
        </p:spPr>
      </p:pic>
      <p:pic>
        <p:nvPicPr>
          <p:cNvPr id="16" name="Picture 15">
            <a:extLst>
              <a:ext uri="{FF2B5EF4-FFF2-40B4-BE49-F238E27FC236}">
                <a16:creationId xmlns:a16="http://schemas.microsoft.com/office/drawing/2014/main" id="{71B7D4E7-3C73-7A4A-946D-63804544EC4C}"/>
              </a:ext>
            </a:extLst>
          </p:cNvPr>
          <p:cNvPicPr>
            <a:picLocks noChangeAspect="1"/>
          </p:cNvPicPr>
          <p:nvPr/>
        </p:nvPicPr>
        <p:blipFill rotWithShape="1">
          <a:blip r:embed="rId3"/>
          <a:srcRect l="52634" t="78297" r="1" b="10595"/>
          <a:stretch/>
        </p:blipFill>
        <p:spPr>
          <a:xfrm>
            <a:off x="8080513" y="4811775"/>
            <a:ext cx="3683888" cy="1722838"/>
          </a:xfrm>
          <a:prstGeom prst="rect">
            <a:avLst/>
          </a:prstGeom>
        </p:spPr>
      </p:pic>
      <p:pic>
        <p:nvPicPr>
          <p:cNvPr id="15" name="Picture 14">
            <a:extLst>
              <a:ext uri="{FF2B5EF4-FFF2-40B4-BE49-F238E27FC236}">
                <a16:creationId xmlns:a16="http://schemas.microsoft.com/office/drawing/2014/main" id="{0E56A9A7-BA5D-8F4F-87A5-52E81EF79B6E}"/>
              </a:ext>
            </a:extLst>
          </p:cNvPr>
          <p:cNvPicPr>
            <a:picLocks noChangeAspect="1"/>
          </p:cNvPicPr>
          <p:nvPr/>
        </p:nvPicPr>
        <p:blipFill rotWithShape="1">
          <a:blip r:embed="rId4"/>
          <a:srcRect l="7971" t="4838" r="27910"/>
          <a:stretch/>
        </p:blipFill>
        <p:spPr>
          <a:xfrm>
            <a:off x="7876014" y="452487"/>
            <a:ext cx="4315985" cy="4270342"/>
          </a:xfrm>
          <a:prstGeom prst="rect">
            <a:avLst/>
          </a:prstGeom>
        </p:spPr>
      </p:pic>
      <p:pic>
        <p:nvPicPr>
          <p:cNvPr id="14" name="Picture 13">
            <a:extLst>
              <a:ext uri="{FF2B5EF4-FFF2-40B4-BE49-F238E27FC236}">
                <a16:creationId xmlns:a16="http://schemas.microsoft.com/office/drawing/2014/main" id="{56A55381-D824-1843-9E81-B6C7DD276103}"/>
              </a:ext>
            </a:extLst>
          </p:cNvPr>
          <p:cNvPicPr>
            <a:picLocks noChangeAspect="1"/>
          </p:cNvPicPr>
          <p:nvPr/>
        </p:nvPicPr>
        <p:blipFill>
          <a:blip r:embed="rId5"/>
          <a:srcRect l="5833" r="5833"/>
          <a:stretch/>
        </p:blipFill>
        <p:spPr>
          <a:xfrm>
            <a:off x="5722463" y="4722829"/>
            <a:ext cx="2153551" cy="1722838"/>
          </a:xfrm>
          <a:prstGeom prst="rect">
            <a:avLst/>
          </a:prstGeom>
        </p:spPr>
      </p:pic>
      <p:pic>
        <p:nvPicPr>
          <p:cNvPr id="11" name="Picture 10">
            <a:extLst>
              <a:ext uri="{FF2B5EF4-FFF2-40B4-BE49-F238E27FC236}">
                <a16:creationId xmlns:a16="http://schemas.microsoft.com/office/drawing/2014/main" id="{4E0CDDDD-6F87-BF44-8B03-FC4E347C60AE}"/>
              </a:ext>
            </a:extLst>
          </p:cNvPr>
          <p:cNvPicPr>
            <a:picLocks noChangeAspect="1"/>
          </p:cNvPicPr>
          <p:nvPr/>
        </p:nvPicPr>
        <p:blipFill rotWithShape="1">
          <a:blip r:embed="rId3"/>
          <a:srcRect l="37923" t="71919" r="51711" b="23057"/>
          <a:stretch/>
        </p:blipFill>
        <p:spPr>
          <a:xfrm>
            <a:off x="6936377" y="3822520"/>
            <a:ext cx="806206" cy="779297"/>
          </a:xfrm>
          <a:prstGeom prst="rect">
            <a:avLst/>
          </a:prstGeom>
        </p:spPr>
      </p:pic>
    </p:spTree>
    <p:extLst>
      <p:ext uri="{BB962C8B-B14F-4D97-AF65-F5344CB8AC3E}">
        <p14:creationId xmlns:p14="http://schemas.microsoft.com/office/powerpoint/2010/main" val="180982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mple_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A883F-D7EF-994A-8C0A-250C680E9DAC}"/>
              </a:ext>
            </a:extLst>
          </p:cNvPr>
          <p:cNvPicPr>
            <a:picLocks noChangeAspect="1"/>
          </p:cNvPicPr>
          <p:nvPr/>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7C9E8C4A-1C6F-0847-BF94-B8F6F086A0C5}"/>
              </a:ext>
            </a:extLst>
          </p:cNvPr>
          <p:cNvSpPr>
            <a:spLocks noGrp="1"/>
          </p:cNvSpPr>
          <p:nvPr>
            <p:ph type="ctrTitle" hasCustomPrompt="1"/>
          </p:nvPr>
        </p:nvSpPr>
        <p:spPr>
          <a:xfrm>
            <a:off x="430280" y="1869345"/>
            <a:ext cx="7671729" cy="1781257"/>
          </a:xfrm>
          <a:prstGeom prst="rect">
            <a:avLst/>
          </a:prstGeom>
        </p:spPr>
        <p:txBody>
          <a:bodyPr wrap="square" anchor="t" anchorCtr="0">
            <a:spAutoFit/>
          </a:bodyPr>
          <a:lstStyle>
            <a:lvl1pPr algn="l">
              <a:lnSpc>
                <a:spcPct val="100000"/>
              </a:lnSpc>
              <a:defRPr sz="5400" b="0" i="0" cap="none" baseline="0">
                <a:solidFill>
                  <a:srgbClr val="000000"/>
                </a:solidFill>
                <a:latin typeface="Barlow Light" pitchFamily="2" charset="77"/>
                <a:ea typeface="DIN 2014 Light" panose="020B0404020202020204" pitchFamily="34" charset="77"/>
              </a:defRPr>
            </a:lvl1pPr>
          </a:lstStyle>
          <a:p>
            <a:r>
              <a:rPr lang="en-US" dirty="0"/>
              <a:t>Facilities </a:t>
            </a:r>
            <a:br>
              <a:rPr lang="en-US" dirty="0"/>
            </a:br>
            <a:r>
              <a:rPr lang="en-US" dirty="0"/>
              <a:t>and services</a:t>
            </a:r>
          </a:p>
        </p:txBody>
      </p:sp>
      <p:pic>
        <p:nvPicPr>
          <p:cNvPr id="9" name="Picture 8">
            <a:extLst>
              <a:ext uri="{FF2B5EF4-FFF2-40B4-BE49-F238E27FC236}">
                <a16:creationId xmlns:a16="http://schemas.microsoft.com/office/drawing/2014/main" id="{96CB0E58-519D-1C4A-9758-18D74E94D9C4}"/>
              </a:ext>
            </a:extLst>
          </p:cNvPr>
          <p:cNvPicPr>
            <a:picLocks noChangeAspect="1"/>
          </p:cNvPicPr>
          <p:nvPr/>
        </p:nvPicPr>
        <p:blipFill rotWithShape="1">
          <a:blip r:embed="rId3"/>
          <a:srcRect l="52909" t="68124" r="2" b="12204"/>
          <a:stretch/>
        </p:blipFill>
        <p:spPr>
          <a:xfrm>
            <a:off x="8102009" y="3233854"/>
            <a:ext cx="3662391" cy="3051199"/>
          </a:xfrm>
          <a:prstGeom prst="rect">
            <a:avLst/>
          </a:prstGeom>
        </p:spPr>
      </p:pic>
      <p:pic>
        <p:nvPicPr>
          <p:cNvPr id="10" name="Picture 9">
            <a:extLst>
              <a:ext uri="{FF2B5EF4-FFF2-40B4-BE49-F238E27FC236}">
                <a16:creationId xmlns:a16="http://schemas.microsoft.com/office/drawing/2014/main" id="{A25B9D3D-C254-FE4D-B97F-D0D03F4FA938}"/>
              </a:ext>
            </a:extLst>
          </p:cNvPr>
          <p:cNvPicPr>
            <a:picLocks noChangeAspect="1"/>
          </p:cNvPicPr>
          <p:nvPr/>
        </p:nvPicPr>
        <p:blipFill rotWithShape="1">
          <a:blip r:embed="rId3"/>
          <a:srcRect l="3874" t="49360" r="52758" b="42026"/>
          <a:stretch/>
        </p:blipFill>
        <p:spPr>
          <a:xfrm>
            <a:off x="271667" y="323388"/>
            <a:ext cx="3372988" cy="1336079"/>
          </a:xfrm>
          <a:prstGeom prst="rect">
            <a:avLst/>
          </a:prstGeom>
        </p:spPr>
      </p:pic>
      <p:sp>
        <p:nvSpPr>
          <p:cNvPr id="14" name="Rectangle 13">
            <a:extLst>
              <a:ext uri="{FF2B5EF4-FFF2-40B4-BE49-F238E27FC236}">
                <a16:creationId xmlns:a16="http://schemas.microsoft.com/office/drawing/2014/main" id="{853D571E-6C6A-4798-9A60-604AE949FEB4}"/>
              </a:ext>
            </a:extLst>
          </p:cNvPr>
          <p:cNvSpPr/>
          <p:nvPr userDrawn="1"/>
        </p:nvSpPr>
        <p:spPr>
          <a:xfrm>
            <a:off x="8287473" y="6445667"/>
            <a:ext cx="3476927" cy="412333"/>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09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mple_Body slide no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430280" y="449927"/>
            <a:ext cx="9687754" cy="1077218"/>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Swinburne empowers you to </a:t>
            </a:r>
            <a:br>
              <a:rPr lang="en-US" dirty="0"/>
            </a:br>
            <a:r>
              <a:rPr lang="en-US" dirty="0"/>
              <a:t>make the most of your experience</a:t>
            </a:r>
          </a:p>
        </p:txBody>
      </p:sp>
      <p:pic>
        <p:nvPicPr>
          <p:cNvPr id="7" name="Picture 6">
            <a:extLst>
              <a:ext uri="{FF2B5EF4-FFF2-40B4-BE49-F238E27FC236}">
                <a16:creationId xmlns:a16="http://schemas.microsoft.com/office/drawing/2014/main" id="{E7293312-AFF4-D84D-99E7-98D4D7B28FBA}"/>
              </a:ext>
            </a:extLst>
          </p:cNvPr>
          <p:cNvPicPr>
            <a:picLocks noChangeAspect="1"/>
          </p:cNvPicPr>
          <p:nvPr/>
        </p:nvPicPr>
        <p:blipFill rotWithShape="1">
          <a:blip r:embed="rId2"/>
          <a:srcRect l="79226" t="68124" r="1" b="10595"/>
          <a:stretch/>
        </p:blipFill>
        <p:spPr>
          <a:xfrm>
            <a:off x="10260623" y="211344"/>
            <a:ext cx="1615638" cy="3300759"/>
          </a:xfrm>
          <a:prstGeom prst="rect">
            <a:avLst/>
          </a:prstGeom>
        </p:spPr>
      </p:pic>
      <p:pic>
        <p:nvPicPr>
          <p:cNvPr id="9" name="Picture 8">
            <a:extLst>
              <a:ext uri="{FF2B5EF4-FFF2-40B4-BE49-F238E27FC236}">
                <a16:creationId xmlns:a16="http://schemas.microsoft.com/office/drawing/2014/main" id="{294273B4-A5A6-EE41-BD37-13F7331B8F52}"/>
              </a:ext>
            </a:extLst>
          </p:cNvPr>
          <p:cNvPicPr>
            <a:picLocks noChangeAspect="1"/>
          </p:cNvPicPr>
          <p:nvPr/>
        </p:nvPicPr>
        <p:blipFill>
          <a:blip r:embed="rId3"/>
          <a:stretch>
            <a:fillRect/>
          </a:stretch>
        </p:blipFill>
        <p:spPr>
          <a:xfrm>
            <a:off x="10886515" y="6104792"/>
            <a:ext cx="989746" cy="480318"/>
          </a:xfrm>
          <a:prstGeom prst="rect">
            <a:avLst/>
          </a:prstGeom>
          <a:ln w="6350">
            <a:noFill/>
          </a:ln>
        </p:spPr>
      </p:pic>
      <p:sp>
        <p:nvSpPr>
          <p:cNvPr id="8" name="Text Placeholder 4">
            <a:extLst>
              <a:ext uri="{FF2B5EF4-FFF2-40B4-BE49-F238E27FC236}">
                <a16:creationId xmlns:a16="http://schemas.microsoft.com/office/drawing/2014/main" id="{611E3A5E-99C3-A248-9BD6-51A7C5B92960}"/>
              </a:ext>
            </a:extLst>
          </p:cNvPr>
          <p:cNvSpPr>
            <a:spLocks noGrp="1"/>
          </p:cNvSpPr>
          <p:nvPr>
            <p:ph type="body" sz="quarter" idx="10" hasCustomPrompt="1"/>
          </p:nvPr>
        </p:nvSpPr>
        <p:spPr>
          <a:xfrm>
            <a:off x="430280" y="1832144"/>
            <a:ext cx="9687754"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Swinburne has a wide range of facilities and support services</a:t>
            </a:r>
          </a:p>
        </p:txBody>
      </p:sp>
      <p:sp>
        <p:nvSpPr>
          <p:cNvPr id="17" name="Text Placeholder 7">
            <a:extLst>
              <a:ext uri="{FF2B5EF4-FFF2-40B4-BE49-F238E27FC236}">
                <a16:creationId xmlns:a16="http://schemas.microsoft.com/office/drawing/2014/main" id="{8BF6AA28-ECBB-4880-813D-2B3B6BEC86C2}"/>
              </a:ext>
            </a:extLst>
          </p:cNvPr>
          <p:cNvSpPr>
            <a:spLocks noGrp="1"/>
          </p:cNvSpPr>
          <p:nvPr>
            <p:ph type="body" sz="quarter" idx="12"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sp>
        <p:nvSpPr>
          <p:cNvPr id="18" name="Subtitle 2">
            <a:extLst>
              <a:ext uri="{FF2B5EF4-FFF2-40B4-BE49-F238E27FC236}">
                <a16:creationId xmlns:a16="http://schemas.microsoft.com/office/drawing/2014/main" id="{8FCFC9AE-857A-4CF3-B511-2C7E86276E20}"/>
              </a:ext>
            </a:extLst>
          </p:cNvPr>
          <p:cNvSpPr>
            <a:spLocks noGrp="1"/>
          </p:cNvSpPr>
          <p:nvPr>
            <p:ph type="subTitle" idx="1" hasCustomPrompt="1"/>
          </p:nvPr>
        </p:nvSpPr>
        <p:spPr>
          <a:xfrm>
            <a:off x="430280" y="2416969"/>
            <a:ext cx="6904798" cy="276999"/>
          </a:xfrm>
          <a:prstGeom prst="rect">
            <a:avLst/>
          </a:prstGeom>
        </p:spPr>
        <p:txBody>
          <a:bodyPr wrap="square" anchor="t" anchorCtr="0">
            <a:spAutoFit/>
          </a:bodyPr>
          <a:lstStyle>
            <a:lvl1pPr marL="0" indent="0" algn="l">
              <a:lnSpc>
                <a:spcPct val="100000"/>
              </a:lnSpc>
              <a:spcAft>
                <a:spcPts val="0"/>
              </a:spcAft>
              <a:buNone/>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body copy</a:t>
            </a:r>
          </a:p>
        </p:txBody>
      </p:sp>
      <p:sp>
        <p:nvSpPr>
          <p:cNvPr id="2" name="TextBox 1">
            <a:extLst>
              <a:ext uri="{FF2B5EF4-FFF2-40B4-BE49-F238E27FC236}">
                <a16:creationId xmlns:a16="http://schemas.microsoft.com/office/drawing/2014/main" id="{C8436896-316E-1F95-C366-8E2535150DA9}"/>
              </a:ext>
            </a:extLst>
          </p:cNvPr>
          <p:cNvSpPr txBox="1"/>
          <p:nvPr userDrawn="1"/>
        </p:nvSpPr>
        <p:spPr>
          <a:xfrm>
            <a:off x="9621078" y="6228522"/>
            <a:ext cx="1113183" cy="369332"/>
          </a:xfrm>
          <a:prstGeom prst="rect">
            <a:avLst/>
          </a:prstGeom>
          <a:noFill/>
        </p:spPr>
        <p:txBody>
          <a:bodyPr wrap="square" rtlCol="0">
            <a:spAutoFit/>
          </a:bodyPr>
          <a:lstStyle/>
          <a:p>
            <a:r>
              <a:rPr lang="en-AU" dirty="0"/>
              <a:t>Slide </a:t>
            </a:r>
            <a:fld id="{9EFA604F-F37F-1C40-B2C9-0868A0D35E81}" type="slidenum">
              <a:rPr lang="en-AU" smtClean="0"/>
              <a:t>‹#›</a:t>
            </a:fld>
            <a:endParaRPr lang="en-AU" dirty="0"/>
          </a:p>
        </p:txBody>
      </p:sp>
    </p:spTree>
    <p:extLst>
      <p:ext uri="{BB962C8B-B14F-4D97-AF65-F5344CB8AC3E}">
        <p14:creationId xmlns:p14="http://schemas.microsoft.com/office/powerpoint/2010/main" val="1815903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ple_Body slide with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430280" y="449927"/>
            <a:ext cx="7152861" cy="584775"/>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Safety on campus</a:t>
            </a:r>
          </a:p>
        </p:txBody>
      </p:sp>
      <p:pic>
        <p:nvPicPr>
          <p:cNvPr id="9" name="Picture 8">
            <a:extLst>
              <a:ext uri="{FF2B5EF4-FFF2-40B4-BE49-F238E27FC236}">
                <a16:creationId xmlns:a16="http://schemas.microsoft.com/office/drawing/2014/main" id="{294273B4-A5A6-EE41-BD37-13F7331B8F52}"/>
              </a:ext>
            </a:extLst>
          </p:cNvPr>
          <p:cNvPicPr>
            <a:picLocks noChangeAspect="1"/>
          </p:cNvPicPr>
          <p:nvPr userDrawn="1"/>
        </p:nvPicPr>
        <p:blipFill>
          <a:blip r:embed="rId2"/>
          <a:stretch>
            <a:fillRect/>
          </a:stretch>
        </p:blipFill>
        <p:spPr>
          <a:xfrm>
            <a:off x="10886515" y="6104792"/>
            <a:ext cx="989746" cy="480318"/>
          </a:xfrm>
          <a:prstGeom prst="rect">
            <a:avLst/>
          </a:prstGeom>
          <a:ln w="6350">
            <a:noFill/>
          </a:ln>
        </p:spPr>
      </p:pic>
      <p:pic>
        <p:nvPicPr>
          <p:cNvPr id="8" name="Picture 7">
            <a:extLst>
              <a:ext uri="{FF2B5EF4-FFF2-40B4-BE49-F238E27FC236}">
                <a16:creationId xmlns:a16="http://schemas.microsoft.com/office/drawing/2014/main" id="{2896A50B-0CED-5E4D-BA45-B1ED01FB78F2}"/>
              </a:ext>
            </a:extLst>
          </p:cNvPr>
          <p:cNvPicPr>
            <a:picLocks noChangeAspect="1"/>
          </p:cNvPicPr>
          <p:nvPr userDrawn="1"/>
        </p:nvPicPr>
        <p:blipFill rotWithShape="1">
          <a:blip r:embed="rId3"/>
          <a:srcRect l="47527" t="78866" r="2" b="14827"/>
          <a:stretch/>
        </p:blipFill>
        <p:spPr>
          <a:xfrm>
            <a:off x="7683335" y="4899991"/>
            <a:ext cx="4081066" cy="978296"/>
          </a:xfrm>
          <a:prstGeom prst="rect">
            <a:avLst/>
          </a:prstGeom>
        </p:spPr>
      </p:pic>
      <p:sp>
        <p:nvSpPr>
          <p:cNvPr id="13" name="Text Placeholder 4">
            <a:extLst>
              <a:ext uri="{FF2B5EF4-FFF2-40B4-BE49-F238E27FC236}">
                <a16:creationId xmlns:a16="http://schemas.microsoft.com/office/drawing/2014/main" id="{7A92E0E6-1027-8048-A325-503E10C0E9A8}"/>
              </a:ext>
            </a:extLst>
          </p:cNvPr>
          <p:cNvSpPr>
            <a:spLocks noGrp="1"/>
          </p:cNvSpPr>
          <p:nvPr>
            <p:ph type="body" sz="quarter" idx="10" hasCustomPrompt="1"/>
          </p:nvPr>
        </p:nvSpPr>
        <p:spPr>
          <a:xfrm>
            <a:off x="430280" y="1508852"/>
            <a:ext cx="7152861"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Swinburne takes safety and security very seriously.</a:t>
            </a:r>
          </a:p>
        </p:txBody>
      </p:sp>
      <p:sp>
        <p:nvSpPr>
          <p:cNvPr id="18" name="Text Placeholder 7">
            <a:extLst>
              <a:ext uri="{FF2B5EF4-FFF2-40B4-BE49-F238E27FC236}">
                <a16:creationId xmlns:a16="http://schemas.microsoft.com/office/drawing/2014/main" id="{529465B6-EAD9-4F8E-A664-BA0A0BD52FD4}"/>
              </a:ext>
            </a:extLst>
          </p:cNvPr>
          <p:cNvSpPr>
            <a:spLocks noGrp="1"/>
          </p:cNvSpPr>
          <p:nvPr>
            <p:ph type="body" sz="quarter" idx="11"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pic>
        <p:nvPicPr>
          <p:cNvPr id="19" name="Picture 18">
            <a:extLst>
              <a:ext uri="{FF2B5EF4-FFF2-40B4-BE49-F238E27FC236}">
                <a16:creationId xmlns:a16="http://schemas.microsoft.com/office/drawing/2014/main" id="{E2D844A4-A477-478A-B06A-5DDB45441EBD}"/>
              </a:ext>
            </a:extLst>
          </p:cNvPr>
          <p:cNvPicPr>
            <a:picLocks noChangeAspect="1"/>
          </p:cNvPicPr>
          <p:nvPr userDrawn="1"/>
        </p:nvPicPr>
        <p:blipFill rotWithShape="1">
          <a:blip r:embed="rId4"/>
          <a:srcRect l="9966" t="12338" r="26401" b="3540"/>
          <a:stretch/>
        </p:blipFill>
        <p:spPr>
          <a:xfrm>
            <a:off x="7876015" y="449927"/>
            <a:ext cx="4315985" cy="4270342"/>
          </a:xfrm>
          <a:prstGeom prst="rect">
            <a:avLst/>
          </a:prstGeom>
        </p:spPr>
      </p:pic>
      <p:sp>
        <p:nvSpPr>
          <p:cNvPr id="20" name="Subtitle 2">
            <a:extLst>
              <a:ext uri="{FF2B5EF4-FFF2-40B4-BE49-F238E27FC236}">
                <a16:creationId xmlns:a16="http://schemas.microsoft.com/office/drawing/2014/main" id="{E117F348-3FC8-42E6-B117-DD3752D14939}"/>
              </a:ext>
            </a:extLst>
          </p:cNvPr>
          <p:cNvSpPr>
            <a:spLocks noGrp="1"/>
          </p:cNvSpPr>
          <p:nvPr>
            <p:ph type="subTitle" idx="1" hasCustomPrompt="1"/>
          </p:nvPr>
        </p:nvSpPr>
        <p:spPr>
          <a:xfrm>
            <a:off x="430280" y="2247150"/>
            <a:ext cx="6904798" cy="276999"/>
          </a:xfrm>
          <a:prstGeom prst="rect">
            <a:avLst/>
          </a:prstGeom>
        </p:spPr>
        <p:txBody>
          <a:bodyPr wrap="square" anchor="t" anchorCtr="0">
            <a:spAutoFit/>
          </a:bodyPr>
          <a:lstStyle>
            <a:lvl1pPr marL="0" indent="0" algn="l">
              <a:lnSpc>
                <a:spcPct val="100000"/>
              </a:lnSpc>
              <a:spcAft>
                <a:spcPts val="0"/>
              </a:spcAft>
              <a:buNone/>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body copy</a:t>
            </a:r>
          </a:p>
        </p:txBody>
      </p:sp>
      <p:sp>
        <p:nvSpPr>
          <p:cNvPr id="2" name="TextBox 1">
            <a:extLst>
              <a:ext uri="{FF2B5EF4-FFF2-40B4-BE49-F238E27FC236}">
                <a16:creationId xmlns:a16="http://schemas.microsoft.com/office/drawing/2014/main" id="{06A51578-0EFE-3F3F-853D-E67C66C036F3}"/>
              </a:ext>
            </a:extLst>
          </p:cNvPr>
          <p:cNvSpPr txBox="1"/>
          <p:nvPr userDrawn="1"/>
        </p:nvSpPr>
        <p:spPr>
          <a:xfrm>
            <a:off x="9621078" y="6228522"/>
            <a:ext cx="1113183" cy="369332"/>
          </a:xfrm>
          <a:prstGeom prst="rect">
            <a:avLst/>
          </a:prstGeom>
          <a:noFill/>
        </p:spPr>
        <p:txBody>
          <a:bodyPr wrap="square" rtlCol="0">
            <a:spAutoFit/>
          </a:bodyPr>
          <a:lstStyle/>
          <a:p>
            <a:r>
              <a:rPr lang="en-AU" dirty="0"/>
              <a:t>Slide </a:t>
            </a:r>
            <a:fld id="{9EFA604F-F37F-1C40-B2C9-0868A0D35E81}" type="slidenum">
              <a:rPr lang="en-AU" smtClean="0"/>
              <a:t>‹#›</a:t>
            </a:fld>
            <a:endParaRPr lang="en-AU" dirty="0"/>
          </a:p>
        </p:txBody>
      </p:sp>
    </p:spTree>
    <p:extLst>
      <p:ext uri="{BB962C8B-B14F-4D97-AF65-F5344CB8AC3E}">
        <p14:creationId xmlns:p14="http://schemas.microsoft.com/office/powerpoint/2010/main" val="3794482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ample_Body slide with tab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430280" y="449927"/>
            <a:ext cx="10681668" cy="584775"/>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How a table slide can appear</a:t>
            </a:r>
          </a:p>
        </p:txBody>
      </p:sp>
      <p:pic>
        <p:nvPicPr>
          <p:cNvPr id="9" name="Picture 8">
            <a:extLst>
              <a:ext uri="{FF2B5EF4-FFF2-40B4-BE49-F238E27FC236}">
                <a16:creationId xmlns:a16="http://schemas.microsoft.com/office/drawing/2014/main" id="{294273B4-A5A6-EE41-BD37-13F7331B8F52}"/>
              </a:ext>
            </a:extLst>
          </p:cNvPr>
          <p:cNvPicPr>
            <a:picLocks noChangeAspect="1"/>
          </p:cNvPicPr>
          <p:nvPr userDrawn="1"/>
        </p:nvPicPr>
        <p:blipFill>
          <a:blip r:embed="rId2"/>
          <a:stretch>
            <a:fillRect/>
          </a:stretch>
        </p:blipFill>
        <p:spPr>
          <a:xfrm>
            <a:off x="10886515" y="6104792"/>
            <a:ext cx="989746" cy="480318"/>
          </a:xfrm>
          <a:prstGeom prst="rect">
            <a:avLst/>
          </a:prstGeom>
          <a:ln w="6350">
            <a:noFill/>
          </a:ln>
        </p:spPr>
      </p:pic>
      <p:sp>
        <p:nvSpPr>
          <p:cNvPr id="12" name="Subtitle 2">
            <a:extLst>
              <a:ext uri="{FF2B5EF4-FFF2-40B4-BE49-F238E27FC236}">
                <a16:creationId xmlns:a16="http://schemas.microsoft.com/office/drawing/2014/main" id="{4611B57F-60E4-BF40-AC95-C9DB86A26E2D}"/>
              </a:ext>
            </a:extLst>
          </p:cNvPr>
          <p:cNvSpPr>
            <a:spLocks noGrp="1"/>
          </p:cNvSpPr>
          <p:nvPr>
            <p:ph type="subTitle" idx="1" hasCustomPrompt="1"/>
          </p:nvPr>
        </p:nvSpPr>
        <p:spPr>
          <a:xfrm>
            <a:off x="430279" y="2247150"/>
            <a:ext cx="10681667"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You may add some body text to explain your table.</a:t>
            </a:r>
          </a:p>
        </p:txBody>
      </p:sp>
      <p:sp>
        <p:nvSpPr>
          <p:cNvPr id="8" name="Text Placeholder 4">
            <a:extLst>
              <a:ext uri="{FF2B5EF4-FFF2-40B4-BE49-F238E27FC236}">
                <a16:creationId xmlns:a16="http://schemas.microsoft.com/office/drawing/2014/main" id="{D10E51DE-39B6-CC4B-BA98-3ABC1461CED3}"/>
              </a:ext>
            </a:extLst>
          </p:cNvPr>
          <p:cNvSpPr>
            <a:spLocks noGrp="1"/>
          </p:cNvSpPr>
          <p:nvPr>
            <p:ph type="body" sz="quarter" idx="10" hasCustomPrompt="1"/>
          </p:nvPr>
        </p:nvSpPr>
        <p:spPr>
          <a:xfrm>
            <a:off x="430280" y="1508852"/>
            <a:ext cx="10681668"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These can be useful for displaying statistics and timelines</a:t>
            </a:r>
          </a:p>
        </p:txBody>
      </p:sp>
      <p:sp>
        <p:nvSpPr>
          <p:cNvPr id="11" name="Text Placeholder 7">
            <a:extLst>
              <a:ext uri="{FF2B5EF4-FFF2-40B4-BE49-F238E27FC236}">
                <a16:creationId xmlns:a16="http://schemas.microsoft.com/office/drawing/2014/main" id="{C963C177-FD25-4F8F-B236-438FB5316544}"/>
              </a:ext>
            </a:extLst>
          </p:cNvPr>
          <p:cNvSpPr>
            <a:spLocks noGrp="1"/>
          </p:cNvSpPr>
          <p:nvPr>
            <p:ph type="body" sz="quarter" idx="11"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sp>
        <p:nvSpPr>
          <p:cNvPr id="2" name="TextBox 1">
            <a:extLst>
              <a:ext uri="{FF2B5EF4-FFF2-40B4-BE49-F238E27FC236}">
                <a16:creationId xmlns:a16="http://schemas.microsoft.com/office/drawing/2014/main" id="{9487247B-4E51-670E-17EE-CA34B13272A6}"/>
              </a:ext>
            </a:extLst>
          </p:cNvPr>
          <p:cNvSpPr txBox="1"/>
          <p:nvPr userDrawn="1"/>
        </p:nvSpPr>
        <p:spPr>
          <a:xfrm>
            <a:off x="9621078" y="6228522"/>
            <a:ext cx="1113183" cy="369332"/>
          </a:xfrm>
          <a:prstGeom prst="rect">
            <a:avLst/>
          </a:prstGeom>
          <a:noFill/>
        </p:spPr>
        <p:txBody>
          <a:bodyPr wrap="square" rtlCol="0">
            <a:spAutoFit/>
          </a:bodyPr>
          <a:lstStyle/>
          <a:p>
            <a:r>
              <a:rPr lang="en-AU" dirty="0"/>
              <a:t>Slide </a:t>
            </a:r>
            <a:fld id="{9EFA604F-F37F-1C40-B2C9-0868A0D35E81}" type="slidenum">
              <a:rPr lang="en-AU" smtClean="0"/>
              <a:t>‹#›</a:t>
            </a:fld>
            <a:endParaRPr lang="en-AU" dirty="0"/>
          </a:p>
        </p:txBody>
      </p:sp>
    </p:spTree>
    <p:extLst>
      <p:ext uri="{BB962C8B-B14F-4D97-AF65-F5344CB8AC3E}">
        <p14:creationId xmlns:p14="http://schemas.microsoft.com/office/powerpoint/2010/main" val="2881368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ample_Body slide no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293312-AFF4-D84D-99E7-98D4D7B28FBA}"/>
              </a:ext>
            </a:extLst>
          </p:cNvPr>
          <p:cNvPicPr>
            <a:picLocks noChangeAspect="1"/>
          </p:cNvPicPr>
          <p:nvPr userDrawn="1"/>
        </p:nvPicPr>
        <p:blipFill rotWithShape="1">
          <a:blip r:embed="rId2"/>
          <a:srcRect l="79226" t="68124" r="-962" b="10595"/>
          <a:stretch/>
        </p:blipFill>
        <p:spPr>
          <a:xfrm>
            <a:off x="10260622" y="211344"/>
            <a:ext cx="1690585" cy="3300759"/>
          </a:xfrm>
          <a:prstGeom prst="rect">
            <a:avLst/>
          </a:prstGeom>
        </p:spPr>
      </p:pic>
      <p:pic>
        <p:nvPicPr>
          <p:cNvPr id="9" name="Picture 8">
            <a:extLst>
              <a:ext uri="{FF2B5EF4-FFF2-40B4-BE49-F238E27FC236}">
                <a16:creationId xmlns:a16="http://schemas.microsoft.com/office/drawing/2014/main" id="{294273B4-A5A6-EE41-BD37-13F7331B8F52}"/>
              </a:ext>
            </a:extLst>
          </p:cNvPr>
          <p:cNvPicPr>
            <a:picLocks noChangeAspect="1"/>
          </p:cNvPicPr>
          <p:nvPr userDrawn="1"/>
        </p:nvPicPr>
        <p:blipFill>
          <a:blip r:embed="rId3"/>
          <a:stretch>
            <a:fillRect/>
          </a:stretch>
        </p:blipFill>
        <p:spPr>
          <a:xfrm>
            <a:off x="10886515" y="6104792"/>
            <a:ext cx="989746" cy="480318"/>
          </a:xfrm>
          <a:prstGeom prst="rect">
            <a:avLst/>
          </a:prstGeom>
          <a:ln w="6350">
            <a:noFill/>
          </a:ln>
        </p:spPr>
      </p:pic>
      <p:sp>
        <p:nvSpPr>
          <p:cNvPr id="16" name="Title 1">
            <a:extLst>
              <a:ext uri="{FF2B5EF4-FFF2-40B4-BE49-F238E27FC236}">
                <a16:creationId xmlns:a16="http://schemas.microsoft.com/office/drawing/2014/main" id="{7463E06F-50D7-40E4-812A-11E146F400FE}"/>
              </a:ext>
            </a:extLst>
          </p:cNvPr>
          <p:cNvSpPr>
            <a:spLocks noGrp="1"/>
          </p:cNvSpPr>
          <p:nvPr>
            <p:ph type="ctrTitle" hasCustomPrompt="1"/>
          </p:nvPr>
        </p:nvSpPr>
        <p:spPr>
          <a:xfrm>
            <a:off x="430280" y="454444"/>
            <a:ext cx="9687755" cy="584775"/>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18" name="Text Placeholder 4">
            <a:extLst>
              <a:ext uri="{FF2B5EF4-FFF2-40B4-BE49-F238E27FC236}">
                <a16:creationId xmlns:a16="http://schemas.microsoft.com/office/drawing/2014/main" id="{EB948257-F3E9-42A0-897D-B46A5CCA6B2B}"/>
              </a:ext>
            </a:extLst>
          </p:cNvPr>
          <p:cNvSpPr>
            <a:spLocks noGrp="1"/>
          </p:cNvSpPr>
          <p:nvPr>
            <p:ph type="body" sz="quarter" idx="10" hasCustomPrompt="1"/>
          </p:nvPr>
        </p:nvSpPr>
        <p:spPr>
          <a:xfrm>
            <a:off x="430280" y="1513369"/>
            <a:ext cx="9687754"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Click to edit subhead</a:t>
            </a:r>
          </a:p>
        </p:txBody>
      </p:sp>
      <p:sp>
        <p:nvSpPr>
          <p:cNvPr id="20" name="Text Placeholder 19">
            <a:extLst>
              <a:ext uri="{FF2B5EF4-FFF2-40B4-BE49-F238E27FC236}">
                <a16:creationId xmlns:a16="http://schemas.microsoft.com/office/drawing/2014/main" id="{3BC65B56-D0B6-4C98-A127-78F28207234A}"/>
              </a:ext>
            </a:extLst>
          </p:cNvPr>
          <p:cNvSpPr>
            <a:spLocks noGrp="1"/>
          </p:cNvSpPr>
          <p:nvPr>
            <p:ph type="body" sz="quarter" idx="15"/>
          </p:nvPr>
        </p:nvSpPr>
        <p:spPr>
          <a:xfrm>
            <a:off x="430280" y="2930833"/>
            <a:ext cx="7445375" cy="1779587"/>
          </a:xfrm>
          <a:prstGeom prst="rect">
            <a:avLst/>
          </a:prstGeom>
        </p:spPr>
        <p:txBody>
          <a:bodyPr numCol="2" spcCol="457200"/>
          <a:lstStyle>
            <a:lvl1pPr marL="169863" indent="-169863">
              <a:buFont typeface="Open Sans" panose="020B0606030504020204" pitchFamily="34" charset="0"/>
              <a:buChar char="–"/>
              <a:defRPr sz="1200"/>
            </a:lvl1pPr>
            <a:lvl2pPr marL="627063" indent="-169863">
              <a:buFont typeface="Open Sans Light" panose="020B0306030504020204" pitchFamily="34" charset="0"/>
              <a:buChar char="–"/>
              <a:defRPr sz="1200"/>
            </a:lvl2pPr>
            <a:lvl3pPr marL="1084263" indent="-169863">
              <a:buFont typeface="Open Sans" panose="020B0606030504020204" pitchFamily="34" charset="0"/>
              <a:buChar char="–"/>
              <a:defRPr sz="1200"/>
            </a:lvl3pPr>
            <a:lvl4pPr marL="1541463" indent="-169863">
              <a:buFont typeface="Open Sans Light" panose="020B0306030504020204" pitchFamily="34" charset="0"/>
              <a:buChar char="–"/>
              <a:defRPr sz="1200"/>
            </a:lvl4pPr>
            <a:lvl5pPr marL="1998663" indent="-169863">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ubtitle 2">
            <a:extLst>
              <a:ext uri="{FF2B5EF4-FFF2-40B4-BE49-F238E27FC236}">
                <a16:creationId xmlns:a16="http://schemas.microsoft.com/office/drawing/2014/main" id="{C42027D4-5643-4011-9626-7B10E3432145}"/>
              </a:ext>
            </a:extLst>
          </p:cNvPr>
          <p:cNvSpPr>
            <a:spLocks noGrp="1"/>
          </p:cNvSpPr>
          <p:nvPr>
            <p:ph type="subTitle" idx="1" hasCustomPrompt="1"/>
          </p:nvPr>
        </p:nvSpPr>
        <p:spPr>
          <a:xfrm>
            <a:off x="430280" y="2494764"/>
            <a:ext cx="5125694"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Click to add bullet point heading</a:t>
            </a:r>
          </a:p>
        </p:txBody>
      </p:sp>
      <p:sp>
        <p:nvSpPr>
          <p:cNvPr id="8" name="Text Placeholder 7">
            <a:extLst>
              <a:ext uri="{FF2B5EF4-FFF2-40B4-BE49-F238E27FC236}">
                <a16:creationId xmlns:a16="http://schemas.microsoft.com/office/drawing/2014/main" id="{F1FC235A-2C12-455D-AC9D-1204ACE6A12E}"/>
              </a:ext>
            </a:extLst>
          </p:cNvPr>
          <p:cNvSpPr>
            <a:spLocks noGrp="1"/>
          </p:cNvSpPr>
          <p:nvPr>
            <p:ph type="body" sz="quarter" idx="11"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sp>
        <p:nvSpPr>
          <p:cNvPr id="2" name="TextBox 1">
            <a:extLst>
              <a:ext uri="{FF2B5EF4-FFF2-40B4-BE49-F238E27FC236}">
                <a16:creationId xmlns:a16="http://schemas.microsoft.com/office/drawing/2014/main" id="{C7B33B2F-2AA6-42A0-F78F-F0E50DCF8D52}"/>
              </a:ext>
            </a:extLst>
          </p:cNvPr>
          <p:cNvSpPr txBox="1"/>
          <p:nvPr userDrawn="1"/>
        </p:nvSpPr>
        <p:spPr>
          <a:xfrm>
            <a:off x="9621078" y="6228522"/>
            <a:ext cx="1113183" cy="369332"/>
          </a:xfrm>
          <a:prstGeom prst="rect">
            <a:avLst/>
          </a:prstGeom>
          <a:noFill/>
        </p:spPr>
        <p:txBody>
          <a:bodyPr wrap="square" rtlCol="0">
            <a:spAutoFit/>
          </a:bodyPr>
          <a:lstStyle/>
          <a:p>
            <a:r>
              <a:rPr lang="en-AU" dirty="0"/>
              <a:t>Slide </a:t>
            </a:r>
            <a:fld id="{9EFA604F-F37F-1C40-B2C9-0868A0D35E81}" type="slidenum">
              <a:rPr lang="en-AU" smtClean="0"/>
              <a:t>‹#›</a:t>
            </a:fld>
            <a:endParaRPr lang="en-AU" dirty="0"/>
          </a:p>
        </p:txBody>
      </p:sp>
    </p:spTree>
    <p:extLst>
      <p:ext uri="{BB962C8B-B14F-4D97-AF65-F5344CB8AC3E}">
        <p14:creationId xmlns:p14="http://schemas.microsoft.com/office/powerpoint/2010/main" val="3267749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718929" y="2445781"/>
            <a:ext cx="7152861"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Thank you</a:t>
            </a:r>
          </a:p>
        </p:txBody>
      </p:sp>
      <p:sp>
        <p:nvSpPr>
          <p:cNvPr id="5" name="Text Placeholder 3">
            <a:extLst>
              <a:ext uri="{FF2B5EF4-FFF2-40B4-BE49-F238E27FC236}">
                <a16:creationId xmlns:a16="http://schemas.microsoft.com/office/drawing/2014/main" id="{B35A7696-ECE8-C940-A4FE-4B77CA605C4E}"/>
              </a:ext>
            </a:extLst>
          </p:cNvPr>
          <p:cNvSpPr>
            <a:spLocks noGrp="1"/>
          </p:cNvSpPr>
          <p:nvPr>
            <p:ph type="body" sz="quarter" idx="10" hasCustomPrompt="1"/>
          </p:nvPr>
        </p:nvSpPr>
        <p:spPr>
          <a:xfrm>
            <a:off x="718929" y="4114378"/>
            <a:ext cx="3497815" cy="284578"/>
          </a:xfrm>
          <a:prstGeom prst="rect">
            <a:avLst/>
          </a:prstGeom>
        </p:spPr>
        <p:txBody>
          <a:bodyPr>
            <a:normAutofit/>
          </a:bodyPr>
          <a:lstStyle>
            <a:lvl1pPr marL="0" indent="0" algn="l">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6" name="Text Placeholder 3">
            <a:extLst>
              <a:ext uri="{FF2B5EF4-FFF2-40B4-BE49-F238E27FC236}">
                <a16:creationId xmlns:a16="http://schemas.microsoft.com/office/drawing/2014/main" id="{CDC6E18F-FA4E-DF49-843E-38F72D48BA93}"/>
              </a:ext>
            </a:extLst>
          </p:cNvPr>
          <p:cNvSpPr>
            <a:spLocks noGrp="1"/>
          </p:cNvSpPr>
          <p:nvPr>
            <p:ph type="body" sz="quarter" idx="11" hasCustomPrompt="1"/>
          </p:nvPr>
        </p:nvSpPr>
        <p:spPr>
          <a:xfrm>
            <a:off x="718929" y="4442370"/>
            <a:ext cx="3497815" cy="284578"/>
          </a:xfrm>
          <a:prstGeom prst="rect">
            <a:avLst/>
          </a:prstGeom>
        </p:spPr>
        <p:txBody>
          <a:bodyPr>
            <a:normAutofit/>
          </a:bodyPr>
          <a:lstStyle>
            <a:lvl1pPr marL="0" indent="0" algn="l">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7" name="Picture 6">
            <a:extLst>
              <a:ext uri="{FF2B5EF4-FFF2-40B4-BE49-F238E27FC236}">
                <a16:creationId xmlns:a16="http://schemas.microsoft.com/office/drawing/2014/main" id="{E7293312-AFF4-D84D-99E7-98D4D7B28FBA}"/>
              </a:ext>
            </a:extLst>
          </p:cNvPr>
          <p:cNvPicPr>
            <a:picLocks noChangeAspect="1"/>
          </p:cNvPicPr>
          <p:nvPr userDrawn="1"/>
        </p:nvPicPr>
        <p:blipFill rotWithShape="1">
          <a:blip r:embed="rId2"/>
          <a:srcRect l="52909" t="68124" r="2" b="10595"/>
          <a:stretch/>
        </p:blipFill>
        <p:spPr>
          <a:xfrm>
            <a:off x="8102009" y="3233854"/>
            <a:ext cx="3662391" cy="3300759"/>
          </a:xfrm>
          <a:prstGeom prst="rect">
            <a:avLst/>
          </a:prstGeom>
        </p:spPr>
      </p:pic>
      <p:pic>
        <p:nvPicPr>
          <p:cNvPr id="8" name="Picture 7">
            <a:extLst>
              <a:ext uri="{FF2B5EF4-FFF2-40B4-BE49-F238E27FC236}">
                <a16:creationId xmlns:a16="http://schemas.microsoft.com/office/drawing/2014/main" id="{9A92F9E7-BC4A-CD44-9374-3963AC3F1A2C}"/>
              </a:ext>
            </a:extLst>
          </p:cNvPr>
          <p:cNvPicPr>
            <a:picLocks noChangeAspect="1"/>
          </p:cNvPicPr>
          <p:nvPr/>
        </p:nvPicPr>
        <p:blipFill>
          <a:blip r:embed="rId3"/>
          <a:stretch>
            <a:fillRect/>
          </a:stretch>
        </p:blipFill>
        <p:spPr>
          <a:xfrm>
            <a:off x="9984686" y="422097"/>
            <a:ext cx="1762621" cy="855390"/>
          </a:xfrm>
          <a:prstGeom prst="rect">
            <a:avLst/>
          </a:prstGeom>
          <a:ln w="6350">
            <a:noFill/>
          </a:ln>
        </p:spPr>
      </p:pic>
      <p:pic>
        <p:nvPicPr>
          <p:cNvPr id="10" name="Picture 9">
            <a:extLst>
              <a:ext uri="{FF2B5EF4-FFF2-40B4-BE49-F238E27FC236}">
                <a16:creationId xmlns:a16="http://schemas.microsoft.com/office/drawing/2014/main" id="{6427B3FD-0E2F-1A45-9E15-2CEF5BB47DA6}"/>
              </a:ext>
            </a:extLst>
          </p:cNvPr>
          <p:cNvPicPr>
            <a:picLocks noChangeAspect="1"/>
          </p:cNvPicPr>
          <p:nvPr/>
        </p:nvPicPr>
        <p:blipFill rotWithShape="1">
          <a:blip r:embed="rId2"/>
          <a:srcRect l="3874" t="49360" r="52758" b="42026"/>
          <a:stretch/>
        </p:blipFill>
        <p:spPr>
          <a:xfrm>
            <a:off x="271667" y="323388"/>
            <a:ext cx="3372988" cy="1336079"/>
          </a:xfrm>
          <a:prstGeom prst="rect">
            <a:avLst/>
          </a:prstGeom>
        </p:spPr>
      </p:pic>
    </p:spTree>
    <p:extLst>
      <p:ext uri="{BB962C8B-B14F-4D97-AF65-F5344CB8AC3E}">
        <p14:creationId xmlns:p14="http://schemas.microsoft.com/office/powerpoint/2010/main" val="2960630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mall logo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9D304B-F131-D04E-9BB2-C234FACCF3FA}"/>
              </a:ext>
            </a:extLst>
          </p:cNvPr>
          <p:cNvPicPr>
            <a:picLocks noChangeAspect="1"/>
          </p:cNvPicPr>
          <p:nvPr/>
        </p:nvPicPr>
        <p:blipFill>
          <a:blip r:embed="rId2"/>
          <a:stretch>
            <a:fillRect/>
          </a:stretch>
        </p:blipFill>
        <p:spPr>
          <a:xfrm>
            <a:off x="10886515" y="6104792"/>
            <a:ext cx="989746" cy="480318"/>
          </a:xfrm>
          <a:prstGeom prst="rect">
            <a:avLst/>
          </a:prstGeom>
          <a:ln w="6350">
            <a:noFill/>
          </a:ln>
        </p:spPr>
      </p:pic>
      <p:pic>
        <p:nvPicPr>
          <p:cNvPr id="3" name="Picture 2">
            <a:extLst>
              <a:ext uri="{FF2B5EF4-FFF2-40B4-BE49-F238E27FC236}">
                <a16:creationId xmlns:a16="http://schemas.microsoft.com/office/drawing/2014/main" id="{A7CE54F5-4EC8-495D-B871-5FDD7F4764F9}"/>
              </a:ext>
            </a:extLst>
          </p:cNvPr>
          <p:cNvPicPr>
            <a:picLocks noChangeAspect="1"/>
          </p:cNvPicPr>
          <p:nvPr userDrawn="1"/>
        </p:nvPicPr>
        <p:blipFill>
          <a:blip r:embed="rId2"/>
          <a:stretch>
            <a:fillRect/>
          </a:stretch>
        </p:blipFill>
        <p:spPr>
          <a:xfrm>
            <a:off x="10886515" y="6104792"/>
            <a:ext cx="989746" cy="480318"/>
          </a:xfrm>
          <a:prstGeom prst="rect">
            <a:avLst/>
          </a:prstGeom>
          <a:ln w="6350">
            <a:noFill/>
          </a:ln>
        </p:spPr>
      </p:pic>
    </p:spTree>
    <p:extLst>
      <p:ext uri="{BB962C8B-B14F-4D97-AF65-F5344CB8AC3E}">
        <p14:creationId xmlns:p14="http://schemas.microsoft.com/office/powerpoint/2010/main" val="177191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no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718929" y="2445781"/>
            <a:ext cx="7152861"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4" name="Subtitle 2">
            <a:extLst>
              <a:ext uri="{FF2B5EF4-FFF2-40B4-BE49-F238E27FC236}">
                <a16:creationId xmlns:a16="http://schemas.microsoft.com/office/drawing/2014/main" id="{19EECD76-5546-394C-A08F-DB8E115F0080}"/>
              </a:ext>
            </a:extLst>
          </p:cNvPr>
          <p:cNvSpPr>
            <a:spLocks noGrp="1"/>
          </p:cNvSpPr>
          <p:nvPr>
            <p:ph type="subTitle" idx="1" hasCustomPrompt="1"/>
          </p:nvPr>
        </p:nvSpPr>
        <p:spPr>
          <a:xfrm>
            <a:off x="718929" y="3382499"/>
            <a:ext cx="7152861"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subtitle</a:t>
            </a:r>
            <a:endParaRPr lang="en-US" dirty="0"/>
          </a:p>
        </p:txBody>
      </p:sp>
      <p:sp>
        <p:nvSpPr>
          <p:cNvPr id="5" name="Text Placeholder 3">
            <a:extLst>
              <a:ext uri="{FF2B5EF4-FFF2-40B4-BE49-F238E27FC236}">
                <a16:creationId xmlns:a16="http://schemas.microsoft.com/office/drawing/2014/main" id="{B35A7696-ECE8-C940-A4FE-4B77CA605C4E}"/>
              </a:ext>
            </a:extLst>
          </p:cNvPr>
          <p:cNvSpPr>
            <a:spLocks noGrp="1"/>
          </p:cNvSpPr>
          <p:nvPr>
            <p:ph type="body" sz="quarter" idx="10" hasCustomPrompt="1"/>
          </p:nvPr>
        </p:nvSpPr>
        <p:spPr>
          <a:xfrm>
            <a:off x="718929" y="4114378"/>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6" name="Text Placeholder 3">
            <a:extLst>
              <a:ext uri="{FF2B5EF4-FFF2-40B4-BE49-F238E27FC236}">
                <a16:creationId xmlns:a16="http://schemas.microsoft.com/office/drawing/2014/main" id="{CDC6E18F-FA4E-DF49-843E-38F72D48BA93}"/>
              </a:ext>
            </a:extLst>
          </p:cNvPr>
          <p:cNvSpPr>
            <a:spLocks noGrp="1"/>
          </p:cNvSpPr>
          <p:nvPr>
            <p:ph type="body" sz="quarter" idx="11" hasCustomPrompt="1"/>
          </p:nvPr>
        </p:nvSpPr>
        <p:spPr>
          <a:xfrm>
            <a:off x="718929" y="4442370"/>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7" name="Picture 6">
            <a:extLst>
              <a:ext uri="{FF2B5EF4-FFF2-40B4-BE49-F238E27FC236}">
                <a16:creationId xmlns:a16="http://schemas.microsoft.com/office/drawing/2014/main" id="{E7293312-AFF4-D84D-99E7-98D4D7B28FBA}"/>
              </a:ext>
            </a:extLst>
          </p:cNvPr>
          <p:cNvPicPr>
            <a:picLocks noChangeAspect="1"/>
          </p:cNvPicPr>
          <p:nvPr/>
        </p:nvPicPr>
        <p:blipFill rotWithShape="1">
          <a:blip r:embed="rId2"/>
          <a:srcRect l="52909" t="68124" r="2" b="10595"/>
          <a:stretch/>
        </p:blipFill>
        <p:spPr>
          <a:xfrm>
            <a:off x="8102009" y="3233854"/>
            <a:ext cx="3662391" cy="3300759"/>
          </a:xfrm>
          <a:prstGeom prst="rect">
            <a:avLst/>
          </a:prstGeom>
        </p:spPr>
      </p:pic>
      <p:pic>
        <p:nvPicPr>
          <p:cNvPr id="8" name="Picture 7">
            <a:extLst>
              <a:ext uri="{FF2B5EF4-FFF2-40B4-BE49-F238E27FC236}">
                <a16:creationId xmlns:a16="http://schemas.microsoft.com/office/drawing/2014/main" id="{9A92F9E7-BC4A-CD44-9374-3963AC3F1A2C}"/>
              </a:ext>
            </a:extLst>
          </p:cNvPr>
          <p:cNvPicPr>
            <a:picLocks noChangeAspect="1"/>
          </p:cNvPicPr>
          <p:nvPr/>
        </p:nvPicPr>
        <p:blipFill>
          <a:blip r:embed="rId3"/>
          <a:stretch>
            <a:fillRect/>
          </a:stretch>
        </p:blipFill>
        <p:spPr>
          <a:xfrm>
            <a:off x="9984686" y="422097"/>
            <a:ext cx="1762621" cy="855390"/>
          </a:xfrm>
          <a:prstGeom prst="rect">
            <a:avLst/>
          </a:prstGeom>
          <a:ln w="6350">
            <a:noFill/>
          </a:ln>
        </p:spPr>
      </p:pic>
      <p:pic>
        <p:nvPicPr>
          <p:cNvPr id="10" name="Picture 9">
            <a:extLst>
              <a:ext uri="{FF2B5EF4-FFF2-40B4-BE49-F238E27FC236}">
                <a16:creationId xmlns:a16="http://schemas.microsoft.com/office/drawing/2014/main" id="{6427B3FD-0E2F-1A45-9E15-2CEF5BB47DA6}"/>
              </a:ext>
            </a:extLst>
          </p:cNvPr>
          <p:cNvPicPr>
            <a:picLocks noChangeAspect="1"/>
          </p:cNvPicPr>
          <p:nvPr/>
        </p:nvPicPr>
        <p:blipFill rotWithShape="1">
          <a:blip r:embed="rId2"/>
          <a:srcRect l="3874" t="49360" r="52758" b="42026"/>
          <a:stretch/>
        </p:blipFill>
        <p:spPr>
          <a:xfrm>
            <a:off x="271667" y="323388"/>
            <a:ext cx="3372988" cy="1336079"/>
          </a:xfrm>
          <a:prstGeom prst="rect">
            <a:avLst/>
          </a:prstGeom>
        </p:spPr>
      </p:pic>
    </p:spTree>
    <p:extLst>
      <p:ext uri="{BB962C8B-B14F-4D97-AF65-F5344CB8AC3E}">
        <p14:creationId xmlns:p14="http://schemas.microsoft.com/office/powerpoint/2010/main" val="3659325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one imag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83BEE6D-49FB-440F-98D5-CB1C44202049}"/>
              </a:ext>
            </a:extLst>
          </p:cNvPr>
          <p:cNvGrpSpPr/>
          <p:nvPr userDrawn="1"/>
        </p:nvGrpSpPr>
        <p:grpSpPr>
          <a:xfrm>
            <a:off x="5557919" y="4760536"/>
            <a:ext cx="5618375" cy="1980506"/>
            <a:chOff x="5557919" y="4760536"/>
            <a:chExt cx="5618375" cy="1980506"/>
          </a:xfrm>
        </p:grpSpPr>
        <p:pic>
          <p:nvPicPr>
            <p:cNvPr id="8" name="Picture 7">
              <a:extLst>
                <a:ext uri="{FF2B5EF4-FFF2-40B4-BE49-F238E27FC236}">
                  <a16:creationId xmlns:a16="http://schemas.microsoft.com/office/drawing/2014/main" id="{2320B6F8-8E52-F940-BA78-A0A2B78F1B1F}"/>
                </a:ext>
              </a:extLst>
            </p:cNvPr>
            <p:cNvPicPr>
              <a:picLocks noChangeAspect="1"/>
            </p:cNvPicPr>
            <p:nvPr userDrawn="1"/>
          </p:nvPicPr>
          <p:blipFill rotWithShape="1">
            <a:blip r:embed="rId2"/>
            <a:srcRect l="32480" t="77968" r="-4719" b="9263"/>
            <a:stretch/>
          </p:blipFill>
          <p:spPr>
            <a:xfrm>
              <a:off x="5557919" y="4760536"/>
              <a:ext cx="5618375" cy="1980506"/>
            </a:xfrm>
            <a:prstGeom prst="rect">
              <a:avLst/>
            </a:prstGeom>
          </p:spPr>
        </p:pic>
        <p:sp>
          <p:nvSpPr>
            <p:cNvPr id="16" name="Rectangle 15">
              <a:extLst>
                <a:ext uri="{FF2B5EF4-FFF2-40B4-BE49-F238E27FC236}">
                  <a16:creationId xmlns:a16="http://schemas.microsoft.com/office/drawing/2014/main" id="{3637A5EF-1CCA-4630-996C-77608B56F8B3}"/>
                </a:ext>
              </a:extLst>
            </p:cNvPr>
            <p:cNvSpPr/>
            <p:nvPr userDrawn="1"/>
          </p:nvSpPr>
          <p:spPr>
            <a:xfrm>
              <a:off x="6748272" y="4837176"/>
              <a:ext cx="4361688" cy="996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29D9B950-D9DF-7541-A266-CE79D0A98ACE}"/>
              </a:ext>
            </a:extLst>
          </p:cNvPr>
          <p:cNvPicPr>
            <a:picLocks noChangeAspect="1"/>
          </p:cNvPicPr>
          <p:nvPr/>
        </p:nvPicPr>
        <p:blipFill>
          <a:blip r:embed="rId3"/>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45311258-8550-6F40-BB50-693D1D06791A}"/>
              </a:ext>
            </a:extLst>
          </p:cNvPr>
          <p:cNvSpPr>
            <a:spLocks noGrp="1"/>
          </p:cNvSpPr>
          <p:nvPr>
            <p:ph type="ctrTitle" hasCustomPrompt="1"/>
          </p:nvPr>
        </p:nvSpPr>
        <p:spPr>
          <a:xfrm>
            <a:off x="430280" y="1869345"/>
            <a:ext cx="5618375"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5" name="Subtitle 2">
            <a:extLst>
              <a:ext uri="{FF2B5EF4-FFF2-40B4-BE49-F238E27FC236}">
                <a16:creationId xmlns:a16="http://schemas.microsoft.com/office/drawing/2014/main" id="{F4A16839-F903-C14A-8C23-60C27B9ADE93}"/>
              </a:ext>
            </a:extLst>
          </p:cNvPr>
          <p:cNvSpPr>
            <a:spLocks noGrp="1"/>
          </p:cNvSpPr>
          <p:nvPr>
            <p:ph type="subTitle" idx="1" hasCustomPrompt="1"/>
          </p:nvPr>
        </p:nvSpPr>
        <p:spPr>
          <a:xfrm>
            <a:off x="430280" y="2806063"/>
            <a:ext cx="5618375"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subtitle</a:t>
            </a:r>
            <a:endParaRPr lang="en-US" dirty="0"/>
          </a:p>
        </p:txBody>
      </p:sp>
      <p:sp>
        <p:nvSpPr>
          <p:cNvPr id="6" name="Text Placeholder 3">
            <a:extLst>
              <a:ext uri="{FF2B5EF4-FFF2-40B4-BE49-F238E27FC236}">
                <a16:creationId xmlns:a16="http://schemas.microsoft.com/office/drawing/2014/main" id="{BABE5CB6-B6EB-C044-A141-32611B898142}"/>
              </a:ext>
            </a:extLst>
          </p:cNvPr>
          <p:cNvSpPr>
            <a:spLocks noGrp="1"/>
          </p:cNvSpPr>
          <p:nvPr>
            <p:ph type="body" sz="quarter" idx="10" hasCustomPrompt="1"/>
          </p:nvPr>
        </p:nvSpPr>
        <p:spPr>
          <a:xfrm>
            <a:off x="430280" y="3537942"/>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7" name="Text Placeholder 3">
            <a:extLst>
              <a:ext uri="{FF2B5EF4-FFF2-40B4-BE49-F238E27FC236}">
                <a16:creationId xmlns:a16="http://schemas.microsoft.com/office/drawing/2014/main" id="{D34B6657-AB48-D24C-8CD9-DFE2033AD091}"/>
              </a:ext>
            </a:extLst>
          </p:cNvPr>
          <p:cNvSpPr>
            <a:spLocks noGrp="1"/>
          </p:cNvSpPr>
          <p:nvPr>
            <p:ph type="body" sz="quarter" idx="11" hasCustomPrompt="1"/>
          </p:nvPr>
        </p:nvSpPr>
        <p:spPr>
          <a:xfrm>
            <a:off x="430280" y="3865934"/>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9" name="Picture 8">
            <a:extLst>
              <a:ext uri="{FF2B5EF4-FFF2-40B4-BE49-F238E27FC236}">
                <a16:creationId xmlns:a16="http://schemas.microsoft.com/office/drawing/2014/main" id="{9BF95770-577E-2F4F-90B8-2401D9014C37}"/>
              </a:ext>
            </a:extLst>
          </p:cNvPr>
          <p:cNvPicPr>
            <a:picLocks noChangeAspect="1"/>
          </p:cNvPicPr>
          <p:nvPr userDrawn="1"/>
        </p:nvPicPr>
        <p:blipFill rotWithShape="1">
          <a:blip r:embed="rId2"/>
          <a:srcRect l="-4606" t="49360" r="68851" b="45400"/>
          <a:stretch/>
        </p:blipFill>
        <p:spPr>
          <a:xfrm>
            <a:off x="131977" y="323389"/>
            <a:ext cx="2780907" cy="812754"/>
          </a:xfrm>
          <a:prstGeom prst="rect">
            <a:avLst/>
          </a:prstGeom>
        </p:spPr>
      </p:pic>
      <p:sp>
        <p:nvSpPr>
          <p:cNvPr id="15" name="Picture Placeholder 14">
            <a:extLst>
              <a:ext uri="{FF2B5EF4-FFF2-40B4-BE49-F238E27FC236}">
                <a16:creationId xmlns:a16="http://schemas.microsoft.com/office/drawing/2014/main" id="{D6B6C16E-6CB1-4D84-B65E-7BE162FA3C70}"/>
              </a:ext>
            </a:extLst>
          </p:cNvPr>
          <p:cNvSpPr>
            <a:spLocks noGrp="1"/>
          </p:cNvSpPr>
          <p:nvPr>
            <p:ph type="pic" sz="quarter" idx="12" hasCustomPrompt="1"/>
          </p:nvPr>
        </p:nvSpPr>
        <p:spPr>
          <a:xfrm>
            <a:off x="6953175" y="404813"/>
            <a:ext cx="4833937" cy="5197475"/>
          </a:xfrm>
          <a:prstGeom prst="rect">
            <a:avLst/>
          </a:prstGeom>
        </p:spPr>
        <p:txBody>
          <a:bodyPr/>
          <a:lstStyle>
            <a:lvl1pPr>
              <a:defRPr sz="1400"/>
            </a:lvl1pPr>
          </a:lstStyle>
          <a:p>
            <a:r>
              <a:rPr lang="en-US" dirty="0"/>
              <a:t>Click icon to add image</a:t>
            </a:r>
          </a:p>
        </p:txBody>
      </p:sp>
    </p:spTree>
    <p:extLst>
      <p:ext uri="{BB962C8B-B14F-4D97-AF65-F5344CB8AC3E}">
        <p14:creationId xmlns:p14="http://schemas.microsoft.com/office/powerpoint/2010/main" val="2787306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two imag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9B950-D9DF-7541-A266-CE79D0A98ACE}"/>
              </a:ext>
            </a:extLst>
          </p:cNvPr>
          <p:cNvPicPr>
            <a:picLocks noChangeAspect="1"/>
          </p:cNvPicPr>
          <p:nvPr/>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45311258-8550-6F40-BB50-693D1D06791A}"/>
              </a:ext>
            </a:extLst>
          </p:cNvPr>
          <p:cNvSpPr>
            <a:spLocks noGrp="1"/>
          </p:cNvSpPr>
          <p:nvPr>
            <p:ph type="ctrTitle" hasCustomPrompt="1"/>
          </p:nvPr>
        </p:nvSpPr>
        <p:spPr>
          <a:xfrm>
            <a:off x="430280" y="1869345"/>
            <a:ext cx="6506097"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5" name="Subtitle 2">
            <a:extLst>
              <a:ext uri="{FF2B5EF4-FFF2-40B4-BE49-F238E27FC236}">
                <a16:creationId xmlns:a16="http://schemas.microsoft.com/office/drawing/2014/main" id="{F4A16839-F903-C14A-8C23-60C27B9ADE93}"/>
              </a:ext>
            </a:extLst>
          </p:cNvPr>
          <p:cNvSpPr>
            <a:spLocks noGrp="1"/>
          </p:cNvSpPr>
          <p:nvPr>
            <p:ph type="subTitle" idx="1" hasCustomPrompt="1"/>
          </p:nvPr>
        </p:nvSpPr>
        <p:spPr>
          <a:xfrm>
            <a:off x="430280" y="2806063"/>
            <a:ext cx="6506097"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subtitle</a:t>
            </a:r>
            <a:endParaRPr lang="en-US" dirty="0"/>
          </a:p>
        </p:txBody>
      </p:sp>
      <p:sp>
        <p:nvSpPr>
          <p:cNvPr id="6" name="Text Placeholder 3">
            <a:extLst>
              <a:ext uri="{FF2B5EF4-FFF2-40B4-BE49-F238E27FC236}">
                <a16:creationId xmlns:a16="http://schemas.microsoft.com/office/drawing/2014/main" id="{BABE5CB6-B6EB-C044-A141-32611B898142}"/>
              </a:ext>
            </a:extLst>
          </p:cNvPr>
          <p:cNvSpPr>
            <a:spLocks noGrp="1"/>
          </p:cNvSpPr>
          <p:nvPr>
            <p:ph type="body" sz="quarter" idx="10" hasCustomPrompt="1"/>
          </p:nvPr>
        </p:nvSpPr>
        <p:spPr>
          <a:xfrm>
            <a:off x="430280" y="3537942"/>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7" name="Text Placeholder 3">
            <a:extLst>
              <a:ext uri="{FF2B5EF4-FFF2-40B4-BE49-F238E27FC236}">
                <a16:creationId xmlns:a16="http://schemas.microsoft.com/office/drawing/2014/main" id="{D34B6657-AB48-D24C-8CD9-DFE2033AD091}"/>
              </a:ext>
            </a:extLst>
          </p:cNvPr>
          <p:cNvSpPr>
            <a:spLocks noGrp="1"/>
          </p:cNvSpPr>
          <p:nvPr>
            <p:ph type="body" sz="quarter" idx="11" hasCustomPrompt="1"/>
          </p:nvPr>
        </p:nvSpPr>
        <p:spPr>
          <a:xfrm>
            <a:off x="430280" y="3865934"/>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9" name="Picture 8">
            <a:extLst>
              <a:ext uri="{FF2B5EF4-FFF2-40B4-BE49-F238E27FC236}">
                <a16:creationId xmlns:a16="http://schemas.microsoft.com/office/drawing/2014/main" id="{9BF95770-577E-2F4F-90B8-2401D9014C37}"/>
              </a:ext>
            </a:extLst>
          </p:cNvPr>
          <p:cNvPicPr>
            <a:picLocks noChangeAspect="1"/>
          </p:cNvPicPr>
          <p:nvPr/>
        </p:nvPicPr>
        <p:blipFill rotWithShape="1">
          <a:blip r:embed="rId3"/>
          <a:srcRect l="-4606" t="49360" r="68851" b="45400"/>
          <a:stretch/>
        </p:blipFill>
        <p:spPr>
          <a:xfrm>
            <a:off x="131977" y="323389"/>
            <a:ext cx="2780907" cy="812754"/>
          </a:xfrm>
          <a:prstGeom prst="rect">
            <a:avLst/>
          </a:prstGeom>
        </p:spPr>
      </p:pic>
      <p:pic>
        <p:nvPicPr>
          <p:cNvPr id="16" name="Picture 15">
            <a:extLst>
              <a:ext uri="{FF2B5EF4-FFF2-40B4-BE49-F238E27FC236}">
                <a16:creationId xmlns:a16="http://schemas.microsoft.com/office/drawing/2014/main" id="{71B7D4E7-3C73-7A4A-946D-63804544EC4C}"/>
              </a:ext>
            </a:extLst>
          </p:cNvPr>
          <p:cNvPicPr>
            <a:picLocks noChangeAspect="1"/>
          </p:cNvPicPr>
          <p:nvPr/>
        </p:nvPicPr>
        <p:blipFill rotWithShape="1">
          <a:blip r:embed="rId3"/>
          <a:srcRect l="52634" t="78297" r="1" b="10595"/>
          <a:stretch/>
        </p:blipFill>
        <p:spPr>
          <a:xfrm>
            <a:off x="8080513" y="4811775"/>
            <a:ext cx="3683888" cy="1722838"/>
          </a:xfrm>
          <a:prstGeom prst="rect">
            <a:avLst/>
          </a:prstGeom>
        </p:spPr>
      </p:pic>
      <p:pic>
        <p:nvPicPr>
          <p:cNvPr id="11" name="Picture 10">
            <a:extLst>
              <a:ext uri="{FF2B5EF4-FFF2-40B4-BE49-F238E27FC236}">
                <a16:creationId xmlns:a16="http://schemas.microsoft.com/office/drawing/2014/main" id="{4E0CDDDD-6F87-BF44-8B03-FC4E347C60AE}"/>
              </a:ext>
            </a:extLst>
          </p:cNvPr>
          <p:cNvPicPr>
            <a:picLocks noChangeAspect="1"/>
          </p:cNvPicPr>
          <p:nvPr/>
        </p:nvPicPr>
        <p:blipFill rotWithShape="1">
          <a:blip r:embed="rId3"/>
          <a:srcRect l="37923" t="71919" r="51711" b="23057"/>
          <a:stretch/>
        </p:blipFill>
        <p:spPr>
          <a:xfrm>
            <a:off x="6936377" y="3822520"/>
            <a:ext cx="806206" cy="779297"/>
          </a:xfrm>
          <a:prstGeom prst="rect">
            <a:avLst/>
          </a:prstGeom>
        </p:spPr>
      </p:pic>
      <p:sp>
        <p:nvSpPr>
          <p:cNvPr id="21" name="Picture Placeholder 7">
            <a:extLst>
              <a:ext uri="{FF2B5EF4-FFF2-40B4-BE49-F238E27FC236}">
                <a16:creationId xmlns:a16="http://schemas.microsoft.com/office/drawing/2014/main" id="{A52323EE-F917-4344-990B-84E13A1D887E}"/>
              </a:ext>
            </a:extLst>
          </p:cNvPr>
          <p:cNvSpPr>
            <a:spLocks noGrp="1"/>
          </p:cNvSpPr>
          <p:nvPr>
            <p:ph type="pic" sz="quarter" idx="12" hasCustomPrompt="1"/>
          </p:nvPr>
        </p:nvSpPr>
        <p:spPr>
          <a:xfrm>
            <a:off x="7875588" y="452438"/>
            <a:ext cx="4316412" cy="4270375"/>
          </a:xfrm>
          <a:prstGeom prst="rect">
            <a:avLst/>
          </a:prstGeom>
        </p:spPr>
        <p:txBody>
          <a:bodyPr/>
          <a:lstStyle>
            <a:lvl1pPr marL="0" indent="0">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image</a:t>
            </a:r>
          </a:p>
        </p:txBody>
      </p:sp>
      <p:sp>
        <p:nvSpPr>
          <p:cNvPr id="23" name="Picture Placeholder 21">
            <a:extLst>
              <a:ext uri="{FF2B5EF4-FFF2-40B4-BE49-F238E27FC236}">
                <a16:creationId xmlns:a16="http://schemas.microsoft.com/office/drawing/2014/main" id="{2EAF4550-BE04-4D85-8140-CAEE531D6063}"/>
              </a:ext>
            </a:extLst>
          </p:cNvPr>
          <p:cNvSpPr>
            <a:spLocks noGrp="1"/>
          </p:cNvSpPr>
          <p:nvPr>
            <p:ph type="pic" sz="quarter" idx="13" hasCustomPrompt="1"/>
          </p:nvPr>
        </p:nvSpPr>
        <p:spPr>
          <a:xfrm>
            <a:off x="5722938" y="4722813"/>
            <a:ext cx="2152650" cy="1722437"/>
          </a:xfrm>
          <a:prstGeom prst="rect">
            <a:avLst/>
          </a:prstGeom>
        </p:spPr>
        <p:txBody>
          <a:bodyPr/>
          <a:lstStyle>
            <a:lvl1pPr marL="0" indent="0">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image</a:t>
            </a:r>
          </a:p>
        </p:txBody>
      </p:sp>
    </p:spTree>
    <p:extLst>
      <p:ext uri="{BB962C8B-B14F-4D97-AF65-F5344CB8AC3E}">
        <p14:creationId xmlns:p14="http://schemas.microsoft.com/office/powerpoint/2010/main" val="183916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cknowledgement of Countr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301E3A-AEBD-1049-9450-8220EE1A20E1}"/>
              </a:ext>
            </a:extLst>
          </p:cNvPr>
          <p:cNvPicPr>
            <a:picLocks noChangeAspect="1"/>
          </p:cNvPicPr>
          <p:nvPr userDrawn="1"/>
        </p:nvPicPr>
        <p:blipFill rotWithShape="1">
          <a:blip r:embed="rId2"/>
          <a:srcRect l="30498" t="84569" r="1" b="10595"/>
          <a:stretch/>
        </p:blipFill>
        <p:spPr>
          <a:xfrm>
            <a:off x="6358878" y="5784573"/>
            <a:ext cx="5405523" cy="750039"/>
          </a:xfrm>
          <a:prstGeom prst="rect">
            <a:avLst/>
          </a:prstGeom>
        </p:spPr>
      </p:pic>
      <p:pic>
        <p:nvPicPr>
          <p:cNvPr id="11" name="Picture 10">
            <a:extLst>
              <a:ext uri="{FF2B5EF4-FFF2-40B4-BE49-F238E27FC236}">
                <a16:creationId xmlns:a16="http://schemas.microsoft.com/office/drawing/2014/main" id="{690B0078-646E-0A42-AFBD-3E03F49122A2}"/>
              </a:ext>
            </a:extLst>
          </p:cNvPr>
          <p:cNvPicPr>
            <a:picLocks noChangeAspect="1"/>
          </p:cNvPicPr>
          <p:nvPr/>
        </p:nvPicPr>
        <p:blipFill rotWithShape="1">
          <a:blip r:embed="rId2"/>
          <a:srcRect l="-4606" t="49360" r="68851" b="45400"/>
          <a:stretch/>
        </p:blipFill>
        <p:spPr>
          <a:xfrm>
            <a:off x="131977" y="323389"/>
            <a:ext cx="2780907" cy="812754"/>
          </a:xfrm>
          <a:prstGeom prst="rect">
            <a:avLst/>
          </a:prstGeom>
        </p:spPr>
      </p:pic>
      <p:sp>
        <p:nvSpPr>
          <p:cNvPr id="2" name="TextBox 1">
            <a:extLst>
              <a:ext uri="{FF2B5EF4-FFF2-40B4-BE49-F238E27FC236}">
                <a16:creationId xmlns:a16="http://schemas.microsoft.com/office/drawing/2014/main" id="{C2021D86-4D96-E542-A7AA-52E138A56A16}"/>
              </a:ext>
            </a:extLst>
          </p:cNvPr>
          <p:cNvSpPr txBox="1"/>
          <p:nvPr/>
        </p:nvSpPr>
        <p:spPr>
          <a:xfrm>
            <a:off x="427599" y="2792273"/>
            <a:ext cx="4592809" cy="2708434"/>
          </a:xfrm>
          <a:prstGeom prst="rect">
            <a:avLst/>
          </a:prstGeom>
          <a:noFill/>
        </p:spPr>
        <p:txBody>
          <a:bodyPr wrap="square" rtlCol="0">
            <a:spAutoFit/>
          </a:bodyPr>
          <a:lstStyle/>
          <a:p>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We respectfully acknowledge the </a:t>
            </a:r>
            <a:r>
              <a:rPr lang="en-GB" sz="1000" b="0" i="0" dirty="0" err="1">
                <a:latin typeface="Open Sans Light" panose="020B0306030504020204" pitchFamily="34" charset="0"/>
                <a:ea typeface="Open Sans Light" panose="020B0306030504020204" pitchFamily="34" charset="0"/>
                <a:cs typeface="Open Sans Light" panose="020B0306030504020204" pitchFamily="34" charset="0"/>
              </a:rPr>
              <a:t>Wurundjeri</a:t>
            </a:r>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 People of the Kulin Nation, who are the Traditional Owners of the land on which Swinburne’s Australian campuses are located in Melbourne’s east and outer-east, and pay our respect to their Elders past, present and emerging.</a:t>
            </a:r>
          </a:p>
          <a:p>
            <a:endParaRPr lang="en-GB" sz="1000" b="0" i="0" dirty="0">
              <a:latin typeface="Open Sans Light" panose="020B0306030504020204" pitchFamily="34" charset="0"/>
              <a:ea typeface="Open Sans Light" panose="020B0306030504020204" pitchFamily="34" charset="0"/>
              <a:cs typeface="Open Sans Light" panose="020B0306030504020204" pitchFamily="34" charset="0"/>
            </a:endParaRPr>
          </a:p>
          <a:p>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We are honoured to recognise our connection to </a:t>
            </a:r>
            <a:r>
              <a:rPr lang="en-GB" sz="1000" b="0" i="0" dirty="0" err="1">
                <a:latin typeface="Open Sans Light" panose="020B0306030504020204" pitchFamily="34" charset="0"/>
                <a:ea typeface="Open Sans Light" panose="020B0306030504020204" pitchFamily="34" charset="0"/>
                <a:cs typeface="Open Sans Light" panose="020B0306030504020204" pitchFamily="34" charset="0"/>
              </a:rPr>
              <a:t>Wurundjeri</a:t>
            </a:r>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 Country, history, culture, and spirituality through these locations, and strive to ensure that we operate in a manner that respects and honours the Elders and Ancestors of these lands.</a:t>
            </a:r>
          </a:p>
          <a:p>
            <a:endParaRPr lang="en-GB" sz="1000" b="0" i="0" dirty="0">
              <a:latin typeface="Open Sans Light" panose="020B0306030504020204" pitchFamily="34" charset="0"/>
              <a:ea typeface="Open Sans Light" panose="020B0306030504020204" pitchFamily="34" charset="0"/>
              <a:cs typeface="Open Sans Light" panose="020B0306030504020204" pitchFamily="34" charset="0"/>
            </a:endParaRPr>
          </a:p>
          <a:p>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We also respectfully acknowledge Swinburne’s Aboriginal and Torres Strait Islander staff, students, alumni, partners and visitors.</a:t>
            </a:r>
          </a:p>
          <a:p>
            <a:endParaRPr lang="en-GB" sz="1000" b="0" i="0" dirty="0">
              <a:latin typeface="Open Sans Light" panose="020B0306030504020204" pitchFamily="34" charset="0"/>
              <a:ea typeface="Open Sans Light" panose="020B0306030504020204" pitchFamily="34" charset="0"/>
              <a:cs typeface="Open Sans Light" panose="020B0306030504020204" pitchFamily="34" charset="0"/>
            </a:endParaRPr>
          </a:p>
          <a:p>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We also acknowledge and respect the Traditional Owners of lands across Australia, their Elders, Ancestors, cultures, and heritage, and recognise the continuing sovereignties of all Aboriginal and Torres Strait Islander Nations.</a:t>
            </a:r>
          </a:p>
          <a:p>
            <a:endParaRPr lang="en-US" sz="10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553F0F09-72F3-3441-9402-E373F8E5EB3F}"/>
              </a:ext>
            </a:extLst>
          </p:cNvPr>
          <p:cNvSpPr txBox="1"/>
          <p:nvPr/>
        </p:nvSpPr>
        <p:spPr>
          <a:xfrm>
            <a:off x="434508" y="1858410"/>
            <a:ext cx="5661492" cy="523220"/>
          </a:xfrm>
          <a:prstGeom prst="rect">
            <a:avLst/>
          </a:prstGeom>
          <a:noFill/>
        </p:spPr>
        <p:txBody>
          <a:bodyPr wrap="square" rtlCol="0">
            <a:spAutoFit/>
          </a:bodyPr>
          <a:lstStyle/>
          <a:p>
            <a:r>
              <a:rPr lang="en-US" sz="2800" b="0" i="0" dirty="0">
                <a:latin typeface="Barlow Light" pitchFamily="2" charset="77"/>
                <a:ea typeface="DIN 2014 Light" panose="020B0404020202020204" pitchFamily="34" charset="77"/>
              </a:rPr>
              <a:t>Acknowledgement of Country</a:t>
            </a:r>
          </a:p>
        </p:txBody>
      </p:sp>
      <p:pic>
        <p:nvPicPr>
          <p:cNvPr id="7" name="Picture 6">
            <a:extLst>
              <a:ext uri="{FF2B5EF4-FFF2-40B4-BE49-F238E27FC236}">
                <a16:creationId xmlns:a16="http://schemas.microsoft.com/office/drawing/2014/main" id="{93A067CD-E520-DC4D-B83A-C56E5FCC5470}"/>
              </a:ext>
            </a:extLst>
          </p:cNvPr>
          <p:cNvPicPr>
            <a:picLocks noChangeAspect="1"/>
          </p:cNvPicPr>
          <p:nvPr userDrawn="1"/>
        </p:nvPicPr>
        <p:blipFill rotWithShape="1">
          <a:blip r:embed="rId3"/>
          <a:srcRect l="14921" t="28383" r="14498" b="18249"/>
          <a:stretch/>
        </p:blipFill>
        <p:spPr>
          <a:xfrm>
            <a:off x="7434470" y="404038"/>
            <a:ext cx="4757530" cy="5198999"/>
          </a:xfrm>
          <a:prstGeom prst="rect">
            <a:avLst/>
          </a:prstGeom>
        </p:spPr>
      </p:pic>
      <p:pic>
        <p:nvPicPr>
          <p:cNvPr id="8" name="Picture 7">
            <a:extLst>
              <a:ext uri="{FF2B5EF4-FFF2-40B4-BE49-F238E27FC236}">
                <a16:creationId xmlns:a16="http://schemas.microsoft.com/office/drawing/2014/main" id="{3C35ED88-E76B-A544-B183-904F87143897}"/>
              </a:ext>
            </a:extLst>
          </p:cNvPr>
          <p:cNvPicPr>
            <a:picLocks noChangeAspect="1"/>
          </p:cNvPicPr>
          <p:nvPr userDrawn="1"/>
        </p:nvPicPr>
        <p:blipFill rotWithShape="1">
          <a:blip r:embed="rId2"/>
          <a:srcRect l="30498" t="79189" r="57973" b="15495"/>
          <a:stretch/>
        </p:blipFill>
        <p:spPr>
          <a:xfrm>
            <a:off x="6358878" y="4950069"/>
            <a:ext cx="896687" cy="824566"/>
          </a:xfrm>
          <a:prstGeom prst="rect">
            <a:avLst/>
          </a:prstGeom>
        </p:spPr>
      </p:pic>
    </p:spTree>
    <p:extLst>
      <p:ext uri="{BB962C8B-B14F-4D97-AF65-F5344CB8AC3E}">
        <p14:creationId xmlns:p14="http://schemas.microsoft.com/office/powerpoint/2010/main" val="306086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A883F-D7EF-994A-8C0A-250C680E9DAC}"/>
              </a:ext>
            </a:extLst>
          </p:cNvPr>
          <p:cNvPicPr>
            <a:picLocks noChangeAspect="1"/>
          </p:cNvPicPr>
          <p:nvPr userDrawn="1"/>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7C9E8C4A-1C6F-0847-BF94-B8F6F086A0C5}"/>
              </a:ext>
            </a:extLst>
          </p:cNvPr>
          <p:cNvSpPr>
            <a:spLocks noGrp="1"/>
          </p:cNvSpPr>
          <p:nvPr>
            <p:ph type="ctrTitle" hasCustomPrompt="1"/>
          </p:nvPr>
        </p:nvSpPr>
        <p:spPr>
          <a:xfrm>
            <a:off x="430280" y="1869344"/>
            <a:ext cx="5413929" cy="1781257"/>
          </a:xfrm>
          <a:prstGeom prst="rect">
            <a:avLst/>
          </a:prstGeom>
        </p:spPr>
        <p:txBody>
          <a:bodyPr wrap="square" anchor="t" anchorCtr="0">
            <a:spAutoFit/>
          </a:bodyPr>
          <a:lstStyle>
            <a:lvl1pPr algn="l">
              <a:lnSpc>
                <a:spcPct val="10000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section title</a:t>
            </a:r>
          </a:p>
        </p:txBody>
      </p:sp>
      <p:pic>
        <p:nvPicPr>
          <p:cNvPr id="9" name="Picture 8">
            <a:extLst>
              <a:ext uri="{FF2B5EF4-FFF2-40B4-BE49-F238E27FC236}">
                <a16:creationId xmlns:a16="http://schemas.microsoft.com/office/drawing/2014/main" id="{96CB0E58-519D-1C4A-9758-18D74E94D9C4}"/>
              </a:ext>
            </a:extLst>
          </p:cNvPr>
          <p:cNvPicPr>
            <a:picLocks noChangeAspect="1"/>
          </p:cNvPicPr>
          <p:nvPr userDrawn="1"/>
        </p:nvPicPr>
        <p:blipFill rotWithShape="1">
          <a:blip r:embed="rId3"/>
          <a:srcRect l="52909" t="68124" r="2" b="12204"/>
          <a:stretch/>
        </p:blipFill>
        <p:spPr>
          <a:xfrm>
            <a:off x="8102009" y="3233854"/>
            <a:ext cx="3662391" cy="3051199"/>
          </a:xfrm>
          <a:prstGeom prst="rect">
            <a:avLst/>
          </a:prstGeom>
        </p:spPr>
      </p:pic>
      <p:pic>
        <p:nvPicPr>
          <p:cNvPr id="10" name="Picture 9">
            <a:extLst>
              <a:ext uri="{FF2B5EF4-FFF2-40B4-BE49-F238E27FC236}">
                <a16:creationId xmlns:a16="http://schemas.microsoft.com/office/drawing/2014/main" id="{A25B9D3D-C254-FE4D-B97F-D0D03F4FA938}"/>
              </a:ext>
            </a:extLst>
          </p:cNvPr>
          <p:cNvPicPr>
            <a:picLocks noChangeAspect="1"/>
          </p:cNvPicPr>
          <p:nvPr userDrawn="1"/>
        </p:nvPicPr>
        <p:blipFill rotWithShape="1">
          <a:blip r:embed="rId3"/>
          <a:srcRect l="3874" t="49360" r="52758" b="42026"/>
          <a:stretch/>
        </p:blipFill>
        <p:spPr>
          <a:xfrm>
            <a:off x="271667" y="323388"/>
            <a:ext cx="3372988" cy="1336079"/>
          </a:xfrm>
          <a:prstGeom prst="rect">
            <a:avLst/>
          </a:prstGeom>
        </p:spPr>
      </p:pic>
      <p:sp>
        <p:nvSpPr>
          <p:cNvPr id="14" name="Rectangle 13">
            <a:extLst>
              <a:ext uri="{FF2B5EF4-FFF2-40B4-BE49-F238E27FC236}">
                <a16:creationId xmlns:a16="http://schemas.microsoft.com/office/drawing/2014/main" id="{CF0FB895-CEDF-407A-8EBB-D14839C388BA}"/>
              </a:ext>
            </a:extLst>
          </p:cNvPr>
          <p:cNvSpPr/>
          <p:nvPr userDrawn="1"/>
        </p:nvSpPr>
        <p:spPr>
          <a:xfrm>
            <a:off x="8287473" y="6445667"/>
            <a:ext cx="3476927" cy="412333"/>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81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slide no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430280" y="449927"/>
            <a:ext cx="9687755" cy="584775"/>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pic>
        <p:nvPicPr>
          <p:cNvPr id="7" name="Picture 6">
            <a:extLst>
              <a:ext uri="{FF2B5EF4-FFF2-40B4-BE49-F238E27FC236}">
                <a16:creationId xmlns:a16="http://schemas.microsoft.com/office/drawing/2014/main" id="{E7293312-AFF4-D84D-99E7-98D4D7B28FBA}"/>
              </a:ext>
            </a:extLst>
          </p:cNvPr>
          <p:cNvPicPr>
            <a:picLocks noChangeAspect="1"/>
          </p:cNvPicPr>
          <p:nvPr userDrawn="1"/>
        </p:nvPicPr>
        <p:blipFill rotWithShape="1">
          <a:blip r:embed="rId2"/>
          <a:srcRect l="79226" t="68124" r="1" b="10595"/>
          <a:stretch/>
        </p:blipFill>
        <p:spPr>
          <a:xfrm>
            <a:off x="10260623" y="211344"/>
            <a:ext cx="1615638" cy="3300759"/>
          </a:xfrm>
          <a:prstGeom prst="rect">
            <a:avLst/>
          </a:prstGeom>
        </p:spPr>
      </p:pic>
      <p:pic>
        <p:nvPicPr>
          <p:cNvPr id="9" name="Picture 8">
            <a:extLst>
              <a:ext uri="{FF2B5EF4-FFF2-40B4-BE49-F238E27FC236}">
                <a16:creationId xmlns:a16="http://schemas.microsoft.com/office/drawing/2014/main" id="{294273B4-A5A6-EE41-BD37-13F7331B8F52}"/>
              </a:ext>
            </a:extLst>
          </p:cNvPr>
          <p:cNvPicPr>
            <a:picLocks noChangeAspect="1"/>
          </p:cNvPicPr>
          <p:nvPr userDrawn="1"/>
        </p:nvPicPr>
        <p:blipFill>
          <a:blip r:embed="rId3"/>
          <a:stretch>
            <a:fillRect/>
          </a:stretch>
        </p:blipFill>
        <p:spPr>
          <a:xfrm>
            <a:off x="10886515" y="6104792"/>
            <a:ext cx="989746" cy="480318"/>
          </a:xfrm>
          <a:prstGeom prst="rect">
            <a:avLst/>
          </a:prstGeom>
          <a:ln w="6350">
            <a:noFill/>
          </a:ln>
        </p:spPr>
      </p:pic>
      <p:sp>
        <p:nvSpPr>
          <p:cNvPr id="12" name="Subtitle 2">
            <a:extLst>
              <a:ext uri="{FF2B5EF4-FFF2-40B4-BE49-F238E27FC236}">
                <a16:creationId xmlns:a16="http://schemas.microsoft.com/office/drawing/2014/main" id="{4611B57F-60E4-BF40-AC95-C9DB86A26E2D}"/>
              </a:ext>
            </a:extLst>
          </p:cNvPr>
          <p:cNvSpPr>
            <a:spLocks noGrp="1"/>
          </p:cNvSpPr>
          <p:nvPr>
            <p:ph type="subTitle" idx="1" hasCustomPrompt="1"/>
          </p:nvPr>
        </p:nvSpPr>
        <p:spPr>
          <a:xfrm>
            <a:off x="430280" y="2247150"/>
            <a:ext cx="9687754" cy="276999"/>
          </a:xfrm>
          <a:prstGeom prst="rect">
            <a:avLst/>
          </a:prstGeom>
        </p:spPr>
        <p:txBody>
          <a:bodyPr wrap="square" anchor="t" anchorCtr="0">
            <a:spAutoFit/>
          </a:bodyPr>
          <a:lstStyle>
            <a:lvl1pPr marL="0" indent="0" algn="l">
              <a:lnSpc>
                <a:spcPct val="100000"/>
              </a:lnSpc>
              <a:spcAft>
                <a:spcPts val="0"/>
              </a:spcAft>
              <a:buNone/>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body copy</a:t>
            </a:r>
          </a:p>
        </p:txBody>
      </p:sp>
      <p:sp>
        <p:nvSpPr>
          <p:cNvPr id="5" name="Text Placeholder 4">
            <a:extLst>
              <a:ext uri="{FF2B5EF4-FFF2-40B4-BE49-F238E27FC236}">
                <a16:creationId xmlns:a16="http://schemas.microsoft.com/office/drawing/2014/main" id="{9241AB50-6DF5-0046-88B5-CCF309E40D51}"/>
              </a:ext>
            </a:extLst>
          </p:cNvPr>
          <p:cNvSpPr>
            <a:spLocks noGrp="1"/>
          </p:cNvSpPr>
          <p:nvPr>
            <p:ph type="body" sz="quarter" idx="10" hasCustomPrompt="1"/>
          </p:nvPr>
        </p:nvSpPr>
        <p:spPr>
          <a:xfrm>
            <a:off x="430280" y="1508852"/>
            <a:ext cx="9687754"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Click to edit subhead</a:t>
            </a:r>
          </a:p>
        </p:txBody>
      </p:sp>
      <p:sp>
        <p:nvSpPr>
          <p:cNvPr id="8" name="Text Placeholder 7">
            <a:extLst>
              <a:ext uri="{FF2B5EF4-FFF2-40B4-BE49-F238E27FC236}">
                <a16:creationId xmlns:a16="http://schemas.microsoft.com/office/drawing/2014/main" id="{D59D4BD1-E32E-4B45-9EE2-0025BDBB56AB}"/>
              </a:ext>
            </a:extLst>
          </p:cNvPr>
          <p:cNvSpPr>
            <a:spLocks noGrp="1"/>
          </p:cNvSpPr>
          <p:nvPr>
            <p:ph type="body" sz="quarter" idx="11"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sp>
        <p:nvSpPr>
          <p:cNvPr id="2" name="TextBox 1">
            <a:extLst>
              <a:ext uri="{FF2B5EF4-FFF2-40B4-BE49-F238E27FC236}">
                <a16:creationId xmlns:a16="http://schemas.microsoft.com/office/drawing/2014/main" id="{092AAC5A-4DC8-1EAB-30B8-57E7F3E0C08E}"/>
              </a:ext>
            </a:extLst>
          </p:cNvPr>
          <p:cNvSpPr txBox="1"/>
          <p:nvPr userDrawn="1"/>
        </p:nvSpPr>
        <p:spPr>
          <a:xfrm>
            <a:off x="9621078" y="6228522"/>
            <a:ext cx="1113183" cy="369332"/>
          </a:xfrm>
          <a:prstGeom prst="rect">
            <a:avLst/>
          </a:prstGeom>
          <a:noFill/>
        </p:spPr>
        <p:txBody>
          <a:bodyPr wrap="square" rtlCol="0">
            <a:spAutoFit/>
          </a:bodyPr>
          <a:lstStyle/>
          <a:p>
            <a:r>
              <a:rPr lang="en-AU" dirty="0"/>
              <a:t>Slide </a:t>
            </a:r>
            <a:fld id="{9EFA604F-F37F-1C40-B2C9-0868A0D35E81}" type="slidenum">
              <a:rPr lang="en-AU" smtClean="0"/>
              <a:t>‹#›</a:t>
            </a:fld>
            <a:endParaRPr lang="en-AU" dirty="0"/>
          </a:p>
        </p:txBody>
      </p:sp>
    </p:spTree>
    <p:extLst>
      <p:ext uri="{BB962C8B-B14F-4D97-AF65-F5344CB8AC3E}">
        <p14:creationId xmlns:p14="http://schemas.microsoft.com/office/powerpoint/2010/main" val="274706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ody slide one 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3143AD1-9D72-DE4B-8F1E-2D6B178E53FC}"/>
              </a:ext>
            </a:extLst>
          </p:cNvPr>
          <p:cNvPicPr>
            <a:picLocks noChangeAspect="1"/>
          </p:cNvPicPr>
          <p:nvPr userDrawn="1"/>
        </p:nvPicPr>
        <p:blipFill>
          <a:blip r:embed="rId2"/>
          <a:stretch>
            <a:fillRect/>
          </a:stretch>
        </p:blipFill>
        <p:spPr>
          <a:xfrm>
            <a:off x="10886515" y="6104792"/>
            <a:ext cx="989746" cy="480318"/>
          </a:xfrm>
          <a:prstGeom prst="rect">
            <a:avLst/>
          </a:prstGeom>
          <a:ln w="6350">
            <a:noFill/>
          </a:ln>
        </p:spPr>
      </p:pic>
      <p:pic>
        <p:nvPicPr>
          <p:cNvPr id="9" name="Picture 8">
            <a:extLst>
              <a:ext uri="{FF2B5EF4-FFF2-40B4-BE49-F238E27FC236}">
                <a16:creationId xmlns:a16="http://schemas.microsoft.com/office/drawing/2014/main" id="{492117D9-7D31-CF43-ADFD-F98B62BD9934}"/>
              </a:ext>
            </a:extLst>
          </p:cNvPr>
          <p:cNvPicPr>
            <a:picLocks noChangeAspect="1"/>
          </p:cNvPicPr>
          <p:nvPr userDrawn="1"/>
        </p:nvPicPr>
        <p:blipFill rotWithShape="1">
          <a:blip r:embed="rId3"/>
          <a:srcRect l="47527" t="78481" r="2" b="14827"/>
          <a:stretch/>
        </p:blipFill>
        <p:spPr>
          <a:xfrm>
            <a:off x="7683335" y="4840357"/>
            <a:ext cx="4081066" cy="1037930"/>
          </a:xfrm>
          <a:prstGeom prst="rect">
            <a:avLst/>
          </a:prstGeom>
        </p:spPr>
      </p:pic>
      <p:sp>
        <p:nvSpPr>
          <p:cNvPr id="10" name="Title 1">
            <a:extLst>
              <a:ext uri="{FF2B5EF4-FFF2-40B4-BE49-F238E27FC236}">
                <a16:creationId xmlns:a16="http://schemas.microsoft.com/office/drawing/2014/main" id="{6086E4EA-34C8-E244-8CAB-C02FEF4020AE}"/>
              </a:ext>
            </a:extLst>
          </p:cNvPr>
          <p:cNvSpPr>
            <a:spLocks noGrp="1"/>
          </p:cNvSpPr>
          <p:nvPr>
            <p:ph type="ctrTitle" hasCustomPrompt="1"/>
          </p:nvPr>
        </p:nvSpPr>
        <p:spPr>
          <a:xfrm>
            <a:off x="430280" y="449927"/>
            <a:ext cx="6904799" cy="584775"/>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13" name="Subtitle 2">
            <a:extLst>
              <a:ext uri="{FF2B5EF4-FFF2-40B4-BE49-F238E27FC236}">
                <a16:creationId xmlns:a16="http://schemas.microsoft.com/office/drawing/2014/main" id="{1AE31527-290E-A24C-AA95-FA74345F0FD2}"/>
              </a:ext>
            </a:extLst>
          </p:cNvPr>
          <p:cNvSpPr>
            <a:spLocks noGrp="1"/>
          </p:cNvSpPr>
          <p:nvPr>
            <p:ph type="subTitle" idx="1" hasCustomPrompt="1"/>
          </p:nvPr>
        </p:nvSpPr>
        <p:spPr>
          <a:xfrm>
            <a:off x="430280" y="2247150"/>
            <a:ext cx="6904798" cy="276999"/>
          </a:xfrm>
          <a:prstGeom prst="rect">
            <a:avLst/>
          </a:prstGeom>
        </p:spPr>
        <p:txBody>
          <a:bodyPr wrap="square" anchor="t" anchorCtr="0">
            <a:spAutoFit/>
          </a:bodyPr>
          <a:lstStyle>
            <a:lvl1pPr marL="0" indent="0" algn="l">
              <a:lnSpc>
                <a:spcPct val="100000"/>
              </a:lnSpc>
              <a:spcAft>
                <a:spcPts val="0"/>
              </a:spcAft>
              <a:buNone/>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body copy</a:t>
            </a:r>
          </a:p>
        </p:txBody>
      </p:sp>
      <p:sp>
        <p:nvSpPr>
          <p:cNvPr id="14" name="Text Placeholder 4">
            <a:extLst>
              <a:ext uri="{FF2B5EF4-FFF2-40B4-BE49-F238E27FC236}">
                <a16:creationId xmlns:a16="http://schemas.microsoft.com/office/drawing/2014/main" id="{E259A720-FEE8-5141-B4A1-A0D410B4C308}"/>
              </a:ext>
            </a:extLst>
          </p:cNvPr>
          <p:cNvSpPr>
            <a:spLocks noGrp="1"/>
          </p:cNvSpPr>
          <p:nvPr>
            <p:ph type="body" sz="quarter" idx="10" hasCustomPrompt="1"/>
          </p:nvPr>
        </p:nvSpPr>
        <p:spPr>
          <a:xfrm>
            <a:off x="430280" y="1508852"/>
            <a:ext cx="6904798"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Click to edit subhead</a:t>
            </a:r>
          </a:p>
        </p:txBody>
      </p:sp>
      <p:sp>
        <p:nvSpPr>
          <p:cNvPr id="15" name="Text Placeholder 7">
            <a:extLst>
              <a:ext uri="{FF2B5EF4-FFF2-40B4-BE49-F238E27FC236}">
                <a16:creationId xmlns:a16="http://schemas.microsoft.com/office/drawing/2014/main" id="{198469BC-0212-0841-B9E2-4583B2ABE91D}"/>
              </a:ext>
            </a:extLst>
          </p:cNvPr>
          <p:cNvSpPr>
            <a:spLocks noGrp="1"/>
          </p:cNvSpPr>
          <p:nvPr>
            <p:ph type="body" sz="quarter" idx="11"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sp>
        <p:nvSpPr>
          <p:cNvPr id="16" name="Picture Placeholder 2">
            <a:extLst>
              <a:ext uri="{FF2B5EF4-FFF2-40B4-BE49-F238E27FC236}">
                <a16:creationId xmlns:a16="http://schemas.microsoft.com/office/drawing/2014/main" id="{04CD2C42-FE07-4F3E-B6EF-9DF80CF9FEA7}"/>
              </a:ext>
            </a:extLst>
          </p:cNvPr>
          <p:cNvSpPr>
            <a:spLocks noGrp="1"/>
          </p:cNvSpPr>
          <p:nvPr>
            <p:ph type="pic" sz="quarter" idx="12" hasCustomPrompt="1"/>
          </p:nvPr>
        </p:nvSpPr>
        <p:spPr>
          <a:xfrm>
            <a:off x="7875588" y="449263"/>
            <a:ext cx="4316412" cy="4273550"/>
          </a:xfrm>
          <a:prstGeom prst="rect">
            <a:avLst/>
          </a:prstGeom>
        </p:spPr>
        <p:txBody>
          <a:bodyPr/>
          <a:lstStyle>
            <a:lvl1pPr marL="0" indent="0">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image</a:t>
            </a:r>
          </a:p>
        </p:txBody>
      </p:sp>
      <p:sp>
        <p:nvSpPr>
          <p:cNvPr id="2" name="TextBox 1">
            <a:extLst>
              <a:ext uri="{FF2B5EF4-FFF2-40B4-BE49-F238E27FC236}">
                <a16:creationId xmlns:a16="http://schemas.microsoft.com/office/drawing/2014/main" id="{3C37382F-A76B-9953-19F5-FD5A6953945E}"/>
              </a:ext>
            </a:extLst>
          </p:cNvPr>
          <p:cNvSpPr txBox="1"/>
          <p:nvPr userDrawn="1"/>
        </p:nvSpPr>
        <p:spPr>
          <a:xfrm>
            <a:off x="9621078" y="6228522"/>
            <a:ext cx="1113183" cy="369332"/>
          </a:xfrm>
          <a:prstGeom prst="rect">
            <a:avLst/>
          </a:prstGeom>
          <a:noFill/>
        </p:spPr>
        <p:txBody>
          <a:bodyPr wrap="square" rtlCol="0">
            <a:spAutoFit/>
          </a:bodyPr>
          <a:lstStyle/>
          <a:p>
            <a:r>
              <a:rPr lang="en-AU" dirty="0"/>
              <a:t>Slide </a:t>
            </a:r>
            <a:fld id="{9EFA604F-F37F-1C40-B2C9-0868A0D35E81}" type="slidenum">
              <a:rPr lang="en-AU" smtClean="0"/>
              <a:t>‹#›</a:t>
            </a:fld>
            <a:endParaRPr lang="en-AU" dirty="0"/>
          </a:p>
        </p:txBody>
      </p:sp>
    </p:spTree>
    <p:extLst>
      <p:ext uri="{BB962C8B-B14F-4D97-AF65-F5344CB8AC3E}">
        <p14:creationId xmlns:p14="http://schemas.microsoft.com/office/powerpoint/2010/main" val="3885251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5C793E-06DF-36BE-3811-46D780704240}"/>
              </a:ext>
            </a:extLst>
          </p:cNvPr>
          <p:cNvSpPr txBox="1"/>
          <p:nvPr userDrawn="1"/>
        </p:nvSpPr>
        <p:spPr>
          <a:xfrm>
            <a:off x="9621078" y="6228522"/>
            <a:ext cx="1113183" cy="369332"/>
          </a:xfrm>
          <a:prstGeom prst="rect">
            <a:avLst/>
          </a:prstGeom>
          <a:noFill/>
        </p:spPr>
        <p:txBody>
          <a:bodyPr wrap="square" rtlCol="0">
            <a:spAutoFit/>
          </a:bodyPr>
          <a:lstStyle/>
          <a:p>
            <a:r>
              <a:rPr lang="en-AU" dirty="0"/>
              <a:t>Slide </a:t>
            </a:r>
            <a:fld id="{9EFA604F-F37F-1C40-B2C9-0868A0D35E81}" type="slidenum">
              <a:rPr lang="en-AU" smtClean="0"/>
              <a:t>‹#›</a:t>
            </a:fld>
            <a:endParaRPr lang="en-AU" dirty="0"/>
          </a:p>
        </p:txBody>
      </p:sp>
    </p:spTree>
    <p:extLst>
      <p:ext uri="{BB962C8B-B14F-4D97-AF65-F5344CB8AC3E}">
        <p14:creationId xmlns:p14="http://schemas.microsoft.com/office/powerpoint/2010/main" val="328829626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87" r:id="rId4"/>
    <p:sldLayoutId id="2147483688" r:id="rId5"/>
    <p:sldLayoutId id="2147483673" r:id="rId6"/>
    <p:sldLayoutId id="2147483674" r:id="rId7"/>
    <p:sldLayoutId id="2147483675" r:id="rId8"/>
    <p:sldLayoutId id="2147483689" r:id="rId9"/>
    <p:sldLayoutId id="2147483677" r:id="rId10"/>
    <p:sldLayoutId id="2147483680" r:id="rId11"/>
    <p:sldLayoutId id="2147483671" r:id="rId12"/>
    <p:sldLayoutId id="2147483672" r:id="rId13"/>
    <p:sldLayoutId id="2147483681" r:id="rId14"/>
    <p:sldLayoutId id="2147483682" r:id="rId15"/>
    <p:sldLayoutId id="2147483683" r:id="rId16"/>
    <p:sldLayoutId id="2147483685" r:id="rId17"/>
    <p:sldLayoutId id="2147483686" r:id="rId18"/>
    <p:sldLayoutId id="2147483679"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hyperlink" Target="https://fosdem.org/2020/schedule/event/r2cloud_decode_satellite_signals_on_raspberry_pi/"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svg"/><Relationship Id="rId7" Type="http://schemas.openxmlformats.org/officeDocument/2006/relationships/hyperlink" Target="https://fosdem.org/2020/schedule/event/r2cloud_decode_satellite_signals_on_raspberry_pi/"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pn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hyperlink" Target="https://fosdem.org/2020/schedule/event/r2cloud_decode_satellite_signals_on_raspberry_pi/"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fosdem.org/2020/schedule/event/r2cloud_decode_satellite_signals_on_raspberry_pi/" TargetMode="Externa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hyperlink" Target="https://fosdem.org/2020/schedule/event/r2cloud_decode_satellite_signals_on_raspberry_pi/"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sf.gov/"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svg"/><Relationship Id="rId7" Type="http://schemas.openxmlformats.org/officeDocument/2006/relationships/hyperlink" Target="https://fosdem.org/2020/schedule/event/r2cloud_decode_satellite_signals_on_raspberry_pi/"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183C57-36AD-3A5A-DDA3-072989CFC8D8}"/>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669751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1">
            <a:extLst>
              <a:ext uri="{FF2B5EF4-FFF2-40B4-BE49-F238E27FC236}">
                <a16:creationId xmlns:a16="http://schemas.microsoft.com/office/drawing/2014/main" id="{82FBD91C-C6E1-047D-9A43-18917C37F744}"/>
              </a:ext>
            </a:extLst>
          </p:cNvPr>
          <p:cNvSpPr txBox="1">
            <a:spLocks/>
          </p:cNvSpPr>
          <p:nvPr/>
        </p:nvSpPr>
        <p:spPr>
          <a:xfrm>
            <a:off x="430280" y="449927"/>
            <a:ext cx="9687755" cy="584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mn-lt"/>
              </a:rPr>
              <a:t>Why DWF?</a:t>
            </a:r>
          </a:p>
        </p:txBody>
      </p:sp>
      <p:sp>
        <p:nvSpPr>
          <p:cNvPr id="4" name="TextBox 3">
            <a:extLst>
              <a:ext uri="{FF2B5EF4-FFF2-40B4-BE49-F238E27FC236}">
                <a16:creationId xmlns:a16="http://schemas.microsoft.com/office/drawing/2014/main" id="{3F95B2F5-AB40-D9EE-A442-081DC076AA70}"/>
              </a:ext>
            </a:extLst>
          </p:cNvPr>
          <p:cNvSpPr txBox="1"/>
          <p:nvPr/>
        </p:nvSpPr>
        <p:spPr>
          <a:xfrm>
            <a:off x="2117100" y="4969624"/>
            <a:ext cx="5308600" cy="646331"/>
          </a:xfrm>
          <a:prstGeom prst="rect">
            <a:avLst/>
          </a:prstGeom>
          <a:noFill/>
        </p:spPr>
        <p:txBody>
          <a:bodyPr wrap="square" rtlCol="0">
            <a:spAutoFit/>
          </a:bodyPr>
          <a:lstStyle/>
          <a:p>
            <a:r>
              <a:rPr lang="en-AU" dirty="0">
                <a:latin typeface="+mj-lt"/>
              </a:rPr>
              <a:t>DWF = Deeper, Wider, Faster on </a:t>
            </a:r>
            <a:r>
              <a:rPr lang="en-AU" dirty="0" err="1">
                <a:latin typeface="+mj-lt"/>
              </a:rPr>
              <a:t>DECam</a:t>
            </a:r>
            <a:endParaRPr lang="en-AU" dirty="0">
              <a:latin typeface="+mj-lt"/>
            </a:endParaRPr>
          </a:p>
          <a:p>
            <a:r>
              <a:rPr lang="en-AU" dirty="0">
                <a:latin typeface="+mj-lt"/>
              </a:rPr>
              <a:t>LSST = Legacy Survey of Space and Time on Rubin</a:t>
            </a:r>
          </a:p>
        </p:txBody>
      </p:sp>
      <p:pic>
        <p:nvPicPr>
          <p:cNvPr id="5" name="Graphic 4" descr="Rocket with solid fill">
            <a:extLst>
              <a:ext uri="{FF2B5EF4-FFF2-40B4-BE49-F238E27FC236}">
                <a16:creationId xmlns:a16="http://schemas.microsoft.com/office/drawing/2014/main" id="{9F2845C0-E596-2CFE-B428-F563F49193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07612" y="151681"/>
            <a:ext cx="540000" cy="540000"/>
          </a:xfrm>
          <a:prstGeom prst="rect">
            <a:avLst/>
          </a:prstGeom>
        </p:spPr>
      </p:pic>
      <p:pic>
        <p:nvPicPr>
          <p:cNvPr id="6" name="Graphic 5" descr="Satellite with solid fill">
            <a:extLst>
              <a:ext uri="{FF2B5EF4-FFF2-40B4-BE49-F238E27FC236}">
                <a16:creationId xmlns:a16="http://schemas.microsoft.com/office/drawing/2014/main" id="{C4CA8B67-3281-C609-DB43-1074DA547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3452" y="147098"/>
            <a:ext cx="540000" cy="540000"/>
          </a:xfrm>
          <a:prstGeom prst="rect">
            <a:avLst/>
          </a:prstGeom>
        </p:spPr>
      </p:pic>
      <p:pic>
        <p:nvPicPr>
          <p:cNvPr id="7" name="Picture 6">
            <a:extLst>
              <a:ext uri="{FF2B5EF4-FFF2-40B4-BE49-F238E27FC236}">
                <a16:creationId xmlns:a16="http://schemas.microsoft.com/office/drawing/2014/main" id="{7F142F92-670C-4647-03E8-DBF532B7D8D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869692" y="106982"/>
            <a:ext cx="540000" cy="583258"/>
          </a:xfrm>
          <a:prstGeom prst="rect">
            <a:avLst/>
          </a:prstGeom>
        </p:spPr>
      </p:pic>
      <p:pic>
        <p:nvPicPr>
          <p:cNvPr id="8" name="Graphic 7" descr="Rocket with solid fill">
            <a:extLst>
              <a:ext uri="{FF2B5EF4-FFF2-40B4-BE49-F238E27FC236}">
                <a16:creationId xmlns:a16="http://schemas.microsoft.com/office/drawing/2014/main" id="{DFF50A53-F3B3-A365-48CA-745A6C272E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47277" y="151681"/>
            <a:ext cx="540000" cy="540000"/>
          </a:xfrm>
          <a:prstGeom prst="rect">
            <a:avLst/>
          </a:prstGeom>
        </p:spPr>
      </p:pic>
      <p:pic>
        <p:nvPicPr>
          <p:cNvPr id="9" name="Graphic 8" descr="Satellite with solid fill">
            <a:extLst>
              <a:ext uri="{FF2B5EF4-FFF2-40B4-BE49-F238E27FC236}">
                <a16:creationId xmlns:a16="http://schemas.microsoft.com/office/drawing/2014/main" id="{834FF8F4-2F14-8F74-5B62-B28BA99347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83117" y="147098"/>
            <a:ext cx="540000" cy="540000"/>
          </a:xfrm>
          <a:prstGeom prst="rect">
            <a:avLst/>
          </a:prstGeom>
        </p:spPr>
      </p:pic>
      <p:pic>
        <p:nvPicPr>
          <p:cNvPr id="10" name="Picture 9">
            <a:extLst>
              <a:ext uri="{FF2B5EF4-FFF2-40B4-BE49-F238E27FC236}">
                <a16:creationId xmlns:a16="http://schemas.microsoft.com/office/drawing/2014/main" id="{4A083F53-E752-BBC2-88E9-BF46DB56CE8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509357" y="106982"/>
            <a:ext cx="540000" cy="583258"/>
          </a:xfrm>
          <a:prstGeom prst="rect">
            <a:avLst/>
          </a:prstGeom>
        </p:spPr>
      </p:pic>
      <p:graphicFrame>
        <p:nvGraphicFramePr>
          <p:cNvPr id="11" name="Content Placeholder 4">
            <a:extLst>
              <a:ext uri="{FF2B5EF4-FFF2-40B4-BE49-F238E27FC236}">
                <a16:creationId xmlns:a16="http://schemas.microsoft.com/office/drawing/2014/main" id="{CDE76491-6712-34F9-97E4-67D7DF35FA52}"/>
              </a:ext>
            </a:extLst>
          </p:cNvPr>
          <p:cNvGraphicFramePr>
            <a:graphicFrameLocks/>
          </p:cNvGraphicFramePr>
          <p:nvPr>
            <p:extLst>
              <p:ext uri="{D42A27DB-BD31-4B8C-83A1-F6EECF244321}">
                <p14:modId xmlns:p14="http://schemas.microsoft.com/office/powerpoint/2010/main" val="2787873063"/>
              </p:ext>
            </p:extLst>
          </p:nvPr>
        </p:nvGraphicFramePr>
        <p:xfrm>
          <a:off x="2117100" y="1377647"/>
          <a:ext cx="7022592" cy="3621024"/>
        </p:xfrm>
        <a:graphic>
          <a:graphicData uri="http://schemas.openxmlformats.org/drawingml/2006/table">
            <a:tbl>
              <a:tblPr firstRow="1" bandRow="1">
                <a:tableStyleId>{F5AB1C69-6EDB-4FF4-983F-18BD219EF322}</a:tableStyleId>
              </a:tblPr>
              <a:tblGrid>
                <a:gridCol w="3523689">
                  <a:extLst>
                    <a:ext uri="{9D8B030D-6E8A-4147-A177-3AD203B41FA5}">
                      <a16:colId xmlns:a16="http://schemas.microsoft.com/office/drawing/2014/main" val="2648933862"/>
                    </a:ext>
                  </a:extLst>
                </a:gridCol>
                <a:gridCol w="1632523">
                  <a:extLst>
                    <a:ext uri="{9D8B030D-6E8A-4147-A177-3AD203B41FA5}">
                      <a16:colId xmlns:a16="http://schemas.microsoft.com/office/drawing/2014/main" val="4093189899"/>
                    </a:ext>
                  </a:extLst>
                </a:gridCol>
                <a:gridCol w="1866380">
                  <a:extLst>
                    <a:ext uri="{9D8B030D-6E8A-4147-A177-3AD203B41FA5}">
                      <a16:colId xmlns:a16="http://schemas.microsoft.com/office/drawing/2014/main" val="4223691443"/>
                    </a:ext>
                  </a:extLst>
                </a:gridCol>
              </a:tblGrid>
              <a:tr h="603504">
                <a:tc>
                  <a:txBody>
                    <a:bodyPr/>
                    <a:lstStyle/>
                    <a:p>
                      <a:endParaRPr lang="en-AU" sz="2000" dirty="0"/>
                    </a:p>
                  </a:txBody>
                  <a:tcPr/>
                </a:tc>
                <a:tc>
                  <a:txBody>
                    <a:bodyPr/>
                    <a:lstStyle/>
                    <a:p>
                      <a:pPr algn="ctr"/>
                      <a:r>
                        <a:rPr lang="en-AU" sz="2000" dirty="0"/>
                        <a:t>DWF</a:t>
                      </a:r>
                    </a:p>
                  </a:txBody>
                  <a:tcPr/>
                </a:tc>
                <a:tc>
                  <a:txBody>
                    <a:bodyPr/>
                    <a:lstStyle/>
                    <a:p>
                      <a:pPr algn="ctr"/>
                      <a:r>
                        <a:rPr lang="en-AU" sz="2000" dirty="0"/>
                        <a:t>LSST</a:t>
                      </a:r>
                    </a:p>
                  </a:txBody>
                  <a:tcPr/>
                </a:tc>
                <a:extLst>
                  <a:ext uri="{0D108BD9-81ED-4DB2-BD59-A6C34878D82A}">
                    <a16:rowId xmlns:a16="http://schemas.microsoft.com/office/drawing/2014/main" val="3403849797"/>
                  </a:ext>
                </a:extLst>
              </a:tr>
              <a:tr h="603504">
                <a:tc>
                  <a:txBody>
                    <a:bodyPr/>
                    <a:lstStyle/>
                    <a:p>
                      <a:r>
                        <a:rPr lang="en-AU" sz="2000" dirty="0"/>
                        <a:t>Exposure time</a:t>
                      </a:r>
                    </a:p>
                  </a:txBody>
                  <a:tcPr/>
                </a:tc>
                <a:tc>
                  <a:txBody>
                    <a:bodyPr/>
                    <a:lstStyle/>
                    <a:p>
                      <a:pPr algn="ctr"/>
                      <a:r>
                        <a:rPr lang="en-AU" sz="2000" dirty="0"/>
                        <a:t>20s</a:t>
                      </a:r>
                    </a:p>
                  </a:txBody>
                  <a:tcPr/>
                </a:tc>
                <a:tc>
                  <a:txBody>
                    <a:bodyPr/>
                    <a:lstStyle/>
                    <a:p>
                      <a:pPr algn="ctr"/>
                      <a:r>
                        <a:rPr lang="en-AU" sz="2000" dirty="0"/>
                        <a:t>30s</a:t>
                      </a:r>
                    </a:p>
                  </a:txBody>
                  <a:tcPr/>
                </a:tc>
                <a:extLst>
                  <a:ext uri="{0D108BD9-81ED-4DB2-BD59-A6C34878D82A}">
                    <a16:rowId xmlns:a16="http://schemas.microsoft.com/office/drawing/2014/main" val="2668860282"/>
                  </a:ext>
                </a:extLst>
              </a:tr>
              <a:tr h="603504">
                <a:tc>
                  <a:txBody>
                    <a:bodyPr/>
                    <a:lstStyle/>
                    <a:p>
                      <a:r>
                        <a:rPr lang="en-AU" sz="2000" dirty="0"/>
                        <a:t>Field of view</a:t>
                      </a:r>
                    </a:p>
                  </a:txBody>
                  <a:tcPr/>
                </a:tc>
                <a:tc>
                  <a:txBody>
                    <a:bodyPr/>
                    <a:lstStyle/>
                    <a:p>
                      <a:pPr algn="ctr"/>
                      <a:r>
                        <a:rPr lang="en-AU" sz="2000" dirty="0"/>
                        <a:t>3 sq deg</a:t>
                      </a:r>
                    </a:p>
                  </a:txBody>
                  <a:tcPr/>
                </a:tc>
                <a:tc>
                  <a:txBody>
                    <a:bodyPr/>
                    <a:lstStyle/>
                    <a:p>
                      <a:pPr algn="ctr"/>
                      <a:r>
                        <a:rPr lang="en-AU" sz="2000" dirty="0"/>
                        <a:t>9 sq deg</a:t>
                      </a:r>
                    </a:p>
                  </a:txBody>
                  <a:tcPr/>
                </a:tc>
                <a:extLst>
                  <a:ext uri="{0D108BD9-81ED-4DB2-BD59-A6C34878D82A}">
                    <a16:rowId xmlns:a16="http://schemas.microsoft.com/office/drawing/2014/main" val="3934272390"/>
                  </a:ext>
                </a:extLst>
              </a:tr>
              <a:tr h="603504">
                <a:tc>
                  <a:txBody>
                    <a:bodyPr/>
                    <a:lstStyle/>
                    <a:p>
                      <a:r>
                        <a:rPr lang="en-AU" sz="2000" dirty="0"/>
                        <a:t>Magnitude limit (g-band)</a:t>
                      </a:r>
                    </a:p>
                  </a:txBody>
                  <a:tcPr/>
                </a:tc>
                <a:tc>
                  <a:txBody>
                    <a:bodyPr/>
                    <a:lstStyle/>
                    <a:p>
                      <a:pPr algn="ctr"/>
                      <a:r>
                        <a:rPr lang="en-AU" sz="2000" dirty="0"/>
                        <a:t>23</a:t>
                      </a:r>
                    </a:p>
                  </a:txBody>
                  <a:tcPr/>
                </a:tc>
                <a:tc>
                  <a:txBody>
                    <a:bodyPr/>
                    <a:lstStyle/>
                    <a:p>
                      <a:pPr algn="ctr"/>
                      <a:r>
                        <a:rPr lang="en-AU" sz="2000" dirty="0"/>
                        <a:t>25</a:t>
                      </a:r>
                    </a:p>
                  </a:txBody>
                  <a:tcPr/>
                </a:tc>
                <a:extLst>
                  <a:ext uri="{0D108BD9-81ED-4DB2-BD59-A6C34878D82A}">
                    <a16:rowId xmlns:a16="http://schemas.microsoft.com/office/drawing/2014/main" val="1303531"/>
                  </a:ext>
                </a:extLst>
              </a:tr>
              <a:tr h="603504">
                <a:tc>
                  <a:txBody>
                    <a:bodyPr/>
                    <a:lstStyle/>
                    <a:p>
                      <a:r>
                        <a:rPr lang="en-AU" sz="2000" dirty="0"/>
                        <a:t>Pixel scale</a:t>
                      </a:r>
                    </a:p>
                  </a:txBody>
                  <a:tcPr/>
                </a:tc>
                <a:tc>
                  <a:txBody>
                    <a:bodyPr/>
                    <a:lstStyle/>
                    <a:p>
                      <a:pPr algn="ctr"/>
                      <a:r>
                        <a:rPr lang="en-AU" sz="2000" dirty="0"/>
                        <a:t>0.27”/pixel</a:t>
                      </a:r>
                    </a:p>
                  </a:txBody>
                  <a:tcPr/>
                </a:tc>
                <a:tc>
                  <a:txBody>
                    <a:bodyPr/>
                    <a:lstStyle/>
                    <a:p>
                      <a:pPr algn="ctr"/>
                      <a:r>
                        <a:rPr lang="en-AU" sz="2000" dirty="0"/>
                        <a:t>0.2”/pixel</a:t>
                      </a:r>
                    </a:p>
                  </a:txBody>
                  <a:tcPr/>
                </a:tc>
                <a:extLst>
                  <a:ext uri="{0D108BD9-81ED-4DB2-BD59-A6C34878D82A}">
                    <a16:rowId xmlns:a16="http://schemas.microsoft.com/office/drawing/2014/main" val="3724795748"/>
                  </a:ext>
                </a:extLst>
              </a:tr>
              <a:tr h="603504">
                <a:tc>
                  <a:txBody>
                    <a:bodyPr/>
                    <a:lstStyle/>
                    <a:p>
                      <a:r>
                        <a:rPr lang="en-AU" sz="2000" dirty="0"/>
                        <a:t>Latitude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rPr>
                        <a:t>30.17°S</a:t>
                      </a:r>
                      <a:endParaRPr lang="en-AU" sz="2000" kern="1200" dirty="0">
                        <a:solidFill>
                          <a:schemeClr val="dk1"/>
                        </a:solidFill>
                        <a:effectLst/>
                        <a:latin typeface="+mn-lt"/>
                        <a:ea typeface="+mn-ea"/>
                        <a:cs typeface="+mn-cs"/>
                      </a:endParaRPr>
                    </a:p>
                  </a:txBody>
                  <a:tcPr/>
                </a:tc>
                <a:tc>
                  <a:txBody>
                    <a:bodyPr/>
                    <a:lstStyle/>
                    <a:p>
                      <a:pPr algn="ctr"/>
                      <a:r>
                        <a:rPr lang="en-AU" sz="2000" kern="1200" dirty="0">
                          <a:solidFill>
                            <a:schemeClr val="dk1"/>
                          </a:solidFill>
                          <a:effectLst/>
                        </a:rPr>
                        <a:t>30.24°S</a:t>
                      </a:r>
                      <a:endParaRPr lang="en-AU" sz="2000" dirty="0"/>
                    </a:p>
                  </a:txBody>
                  <a:tcPr/>
                </a:tc>
                <a:extLst>
                  <a:ext uri="{0D108BD9-81ED-4DB2-BD59-A6C34878D82A}">
                    <a16:rowId xmlns:a16="http://schemas.microsoft.com/office/drawing/2014/main" val="1020767892"/>
                  </a:ext>
                </a:extLst>
              </a:tr>
            </a:tbl>
          </a:graphicData>
        </a:graphic>
      </p:graphicFrame>
      <p:sp>
        <p:nvSpPr>
          <p:cNvPr id="12" name="Text Placeholder 8">
            <a:extLst>
              <a:ext uri="{FF2B5EF4-FFF2-40B4-BE49-F238E27FC236}">
                <a16:creationId xmlns:a16="http://schemas.microsoft.com/office/drawing/2014/main" id="{71D8AC17-4CA6-5C44-822A-7FD512D1C007}"/>
              </a:ext>
            </a:extLst>
          </p:cNvPr>
          <p:cNvSpPr txBox="1">
            <a:spLocks/>
          </p:cNvSpPr>
          <p:nvPr/>
        </p:nvSpPr>
        <p:spPr>
          <a:xfrm>
            <a:off x="427032" y="5982788"/>
            <a:ext cx="4038951" cy="73868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200" dirty="0">
                <a:latin typeface="+mj-lt"/>
              </a:rPr>
              <a:t>[1]: Andreoni &amp; Cooke 2017, Andreoni et al. 2019, Dobie et al. 2023, Flaugher et al. 2015, Freeburn et al. 2024, Goode et al. 2022, Goode et al. 2025, Ivezić et al., 2019 Webb et al. 2020, Webb et al. 2021</a:t>
            </a:r>
          </a:p>
        </p:txBody>
      </p:sp>
      <p:sp>
        <p:nvSpPr>
          <p:cNvPr id="13" name="Footer Placeholder 4">
            <a:extLst>
              <a:ext uri="{FF2B5EF4-FFF2-40B4-BE49-F238E27FC236}">
                <a16:creationId xmlns:a16="http://schemas.microsoft.com/office/drawing/2014/main" id="{678EB8DC-3CFB-3F9A-8CAD-BA236982498F}"/>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67888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539A-BD92-4DBA-9A50-74569B9CA526}"/>
              </a:ext>
            </a:extLst>
          </p:cNvPr>
          <p:cNvSpPr>
            <a:spLocks noGrp="1"/>
          </p:cNvSpPr>
          <p:nvPr>
            <p:ph type="ctrTitle"/>
          </p:nvPr>
        </p:nvSpPr>
        <p:spPr/>
        <p:txBody>
          <a:bodyPr/>
          <a:lstStyle/>
          <a:p>
            <a:r>
              <a:rPr lang="en-US" dirty="0"/>
              <a:t>First steps for this opportunity</a:t>
            </a:r>
          </a:p>
        </p:txBody>
      </p:sp>
      <p:sp>
        <p:nvSpPr>
          <p:cNvPr id="4" name="Text Placeholder 3">
            <a:extLst>
              <a:ext uri="{FF2B5EF4-FFF2-40B4-BE49-F238E27FC236}">
                <a16:creationId xmlns:a16="http://schemas.microsoft.com/office/drawing/2014/main" id="{070E5CA2-52A4-4B65-9EEF-D4DCF6204B7D}"/>
              </a:ext>
            </a:extLst>
          </p:cNvPr>
          <p:cNvSpPr>
            <a:spLocks noGrp="1"/>
          </p:cNvSpPr>
          <p:nvPr>
            <p:ph type="body" sz="quarter" idx="10"/>
          </p:nvPr>
        </p:nvSpPr>
        <p:spPr>
          <a:xfrm>
            <a:off x="5692138" y="1513369"/>
            <a:ext cx="4744214" cy="3058631"/>
          </a:xfrm>
        </p:spPr>
        <p:txBody>
          <a:bodyPr/>
          <a:lstStyle/>
          <a:p>
            <a:pPr>
              <a:lnSpc>
                <a:spcPct val="150000"/>
              </a:lnSpc>
            </a:pPr>
            <a:r>
              <a:rPr lang="en-US" sz="2400" b="0" dirty="0"/>
              <a:t>Finding, </a:t>
            </a:r>
            <a:r>
              <a:rPr lang="en-US" sz="2400" b="0" dirty="0" err="1"/>
              <a:t>characterising</a:t>
            </a:r>
            <a:r>
              <a:rPr lang="en-US" sz="2400" b="0" dirty="0"/>
              <a:t> streaks/tracks from Resident Space Objects in </a:t>
            </a:r>
            <a:r>
              <a:rPr lang="en-US" sz="2400" b="0" dirty="0" err="1"/>
              <a:t>DECam</a:t>
            </a:r>
            <a:r>
              <a:rPr lang="en-US" sz="2400" b="0" dirty="0"/>
              <a:t> data from the Deeper, Wider, Faster program</a:t>
            </a:r>
          </a:p>
        </p:txBody>
      </p:sp>
      <p:pic>
        <p:nvPicPr>
          <p:cNvPr id="1026" name="Picture 2" descr="A screenshot of a computer&#10;&#10;AI-generated content may be incorrect.">
            <a:extLst>
              <a:ext uri="{FF2B5EF4-FFF2-40B4-BE49-F238E27FC236}">
                <a16:creationId xmlns:a16="http://schemas.microsoft.com/office/drawing/2014/main" id="{7A3EFCC5-C8DF-A32A-BF27-A88A651A4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855" t="29612" r="20734" b="7614"/>
          <a:stretch>
            <a:fillRect/>
          </a:stretch>
        </p:blipFill>
        <p:spPr bwMode="auto">
          <a:xfrm>
            <a:off x="430280" y="1513369"/>
            <a:ext cx="5049837" cy="430497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4">
            <a:extLst>
              <a:ext uri="{FF2B5EF4-FFF2-40B4-BE49-F238E27FC236}">
                <a16:creationId xmlns:a16="http://schemas.microsoft.com/office/drawing/2014/main" id="{6047F6DC-CFA2-7A6A-D8E0-0366D2B40841}"/>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2485029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1951D8-F62C-8916-8DC4-ED08DEE8CE64}"/>
              </a:ext>
            </a:extLst>
          </p:cNvPr>
          <p:cNvSpPr txBox="1">
            <a:spLocks/>
          </p:cNvSpPr>
          <p:nvPr/>
        </p:nvSpPr>
        <p:spPr>
          <a:xfrm>
            <a:off x="167445" y="147707"/>
            <a:ext cx="9687755" cy="7078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mn-lt"/>
              </a:rPr>
              <a:t>Are RSOs eclipsed?</a:t>
            </a:r>
          </a:p>
        </p:txBody>
      </p:sp>
      <p:pic>
        <p:nvPicPr>
          <p:cNvPr id="4" name="Picture 3" descr="A diagram of a solar eclipse&#10;&#10;AI-generated content may be incorrect.">
            <a:extLst>
              <a:ext uri="{FF2B5EF4-FFF2-40B4-BE49-F238E27FC236}">
                <a16:creationId xmlns:a16="http://schemas.microsoft.com/office/drawing/2014/main" id="{09F9EE63-BFB1-EF88-F42D-552634E8948A}"/>
              </a:ext>
            </a:extLst>
          </p:cNvPr>
          <p:cNvPicPr>
            <a:picLocks noChangeAspect="1"/>
          </p:cNvPicPr>
          <p:nvPr/>
        </p:nvPicPr>
        <p:blipFill>
          <a:blip r:embed="rId2"/>
          <a:srcRect t="5958" b="7631"/>
          <a:stretch>
            <a:fillRect/>
          </a:stretch>
        </p:blipFill>
        <p:spPr>
          <a:xfrm>
            <a:off x="1622540" y="855593"/>
            <a:ext cx="8946919" cy="4629329"/>
          </a:xfrm>
          <a:prstGeom prst="rect">
            <a:avLst/>
          </a:prstGeom>
        </p:spPr>
      </p:pic>
      <p:sp>
        <p:nvSpPr>
          <p:cNvPr id="5" name="Rounded Rectangle 4">
            <a:extLst>
              <a:ext uri="{FF2B5EF4-FFF2-40B4-BE49-F238E27FC236}">
                <a16:creationId xmlns:a16="http://schemas.microsoft.com/office/drawing/2014/main" id="{B14689C4-C3F1-BFDF-93DE-8EF19463F96D}"/>
              </a:ext>
            </a:extLst>
          </p:cNvPr>
          <p:cNvSpPr/>
          <p:nvPr/>
        </p:nvSpPr>
        <p:spPr>
          <a:xfrm>
            <a:off x="8415130" y="4717775"/>
            <a:ext cx="371061" cy="369332"/>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3C5E5D15-A109-BA9E-6757-C1DC3AF0A801}"/>
              </a:ext>
            </a:extLst>
          </p:cNvPr>
          <p:cNvSpPr txBox="1"/>
          <p:nvPr/>
        </p:nvSpPr>
        <p:spPr>
          <a:xfrm>
            <a:off x="8451574" y="4717775"/>
            <a:ext cx="278295"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E</a:t>
            </a:r>
          </a:p>
        </p:txBody>
      </p:sp>
      <p:sp>
        <p:nvSpPr>
          <p:cNvPr id="7" name="TextBox 6">
            <a:extLst>
              <a:ext uri="{FF2B5EF4-FFF2-40B4-BE49-F238E27FC236}">
                <a16:creationId xmlns:a16="http://schemas.microsoft.com/office/drawing/2014/main" id="{B019A5D9-493F-370A-A4A0-D8BF2340D926}"/>
              </a:ext>
            </a:extLst>
          </p:cNvPr>
          <p:cNvSpPr txBox="1"/>
          <p:nvPr/>
        </p:nvSpPr>
        <p:spPr>
          <a:xfrm>
            <a:off x="2122602" y="5484922"/>
            <a:ext cx="2623930" cy="369332"/>
          </a:xfrm>
          <a:prstGeom prst="rect">
            <a:avLst/>
          </a:prstGeom>
          <a:noFill/>
        </p:spPr>
        <p:txBody>
          <a:bodyPr wrap="square" rtlCol="0">
            <a:spAutoFit/>
          </a:bodyPr>
          <a:lstStyle/>
          <a:p>
            <a:r>
              <a:rPr lang="en-AU" dirty="0"/>
              <a:t>* not to scale</a:t>
            </a:r>
          </a:p>
        </p:txBody>
      </p:sp>
      <p:sp>
        <p:nvSpPr>
          <p:cNvPr id="8" name="Footer Placeholder 4">
            <a:extLst>
              <a:ext uri="{FF2B5EF4-FFF2-40B4-BE49-F238E27FC236}">
                <a16:creationId xmlns:a16="http://schemas.microsoft.com/office/drawing/2014/main" id="{36187392-73A0-9984-8CBA-BDC4E880422C}"/>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2426548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DD13-103F-42BB-3BC7-F74B011F36F5}"/>
              </a:ext>
            </a:extLst>
          </p:cNvPr>
          <p:cNvSpPr>
            <a:spLocks noGrp="1"/>
          </p:cNvSpPr>
          <p:nvPr>
            <p:ph type="ctrTitle"/>
          </p:nvPr>
        </p:nvSpPr>
        <p:spPr>
          <a:xfrm>
            <a:off x="127694" y="197081"/>
            <a:ext cx="9687755" cy="707886"/>
          </a:xfrm>
        </p:spPr>
        <p:txBody>
          <a:bodyPr/>
          <a:lstStyle/>
          <a:p>
            <a:r>
              <a:rPr lang="en-US" sz="4000" dirty="0"/>
              <a:t>DWF field selection </a:t>
            </a:r>
          </a:p>
        </p:txBody>
      </p:sp>
      <p:pic>
        <p:nvPicPr>
          <p:cNvPr id="7" name="Picture 6">
            <a:extLst>
              <a:ext uri="{FF2B5EF4-FFF2-40B4-BE49-F238E27FC236}">
                <a16:creationId xmlns:a16="http://schemas.microsoft.com/office/drawing/2014/main" id="{083B2E99-2668-1530-CB1B-DAF165F3115C}"/>
              </a:ext>
            </a:extLst>
          </p:cNvPr>
          <p:cNvPicPr>
            <a:picLocks noChangeAspect="1"/>
          </p:cNvPicPr>
          <p:nvPr/>
        </p:nvPicPr>
        <p:blipFill>
          <a:blip r:embed="rId2"/>
          <a:srcRect l="9641" t="11251" b="11674"/>
          <a:stretch>
            <a:fillRect/>
          </a:stretch>
        </p:blipFill>
        <p:spPr>
          <a:xfrm>
            <a:off x="893415" y="1035637"/>
            <a:ext cx="10405170" cy="4992417"/>
          </a:xfrm>
          <a:prstGeom prst="rect">
            <a:avLst/>
          </a:prstGeom>
        </p:spPr>
      </p:pic>
      <p:sp>
        <p:nvSpPr>
          <p:cNvPr id="8" name="Rectangle 7">
            <a:extLst>
              <a:ext uri="{FF2B5EF4-FFF2-40B4-BE49-F238E27FC236}">
                <a16:creationId xmlns:a16="http://schemas.microsoft.com/office/drawing/2014/main" id="{C6D4B9A3-376B-B591-714E-4161DBD23E5B}"/>
              </a:ext>
            </a:extLst>
          </p:cNvPr>
          <p:cNvSpPr/>
          <p:nvPr/>
        </p:nvSpPr>
        <p:spPr>
          <a:xfrm>
            <a:off x="9335134" y="3668204"/>
            <a:ext cx="360000" cy="360000"/>
          </a:xfrm>
          <a:prstGeom prst="rect">
            <a:avLst/>
          </a:prstGeom>
          <a:noFill/>
          <a:ln w="57150">
            <a:solidFill>
              <a:srgbClr val="00C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6FCA4F6-D93F-BE5A-C9D9-DD7DE3EBFF08}"/>
              </a:ext>
            </a:extLst>
          </p:cNvPr>
          <p:cNvSpPr/>
          <p:nvPr/>
        </p:nvSpPr>
        <p:spPr>
          <a:xfrm>
            <a:off x="10208829" y="3255793"/>
            <a:ext cx="1089753" cy="159028"/>
          </a:xfrm>
          <a:prstGeom prst="rect">
            <a:avLst/>
          </a:prstGeom>
          <a:noFill/>
          <a:ln w="38100">
            <a:solidFill>
              <a:srgbClr val="00C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928A12FD-0A10-7407-8D34-75403C61BA1A}"/>
              </a:ext>
            </a:extLst>
          </p:cNvPr>
          <p:cNvSpPr/>
          <p:nvPr/>
        </p:nvSpPr>
        <p:spPr>
          <a:xfrm>
            <a:off x="2587119" y="4235305"/>
            <a:ext cx="360000" cy="360000"/>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434D28F5-4B23-964C-164B-3FB6A73B0DCD}"/>
              </a:ext>
            </a:extLst>
          </p:cNvPr>
          <p:cNvSpPr/>
          <p:nvPr/>
        </p:nvSpPr>
        <p:spPr>
          <a:xfrm>
            <a:off x="10208830" y="2966095"/>
            <a:ext cx="1089753" cy="159028"/>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4">
            <a:extLst>
              <a:ext uri="{FF2B5EF4-FFF2-40B4-BE49-F238E27FC236}">
                <a16:creationId xmlns:a16="http://schemas.microsoft.com/office/drawing/2014/main" id="{2D1BB5DB-6F30-B935-D16B-98DBFEFACD55}"/>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423501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2EA6E-4B0E-8D9B-43AF-A80E91BAE6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78A78-282F-15BC-FCCE-4672C8CF65A3}"/>
              </a:ext>
            </a:extLst>
          </p:cNvPr>
          <p:cNvSpPr>
            <a:spLocks noGrp="1"/>
          </p:cNvSpPr>
          <p:nvPr>
            <p:ph type="ctrTitle"/>
          </p:nvPr>
        </p:nvSpPr>
        <p:spPr>
          <a:xfrm>
            <a:off x="125480" y="145127"/>
            <a:ext cx="9687755" cy="707886"/>
          </a:xfrm>
        </p:spPr>
        <p:txBody>
          <a:bodyPr/>
          <a:lstStyle/>
          <a:p>
            <a:r>
              <a:rPr lang="en-US" sz="4000" dirty="0"/>
              <a:t>Visual inspection </a:t>
            </a:r>
          </a:p>
        </p:txBody>
      </p:sp>
      <p:pic>
        <p:nvPicPr>
          <p:cNvPr id="6" name="Picture 5" descr="A screenshot of a computer&#10;&#10;AI-generated content may be incorrect.">
            <a:extLst>
              <a:ext uri="{FF2B5EF4-FFF2-40B4-BE49-F238E27FC236}">
                <a16:creationId xmlns:a16="http://schemas.microsoft.com/office/drawing/2014/main" id="{7CCA7EAA-AC58-642C-13E1-04270B6FABE3}"/>
              </a:ext>
            </a:extLst>
          </p:cNvPr>
          <p:cNvPicPr>
            <a:picLocks noChangeAspect="1"/>
          </p:cNvPicPr>
          <p:nvPr/>
        </p:nvPicPr>
        <p:blipFill>
          <a:blip r:embed="rId3"/>
          <a:stretch>
            <a:fillRect/>
          </a:stretch>
        </p:blipFill>
        <p:spPr>
          <a:xfrm>
            <a:off x="1194895" y="853013"/>
            <a:ext cx="9319610" cy="5803900"/>
          </a:xfrm>
          <a:prstGeom prst="rect">
            <a:avLst/>
          </a:prstGeom>
        </p:spPr>
      </p:pic>
      <p:sp>
        <p:nvSpPr>
          <p:cNvPr id="3" name="TextBox 2">
            <a:extLst>
              <a:ext uri="{FF2B5EF4-FFF2-40B4-BE49-F238E27FC236}">
                <a16:creationId xmlns:a16="http://schemas.microsoft.com/office/drawing/2014/main" id="{88AFC6DC-D8EC-A6C7-10AA-5FC9DCA0225D}"/>
              </a:ext>
            </a:extLst>
          </p:cNvPr>
          <p:cNvSpPr txBox="1"/>
          <p:nvPr/>
        </p:nvSpPr>
        <p:spPr>
          <a:xfrm>
            <a:off x="10514505" y="4000500"/>
            <a:ext cx="1271095" cy="584775"/>
          </a:xfrm>
          <a:prstGeom prst="rect">
            <a:avLst/>
          </a:prstGeom>
          <a:noFill/>
        </p:spPr>
        <p:txBody>
          <a:bodyPr wrap="square" rtlCol="0">
            <a:spAutoFit/>
          </a:bodyPr>
          <a:lstStyle/>
          <a:p>
            <a:r>
              <a:rPr lang="en-AU" sz="3200" dirty="0"/>
              <a:t>x61</a:t>
            </a:r>
          </a:p>
        </p:txBody>
      </p:sp>
    </p:spTree>
    <p:extLst>
      <p:ext uri="{BB962C8B-B14F-4D97-AF65-F5344CB8AC3E}">
        <p14:creationId xmlns:p14="http://schemas.microsoft.com/office/powerpoint/2010/main" val="1846807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23BE5D-B873-9338-97F8-7E8DED663C3F}"/>
              </a:ext>
            </a:extLst>
          </p:cNvPr>
          <p:cNvSpPr txBox="1">
            <a:spLocks/>
          </p:cNvSpPr>
          <p:nvPr/>
        </p:nvSpPr>
        <p:spPr>
          <a:xfrm>
            <a:off x="430280" y="449927"/>
            <a:ext cx="9687755" cy="7078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mn-lt"/>
              </a:rPr>
              <a:t>Results</a:t>
            </a:r>
          </a:p>
        </p:txBody>
      </p:sp>
      <p:graphicFrame>
        <p:nvGraphicFramePr>
          <p:cNvPr id="4" name="Content Placeholder 4">
            <a:extLst>
              <a:ext uri="{FF2B5EF4-FFF2-40B4-BE49-F238E27FC236}">
                <a16:creationId xmlns:a16="http://schemas.microsoft.com/office/drawing/2014/main" id="{0C621DD4-986E-25D8-9FCE-7CF93005DD27}"/>
              </a:ext>
            </a:extLst>
          </p:cNvPr>
          <p:cNvGraphicFramePr>
            <a:graphicFrameLocks/>
          </p:cNvGraphicFramePr>
          <p:nvPr>
            <p:extLst>
              <p:ext uri="{D42A27DB-BD31-4B8C-83A1-F6EECF244321}">
                <p14:modId xmlns:p14="http://schemas.microsoft.com/office/powerpoint/2010/main" val="3806775038"/>
              </p:ext>
            </p:extLst>
          </p:nvPr>
        </p:nvGraphicFramePr>
        <p:xfrm>
          <a:off x="0" y="1810868"/>
          <a:ext cx="6437377" cy="3433752"/>
        </p:xfrm>
        <a:graphic>
          <a:graphicData uri="http://schemas.openxmlformats.org/drawingml/2006/table">
            <a:tbl>
              <a:tblPr firstRow="1" bandRow="1">
                <a:tableStyleId>{F5AB1C69-6EDB-4FF4-983F-18BD219EF322}</a:tableStyleId>
              </a:tblPr>
              <a:tblGrid>
                <a:gridCol w="3462528">
                  <a:extLst>
                    <a:ext uri="{9D8B030D-6E8A-4147-A177-3AD203B41FA5}">
                      <a16:colId xmlns:a16="http://schemas.microsoft.com/office/drawing/2014/main" val="2799252554"/>
                    </a:ext>
                  </a:extLst>
                </a:gridCol>
                <a:gridCol w="1204299">
                  <a:extLst>
                    <a:ext uri="{9D8B030D-6E8A-4147-A177-3AD203B41FA5}">
                      <a16:colId xmlns:a16="http://schemas.microsoft.com/office/drawing/2014/main" val="3332302594"/>
                    </a:ext>
                  </a:extLst>
                </a:gridCol>
                <a:gridCol w="1770550">
                  <a:extLst>
                    <a:ext uri="{9D8B030D-6E8A-4147-A177-3AD203B41FA5}">
                      <a16:colId xmlns:a16="http://schemas.microsoft.com/office/drawing/2014/main" val="2980757500"/>
                    </a:ext>
                  </a:extLst>
                </a:gridCol>
              </a:tblGrid>
              <a:tr h="767758">
                <a:tc>
                  <a:txBody>
                    <a:bodyPr/>
                    <a:lstStyle/>
                    <a:p>
                      <a:pPr algn="ctr"/>
                      <a:endParaRPr lang="en-AU" sz="2000" dirty="0"/>
                    </a:p>
                  </a:txBody>
                  <a:tcPr/>
                </a:tc>
                <a:tc>
                  <a:txBody>
                    <a:bodyPr/>
                    <a:lstStyle/>
                    <a:p>
                      <a:pPr algn="ctr"/>
                      <a:r>
                        <a:rPr lang="en-AU" sz="2000" dirty="0"/>
                        <a:t>CDFS</a:t>
                      </a:r>
                    </a:p>
                  </a:txBody>
                  <a:tcPr/>
                </a:tc>
                <a:tc>
                  <a:txBody>
                    <a:bodyPr/>
                    <a:lstStyle/>
                    <a:p>
                      <a:pPr algn="ctr"/>
                      <a:r>
                        <a:rPr lang="en-AU" sz="2000" dirty="0"/>
                        <a:t>FRB171019</a:t>
                      </a:r>
                    </a:p>
                  </a:txBody>
                  <a:tcPr/>
                </a:tc>
                <a:extLst>
                  <a:ext uri="{0D108BD9-81ED-4DB2-BD59-A6C34878D82A}">
                    <a16:rowId xmlns:a16="http://schemas.microsoft.com/office/drawing/2014/main" val="483402955"/>
                  </a:ext>
                </a:extLst>
              </a:tr>
              <a:tr h="565239">
                <a:tc>
                  <a:txBody>
                    <a:bodyPr/>
                    <a:lstStyle/>
                    <a:p>
                      <a:pPr algn="ctr"/>
                      <a:r>
                        <a:rPr lang="en-AU" sz="2000" dirty="0"/>
                        <a:t>Total no. of streaks</a:t>
                      </a:r>
                    </a:p>
                  </a:txBody>
                  <a:tcPr/>
                </a:tc>
                <a:tc>
                  <a:txBody>
                    <a:bodyPr/>
                    <a:lstStyle/>
                    <a:p>
                      <a:pPr algn="ctr"/>
                      <a:r>
                        <a:rPr lang="en-AU" sz="2000" dirty="0"/>
                        <a:t>1096</a:t>
                      </a:r>
                    </a:p>
                  </a:txBody>
                  <a:tcPr/>
                </a:tc>
                <a:tc>
                  <a:txBody>
                    <a:bodyPr/>
                    <a:lstStyle/>
                    <a:p>
                      <a:pPr algn="ctr"/>
                      <a:r>
                        <a:rPr lang="en-AU" sz="2000" dirty="0"/>
                        <a:t>612</a:t>
                      </a:r>
                    </a:p>
                  </a:txBody>
                  <a:tcPr/>
                </a:tc>
                <a:extLst>
                  <a:ext uri="{0D108BD9-81ED-4DB2-BD59-A6C34878D82A}">
                    <a16:rowId xmlns:a16="http://schemas.microsoft.com/office/drawing/2014/main" val="3551451805"/>
                  </a:ext>
                </a:extLst>
              </a:tr>
              <a:tr h="565239">
                <a:tc>
                  <a:txBody>
                    <a:bodyPr/>
                    <a:lstStyle/>
                    <a:p>
                      <a:pPr algn="ctr"/>
                      <a:r>
                        <a:rPr lang="en-AU" sz="2000" dirty="0"/>
                        <a:t>No. of long streaks</a:t>
                      </a:r>
                    </a:p>
                  </a:txBody>
                  <a:tcPr/>
                </a:tc>
                <a:tc>
                  <a:txBody>
                    <a:bodyPr/>
                    <a:lstStyle/>
                    <a:p>
                      <a:pPr algn="ctr"/>
                      <a:r>
                        <a:rPr lang="en-AU" sz="2000" dirty="0"/>
                        <a:t>22</a:t>
                      </a:r>
                    </a:p>
                  </a:txBody>
                  <a:tcPr/>
                </a:tc>
                <a:tc>
                  <a:txBody>
                    <a:bodyPr/>
                    <a:lstStyle/>
                    <a:p>
                      <a:pPr algn="ctr"/>
                      <a:r>
                        <a:rPr lang="en-AU" sz="2000" dirty="0"/>
                        <a:t>2</a:t>
                      </a:r>
                    </a:p>
                  </a:txBody>
                  <a:tcPr/>
                </a:tc>
                <a:extLst>
                  <a:ext uri="{0D108BD9-81ED-4DB2-BD59-A6C34878D82A}">
                    <a16:rowId xmlns:a16="http://schemas.microsoft.com/office/drawing/2014/main" val="3633541354"/>
                  </a:ext>
                </a:extLst>
              </a:tr>
              <a:tr h="767758">
                <a:tc>
                  <a:txBody>
                    <a:bodyPr/>
                    <a:lstStyle/>
                    <a:p>
                      <a:pPr algn="ctr"/>
                      <a:r>
                        <a:rPr lang="en-AU" sz="2000" dirty="0"/>
                        <a:t>No. of CCDs with streaks</a:t>
                      </a:r>
                    </a:p>
                  </a:txBody>
                  <a:tcPr/>
                </a:tc>
                <a:tc>
                  <a:txBody>
                    <a:bodyPr/>
                    <a:lstStyle/>
                    <a:p>
                      <a:pPr algn="ctr"/>
                      <a:r>
                        <a:rPr lang="en-AU" sz="2000" dirty="0"/>
                        <a:t>61</a:t>
                      </a:r>
                    </a:p>
                  </a:txBody>
                  <a:tcPr/>
                </a:tc>
                <a:tc>
                  <a:txBody>
                    <a:bodyPr/>
                    <a:lstStyle/>
                    <a:p>
                      <a:pPr algn="ctr"/>
                      <a:r>
                        <a:rPr lang="en-AU" sz="2000" dirty="0"/>
                        <a:t>53</a:t>
                      </a:r>
                    </a:p>
                  </a:txBody>
                  <a:tcPr/>
                </a:tc>
                <a:extLst>
                  <a:ext uri="{0D108BD9-81ED-4DB2-BD59-A6C34878D82A}">
                    <a16:rowId xmlns:a16="http://schemas.microsoft.com/office/drawing/2014/main" val="2827483111"/>
                  </a:ext>
                </a:extLst>
              </a:tr>
              <a:tr h="767758">
                <a:tc>
                  <a:txBody>
                    <a:bodyPr/>
                    <a:lstStyle/>
                    <a:p>
                      <a:pPr algn="ctr"/>
                      <a:r>
                        <a:rPr lang="en-AU" sz="2000" dirty="0"/>
                        <a:t>Mean no. of streaks per CCD</a:t>
                      </a:r>
                    </a:p>
                  </a:txBody>
                  <a:tcPr/>
                </a:tc>
                <a:tc>
                  <a:txBody>
                    <a:bodyPr/>
                    <a:lstStyle/>
                    <a:p>
                      <a:pPr algn="ctr"/>
                      <a:r>
                        <a:rPr lang="en-AU" sz="2000" dirty="0"/>
                        <a:t>18±6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2000" dirty="0"/>
                        <a:t>12±7</a:t>
                      </a:r>
                    </a:p>
                  </a:txBody>
                  <a:tcPr/>
                </a:tc>
                <a:extLst>
                  <a:ext uri="{0D108BD9-81ED-4DB2-BD59-A6C34878D82A}">
                    <a16:rowId xmlns:a16="http://schemas.microsoft.com/office/drawing/2014/main" val="4269153286"/>
                  </a:ext>
                </a:extLst>
              </a:tr>
            </a:tbl>
          </a:graphicData>
        </a:graphic>
      </p:graphicFrame>
      <p:pic>
        <p:nvPicPr>
          <p:cNvPr id="5" name="Picture 4" descr="A graph of a rectangle&#10;&#10;AI-generated content may be incorrect.">
            <a:extLst>
              <a:ext uri="{FF2B5EF4-FFF2-40B4-BE49-F238E27FC236}">
                <a16:creationId xmlns:a16="http://schemas.microsoft.com/office/drawing/2014/main" id="{60987225-70F1-30B5-0FC2-59E1CB862B61}"/>
              </a:ext>
            </a:extLst>
          </p:cNvPr>
          <p:cNvPicPr>
            <a:picLocks noChangeAspect="1"/>
          </p:cNvPicPr>
          <p:nvPr/>
        </p:nvPicPr>
        <p:blipFill>
          <a:blip r:embed="rId2"/>
          <a:srcRect l="4225" r="7765"/>
          <a:stretch>
            <a:fillRect/>
          </a:stretch>
        </p:blipFill>
        <p:spPr>
          <a:xfrm>
            <a:off x="6437378" y="975360"/>
            <a:ext cx="5688738" cy="4847813"/>
          </a:xfrm>
          <a:prstGeom prst="rect">
            <a:avLst/>
          </a:prstGeom>
        </p:spPr>
      </p:pic>
      <p:sp>
        <p:nvSpPr>
          <p:cNvPr id="7" name="Footer Placeholder 4">
            <a:extLst>
              <a:ext uri="{FF2B5EF4-FFF2-40B4-BE49-F238E27FC236}">
                <a16:creationId xmlns:a16="http://schemas.microsoft.com/office/drawing/2014/main" id="{C27F14C6-E4DE-79B7-E40A-D1CA15BDC1A1}"/>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456909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Rocket with solid fill">
            <a:extLst>
              <a:ext uri="{FF2B5EF4-FFF2-40B4-BE49-F238E27FC236}">
                <a16:creationId xmlns:a16="http://schemas.microsoft.com/office/drawing/2014/main" id="{500E8817-374E-195B-CB6A-2F2EB9B795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07612" y="151681"/>
            <a:ext cx="540000" cy="540000"/>
          </a:xfrm>
          <a:prstGeom prst="rect">
            <a:avLst/>
          </a:prstGeom>
        </p:spPr>
      </p:pic>
      <p:pic>
        <p:nvPicPr>
          <p:cNvPr id="4" name="Graphic 3" descr="Satellite with solid fill">
            <a:extLst>
              <a:ext uri="{FF2B5EF4-FFF2-40B4-BE49-F238E27FC236}">
                <a16:creationId xmlns:a16="http://schemas.microsoft.com/office/drawing/2014/main" id="{3F024F7E-2191-DBA7-2A48-D4ECB8C1FD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3452" y="147098"/>
            <a:ext cx="540000" cy="540000"/>
          </a:xfrm>
          <a:prstGeom prst="rect">
            <a:avLst/>
          </a:prstGeom>
        </p:spPr>
      </p:pic>
      <p:pic>
        <p:nvPicPr>
          <p:cNvPr id="5" name="Picture 4">
            <a:extLst>
              <a:ext uri="{FF2B5EF4-FFF2-40B4-BE49-F238E27FC236}">
                <a16:creationId xmlns:a16="http://schemas.microsoft.com/office/drawing/2014/main" id="{EC29A5C5-57E0-301B-1B18-D2991597091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869692" y="106982"/>
            <a:ext cx="540000" cy="583258"/>
          </a:xfrm>
          <a:prstGeom prst="rect">
            <a:avLst/>
          </a:prstGeom>
        </p:spPr>
      </p:pic>
      <p:pic>
        <p:nvPicPr>
          <p:cNvPr id="6" name="Graphic 5" descr="Rocket with solid fill">
            <a:extLst>
              <a:ext uri="{FF2B5EF4-FFF2-40B4-BE49-F238E27FC236}">
                <a16:creationId xmlns:a16="http://schemas.microsoft.com/office/drawing/2014/main" id="{B42EF419-D9D0-7242-E8A0-700390CF22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47277" y="151681"/>
            <a:ext cx="540000" cy="540000"/>
          </a:xfrm>
          <a:prstGeom prst="rect">
            <a:avLst/>
          </a:prstGeom>
        </p:spPr>
      </p:pic>
      <p:pic>
        <p:nvPicPr>
          <p:cNvPr id="7" name="Graphic 6" descr="Satellite with solid fill">
            <a:extLst>
              <a:ext uri="{FF2B5EF4-FFF2-40B4-BE49-F238E27FC236}">
                <a16:creationId xmlns:a16="http://schemas.microsoft.com/office/drawing/2014/main" id="{88E90E71-6E47-FEC8-3449-D16AABD564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83117" y="147098"/>
            <a:ext cx="540000" cy="540000"/>
          </a:xfrm>
          <a:prstGeom prst="rect">
            <a:avLst/>
          </a:prstGeom>
        </p:spPr>
      </p:pic>
      <p:pic>
        <p:nvPicPr>
          <p:cNvPr id="8" name="Picture 7">
            <a:extLst>
              <a:ext uri="{FF2B5EF4-FFF2-40B4-BE49-F238E27FC236}">
                <a16:creationId xmlns:a16="http://schemas.microsoft.com/office/drawing/2014/main" id="{0520F396-96AE-FDF2-2043-10EA0F09AE9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509357" y="106982"/>
            <a:ext cx="540000" cy="583258"/>
          </a:xfrm>
          <a:prstGeom prst="rect">
            <a:avLst/>
          </a:prstGeom>
        </p:spPr>
      </p:pic>
      <p:sp>
        <p:nvSpPr>
          <p:cNvPr id="9" name="Title 1">
            <a:extLst>
              <a:ext uri="{FF2B5EF4-FFF2-40B4-BE49-F238E27FC236}">
                <a16:creationId xmlns:a16="http://schemas.microsoft.com/office/drawing/2014/main" id="{93C0BDB2-A09B-DC64-F726-CC76C6EC3C24}"/>
              </a:ext>
            </a:extLst>
          </p:cNvPr>
          <p:cNvSpPr txBox="1">
            <a:spLocks/>
          </p:cNvSpPr>
          <p:nvPr/>
        </p:nvSpPr>
        <p:spPr>
          <a:xfrm>
            <a:off x="255697" y="335447"/>
            <a:ext cx="9687755" cy="7078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mn-lt"/>
              </a:rPr>
              <a:t>Intersecting streaks</a:t>
            </a:r>
          </a:p>
        </p:txBody>
      </p:sp>
      <p:pic>
        <p:nvPicPr>
          <p:cNvPr id="10" name="Picture 9" descr="A screenshot of a computer screen&#10;&#10;AI-generated content may be incorrect.">
            <a:extLst>
              <a:ext uri="{FF2B5EF4-FFF2-40B4-BE49-F238E27FC236}">
                <a16:creationId xmlns:a16="http://schemas.microsoft.com/office/drawing/2014/main" id="{BC53051D-5B33-FC22-F7FF-6916B4D41FAB}"/>
              </a:ext>
            </a:extLst>
          </p:cNvPr>
          <p:cNvPicPr>
            <a:picLocks noChangeAspect="1"/>
          </p:cNvPicPr>
          <p:nvPr/>
        </p:nvPicPr>
        <p:blipFill>
          <a:blip r:embed="rId8"/>
          <a:srcRect l="5775" t="11217" r="11783" b="4554"/>
          <a:stretch>
            <a:fillRect/>
          </a:stretch>
        </p:blipFill>
        <p:spPr>
          <a:xfrm>
            <a:off x="384312" y="1150856"/>
            <a:ext cx="5964311" cy="5097970"/>
          </a:xfrm>
          <a:prstGeom prst="rect">
            <a:avLst/>
          </a:prstGeom>
        </p:spPr>
      </p:pic>
      <p:pic>
        <p:nvPicPr>
          <p:cNvPr id="11" name="Picture 10" descr="A green and blue lines in the sky&#10;&#10;AI-generated content may be incorrect.">
            <a:extLst>
              <a:ext uri="{FF2B5EF4-FFF2-40B4-BE49-F238E27FC236}">
                <a16:creationId xmlns:a16="http://schemas.microsoft.com/office/drawing/2014/main" id="{2CBF5F3D-3DE2-14D7-36C3-2CF559046EEA}"/>
              </a:ext>
            </a:extLst>
          </p:cNvPr>
          <p:cNvPicPr>
            <a:picLocks noChangeAspect="1"/>
          </p:cNvPicPr>
          <p:nvPr/>
        </p:nvPicPr>
        <p:blipFill>
          <a:blip r:embed="rId9"/>
          <a:srcRect t="642" r="38619" b="29959"/>
          <a:stretch>
            <a:fillRect/>
          </a:stretch>
        </p:blipFill>
        <p:spPr>
          <a:xfrm>
            <a:off x="6764644" y="2136084"/>
            <a:ext cx="5285936" cy="3127514"/>
          </a:xfrm>
          <a:prstGeom prst="rect">
            <a:avLst/>
          </a:prstGeom>
        </p:spPr>
      </p:pic>
      <p:sp>
        <p:nvSpPr>
          <p:cNvPr id="12" name="Footer Placeholder 4">
            <a:extLst>
              <a:ext uri="{FF2B5EF4-FFF2-40B4-BE49-F238E27FC236}">
                <a16:creationId xmlns:a16="http://schemas.microsoft.com/office/drawing/2014/main" id="{D770BE89-E473-A433-09D1-3D1AAB27E56A}"/>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3345419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B169FC-4136-25FE-616A-F3BDAAAB8413}"/>
              </a:ext>
            </a:extLst>
          </p:cNvPr>
          <p:cNvSpPr txBox="1">
            <a:spLocks/>
          </p:cNvSpPr>
          <p:nvPr/>
        </p:nvSpPr>
        <p:spPr>
          <a:xfrm>
            <a:off x="294445" y="455990"/>
            <a:ext cx="9687755" cy="7078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mn-lt"/>
              </a:rPr>
              <a:t>Repeat detections</a:t>
            </a:r>
          </a:p>
        </p:txBody>
      </p:sp>
      <p:pic>
        <p:nvPicPr>
          <p:cNvPr id="4" name="Picture 3" descr="A computer screen shot of a purple circle&#10;&#10;AI-generated content may be incorrect.">
            <a:extLst>
              <a:ext uri="{FF2B5EF4-FFF2-40B4-BE49-F238E27FC236}">
                <a16:creationId xmlns:a16="http://schemas.microsoft.com/office/drawing/2014/main" id="{B9AEE6BF-CC49-E4D0-EABB-3055D208504A}"/>
              </a:ext>
            </a:extLst>
          </p:cNvPr>
          <p:cNvPicPr>
            <a:picLocks noChangeAspect="1"/>
          </p:cNvPicPr>
          <p:nvPr/>
        </p:nvPicPr>
        <p:blipFill>
          <a:blip r:embed="rId2"/>
          <a:srcRect t="2382" r="941"/>
          <a:stretch>
            <a:fillRect/>
          </a:stretch>
        </p:blipFill>
        <p:spPr>
          <a:xfrm>
            <a:off x="16927" y="2100559"/>
            <a:ext cx="12175073" cy="3319108"/>
          </a:xfrm>
          <a:prstGeom prst="rect">
            <a:avLst/>
          </a:prstGeom>
        </p:spPr>
      </p:pic>
      <p:pic>
        <p:nvPicPr>
          <p:cNvPr id="5" name="Picture 4" descr="A white line in the sky&#10;&#10;AI-generated content may be incorrect.">
            <a:extLst>
              <a:ext uri="{FF2B5EF4-FFF2-40B4-BE49-F238E27FC236}">
                <a16:creationId xmlns:a16="http://schemas.microsoft.com/office/drawing/2014/main" id="{F5C32211-4841-70E7-4EE3-372DE9643B7E}"/>
              </a:ext>
            </a:extLst>
          </p:cNvPr>
          <p:cNvPicPr>
            <a:picLocks noChangeAspect="1"/>
          </p:cNvPicPr>
          <p:nvPr/>
        </p:nvPicPr>
        <p:blipFill>
          <a:blip r:embed="rId3"/>
          <a:srcRect t="4878"/>
          <a:stretch>
            <a:fillRect/>
          </a:stretch>
        </p:blipFill>
        <p:spPr>
          <a:xfrm>
            <a:off x="6695844" y="147098"/>
            <a:ext cx="1782526" cy="1953461"/>
          </a:xfrm>
          <a:prstGeom prst="rect">
            <a:avLst/>
          </a:prstGeom>
        </p:spPr>
      </p:pic>
      <p:pic>
        <p:nvPicPr>
          <p:cNvPr id="6" name="Graphic 5" descr="Rocket with solid fill">
            <a:extLst>
              <a:ext uri="{FF2B5EF4-FFF2-40B4-BE49-F238E27FC236}">
                <a16:creationId xmlns:a16="http://schemas.microsoft.com/office/drawing/2014/main" id="{A3F51B52-327A-5215-3B7E-2354331347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07612" y="151681"/>
            <a:ext cx="540000" cy="540000"/>
          </a:xfrm>
          <a:prstGeom prst="rect">
            <a:avLst/>
          </a:prstGeom>
        </p:spPr>
      </p:pic>
      <p:pic>
        <p:nvPicPr>
          <p:cNvPr id="7" name="Graphic 6" descr="Satellite with solid fill">
            <a:extLst>
              <a:ext uri="{FF2B5EF4-FFF2-40B4-BE49-F238E27FC236}">
                <a16:creationId xmlns:a16="http://schemas.microsoft.com/office/drawing/2014/main" id="{0177CA2A-BB46-6DC9-E268-4B34ACFB0D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3452" y="147098"/>
            <a:ext cx="540000" cy="540000"/>
          </a:xfrm>
          <a:prstGeom prst="rect">
            <a:avLst/>
          </a:prstGeom>
        </p:spPr>
      </p:pic>
      <p:pic>
        <p:nvPicPr>
          <p:cNvPr id="8" name="Picture 7">
            <a:extLst>
              <a:ext uri="{FF2B5EF4-FFF2-40B4-BE49-F238E27FC236}">
                <a16:creationId xmlns:a16="http://schemas.microsoft.com/office/drawing/2014/main" id="{C45B18DD-03E0-ACD3-3BDD-3A664797B53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869692" y="106982"/>
            <a:ext cx="540000" cy="583258"/>
          </a:xfrm>
          <a:prstGeom prst="rect">
            <a:avLst/>
          </a:prstGeom>
        </p:spPr>
      </p:pic>
      <p:pic>
        <p:nvPicPr>
          <p:cNvPr id="9" name="Graphic 8" descr="Rocket with solid fill">
            <a:extLst>
              <a:ext uri="{FF2B5EF4-FFF2-40B4-BE49-F238E27FC236}">
                <a16:creationId xmlns:a16="http://schemas.microsoft.com/office/drawing/2014/main" id="{B5CB939F-7D4A-5596-D49A-885FE65615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7277" y="151681"/>
            <a:ext cx="540000" cy="540000"/>
          </a:xfrm>
          <a:prstGeom prst="rect">
            <a:avLst/>
          </a:prstGeom>
        </p:spPr>
      </p:pic>
      <p:pic>
        <p:nvPicPr>
          <p:cNvPr id="10" name="Graphic 9" descr="Satellite with solid fill">
            <a:extLst>
              <a:ext uri="{FF2B5EF4-FFF2-40B4-BE49-F238E27FC236}">
                <a16:creationId xmlns:a16="http://schemas.microsoft.com/office/drawing/2014/main" id="{8A8407FD-E5C3-0D6B-E73F-59C49FF498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83117" y="147098"/>
            <a:ext cx="540000" cy="540000"/>
          </a:xfrm>
          <a:prstGeom prst="rect">
            <a:avLst/>
          </a:prstGeom>
        </p:spPr>
      </p:pic>
      <p:pic>
        <p:nvPicPr>
          <p:cNvPr id="11" name="Picture 10">
            <a:extLst>
              <a:ext uri="{FF2B5EF4-FFF2-40B4-BE49-F238E27FC236}">
                <a16:creationId xmlns:a16="http://schemas.microsoft.com/office/drawing/2014/main" id="{D7ED2C0C-CE70-F309-6EEC-85DB0BC3936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0509357" y="106982"/>
            <a:ext cx="540000" cy="583258"/>
          </a:xfrm>
          <a:prstGeom prst="rect">
            <a:avLst/>
          </a:prstGeom>
        </p:spPr>
      </p:pic>
      <p:sp>
        <p:nvSpPr>
          <p:cNvPr id="12" name="Rectangle 11">
            <a:extLst>
              <a:ext uri="{FF2B5EF4-FFF2-40B4-BE49-F238E27FC236}">
                <a16:creationId xmlns:a16="http://schemas.microsoft.com/office/drawing/2014/main" id="{2ECD622D-766F-5DA5-4343-0F848A95C023}"/>
              </a:ext>
            </a:extLst>
          </p:cNvPr>
          <p:cNvSpPr/>
          <p:nvPr/>
        </p:nvSpPr>
        <p:spPr>
          <a:xfrm>
            <a:off x="4278086" y="2100559"/>
            <a:ext cx="3869871" cy="33191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BB6B3CA2-3DF2-4E90-D17B-C25582DDCE0E}"/>
              </a:ext>
            </a:extLst>
          </p:cNvPr>
          <p:cNvSpPr/>
          <p:nvPr/>
        </p:nvSpPr>
        <p:spPr>
          <a:xfrm>
            <a:off x="8253246" y="2095976"/>
            <a:ext cx="3869871" cy="33191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ooter Placeholder 4">
            <a:extLst>
              <a:ext uri="{FF2B5EF4-FFF2-40B4-BE49-F238E27FC236}">
                <a16:creationId xmlns:a16="http://schemas.microsoft.com/office/drawing/2014/main" id="{11C3BFA7-EE5E-470D-50AE-BF0F1055548E}"/>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131275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47B023F-C96B-E29A-1A0A-59B68347E301}"/>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
        <p:nvSpPr>
          <p:cNvPr id="3" name="Title 1">
            <a:extLst>
              <a:ext uri="{FF2B5EF4-FFF2-40B4-BE49-F238E27FC236}">
                <a16:creationId xmlns:a16="http://schemas.microsoft.com/office/drawing/2014/main" id="{060C73AA-2BAA-FD58-7BC2-191DFF795D05}"/>
              </a:ext>
            </a:extLst>
          </p:cNvPr>
          <p:cNvSpPr txBox="1">
            <a:spLocks/>
          </p:cNvSpPr>
          <p:nvPr/>
        </p:nvSpPr>
        <p:spPr>
          <a:xfrm>
            <a:off x="294445" y="455990"/>
            <a:ext cx="9687755" cy="7078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mn-lt"/>
              </a:rPr>
              <a:t>Next Steps</a:t>
            </a:r>
          </a:p>
        </p:txBody>
      </p:sp>
      <p:sp>
        <p:nvSpPr>
          <p:cNvPr id="4" name="Subtitle 6">
            <a:extLst>
              <a:ext uri="{FF2B5EF4-FFF2-40B4-BE49-F238E27FC236}">
                <a16:creationId xmlns:a16="http://schemas.microsoft.com/office/drawing/2014/main" id="{313ED23F-7C55-8244-4FB7-67911B0FEF09}"/>
              </a:ext>
            </a:extLst>
          </p:cNvPr>
          <p:cNvSpPr txBox="1">
            <a:spLocks/>
          </p:cNvSpPr>
          <p:nvPr/>
        </p:nvSpPr>
        <p:spPr>
          <a:xfrm>
            <a:off x="418088" y="1793214"/>
            <a:ext cx="7982200" cy="37676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50000"/>
              </a:lnSpc>
            </a:pPr>
            <a:r>
              <a:rPr lang="en-US" sz="2400" dirty="0"/>
              <a:t>Machine learning to find all streaks in DWF data</a:t>
            </a:r>
          </a:p>
          <a:p>
            <a:pPr lvl="0">
              <a:lnSpc>
                <a:spcPct val="150000"/>
              </a:lnSpc>
            </a:pPr>
            <a:r>
              <a:rPr lang="en-US" sz="2400" dirty="0"/>
              <a:t>Match streaks to public satellite catalogue</a:t>
            </a:r>
          </a:p>
          <a:p>
            <a:pPr lvl="0">
              <a:lnSpc>
                <a:spcPct val="150000"/>
              </a:lnSpc>
            </a:pPr>
            <a:r>
              <a:rPr lang="en-US" sz="2400" dirty="0"/>
              <a:t>Create catalogue of RSOs in DWF data</a:t>
            </a:r>
          </a:p>
          <a:p>
            <a:pPr lvl="0">
              <a:lnSpc>
                <a:spcPct val="150000"/>
              </a:lnSpc>
            </a:pPr>
            <a:r>
              <a:rPr lang="en-US" sz="2400" dirty="0"/>
              <a:t>Predict contamination in Rubin data</a:t>
            </a:r>
          </a:p>
          <a:p>
            <a:pPr lvl="0">
              <a:lnSpc>
                <a:spcPct val="150000"/>
              </a:lnSpc>
            </a:pPr>
            <a:r>
              <a:rPr lang="en-US" sz="2400" dirty="0"/>
              <a:t>Investigate debris glints using Fink</a:t>
            </a:r>
          </a:p>
        </p:txBody>
      </p:sp>
      <p:pic>
        <p:nvPicPr>
          <p:cNvPr id="5" name="Picture 4" descr="A black and white image of stars&#10;&#10;AI-generated content may be incorrect.">
            <a:extLst>
              <a:ext uri="{FF2B5EF4-FFF2-40B4-BE49-F238E27FC236}">
                <a16:creationId xmlns:a16="http://schemas.microsoft.com/office/drawing/2014/main" id="{A088B7ED-B315-538F-E949-4DBD98A326E7}"/>
              </a:ext>
            </a:extLst>
          </p:cNvPr>
          <p:cNvPicPr>
            <a:picLocks noChangeAspect="1"/>
          </p:cNvPicPr>
          <p:nvPr/>
        </p:nvPicPr>
        <p:blipFill>
          <a:blip r:embed="rId2"/>
          <a:stretch>
            <a:fillRect/>
          </a:stretch>
        </p:blipFill>
        <p:spPr>
          <a:xfrm>
            <a:off x="7605925" y="939838"/>
            <a:ext cx="3636171" cy="4947173"/>
          </a:xfrm>
          <a:prstGeom prst="rect">
            <a:avLst/>
          </a:prstGeom>
        </p:spPr>
      </p:pic>
      <p:sp>
        <p:nvSpPr>
          <p:cNvPr id="6" name="Rectangle 5">
            <a:extLst>
              <a:ext uri="{FF2B5EF4-FFF2-40B4-BE49-F238E27FC236}">
                <a16:creationId xmlns:a16="http://schemas.microsoft.com/office/drawing/2014/main" id="{D67C94C5-01B9-DAE6-16B4-F4847C94B411}"/>
              </a:ext>
            </a:extLst>
          </p:cNvPr>
          <p:cNvSpPr/>
          <p:nvPr/>
        </p:nvSpPr>
        <p:spPr>
          <a:xfrm rot="2062086">
            <a:off x="9039259" y="637432"/>
            <a:ext cx="525667" cy="5742194"/>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phic 6" descr="Rocket with solid fill">
            <a:extLst>
              <a:ext uri="{FF2B5EF4-FFF2-40B4-BE49-F238E27FC236}">
                <a16:creationId xmlns:a16="http://schemas.microsoft.com/office/drawing/2014/main" id="{7257B8DD-3520-6A01-D140-58E9A88DC1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7612" y="151681"/>
            <a:ext cx="540000" cy="540000"/>
          </a:xfrm>
          <a:prstGeom prst="rect">
            <a:avLst/>
          </a:prstGeom>
        </p:spPr>
      </p:pic>
      <p:pic>
        <p:nvPicPr>
          <p:cNvPr id="8" name="Graphic 7" descr="Satellite with solid fill">
            <a:extLst>
              <a:ext uri="{FF2B5EF4-FFF2-40B4-BE49-F238E27FC236}">
                <a16:creationId xmlns:a16="http://schemas.microsoft.com/office/drawing/2014/main" id="{985C9B5D-4971-E8AE-C40F-D766CE3765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3452" y="147098"/>
            <a:ext cx="540000" cy="540000"/>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EE7D86F5-C6EF-58D7-EFC3-E6386D99ED2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869692" y="106982"/>
            <a:ext cx="540000" cy="583258"/>
          </a:xfrm>
          <a:prstGeom prst="rect">
            <a:avLst/>
          </a:prstGeom>
        </p:spPr>
      </p:pic>
      <p:pic>
        <p:nvPicPr>
          <p:cNvPr id="10" name="Graphic 9" descr="Rocket with solid fill">
            <a:extLst>
              <a:ext uri="{FF2B5EF4-FFF2-40B4-BE49-F238E27FC236}">
                <a16:creationId xmlns:a16="http://schemas.microsoft.com/office/drawing/2014/main" id="{7D141551-D4F6-75FB-8129-AB19E1909C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7277" y="151681"/>
            <a:ext cx="540000" cy="540000"/>
          </a:xfrm>
          <a:prstGeom prst="rect">
            <a:avLst/>
          </a:prstGeom>
        </p:spPr>
      </p:pic>
      <p:pic>
        <p:nvPicPr>
          <p:cNvPr id="11" name="Graphic 10" descr="Satellite with solid fill">
            <a:extLst>
              <a:ext uri="{FF2B5EF4-FFF2-40B4-BE49-F238E27FC236}">
                <a16:creationId xmlns:a16="http://schemas.microsoft.com/office/drawing/2014/main" id="{2B572775-8C0E-FFAC-F60B-8FE7287E94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83117" y="147098"/>
            <a:ext cx="540000" cy="540000"/>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ACABB4C5-91C5-A098-D7E8-8A9263734F6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509357" y="106982"/>
            <a:ext cx="540000" cy="583258"/>
          </a:xfrm>
          <a:prstGeom prst="rect">
            <a:avLst/>
          </a:prstGeom>
        </p:spPr>
      </p:pic>
    </p:spTree>
    <p:extLst>
      <p:ext uri="{BB962C8B-B14F-4D97-AF65-F5344CB8AC3E}">
        <p14:creationId xmlns:p14="http://schemas.microsoft.com/office/powerpoint/2010/main" val="3842798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8A8CD-0F40-8E31-F1EC-8D065FF6F16B}"/>
              </a:ext>
            </a:extLst>
          </p:cNvPr>
          <p:cNvSpPr txBox="1">
            <a:spLocks/>
          </p:cNvSpPr>
          <p:nvPr/>
        </p:nvSpPr>
        <p:spPr>
          <a:xfrm>
            <a:off x="838200" y="365125"/>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dirty="0">
                <a:latin typeface="+mn-lt"/>
              </a:rPr>
              <a:t>Conclusion</a:t>
            </a:r>
          </a:p>
        </p:txBody>
      </p:sp>
      <p:pic>
        <p:nvPicPr>
          <p:cNvPr id="5" name="Graphic 4" descr="Rocket with solid fill">
            <a:extLst>
              <a:ext uri="{FF2B5EF4-FFF2-40B4-BE49-F238E27FC236}">
                <a16:creationId xmlns:a16="http://schemas.microsoft.com/office/drawing/2014/main" id="{C84EB5F3-86BB-2EE2-98DF-008C8CB0F7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07612" y="151681"/>
            <a:ext cx="540000" cy="540000"/>
          </a:xfrm>
          <a:prstGeom prst="rect">
            <a:avLst/>
          </a:prstGeom>
        </p:spPr>
      </p:pic>
      <p:pic>
        <p:nvPicPr>
          <p:cNvPr id="6" name="Graphic 5" descr="Satellite with solid fill">
            <a:extLst>
              <a:ext uri="{FF2B5EF4-FFF2-40B4-BE49-F238E27FC236}">
                <a16:creationId xmlns:a16="http://schemas.microsoft.com/office/drawing/2014/main" id="{5CE5F19C-0CC9-47B9-816C-821B876744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3452" y="147098"/>
            <a:ext cx="540000" cy="540000"/>
          </a:xfrm>
          <a:prstGeom prst="rect">
            <a:avLst/>
          </a:prstGeom>
        </p:spPr>
      </p:pic>
      <p:pic>
        <p:nvPicPr>
          <p:cNvPr id="7" name="Picture 6">
            <a:extLst>
              <a:ext uri="{FF2B5EF4-FFF2-40B4-BE49-F238E27FC236}">
                <a16:creationId xmlns:a16="http://schemas.microsoft.com/office/drawing/2014/main" id="{F066A73C-8516-E757-7416-D5E80C7483C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869692" y="106982"/>
            <a:ext cx="540000" cy="583258"/>
          </a:xfrm>
          <a:prstGeom prst="rect">
            <a:avLst/>
          </a:prstGeom>
        </p:spPr>
      </p:pic>
      <p:pic>
        <p:nvPicPr>
          <p:cNvPr id="8" name="Graphic 7" descr="Rocket with solid fill">
            <a:extLst>
              <a:ext uri="{FF2B5EF4-FFF2-40B4-BE49-F238E27FC236}">
                <a16:creationId xmlns:a16="http://schemas.microsoft.com/office/drawing/2014/main" id="{069B14ED-31F1-ED4F-9471-0780C51C6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47277" y="151681"/>
            <a:ext cx="540000" cy="540000"/>
          </a:xfrm>
          <a:prstGeom prst="rect">
            <a:avLst/>
          </a:prstGeom>
        </p:spPr>
      </p:pic>
      <p:pic>
        <p:nvPicPr>
          <p:cNvPr id="9" name="Graphic 8" descr="Satellite with solid fill">
            <a:extLst>
              <a:ext uri="{FF2B5EF4-FFF2-40B4-BE49-F238E27FC236}">
                <a16:creationId xmlns:a16="http://schemas.microsoft.com/office/drawing/2014/main" id="{987185ED-F49E-DACF-8CBF-5137A8BAD0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83117" y="147098"/>
            <a:ext cx="540000" cy="540000"/>
          </a:xfrm>
          <a:prstGeom prst="rect">
            <a:avLst/>
          </a:prstGeom>
        </p:spPr>
      </p:pic>
      <p:pic>
        <p:nvPicPr>
          <p:cNvPr id="10" name="Picture 9">
            <a:extLst>
              <a:ext uri="{FF2B5EF4-FFF2-40B4-BE49-F238E27FC236}">
                <a16:creationId xmlns:a16="http://schemas.microsoft.com/office/drawing/2014/main" id="{47666EE6-6151-2D0B-4891-26E18CCA478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509357" y="106982"/>
            <a:ext cx="540000" cy="583258"/>
          </a:xfrm>
          <a:prstGeom prst="rect">
            <a:avLst/>
          </a:prstGeom>
        </p:spPr>
      </p:pic>
      <p:sp>
        <p:nvSpPr>
          <p:cNvPr id="11" name="TextBox 10">
            <a:extLst>
              <a:ext uri="{FF2B5EF4-FFF2-40B4-BE49-F238E27FC236}">
                <a16:creationId xmlns:a16="http://schemas.microsoft.com/office/drawing/2014/main" id="{122B4C54-D6CA-A967-5B2B-34AC9F7D252F}"/>
              </a:ext>
            </a:extLst>
          </p:cNvPr>
          <p:cNvSpPr txBox="1"/>
          <p:nvPr/>
        </p:nvSpPr>
        <p:spPr>
          <a:xfrm>
            <a:off x="750392" y="2003543"/>
            <a:ext cx="10566885" cy="2185214"/>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AU" sz="2400" dirty="0"/>
              <a:t>Cataloguing streaks from RSOs in DWF data</a:t>
            </a:r>
          </a:p>
          <a:p>
            <a:pPr marL="342900" indent="-342900">
              <a:lnSpc>
                <a:spcPct val="200000"/>
              </a:lnSpc>
              <a:buFont typeface="Arial" panose="020B0604020202020204" pitchFamily="34" charset="0"/>
              <a:buChar char="•"/>
            </a:pPr>
            <a:r>
              <a:rPr lang="en-AU" sz="2400" dirty="0"/>
              <a:t>Predicting contamination from streaks in Rubin Observatory data</a:t>
            </a:r>
          </a:p>
          <a:p>
            <a:pPr marL="342900" indent="-342900">
              <a:lnSpc>
                <a:spcPct val="200000"/>
              </a:lnSpc>
              <a:buFont typeface="Arial" panose="020B0604020202020204" pitchFamily="34" charset="0"/>
              <a:buChar char="•"/>
            </a:pPr>
            <a:r>
              <a:rPr lang="en-AU" sz="2400" dirty="0"/>
              <a:t>Using Fink to differentiate RSO glints and transient events</a:t>
            </a:r>
          </a:p>
        </p:txBody>
      </p:sp>
      <p:sp>
        <p:nvSpPr>
          <p:cNvPr id="14" name="TextBox 13">
            <a:extLst>
              <a:ext uri="{FF2B5EF4-FFF2-40B4-BE49-F238E27FC236}">
                <a16:creationId xmlns:a16="http://schemas.microsoft.com/office/drawing/2014/main" id="{B7334031-F9C8-12F7-2EBC-3DCF9EB7EF04}"/>
              </a:ext>
            </a:extLst>
          </p:cNvPr>
          <p:cNvSpPr txBox="1"/>
          <p:nvPr/>
        </p:nvSpPr>
        <p:spPr>
          <a:xfrm>
            <a:off x="7643622" y="5509785"/>
            <a:ext cx="6096000" cy="430887"/>
          </a:xfrm>
          <a:prstGeom prst="rect">
            <a:avLst/>
          </a:prstGeom>
          <a:noFill/>
        </p:spPr>
        <p:txBody>
          <a:bodyPr wrap="square">
            <a:spAutoFit/>
          </a:bodyPr>
          <a:lstStyle/>
          <a:p>
            <a:pPr algn="l" rtl="0">
              <a:spcBef>
                <a:spcPts val="1000"/>
              </a:spcBef>
              <a:buNone/>
            </a:pPr>
            <a:r>
              <a:rPr lang="en-US" sz="2200" b="0" i="0" u="none" strike="noStrike" dirty="0">
                <a:solidFill>
                  <a:srgbClr val="000000"/>
                </a:solidFill>
                <a:effectLst/>
                <a:latin typeface="+mj-lt"/>
              </a:rPr>
              <a:t>Contact: </a:t>
            </a:r>
            <a:r>
              <a:rPr lang="en-US" sz="2200" b="0" i="0" u="none" strike="noStrike" dirty="0" err="1">
                <a:solidFill>
                  <a:srgbClr val="000000"/>
                </a:solidFill>
                <a:effectLst/>
                <a:latin typeface="+mj-lt"/>
              </a:rPr>
              <a:t>twaterson@swin.edu.au</a:t>
            </a:r>
            <a:endParaRPr lang="en-US" sz="2200" dirty="0">
              <a:latin typeface="+mj-lt"/>
            </a:endParaRPr>
          </a:p>
        </p:txBody>
      </p:sp>
      <p:sp>
        <p:nvSpPr>
          <p:cNvPr id="15" name="Footer Placeholder 4">
            <a:extLst>
              <a:ext uri="{FF2B5EF4-FFF2-40B4-BE49-F238E27FC236}">
                <a16:creationId xmlns:a16="http://schemas.microsoft.com/office/drawing/2014/main" id="{C2998AC7-57B1-1DAB-7929-BEEE4DFA1142}"/>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4224803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516BC-67D9-E524-C194-B1F15CBB0F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66" b="3327"/>
          <a:stretch>
            <a:fillRect/>
          </a:stretch>
        </p:blipFill>
        <p:spPr bwMode="auto">
          <a:xfrm>
            <a:off x="2385262" y="0"/>
            <a:ext cx="7421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50955F-6970-AEFB-72E1-57976CBFB2FA}"/>
              </a:ext>
            </a:extLst>
          </p:cNvPr>
          <p:cNvSpPr txBox="1"/>
          <p:nvPr/>
        </p:nvSpPr>
        <p:spPr>
          <a:xfrm>
            <a:off x="0" y="6488668"/>
            <a:ext cx="4334005" cy="369332"/>
          </a:xfrm>
          <a:prstGeom prst="rect">
            <a:avLst/>
          </a:prstGeom>
          <a:solidFill>
            <a:schemeClr val="bg1"/>
          </a:solidFill>
        </p:spPr>
        <p:txBody>
          <a:bodyPr wrap="square">
            <a:spAutoFit/>
          </a:bodyPr>
          <a:lstStyle/>
          <a:p>
            <a:pPr>
              <a:buNone/>
            </a:pPr>
            <a:r>
              <a:rPr lang="en-AU" dirty="0"/>
              <a:t>Credit: Dark Energy Survey Collaboration</a:t>
            </a:r>
          </a:p>
        </p:txBody>
      </p:sp>
    </p:spTree>
    <p:extLst>
      <p:ext uri="{BB962C8B-B14F-4D97-AF65-F5344CB8AC3E}">
        <p14:creationId xmlns:p14="http://schemas.microsoft.com/office/powerpoint/2010/main" val="1156789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08A42-F757-3A70-6CE1-FF2432032117}"/>
              </a:ext>
            </a:extLst>
          </p:cNvPr>
          <p:cNvSpPr txBox="1">
            <a:spLocks/>
          </p:cNvSpPr>
          <p:nvPr/>
        </p:nvSpPr>
        <p:spPr>
          <a:xfrm>
            <a:off x="838200" y="365125"/>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dirty="0">
                <a:latin typeface="+mn-lt"/>
              </a:rPr>
              <a:t>Glints in Fink - </a:t>
            </a:r>
            <a:r>
              <a:rPr lang="en-AU" sz="3600" dirty="0" err="1">
                <a:latin typeface="+mn-lt"/>
              </a:rPr>
              <a:t>Tracklets</a:t>
            </a:r>
            <a:endParaRPr lang="en-AU" sz="3600" dirty="0">
              <a:latin typeface="+mn-lt"/>
            </a:endParaRPr>
          </a:p>
        </p:txBody>
      </p:sp>
      <p:pic>
        <p:nvPicPr>
          <p:cNvPr id="4" name="Picture 3">
            <a:extLst>
              <a:ext uri="{FF2B5EF4-FFF2-40B4-BE49-F238E27FC236}">
                <a16:creationId xmlns:a16="http://schemas.microsoft.com/office/drawing/2014/main" id="{3CE42CD3-920E-B4A3-AB19-E029BF136413}"/>
              </a:ext>
            </a:extLst>
          </p:cNvPr>
          <p:cNvPicPr>
            <a:picLocks noChangeAspect="1"/>
          </p:cNvPicPr>
          <p:nvPr/>
        </p:nvPicPr>
        <p:blipFill>
          <a:blip r:embed="rId2"/>
          <a:stretch>
            <a:fillRect/>
          </a:stretch>
        </p:blipFill>
        <p:spPr>
          <a:xfrm>
            <a:off x="682752" y="1798934"/>
            <a:ext cx="3199300" cy="3826914"/>
          </a:xfrm>
          <a:prstGeom prst="rect">
            <a:avLst/>
          </a:prstGeom>
        </p:spPr>
      </p:pic>
      <p:pic>
        <p:nvPicPr>
          <p:cNvPr id="5" name="Picture 4">
            <a:extLst>
              <a:ext uri="{FF2B5EF4-FFF2-40B4-BE49-F238E27FC236}">
                <a16:creationId xmlns:a16="http://schemas.microsoft.com/office/drawing/2014/main" id="{2BF85986-58DD-9286-EDCC-0C795E12A15D}"/>
              </a:ext>
            </a:extLst>
          </p:cNvPr>
          <p:cNvPicPr>
            <a:picLocks noChangeAspect="1"/>
          </p:cNvPicPr>
          <p:nvPr/>
        </p:nvPicPr>
        <p:blipFill>
          <a:blip r:embed="rId3"/>
          <a:stretch>
            <a:fillRect/>
          </a:stretch>
        </p:blipFill>
        <p:spPr>
          <a:xfrm>
            <a:off x="4550156" y="1843783"/>
            <a:ext cx="3091688" cy="3782065"/>
          </a:xfrm>
          <a:prstGeom prst="rect">
            <a:avLst/>
          </a:prstGeom>
        </p:spPr>
      </p:pic>
      <p:pic>
        <p:nvPicPr>
          <p:cNvPr id="6" name="Picture 5">
            <a:extLst>
              <a:ext uri="{FF2B5EF4-FFF2-40B4-BE49-F238E27FC236}">
                <a16:creationId xmlns:a16="http://schemas.microsoft.com/office/drawing/2014/main" id="{C4B81F93-E9BD-FF3C-1C54-202F93B60C82}"/>
              </a:ext>
            </a:extLst>
          </p:cNvPr>
          <p:cNvPicPr>
            <a:picLocks noChangeAspect="1"/>
          </p:cNvPicPr>
          <p:nvPr/>
        </p:nvPicPr>
        <p:blipFill>
          <a:blip r:embed="rId4"/>
          <a:stretch>
            <a:fillRect/>
          </a:stretch>
        </p:blipFill>
        <p:spPr>
          <a:xfrm>
            <a:off x="8309948" y="1962912"/>
            <a:ext cx="3043852" cy="3543808"/>
          </a:xfrm>
          <a:prstGeom prst="rect">
            <a:avLst/>
          </a:prstGeom>
        </p:spPr>
      </p:pic>
    </p:spTree>
    <p:extLst>
      <p:ext uri="{BB962C8B-B14F-4D97-AF65-F5344CB8AC3E}">
        <p14:creationId xmlns:p14="http://schemas.microsoft.com/office/powerpoint/2010/main" val="3304462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AI-generated content may be incorrect.">
            <a:extLst>
              <a:ext uri="{FF2B5EF4-FFF2-40B4-BE49-F238E27FC236}">
                <a16:creationId xmlns:a16="http://schemas.microsoft.com/office/drawing/2014/main" id="{0D3131CE-0180-EF7C-C715-DF6ECC30E228}"/>
              </a:ext>
            </a:extLst>
          </p:cNvPr>
          <p:cNvPicPr>
            <a:picLocks noChangeAspect="1"/>
          </p:cNvPicPr>
          <p:nvPr/>
        </p:nvPicPr>
        <p:blipFill>
          <a:blip r:embed="rId2"/>
          <a:stretch>
            <a:fillRect/>
          </a:stretch>
        </p:blipFill>
        <p:spPr>
          <a:xfrm>
            <a:off x="292100" y="1394419"/>
            <a:ext cx="11607800" cy="4774461"/>
          </a:xfrm>
          <a:prstGeom prst="rect">
            <a:avLst/>
          </a:prstGeom>
        </p:spPr>
      </p:pic>
      <p:sp>
        <p:nvSpPr>
          <p:cNvPr id="4" name="Rectangle 3">
            <a:extLst>
              <a:ext uri="{FF2B5EF4-FFF2-40B4-BE49-F238E27FC236}">
                <a16:creationId xmlns:a16="http://schemas.microsoft.com/office/drawing/2014/main" id="{87992A01-5B8D-234B-9816-788254CD6ADC}"/>
              </a:ext>
            </a:extLst>
          </p:cNvPr>
          <p:cNvSpPr/>
          <p:nvPr/>
        </p:nvSpPr>
        <p:spPr>
          <a:xfrm>
            <a:off x="145773" y="4439478"/>
            <a:ext cx="6042991" cy="12481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1">
            <a:extLst>
              <a:ext uri="{FF2B5EF4-FFF2-40B4-BE49-F238E27FC236}">
                <a16:creationId xmlns:a16="http://schemas.microsoft.com/office/drawing/2014/main" id="{9550544E-E205-BD5C-AB14-9633D61D2EA6}"/>
              </a:ext>
            </a:extLst>
          </p:cNvPr>
          <p:cNvSpPr txBox="1">
            <a:spLocks/>
          </p:cNvSpPr>
          <p:nvPr/>
        </p:nvSpPr>
        <p:spPr>
          <a:xfrm>
            <a:off x="294445" y="332877"/>
            <a:ext cx="9687755" cy="7078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mn-lt"/>
              </a:rPr>
              <a:t>Project overview</a:t>
            </a:r>
          </a:p>
        </p:txBody>
      </p:sp>
      <p:sp>
        <p:nvSpPr>
          <p:cNvPr id="6" name="TextBox 5">
            <a:extLst>
              <a:ext uri="{FF2B5EF4-FFF2-40B4-BE49-F238E27FC236}">
                <a16:creationId xmlns:a16="http://schemas.microsoft.com/office/drawing/2014/main" id="{540279A7-585D-4E68-8FDF-FD59F04E61D7}"/>
              </a:ext>
            </a:extLst>
          </p:cNvPr>
          <p:cNvSpPr txBox="1"/>
          <p:nvPr/>
        </p:nvSpPr>
        <p:spPr>
          <a:xfrm>
            <a:off x="6402502" y="1502229"/>
            <a:ext cx="1815737" cy="369332"/>
          </a:xfrm>
          <a:prstGeom prst="rect">
            <a:avLst/>
          </a:prstGeom>
          <a:noFill/>
        </p:spPr>
        <p:txBody>
          <a:bodyPr wrap="square" rtlCol="0">
            <a:spAutoFit/>
          </a:bodyPr>
          <a:lstStyle/>
          <a:p>
            <a:r>
              <a:rPr lang="en-AU" b="1" dirty="0"/>
              <a:t>Projects 2 &amp; 3</a:t>
            </a:r>
          </a:p>
        </p:txBody>
      </p:sp>
      <p:sp>
        <p:nvSpPr>
          <p:cNvPr id="7" name="TextBox 6">
            <a:extLst>
              <a:ext uri="{FF2B5EF4-FFF2-40B4-BE49-F238E27FC236}">
                <a16:creationId xmlns:a16="http://schemas.microsoft.com/office/drawing/2014/main" id="{8DF7A8CF-5AE9-BEF8-7A22-64501338CDF9}"/>
              </a:ext>
            </a:extLst>
          </p:cNvPr>
          <p:cNvSpPr txBox="1"/>
          <p:nvPr/>
        </p:nvSpPr>
        <p:spPr>
          <a:xfrm>
            <a:off x="1351531" y="1502229"/>
            <a:ext cx="1815737" cy="369332"/>
          </a:xfrm>
          <a:prstGeom prst="rect">
            <a:avLst/>
          </a:prstGeom>
          <a:noFill/>
        </p:spPr>
        <p:txBody>
          <a:bodyPr wrap="square" rtlCol="0">
            <a:spAutoFit/>
          </a:bodyPr>
          <a:lstStyle/>
          <a:p>
            <a:r>
              <a:rPr lang="en-AU" b="1" dirty="0"/>
              <a:t>Project 1</a:t>
            </a:r>
          </a:p>
        </p:txBody>
      </p:sp>
      <p:sp>
        <p:nvSpPr>
          <p:cNvPr id="8" name="Rectangle 7">
            <a:extLst>
              <a:ext uri="{FF2B5EF4-FFF2-40B4-BE49-F238E27FC236}">
                <a16:creationId xmlns:a16="http://schemas.microsoft.com/office/drawing/2014/main" id="{58CD7976-EAEA-2AF7-C128-57DA6948535F}"/>
              </a:ext>
            </a:extLst>
          </p:cNvPr>
          <p:cNvSpPr/>
          <p:nvPr/>
        </p:nvSpPr>
        <p:spPr>
          <a:xfrm>
            <a:off x="6169166" y="1040763"/>
            <a:ext cx="5711135" cy="48767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7378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BA06CA7-A818-0053-15BE-DC18F6C675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a:fillRect/>
          </a:stretch>
        </p:blipFill>
        <p:spPr bwMode="auto">
          <a:xfrm>
            <a:off x="2308325" y="0"/>
            <a:ext cx="75805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2BA9E5-E909-B347-0D22-9EB43F18F425}"/>
              </a:ext>
            </a:extLst>
          </p:cNvPr>
          <p:cNvSpPr txBox="1"/>
          <p:nvPr/>
        </p:nvSpPr>
        <p:spPr>
          <a:xfrm>
            <a:off x="-1" y="6488668"/>
            <a:ext cx="5899759" cy="369332"/>
          </a:xfrm>
          <a:prstGeom prst="rect">
            <a:avLst/>
          </a:prstGeom>
          <a:solidFill>
            <a:schemeClr val="bg1"/>
          </a:solidFill>
        </p:spPr>
        <p:txBody>
          <a:bodyPr wrap="square">
            <a:spAutoFit/>
          </a:bodyPr>
          <a:lstStyle/>
          <a:p>
            <a:pPr>
              <a:buNone/>
            </a:pPr>
            <a:r>
              <a:rPr lang="en-AU" dirty="0"/>
              <a:t>Credit: CTIO/</a:t>
            </a:r>
            <a:r>
              <a:rPr lang="en-AU" dirty="0" err="1"/>
              <a:t>NOIRLab</a:t>
            </a:r>
            <a:r>
              <a:rPr lang="en-AU" dirty="0"/>
              <a:t>/</a:t>
            </a:r>
            <a:r>
              <a:rPr lang="en-AU" dirty="0">
                <a:hlinkClick r:id="rId3">
                  <a:extLst>
                    <a:ext uri="{A12FA001-AC4F-418D-AE19-62706E023703}">
                      <ahyp:hlinkClr xmlns:ahyp="http://schemas.microsoft.com/office/drawing/2018/hyperlinkcolor" val="tx"/>
                    </a:ext>
                  </a:extLst>
                </a:hlinkClick>
              </a:rPr>
              <a:t>NSF</a:t>
            </a:r>
            <a:r>
              <a:rPr lang="en-AU" dirty="0"/>
              <a:t>/AURA/</a:t>
            </a:r>
            <a:r>
              <a:rPr lang="en-AU" dirty="0" err="1"/>
              <a:t>DECam</a:t>
            </a:r>
            <a:r>
              <a:rPr lang="en-AU" dirty="0"/>
              <a:t> DELVE Survey</a:t>
            </a:r>
          </a:p>
        </p:txBody>
      </p:sp>
    </p:spTree>
    <p:extLst>
      <p:ext uri="{BB962C8B-B14F-4D97-AF65-F5344CB8AC3E}">
        <p14:creationId xmlns:p14="http://schemas.microsoft.com/office/powerpoint/2010/main" val="2119686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614A5A-B78B-256E-2694-1BE8B73FEF71}"/>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t>Slide </a:t>
            </a:r>
            <a:fld id="{D97B6525-6E49-A644-844C-5C3332082283}" type="slidenum">
              <a:rPr lang="en-AU" smtClean="0"/>
              <a:pPr/>
              <a:t>4</a:t>
            </a:fld>
            <a:endParaRPr lang="en-AU" dirty="0"/>
          </a:p>
        </p:txBody>
      </p:sp>
      <p:pic>
        <p:nvPicPr>
          <p:cNvPr id="3" name="Graphic 2" descr="Rocket with solid fill">
            <a:extLst>
              <a:ext uri="{FF2B5EF4-FFF2-40B4-BE49-F238E27FC236}">
                <a16:creationId xmlns:a16="http://schemas.microsoft.com/office/drawing/2014/main" id="{5B9C25DE-B041-8551-0FE7-0D674F2237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07612" y="151681"/>
            <a:ext cx="540000" cy="540000"/>
          </a:xfrm>
          <a:prstGeom prst="rect">
            <a:avLst/>
          </a:prstGeom>
        </p:spPr>
      </p:pic>
      <p:pic>
        <p:nvPicPr>
          <p:cNvPr id="4" name="Graphic 3" descr="Satellite with solid fill">
            <a:extLst>
              <a:ext uri="{FF2B5EF4-FFF2-40B4-BE49-F238E27FC236}">
                <a16:creationId xmlns:a16="http://schemas.microsoft.com/office/drawing/2014/main" id="{69994EAB-88E7-4DA6-BE4D-CA8CF815D2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3452" y="147098"/>
            <a:ext cx="540000" cy="540000"/>
          </a:xfrm>
          <a:prstGeom prst="rect">
            <a:avLst/>
          </a:prstGeom>
        </p:spPr>
      </p:pic>
      <p:pic>
        <p:nvPicPr>
          <p:cNvPr id="5" name="Picture 4">
            <a:extLst>
              <a:ext uri="{FF2B5EF4-FFF2-40B4-BE49-F238E27FC236}">
                <a16:creationId xmlns:a16="http://schemas.microsoft.com/office/drawing/2014/main" id="{80B842F3-D39C-E740-1D06-390C0C26984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869692" y="106982"/>
            <a:ext cx="540000" cy="583258"/>
          </a:xfrm>
          <a:prstGeom prst="rect">
            <a:avLst/>
          </a:prstGeom>
        </p:spPr>
      </p:pic>
      <p:pic>
        <p:nvPicPr>
          <p:cNvPr id="6" name="Graphic 5" descr="Rocket with solid fill">
            <a:extLst>
              <a:ext uri="{FF2B5EF4-FFF2-40B4-BE49-F238E27FC236}">
                <a16:creationId xmlns:a16="http://schemas.microsoft.com/office/drawing/2014/main" id="{1DE3A35C-143D-4C1C-189B-F86FAEF367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47277" y="151681"/>
            <a:ext cx="540000" cy="540000"/>
          </a:xfrm>
          <a:prstGeom prst="rect">
            <a:avLst/>
          </a:prstGeom>
        </p:spPr>
      </p:pic>
      <p:pic>
        <p:nvPicPr>
          <p:cNvPr id="7" name="Graphic 6" descr="Satellite with solid fill">
            <a:extLst>
              <a:ext uri="{FF2B5EF4-FFF2-40B4-BE49-F238E27FC236}">
                <a16:creationId xmlns:a16="http://schemas.microsoft.com/office/drawing/2014/main" id="{89F385A8-AB8B-B3F7-F5AC-953E6D1306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83117" y="147098"/>
            <a:ext cx="540000" cy="540000"/>
          </a:xfrm>
          <a:prstGeom prst="rect">
            <a:avLst/>
          </a:prstGeom>
        </p:spPr>
      </p:pic>
      <p:pic>
        <p:nvPicPr>
          <p:cNvPr id="8" name="Picture 7">
            <a:extLst>
              <a:ext uri="{FF2B5EF4-FFF2-40B4-BE49-F238E27FC236}">
                <a16:creationId xmlns:a16="http://schemas.microsoft.com/office/drawing/2014/main" id="{67EF60A6-AD6A-CB14-4604-14308838D89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509357" y="106982"/>
            <a:ext cx="540000" cy="583258"/>
          </a:xfrm>
          <a:prstGeom prst="rect">
            <a:avLst/>
          </a:prstGeom>
        </p:spPr>
      </p:pic>
      <p:pic>
        <p:nvPicPr>
          <p:cNvPr id="9" name="Picture 8" descr="A graph showing the earth orbit&#10;&#10;AI-generated content may be incorrect.">
            <a:extLst>
              <a:ext uri="{FF2B5EF4-FFF2-40B4-BE49-F238E27FC236}">
                <a16:creationId xmlns:a16="http://schemas.microsoft.com/office/drawing/2014/main" id="{7246BAD0-5C65-BF30-3D79-404E87A161B2}"/>
              </a:ext>
            </a:extLst>
          </p:cNvPr>
          <p:cNvPicPr>
            <a:picLocks noChangeAspect="1"/>
          </p:cNvPicPr>
          <p:nvPr/>
        </p:nvPicPr>
        <p:blipFill>
          <a:blip r:embed="rId8"/>
          <a:stretch>
            <a:fillRect/>
          </a:stretch>
        </p:blipFill>
        <p:spPr>
          <a:xfrm>
            <a:off x="3111490" y="667813"/>
            <a:ext cx="9011628" cy="5069040"/>
          </a:xfrm>
          <a:prstGeom prst="rect">
            <a:avLst/>
          </a:prstGeom>
        </p:spPr>
      </p:pic>
      <p:sp>
        <p:nvSpPr>
          <p:cNvPr id="10" name="Title 1">
            <a:extLst>
              <a:ext uri="{FF2B5EF4-FFF2-40B4-BE49-F238E27FC236}">
                <a16:creationId xmlns:a16="http://schemas.microsoft.com/office/drawing/2014/main" id="{4B38EEDB-4450-704E-DD1B-D2FEB18D29A4}"/>
              </a:ext>
            </a:extLst>
          </p:cNvPr>
          <p:cNvSpPr txBox="1">
            <a:spLocks/>
          </p:cNvSpPr>
          <p:nvPr/>
        </p:nvSpPr>
        <p:spPr>
          <a:xfrm>
            <a:off x="306219" y="344995"/>
            <a:ext cx="2358569" cy="336768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3600" dirty="0">
                <a:latin typeface="+mn-lt"/>
              </a:rPr>
              <a:t>Resident Space Objects (RSOs)</a:t>
            </a:r>
          </a:p>
        </p:txBody>
      </p:sp>
      <p:sp>
        <p:nvSpPr>
          <p:cNvPr id="11" name="Subtitle 2">
            <a:extLst>
              <a:ext uri="{FF2B5EF4-FFF2-40B4-BE49-F238E27FC236}">
                <a16:creationId xmlns:a16="http://schemas.microsoft.com/office/drawing/2014/main" id="{852D1DA4-2EB6-CF0A-D481-89977825E1D9}"/>
              </a:ext>
            </a:extLst>
          </p:cNvPr>
          <p:cNvSpPr txBox="1">
            <a:spLocks/>
          </p:cNvSpPr>
          <p:nvPr/>
        </p:nvSpPr>
        <p:spPr>
          <a:xfrm>
            <a:off x="494776" y="3917464"/>
            <a:ext cx="3571810" cy="1559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latin typeface="+mj-lt"/>
              </a:rPr>
              <a:t>Satellites</a:t>
            </a:r>
          </a:p>
          <a:p>
            <a:pPr>
              <a:lnSpc>
                <a:spcPct val="150000"/>
              </a:lnSpc>
            </a:pPr>
            <a:r>
              <a:rPr lang="en-US" dirty="0">
                <a:latin typeface="+mj-lt"/>
              </a:rPr>
              <a:t>Space Debris</a:t>
            </a:r>
          </a:p>
        </p:txBody>
      </p:sp>
      <p:sp>
        <p:nvSpPr>
          <p:cNvPr id="12" name="Text Placeholder 1">
            <a:extLst>
              <a:ext uri="{FF2B5EF4-FFF2-40B4-BE49-F238E27FC236}">
                <a16:creationId xmlns:a16="http://schemas.microsoft.com/office/drawing/2014/main" id="{E8EEBE0A-5A1A-35DD-0368-FD4DC3512627}"/>
              </a:ext>
            </a:extLst>
          </p:cNvPr>
          <p:cNvSpPr txBox="1">
            <a:spLocks/>
          </p:cNvSpPr>
          <p:nvPr/>
        </p:nvSpPr>
        <p:spPr>
          <a:xfrm>
            <a:off x="4024033" y="5741436"/>
            <a:ext cx="7429010" cy="307777"/>
          </a:xfrm>
          <a:prstGeom prst="rect">
            <a:avLst/>
          </a:prstGeom>
          <a:noFill/>
        </p:spPr>
        <p:txBody>
          <a:bodyPr vert="horz" wrap="square" lIns="91440" tIns="45720" rIns="91440" bIns="45720" rtlCol="0" anchor="ctr">
            <a:sp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AU" sz="1400" dirty="0">
                <a:solidFill>
                  <a:schemeClr val="tx1"/>
                </a:solidFill>
              </a:rPr>
              <a:t>Credit: United States Space Force (2025) – with major processing by Our World in Data</a:t>
            </a:r>
          </a:p>
        </p:txBody>
      </p:sp>
      <p:sp>
        <p:nvSpPr>
          <p:cNvPr id="14" name="Footer Placeholder 4">
            <a:extLst>
              <a:ext uri="{FF2B5EF4-FFF2-40B4-BE49-F238E27FC236}">
                <a16:creationId xmlns:a16="http://schemas.microsoft.com/office/drawing/2014/main" id="{DBBC31B7-5385-92EB-0945-1770C5496740}"/>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46488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5430D-515C-3858-27B2-885BD1D38C1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6FC3F93-2E34-93F4-A8E3-84B64636AA70}"/>
              </a:ext>
            </a:extLst>
          </p:cNvPr>
          <p:cNvSpPr>
            <a:spLocks noGrp="1"/>
          </p:cNvSpPr>
          <p:nvPr>
            <p:ph type="ctrTitle"/>
          </p:nvPr>
        </p:nvSpPr>
        <p:spPr>
          <a:xfrm>
            <a:off x="247400" y="449263"/>
            <a:ext cx="7445308" cy="1077218"/>
          </a:xfrm>
        </p:spPr>
        <p:txBody>
          <a:bodyPr/>
          <a:lstStyle/>
          <a:p>
            <a:r>
              <a:rPr lang="en-US" dirty="0"/>
              <a:t>The NSF-DOE Vera C. Rubin Observatory </a:t>
            </a:r>
          </a:p>
        </p:txBody>
      </p:sp>
      <p:sp>
        <p:nvSpPr>
          <p:cNvPr id="7" name="Subtitle 6">
            <a:extLst>
              <a:ext uri="{FF2B5EF4-FFF2-40B4-BE49-F238E27FC236}">
                <a16:creationId xmlns:a16="http://schemas.microsoft.com/office/drawing/2014/main" id="{896B4DD2-0790-475B-CCE3-FD36771EC20E}"/>
              </a:ext>
            </a:extLst>
          </p:cNvPr>
          <p:cNvSpPr>
            <a:spLocks noGrp="1"/>
          </p:cNvSpPr>
          <p:nvPr>
            <p:ph type="subTitle" idx="1"/>
          </p:nvPr>
        </p:nvSpPr>
        <p:spPr>
          <a:xfrm>
            <a:off x="430280" y="1613875"/>
            <a:ext cx="5840377" cy="3136500"/>
          </a:xfrm>
        </p:spPr>
        <p:txBody>
          <a:bodyPr/>
          <a:lstStyle/>
          <a:p>
            <a:pPr>
              <a:lnSpc>
                <a:spcPct val="150000"/>
              </a:lnSpc>
            </a:pPr>
            <a:r>
              <a:rPr lang="en-US" sz="2200" dirty="0"/>
              <a:t>Science goals: </a:t>
            </a:r>
          </a:p>
          <a:p>
            <a:pPr marL="457200" indent="-457200">
              <a:lnSpc>
                <a:spcPct val="150000"/>
              </a:lnSpc>
              <a:buFont typeface="Arial" panose="020B0604020202020204" pitchFamily="34" charset="0"/>
              <a:buChar char="•"/>
            </a:pPr>
            <a:r>
              <a:rPr lang="en-US" sz="2200" dirty="0"/>
              <a:t>Probing dark energy and dark matter.</a:t>
            </a:r>
          </a:p>
          <a:p>
            <a:pPr marL="457200" indent="-457200">
              <a:lnSpc>
                <a:spcPct val="150000"/>
              </a:lnSpc>
              <a:buFont typeface="Arial" panose="020B0604020202020204" pitchFamily="34" charset="0"/>
              <a:buChar char="•"/>
            </a:pPr>
            <a:r>
              <a:rPr lang="en-US" sz="2200" dirty="0"/>
              <a:t>Taking an inventory of the solar system.</a:t>
            </a:r>
          </a:p>
          <a:p>
            <a:pPr marL="457200" indent="-457200">
              <a:lnSpc>
                <a:spcPct val="150000"/>
              </a:lnSpc>
              <a:buFont typeface="Arial" panose="020B0604020202020204" pitchFamily="34" charset="0"/>
              <a:buChar char="•"/>
            </a:pPr>
            <a:r>
              <a:rPr lang="en-US" sz="2200" dirty="0"/>
              <a:t>Exploring the transient optical sky.</a:t>
            </a:r>
          </a:p>
          <a:p>
            <a:pPr marL="457200" indent="-457200">
              <a:lnSpc>
                <a:spcPct val="150000"/>
              </a:lnSpc>
              <a:buFont typeface="Arial" panose="020B0604020202020204" pitchFamily="34" charset="0"/>
              <a:buChar char="•"/>
            </a:pPr>
            <a:r>
              <a:rPr lang="en-US" sz="2200" dirty="0"/>
              <a:t>Mapping the Milky Way.</a:t>
            </a:r>
          </a:p>
        </p:txBody>
      </p:sp>
      <p:sp>
        <p:nvSpPr>
          <p:cNvPr id="8" name="Text Placeholder 7">
            <a:extLst>
              <a:ext uri="{FF2B5EF4-FFF2-40B4-BE49-F238E27FC236}">
                <a16:creationId xmlns:a16="http://schemas.microsoft.com/office/drawing/2014/main" id="{2808ACB1-3CD0-8DC3-93DC-C8D1B3500DC0}"/>
              </a:ext>
            </a:extLst>
          </p:cNvPr>
          <p:cNvSpPr>
            <a:spLocks noGrp="1"/>
          </p:cNvSpPr>
          <p:nvPr>
            <p:ph type="body" sz="quarter" idx="10"/>
          </p:nvPr>
        </p:nvSpPr>
        <p:spPr>
          <a:xfrm>
            <a:off x="247400" y="1095632"/>
            <a:ext cx="8530840" cy="517525"/>
          </a:xfrm>
        </p:spPr>
        <p:txBody>
          <a:bodyPr/>
          <a:lstStyle/>
          <a:p>
            <a:r>
              <a:rPr lang="en-US" sz="1800" dirty="0"/>
              <a:t>Largest Eye on the Sky: Deep and Wide-field Southern Sky Imaging</a:t>
            </a:r>
          </a:p>
        </p:txBody>
      </p:sp>
      <p:pic>
        <p:nvPicPr>
          <p:cNvPr id="3" name="Picture Placeholder 2" descr="A moon and a circle in space&#10;&#10;AI-generated content may be incorrect.">
            <a:extLst>
              <a:ext uri="{FF2B5EF4-FFF2-40B4-BE49-F238E27FC236}">
                <a16:creationId xmlns:a16="http://schemas.microsoft.com/office/drawing/2014/main" id="{5E26597D-1A27-F1D9-7284-AC637452763A}"/>
              </a:ext>
            </a:extLst>
          </p:cNvPr>
          <p:cNvPicPr>
            <a:picLocks noGrp="1" noChangeAspect="1"/>
          </p:cNvPicPr>
          <p:nvPr>
            <p:ph type="pic" sz="quarter" idx="12"/>
          </p:nvPr>
        </p:nvPicPr>
        <p:blipFill>
          <a:blip r:embed="rId2"/>
          <a:srcRect t="1373" b="1373"/>
          <a:stretch>
            <a:fillRect/>
          </a:stretch>
        </p:blipFill>
        <p:spPr/>
      </p:pic>
      <p:sp>
        <p:nvSpPr>
          <p:cNvPr id="2" name="Text Placeholder 1">
            <a:extLst>
              <a:ext uri="{FF2B5EF4-FFF2-40B4-BE49-F238E27FC236}">
                <a16:creationId xmlns:a16="http://schemas.microsoft.com/office/drawing/2014/main" id="{CC98A78F-8086-A9F0-5781-71694E6FE993}"/>
              </a:ext>
            </a:extLst>
          </p:cNvPr>
          <p:cNvSpPr txBox="1">
            <a:spLocks noGrp="1"/>
          </p:cNvSpPr>
          <p:nvPr>
            <p:ph type="body" sz="quarter" idx="11"/>
          </p:nvPr>
        </p:nvSpPr>
        <p:spPr>
          <a:prstGeom prst="rect">
            <a:avLst/>
          </a:prstGeom>
          <a:noFill/>
        </p:spPr>
        <p:txBody>
          <a:bodyPr wrap="square" rtlCol="0">
            <a:spAutoFit/>
          </a:bodyPr>
          <a:lstStyle/>
          <a:p>
            <a:r>
              <a:rPr lang="en-AU" sz="1200" dirty="0"/>
              <a:t>[1]: </a:t>
            </a:r>
            <a:r>
              <a:rPr lang="en-AU" sz="1200" dirty="0" err="1"/>
              <a:t>Ivezić</a:t>
            </a:r>
            <a:r>
              <a:rPr lang="en-AU" sz="1200" dirty="0"/>
              <a:t> et al., 2019</a:t>
            </a:r>
          </a:p>
        </p:txBody>
      </p:sp>
      <p:pic>
        <p:nvPicPr>
          <p:cNvPr id="4" name="Picture 3" descr="A white object with a black background&#10;&#10;AI-generated content may be incorrect.">
            <a:extLst>
              <a:ext uri="{FF2B5EF4-FFF2-40B4-BE49-F238E27FC236}">
                <a16:creationId xmlns:a16="http://schemas.microsoft.com/office/drawing/2014/main" id="{97B7B5E2-8D44-8B5E-807E-B16A9BAAA4C1}"/>
              </a:ext>
            </a:extLst>
          </p:cNvPr>
          <p:cNvPicPr>
            <a:picLocks noChangeAspect="1"/>
          </p:cNvPicPr>
          <p:nvPr/>
        </p:nvPicPr>
        <p:blipFill>
          <a:blip r:embed="rId3"/>
          <a:stretch>
            <a:fillRect/>
          </a:stretch>
        </p:blipFill>
        <p:spPr>
          <a:xfrm>
            <a:off x="6096000" y="2280347"/>
            <a:ext cx="5049837" cy="2470028"/>
          </a:xfrm>
          <a:prstGeom prst="rect">
            <a:avLst/>
          </a:prstGeom>
        </p:spPr>
      </p:pic>
      <p:sp>
        <p:nvSpPr>
          <p:cNvPr id="10" name="TextBox 9">
            <a:extLst>
              <a:ext uri="{FF2B5EF4-FFF2-40B4-BE49-F238E27FC236}">
                <a16:creationId xmlns:a16="http://schemas.microsoft.com/office/drawing/2014/main" id="{D39B1120-AD9B-9268-E95A-8B4C222E152D}"/>
              </a:ext>
            </a:extLst>
          </p:cNvPr>
          <p:cNvSpPr txBox="1"/>
          <p:nvPr/>
        </p:nvSpPr>
        <p:spPr>
          <a:xfrm>
            <a:off x="7875588" y="4750375"/>
            <a:ext cx="2803458" cy="338554"/>
          </a:xfrm>
          <a:prstGeom prst="rect">
            <a:avLst/>
          </a:prstGeom>
          <a:noFill/>
        </p:spPr>
        <p:txBody>
          <a:bodyPr wrap="square">
            <a:spAutoFit/>
          </a:bodyPr>
          <a:lstStyle/>
          <a:p>
            <a:r>
              <a:rPr lang="en-US" sz="1600" b="0" i="0" u="none" strike="noStrike" dirty="0">
                <a:solidFill>
                  <a:srgbClr val="555555"/>
                </a:solidFill>
                <a:effectLst/>
                <a:latin typeface="Source Sans Pro" panose="020F0502020204030204" pitchFamily="34" charset="0"/>
              </a:rPr>
              <a:t>Credit: Rubin </a:t>
            </a:r>
            <a:r>
              <a:rPr lang="en-US" sz="1600" b="0" i="0" u="none" strike="noStrike" dirty="0" err="1">
                <a:solidFill>
                  <a:srgbClr val="555555"/>
                </a:solidFill>
                <a:effectLst/>
                <a:latin typeface="Source Sans Pro" panose="020F0502020204030204" pitchFamily="34" charset="0"/>
              </a:rPr>
              <a:t>Obs</a:t>
            </a:r>
            <a:r>
              <a:rPr lang="en-US" sz="1600" b="0" i="0" u="none" strike="noStrike" dirty="0">
                <a:solidFill>
                  <a:srgbClr val="555555"/>
                </a:solidFill>
                <a:effectLst/>
                <a:latin typeface="Source Sans Pro" panose="020F0502020204030204" pitchFamily="34" charset="0"/>
              </a:rPr>
              <a:t>/NSF/AURA</a:t>
            </a:r>
            <a:endParaRPr lang="en-US" sz="1600" dirty="0"/>
          </a:p>
        </p:txBody>
      </p:sp>
      <p:sp>
        <p:nvSpPr>
          <p:cNvPr id="9" name="Footer Placeholder 4">
            <a:extLst>
              <a:ext uri="{FF2B5EF4-FFF2-40B4-BE49-F238E27FC236}">
                <a16:creationId xmlns:a16="http://schemas.microsoft.com/office/drawing/2014/main" id="{221B3FD8-C6E2-5088-96F8-222510C124F8}"/>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835235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37DE7-AB2F-C054-03AC-CF230C9283D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1831212-ED1A-3885-1F40-0BE966365729}"/>
              </a:ext>
            </a:extLst>
          </p:cNvPr>
          <p:cNvSpPr>
            <a:spLocks noGrp="1"/>
          </p:cNvSpPr>
          <p:nvPr>
            <p:ph type="ctrTitle"/>
          </p:nvPr>
        </p:nvSpPr>
        <p:spPr>
          <a:xfrm>
            <a:off x="247400" y="449263"/>
            <a:ext cx="7445308" cy="1077218"/>
          </a:xfrm>
        </p:spPr>
        <p:txBody>
          <a:bodyPr/>
          <a:lstStyle/>
          <a:p>
            <a:r>
              <a:rPr lang="en-US" dirty="0"/>
              <a:t>The NSF-DOE Vera C. Rubin Observatory </a:t>
            </a:r>
          </a:p>
        </p:txBody>
      </p:sp>
      <p:sp>
        <p:nvSpPr>
          <p:cNvPr id="7" name="Subtitle 6">
            <a:extLst>
              <a:ext uri="{FF2B5EF4-FFF2-40B4-BE49-F238E27FC236}">
                <a16:creationId xmlns:a16="http://schemas.microsoft.com/office/drawing/2014/main" id="{A6C26776-30AD-C618-DF5A-390410703FC5}"/>
              </a:ext>
            </a:extLst>
          </p:cNvPr>
          <p:cNvSpPr>
            <a:spLocks noGrp="1"/>
          </p:cNvSpPr>
          <p:nvPr>
            <p:ph type="subTitle" idx="1"/>
          </p:nvPr>
        </p:nvSpPr>
        <p:spPr>
          <a:xfrm>
            <a:off x="430280" y="1613875"/>
            <a:ext cx="5840377" cy="3767634"/>
          </a:xfrm>
        </p:spPr>
        <p:txBody>
          <a:bodyPr/>
          <a:lstStyle/>
          <a:p>
            <a:pPr>
              <a:lnSpc>
                <a:spcPct val="150000"/>
              </a:lnSpc>
            </a:pPr>
            <a:r>
              <a:rPr lang="en-US" sz="2200" dirty="0"/>
              <a:t>Science goals: </a:t>
            </a:r>
          </a:p>
          <a:p>
            <a:pPr marL="457200" indent="-457200">
              <a:lnSpc>
                <a:spcPct val="150000"/>
              </a:lnSpc>
              <a:buFont typeface="Arial" panose="020B0604020202020204" pitchFamily="34" charset="0"/>
              <a:buChar char="•"/>
            </a:pPr>
            <a:r>
              <a:rPr lang="en-US" sz="2200" dirty="0"/>
              <a:t>Probing dark energy and dark matter.</a:t>
            </a:r>
          </a:p>
          <a:p>
            <a:pPr marL="457200" indent="-457200">
              <a:lnSpc>
                <a:spcPct val="150000"/>
              </a:lnSpc>
              <a:buFont typeface="Arial" panose="020B0604020202020204" pitchFamily="34" charset="0"/>
              <a:buChar char="•"/>
            </a:pPr>
            <a:r>
              <a:rPr lang="en-US" sz="2200" dirty="0"/>
              <a:t>Taking an inventory of the solar system.</a:t>
            </a:r>
          </a:p>
          <a:p>
            <a:pPr marL="457200" indent="-457200">
              <a:lnSpc>
                <a:spcPct val="150000"/>
              </a:lnSpc>
              <a:buFont typeface="Arial" panose="020B0604020202020204" pitchFamily="34" charset="0"/>
              <a:buChar char="•"/>
            </a:pPr>
            <a:r>
              <a:rPr lang="en-US" sz="2200" dirty="0"/>
              <a:t>Exploring the transient optical sky.</a:t>
            </a:r>
          </a:p>
          <a:p>
            <a:pPr marL="457200" indent="-457200">
              <a:lnSpc>
                <a:spcPct val="150000"/>
              </a:lnSpc>
              <a:buFont typeface="Arial" panose="020B0604020202020204" pitchFamily="34" charset="0"/>
              <a:buChar char="•"/>
            </a:pPr>
            <a:r>
              <a:rPr lang="en-US" sz="2200" dirty="0"/>
              <a:t>Mapping the Milky Way.</a:t>
            </a:r>
          </a:p>
          <a:p>
            <a:pPr marL="457200" indent="-457200">
              <a:lnSpc>
                <a:spcPct val="150000"/>
              </a:lnSpc>
              <a:buFont typeface="Arial" panose="020B0604020202020204" pitchFamily="34" charset="0"/>
              <a:buChar char="•"/>
            </a:pPr>
            <a:r>
              <a:rPr lang="en-US" sz="2400" b="1" dirty="0">
                <a:solidFill>
                  <a:srgbClr val="FF0000"/>
                </a:solidFill>
              </a:rPr>
              <a:t>Monitoring RSOs?</a:t>
            </a:r>
          </a:p>
        </p:txBody>
      </p:sp>
      <p:sp>
        <p:nvSpPr>
          <p:cNvPr id="8" name="Text Placeholder 7">
            <a:extLst>
              <a:ext uri="{FF2B5EF4-FFF2-40B4-BE49-F238E27FC236}">
                <a16:creationId xmlns:a16="http://schemas.microsoft.com/office/drawing/2014/main" id="{F6F2A190-859D-EB8D-B048-3262EDE53108}"/>
              </a:ext>
            </a:extLst>
          </p:cNvPr>
          <p:cNvSpPr>
            <a:spLocks noGrp="1"/>
          </p:cNvSpPr>
          <p:nvPr>
            <p:ph type="body" sz="quarter" idx="10"/>
          </p:nvPr>
        </p:nvSpPr>
        <p:spPr>
          <a:xfrm>
            <a:off x="247400" y="1095632"/>
            <a:ext cx="8530840" cy="517525"/>
          </a:xfrm>
        </p:spPr>
        <p:txBody>
          <a:bodyPr/>
          <a:lstStyle/>
          <a:p>
            <a:r>
              <a:rPr lang="en-US" sz="1800" dirty="0"/>
              <a:t>Largest Eye on the Sky: Deep and Wide-field Southern Sky Imaging</a:t>
            </a:r>
          </a:p>
        </p:txBody>
      </p:sp>
      <p:pic>
        <p:nvPicPr>
          <p:cNvPr id="3" name="Picture Placeholder 2" descr="A moon and a circle in space&#10;&#10;AI-generated content may be incorrect.">
            <a:extLst>
              <a:ext uri="{FF2B5EF4-FFF2-40B4-BE49-F238E27FC236}">
                <a16:creationId xmlns:a16="http://schemas.microsoft.com/office/drawing/2014/main" id="{AB8DF881-2394-A510-DDBD-DADC9E29777E}"/>
              </a:ext>
            </a:extLst>
          </p:cNvPr>
          <p:cNvPicPr>
            <a:picLocks noGrp="1" noChangeAspect="1"/>
          </p:cNvPicPr>
          <p:nvPr>
            <p:ph type="pic" sz="quarter" idx="12"/>
          </p:nvPr>
        </p:nvPicPr>
        <p:blipFill>
          <a:blip r:embed="rId2"/>
          <a:srcRect t="1373" b="1373"/>
          <a:stretch>
            <a:fillRect/>
          </a:stretch>
        </p:blipFill>
        <p:spPr/>
      </p:pic>
      <p:sp>
        <p:nvSpPr>
          <p:cNvPr id="2" name="Text Placeholder 1">
            <a:extLst>
              <a:ext uri="{FF2B5EF4-FFF2-40B4-BE49-F238E27FC236}">
                <a16:creationId xmlns:a16="http://schemas.microsoft.com/office/drawing/2014/main" id="{D4D42738-A1F1-654F-D227-80DFF04B7FA2}"/>
              </a:ext>
            </a:extLst>
          </p:cNvPr>
          <p:cNvSpPr txBox="1">
            <a:spLocks noGrp="1"/>
          </p:cNvSpPr>
          <p:nvPr>
            <p:ph type="body" sz="quarter" idx="11"/>
          </p:nvPr>
        </p:nvSpPr>
        <p:spPr>
          <a:prstGeom prst="rect">
            <a:avLst/>
          </a:prstGeom>
          <a:noFill/>
        </p:spPr>
        <p:txBody>
          <a:bodyPr wrap="square" rtlCol="0">
            <a:spAutoFit/>
          </a:bodyPr>
          <a:lstStyle/>
          <a:p>
            <a:r>
              <a:rPr lang="en-AU" sz="1200" dirty="0"/>
              <a:t>[1]: </a:t>
            </a:r>
            <a:r>
              <a:rPr lang="en-AU" sz="1200" dirty="0" err="1"/>
              <a:t>Ivezić</a:t>
            </a:r>
            <a:r>
              <a:rPr lang="en-AU" sz="1200" dirty="0"/>
              <a:t> et al., 2019</a:t>
            </a:r>
          </a:p>
        </p:txBody>
      </p:sp>
      <p:pic>
        <p:nvPicPr>
          <p:cNvPr id="4" name="Picture 3" descr="A white object with a black background&#10;&#10;AI-generated content may be incorrect.">
            <a:extLst>
              <a:ext uri="{FF2B5EF4-FFF2-40B4-BE49-F238E27FC236}">
                <a16:creationId xmlns:a16="http://schemas.microsoft.com/office/drawing/2014/main" id="{4FF7A231-9D8D-8529-D0BC-E6BDDE00D992}"/>
              </a:ext>
            </a:extLst>
          </p:cNvPr>
          <p:cNvPicPr>
            <a:picLocks noChangeAspect="1"/>
          </p:cNvPicPr>
          <p:nvPr/>
        </p:nvPicPr>
        <p:blipFill>
          <a:blip r:embed="rId3"/>
          <a:stretch>
            <a:fillRect/>
          </a:stretch>
        </p:blipFill>
        <p:spPr>
          <a:xfrm>
            <a:off x="6096000" y="2280347"/>
            <a:ext cx="5049837" cy="2470028"/>
          </a:xfrm>
          <a:prstGeom prst="rect">
            <a:avLst/>
          </a:prstGeom>
        </p:spPr>
      </p:pic>
      <p:sp>
        <p:nvSpPr>
          <p:cNvPr id="10" name="TextBox 9">
            <a:extLst>
              <a:ext uri="{FF2B5EF4-FFF2-40B4-BE49-F238E27FC236}">
                <a16:creationId xmlns:a16="http://schemas.microsoft.com/office/drawing/2014/main" id="{01F6F079-941D-D88E-95C0-8616EC994374}"/>
              </a:ext>
            </a:extLst>
          </p:cNvPr>
          <p:cNvSpPr txBox="1"/>
          <p:nvPr/>
        </p:nvSpPr>
        <p:spPr>
          <a:xfrm>
            <a:off x="7875588" y="4750375"/>
            <a:ext cx="2803458" cy="338554"/>
          </a:xfrm>
          <a:prstGeom prst="rect">
            <a:avLst/>
          </a:prstGeom>
          <a:noFill/>
        </p:spPr>
        <p:txBody>
          <a:bodyPr wrap="square">
            <a:spAutoFit/>
          </a:bodyPr>
          <a:lstStyle/>
          <a:p>
            <a:r>
              <a:rPr lang="en-US" sz="1600" b="0" i="0" u="none" strike="noStrike" dirty="0">
                <a:solidFill>
                  <a:srgbClr val="555555"/>
                </a:solidFill>
                <a:effectLst/>
                <a:latin typeface="Source Sans Pro" panose="020F0502020204030204" pitchFamily="34" charset="0"/>
              </a:rPr>
              <a:t>Credit: Rubin </a:t>
            </a:r>
            <a:r>
              <a:rPr lang="en-US" sz="1600" b="0" i="0" u="none" strike="noStrike" dirty="0" err="1">
                <a:solidFill>
                  <a:srgbClr val="555555"/>
                </a:solidFill>
                <a:effectLst/>
                <a:latin typeface="Source Sans Pro" panose="020F0502020204030204" pitchFamily="34" charset="0"/>
              </a:rPr>
              <a:t>Obs</a:t>
            </a:r>
            <a:r>
              <a:rPr lang="en-US" sz="1600" b="0" i="0" u="none" strike="noStrike" dirty="0">
                <a:solidFill>
                  <a:srgbClr val="555555"/>
                </a:solidFill>
                <a:effectLst/>
                <a:latin typeface="Source Sans Pro" panose="020F0502020204030204" pitchFamily="34" charset="0"/>
              </a:rPr>
              <a:t>/NSF/AURA</a:t>
            </a:r>
            <a:endParaRPr lang="en-US" sz="1600" dirty="0"/>
          </a:p>
        </p:txBody>
      </p:sp>
      <p:sp>
        <p:nvSpPr>
          <p:cNvPr id="5" name="Footer Placeholder 4">
            <a:extLst>
              <a:ext uri="{FF2B5EF4-FFF2-40B4-BE49-F238E27FC236}">
                <a16:creationId xmlns:a16="http://schemas.microsoft.com/office/drawing/2014/main" id="{DE41BABE-7D2C-27EB-1817-CD260268CCAE}"/>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1514425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83E2A-6D50-7B71-6687-0FB5A93230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47BCB37-3B3F-E51C-8D73-1F61F5C098EE}"/>
              </a:ext>
            </a:extLst>
          </p:cNvPr>
          <p:cNvSpPr>
            <a:spLocks noGrp="1"/>
          </p:cNvSpPr>
          <p:nvPr>
            <p:ph type="ctrTitle"/>
          </p:nvPr>
        </p:nvSpPr>
        <p:spPr>
          <a:xfrm>
            <a:off x="430280" y="459417"/>
            <a:ext cx="6904799" cy="584775"/>
          </a:xfrm>
        </p:spPr>
        <p:txBody>
          <a:bodyPr/>
          <a:lstStyle/>
          <a:p>
            <a:r>
              <a:rPr lang="en-US" dirty="0"/>
              <a:t>The Dark Energy Camera (</a:t>
            </a:r>
            <a:r>
              <a:rPr lang="en-US" dirty="0" err="1"/>
              <a:t>DECam</a:t>
            </a:r>
            <a:r>
              <a:rPr lang="en-US" dirty="0"/>
              <a:t>)</a:t>
            </a:r>
          </a:p>
        </p:txBody>
      </p:sp>
      <p:sp>
        <p:nvSpPr>
          <p:cNvPr id="7" name="Subtitle 6">
            <a:extLst>
              <a:ext uri="{FF2B5EF4-FFF2-40B4-BE49-F238E27FC236}">
                <a16:creationId xmlns:a16="http://schemas.microsoft.com/office/drawing/2014/main" id="{B18F9862-FCEF-6650-8CA0-59DC4669B254}"/>
              </a:ext>
            </a:extLst>
          </p:cNvPr>
          <p:cNvSpPr>
            <a:spLocks noGrp="1"/>
          </p:cNvSpPr>
          <p:nvPr>
            <p:ph type="subTitle" idx="1"/>
          </p:nvPr>
        </p:nvSpPr>
        <p:spPr>
          <a:xfrm>
            <a:off x="4376621" y="1435133"/>
            <a:ext cx="4656761" cy="3187989"/>
          </a:xfrm>
        </p:spPr>
        <p:txBody>
          <a:bodyPr/>
          <a:lstStyle/>
          <a:p>
            <a:pPr marL="171450" indent="-171450" fontAlgn="base">
              <a:lnSpc>
                <a:spcPct val="150000"/>
              </a:lnSpc>
              <a:buFont typeface="Arial" panose="020B0604020202020204" pitchFamily="34" charset="0"/>
              <a:buChar char="•"/>
            </a:pPr>
            <a:r>
              <a:rPr lang="en-US" sz="2400" dirty="0"/>
              <a:t>4 m primary mirror</a:t>
            </a:r>
          </a:p>
          <a:p>
            <a:pPr marL="171450" indent="-171450" fontAlgn="base">
              <a:lnSpc>
                <a:spcPct val="150000"/>
              </a:lnSpc>
              <a:buFont typeface="Arial" panose="020B0604020202020204" pitchFamily="34" charset="0"/>
              <a:buChar char="•"/>
            </a:pPr>
            <a:r>
              <a:rPr lang="en-US" sz="2400" dirty="0"/>
              <a:t>0.57 Gigapixels </a:t>
            </a:r>
            <a:endParaRPr lang="en-US" sz="2400" dirty="0">
              <a:solidFill>
                <a:srgbClr val="FF0000"/>
              </a:solidFill>
            </a:endParaRPr>
          </a:p>
          <a:p>
            <a:pPr marL="171450" indent="-171450" fontAlgn="base">
              <a:lnSpc>
                <a:spcPct val="150000"/>
              </a:lnSpc>
              <a:buFont typeface="Arial" panose="020B0604020202020204" pitchFamily="34" charset="0"/>
              <a:buChar char="•"/>
            </a:pPr>
            <a:r>
              <a:rPr lang="en-US" sz="2400" dirty="0"/>
              <a:t>62 4k x 2k imaging CCDs</a:t>
            </a:r>
          </a:p>
          <a:p>
            <a:pPr marL="171450" indent="-171450" fontAlgn="base">
              <a:lnSpc>
                <a:spcPct val="150000"/>
              </a:lnSpc>
              <a:buFont typeface="Arial" panose="020B0604020202020204" pitchFamily="34" charset="0"/>
              <a:buChar char="•"/>
            </a:pPr>
            <a:r>
              <a:rPr lang="en-US" sz="2400" dirty="0"/>
              <a:t>3 square deg field of view</a:t>
            </a:r>
            <a:br>
              <a:rPr lang="en-US" sz="2400" dirty="0">
                <a:solidFill>
                  <a:srgbClr val="FF0000"/>
                </a:solidFill>
              </a:rPr>
            </a:br>
            <a:r>
              <a:rPr lang="en-US" sz="2400" dirty="0">
                <a:solidFill>
                  <a:schemeClr val="tx1"/>
                </a:solidFill>
              </a:rPr>
              <a:t>(2.2 deg </a:t>
            </a:r>
            <a:r>
              <a:rPr lang="en-US" sz="2400" dirty="0"/>
              <a:t>angular diameter)</a:t>
            </a:r>
          </a:p>
        </p:txBody>
      </p:sp>
      <p:sp>
        <p:nvSpPr>
          <p:cNvPr id="14" name="TextBox 13">
            <a:extLst>
              <a:ext uri="{FF2B5EF4-FFF2-40B4-BE49-F238E27FC236}">
                <a16:creationId xmlns:a16="http://schemas.microsoft.com/office/drawing/2014/main" id="{F2C26152-9F4E-3B10-1CB7-80FB4902AA2D}"/>
              </a:ext>
            </a:extLst>
          </p:cNvPr>
          <p:cNvSpPr txBox="1"/>
          <p:nvPr/>
        </p:nvSpPr>
        <p:spPr>
          <a:xfrm>
            <a:off x="491240" y="5636694"/>
            <a:ext cx="6099462" cy="461665"/>
          </a:xfrm>
          <a:prstGeom prst="rect">
            <a:avLst/>
          </a:prstGeom>
          <a:noFill/>
        </p:spPr>
        <p:txBody>
          <a:bodyPr wrap="square">
            <a:spAutoFit/>
          </a:bodyPr>
          <a:lstStyle/>
          <a:p>
            <a:r>
              <a:rPr lang="en-US" sz="1200" dirty="0">
                <a:solidFill>
                  <a:srgbClr val="555555"/>
                </a:solidFill>
                <a:latin typeface="Source Sans Pro" panose="020F0502020204030204" pitchFamily="34" charset="0"/>
              </a:rPr>
              <a:t>Credit: DOE/FNAL/</a:t>
            </a:r>
            <a:r>
              <a:rPr lang="en-US" sz="1200" dirty="0" err="1">
                <a:solidFill>
                  <a:srgbClr val="555555"/>
                </a:solidFill>
                <a:latin typeface="Source Sans Pro" panose="020F0502020204030204" pitchFamily="34" charset="0"/>
              </a:rPr>
              <a:t>DECam</a:t>
            </a:r>
            <a:r>
              <a:rPr lang="en-US" sz="1200" dirty="0">
                <a:solidFill>
                  <a:srgbClr val="555555"/>
                </a:solidFill>
                <a:latin typeface="Source Sans Pro" panose="020F0502020204030204" pitchFamily="34" charset="0"/>
              </a:rPr>
              <a:t>/R. Hahn/CTIO/</a:t>
            </a:r>
            <a:r>
              <a:rPr lang="en-US" sz="1200" dirty="0" err="1">
                <a:solidFill>
                  <a:srgbClr val="555555"/>
                </a:solidFill>
                <a:latin typeface="Source Sans Pro" panose="020F0502020204030204" pitchFamily="34" charset="0"/>
              </a:rPr>
              <a:t>NOIRLab</a:t>
            </a:r>
            <a:r>
              <a:rPr lang="en-US" sz="1200" dirty="0">
                <a:solidFill>
                  <a:srgbClr val="555555"/>
                </a:solidFill>
                <a:latin typeface="Source Sans Pro" panose="020F0502020204030204" pitchFamily="34" charset="0"/>
              </a:rPr>
              <a:t>/NSF/</a:t>
            </a:r>
            <a:br>
              <a:rPr lang="en-US" sz="1200" dirty="0">
                <a:solidFill>
                  <a:srgbClr val="555555"/>
                </a:solidFill>
                <a:latin typeface="Source Sans Pro" panose="020F0502020204030204" pitchFamily="34" charset="0"/>
              </a:rPr>
            </a:br>
            <a:r>
              <a:rPr lang="en-US" sz="1200" dirty="0">
                <a:solidFill>
                  <a:srgbClr val="555555"/>
                </a:solidFill>
                <a:latin typeface="Source Sans Pro" panose="020F0502020204030204" pitchFamily="34" charset="0"/>
              </a:rPr>
              <a:t>AURA  </a:t>
            </a:r>
            <a:endParaRPr lang="en-US" sz="1200" dirty="0"/>
          </a:p>
        </p:txBody>
      </p:sp>
      <p:pic>
        <p:nvPicPr>
          <p:cNvPr id="5" name="Picture 4">
            <a:extLst>
              <a:ext uri="{FF2B5EF4-FFF2-40B4-BE49-F238E27FC236}">
                <a16:creationId xmlns:a16="http://schemas.microsoft.com/office/drawing/2014/main" id="{4FC771D9-E7A6-6F12-1346-306E554E605C}"/>
              </a:ext>
            </a:extLst>
          </p:cNvPr>
          <p:cNvPicPr>
            <a:picLocks noChangeAspect="1"/>
          </p:cNvPicPr>
          <p:nvPr/>
        </p:nvPicPr>
        <p:blipFill>
          <a:blip r:embed="rId3"/>
          <a:srcRect t="13222" b="7636"/>
          <a:stretch>
            <a:fillRect/>
          </a:stretch>
        </p:blipFill>
        <p:spPr>
          <a:xfrm>
            <a:off x="491240" y="1316966"/>
            <a:ext cx="3631796" cy="4319728"/>
          </a:xfrm>
          <a:prstGeom prst="rect">
            <a:avLst/>
          </a:prstGeom>
        </p:spPr>
      </p:pic>
      <p:sp>
        <p:nvSpPr>
          <p:cNvPr id="2" name="Text Placeholder 8">
            <a:extLst>
              <a:ext uri="{FF2B5EF4-FFF2-40B4-BE49-F238E27FC236}">
                <a16:creationId xmlns:a16="http://schemas.microsoft.com/office/drawing/2014/main" id="{95FC8426-D8CE-1AF7-B1E2-99334D750E87}"/>
              </a:ext>
            </a:extLst>
          </p:cNvPr>
          <p:cNvSpPr txBox="1">
            <a:spLocks/>
          </p:cNvSpPr>
          <p:nvPr/>
        </p:nvSpPr>
        <p:spPr>
          <a:xfrm>
            <a:off x="430280" y="6335873"/>
            <a:ext cx="5049837" cy="2492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t>[1]: Flaugher et al., 2015</a:t>
            </a:r>
          </a:p>
        </p:txBody>
      </p:sp>
      <p:sp>
        <p:nvSpPr>
          <p:cNvPr id="3" name="Footer Placeholder 4">
            <a:extLst>
              <a:ext uri="{FF2B5EF4-FFF2-40B4-BE49-F238E27FC236}">
                <a16:creationId xmlns:a16="http://schemas.microsoft.com/office/drawing/2014/main" id="{1AFE112A-51CF-EC04-11BD-9BF1B926D181}"/>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4014575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41CB3-EFE8-B07E-7966-00DD3B00CDE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4E74B64-9E0A-C3FB-6E30-12A589C88034}"/>
              </a:ext>
            </a:extLst>
          </p:cNvPr>
          <p:cNvSpPr>
            <a:spLocks noGrp="1"/>
          </p:cNvSpPr>
          <p:nvPr>
            <p:ph type="ctrTitle"/>
          </p:nvPr>
        </p:nvSpPr>
        <p:spPr>
          <a:xfrm>
            <a:off x="430280" y="459417"/>
            <a:ext cx="6904799" cy="584775"/>
          </a:xfrm>
        </p:spPr>
        <p:txBody>
          <a:bodyPr/>
          <a:lstStyle/>
          <a:p>
            <a:r>
              <a:rPr lang="en-US" dirty="0"/>
              <a:t>The Dark Energy Camera (</a:t>
            </a:r>
            <a:r>
              <a:rPr lang="en-US" dirty="0" err="1"/>
              <a:t>DECam</a:t>
            </a:r>
            <a:r>
              <a:rPr lang="en-US" dirty="0"/>
              <a:t>)</a:t>
            </a:r>
          </a:p>
        </p:txBody>
      </p:sp>
      <p:sp>
        <p:nvSpPr>
          <p:cNvPr id="7" name="Subtitle 6">
            <a:extLst>
              <a:ext uri="{FF2B5EF4-FFF2-40B4-BE49-F238E27FC236}">
                <a16:creationId xmlns:a16="http://schemas.microsoft.com/office/drawing/2014/main" id="{F9BC351B-B1CF-6C5B-F974-8F851504428A}"/>
              </a:ext>
            </a:extLst>
          </p:cNvPr>
          <p:cNvSpPr>
            <a:spLocks noGrp="1"/>
          </p:cNvSpPr>
          <p:nvPr>
            <p:ph type="subTitle" idx="1"/>
          </p:nvPr>
        </p:nvSpPr>
        <p:spPr>
          <a:xfrm>
            <a:off x="4381501" y="1542060"/>
            <a:ext cx="7620000" cy="3314241"/>
          </a:xfrm>
        </p:spPr>
        <p:txBody>
          <a:bodyPr/>
          <a:lstStyle/>
          <a:p>
            <a:pPr marL="171450" indent="-171450" fontAlgn="base">
              <a:lnSpc>
                <a:spcPct val="150000"/>
              </a:lnSpc>
              <a:buFont typeface="Arial" panose="020B0604020202020204" pitchFamily="34" charset="0"/>
              <a:buChar char="•"/>
            </a:pPr>
            <a:r>
              <a:rPr lang="en-US" sz="2400" dirty="0"/>
              <a:t>4 m primary mirror </a:t>
            </a:r>
            <a:r>
              <a:rPr lang="en-US" sz="2400" dirty="0">
                <a:solidFill>
                  <a:srgbClr val="FF0000"/>
                </a:solidFill>
              </a:rPr>
              <a:t>→ vs Rubin’s 8.4 m</a:t>
            </a:r>
          </a:p>
          <a:p>
            <a:pPr marL="171450" indent="-171450" fontAlgn="base">
              <a:lnSpc>
                <a:spcPct val="150000"/>
              </a:lnSpc>
              <a:buFont typeface="Arial" panose="020B0604020202020204" pitchFamily="34" charset="0"/>
              <a:buChar char="•"/>
            </a:pPr>
            <a:r>
              <a:rPr lang="en-US" sz="2400" dirty="0"/>
              <a:t>0.57 Gigapixels </a:t>
            </a:r>
            <a:r>
              <a:rPr lang="en-US" sz="2400" dirty="0">
                <a:solidFill>
                  <a:srgbClr val="FF0000"/>
                </a:solidFill>
              </a:rPr>
              <a:t>→ vs Rubin’s 3.2 Gigapixels</a:t>
            </a:r>
          </a:p>
          <a:p>
            <a:pPr marL="171450" indent="-171450" fontAlgn="base">
              <a:lnSpc>
                <a:spcPct val="150000"/>
              </a:lnSpc>
              <a:buFont typeface="Arial" panose="020B0604020202020204" pitchFamily="34" charset="0"/>
              <a:buChar char="•"/>
            </a:pPr>
            <a:r>
              <a:rPr lang="en-US" sz="2400" dirty="0"/>
              <a:t>62 4k x 2k imaging CCDs </a:t>
            </a:r>
            <a:r>
              <a:rPr lang="en-US" sz="2400" dirty="0">
                <a:solidFill>
                  <a:srgbClr val="FF0000"/>
                </a:solidFill>
              </a:rPr>
              <a:t>→ vs Rubin’s 189 4k x 4k</a:t>
            </a:r>
          </a:p>
          <a:p>
            <a:pPr marL="171450" indent="-171450" fontAlgn="base">
              <a:lnSpc>
                <a:spcPct val="150000"/>
              </a:lnSpc>
              <a:buFont typeface="Arial" panose="020B0604020202020204" pitchFamily="34" charset="0"/>
              <a:buChar char="•"/>
            </a:pPr>
            <a:r>
              <a:rPr lang="en-US" sz="2400" dirty="0"/>
              <a:t>3 square deg field of view </a:t>
            </a:r>
            <a:r>
              <a:rPr lang="en-US" sz="2400" dirty="0">
                <a:solidFill>
                  <a:srgbClr val="FF0000"/>
                </a:solidFill>
              </a:rPr>
              <a:t>→ vs Rubin’s 9 square deg</a:t>
            </a:r>
          </a:p>
          <a:p>
            <a:pPr marL="171450" indent="-171450" fontAlgn="base">
              <a:lnSpc>
                <a:spcPct val="150000"/>
              </a:lnSpc>
              <a:buFont typeface="Arial" panose="020B0604020202020204" pitchFamily="34" charset="0"/>
              <a:buChar char="•"/>
            </a:pPr>
            <a:r>
              <a:rPr lang="en-US" sz="2400" dirty="0"/>
              <a:t>2.2 deg angular diameter </a:t>
            </a:r>
            <a:r>
              <a:rPr lang="en-US" sz="2400" dirty="0">
                <a:solidFill>
                  <a:srgbClr val="FF0000"/>
                </a:solidFill>
              </a:rPr>
              <a:t>→ vs Rubin’s 3.5 deg</a:t>
            </a:r>
          </a:p>
        </p:txBody>
      </p:sp>
      <p:sp>
        <p:nvSpPr>
          <p:cNvPr id="14" name="TextBox 13">
            <a:extLst>
              <a:ext uri="{FF2B5EF4-FFF2-40B4-BE49-F238E27FC236}">
                <a16:creationId xmlns:a16="http://schemas.microsoft.com/office/drawing/2014/main" id="{FA9F4CEA-AEE9-9A8D-676A-1D84DE5A497C}"/>
              </a:ext>
            </a:extLst>
          </p:cNvPr>
          <p:cNvSpPr txBox="1"/>
          <p:nvPr/>
        </p:nvSpPr>
        <p:spPr>
          <a:xfrm>
            <a:off x="491240" y="5636694"/>
            <a:ext cx="6099462" cy="461665"/>
          </a:xfrm>
          <a:prstGeom prst="rect">
            <a:avLst/>
          </a:prstGeom>
          <a:noFill/>
        </p:spPr>
        <p:txBody>
          <a:bodyPr wrap="square">
            <a:spAutoFit/>
          </a:bodyPr>
          <a:lstStyle/>
          <a:p>
            <a:r>
              <a:rPr lang="en-US" sz="1200" dirty="0">
                <a:solidFill>
                  <a:srgbClr val="555555"/>
                </a:solidFill>
                <a:latin typeface="Source Sans Pro" panose="020F0502020204030204" pitchFamily="34" charset="0"/>
              </a:rPr>
              <a:t>Credit: DOE/FNAL/</a:t>
            </a:r>
            <a:r>
              <a:rPr lang="en-US" sz="1200" dirty="0" err="1">
                <a:solidFill>
                  <a:srgbClr val="555555"/>
                </a:solidFill>
                <a:latin typeface="Source Sans Pro" panose="020F0502020204030204" pitchFamily="34" charset="0"/>
              </a:rPr>
              <a:t>DECam</a:t>
            </a:r>
            <a:r>
              <a:rPr lang="en-US" sz="1200" dirty="0">
                <a:solidFill>
                  <a:srgbClr val="555555"/>
                </a:solidFill>
                <a:latin typeface="Source Sans Pro" panose="020F0502020204030204" pitchFamily="34" charset="0"/>
              </a:rPr>
              <a:t>/R. Hahn/CTIO/</a:t>
            </a:r>
            <a:r>
              <a:rPr lang="en-US" sz="1200" dirty="0" err="1">
                <a:solidFill>
                  <a:srgbClr val="555555"/>
                </a:solidFill>
                <a:latin typeface="Source Sans Pro" panose="020F0502020204030204" pitchFamily="34" charset="0"/>
              </a:rPr>
              <a:t>NOIRLab</a:t>
            </a:r>
            <a:r>
              <a:rPr lang="en-US" sz="1200" dirty="0">
                <a:solidFill>
                  <a:srgbClr val="555555"/>
                </a:solidFill>
                <a:latin typeface="Source Sans Pro" panose="020F0502020204030204" pitchFamily="34" charset="0"/>
              </a:rPr>
              <a:t>/NSF/</a:t>
            </a:r>
            <a:br>
              <a:rPr lang="en-US" sz="1200" dirty="0">
                <a:solidFill>
                  <a:srgbClr val="555555"/>
                </a:solidFill>
                <a:latin typeface="Source Sans Pro" panose="020F0502020204030204" pitchFamily="34" charset="0"/>
              </a:rPr>
            </a:br>
            <a:r>
              <a:rPr lang="en-US" sz="1200" dirty="0">
                <a:solidFill>
                  <a:srgbClr val="555555"/>
                </a:solidFill>
                <a:latin typeface="Source Sans Pro" panose="020F0502020204030204" pitchFamily="34" charset="0"/>
              </a:rPr>
              <a:t>AURA  </a:t>
            </a:r>
            <a:endParaRPr lang="en-US" sz="1200" dirty="0"/>
          </a:p>
        </p:txBody>
      </p:sp>
      <p:pic>
        <p:nvPicPr>
          <p:cNvPr id="5" name="Picture 4">
            <a:extLst>
              <a:ext uri="{FF2B5EF4-FFF2-40B4-BE49-F238E27FC236}">
                <a16:creationId xmlns:a16="http://schemas.microsoft.com/office/drawing/2014/main" id="{BCD1C9B8-EC0D-3F7D-E71F-96C2EA881AEA}"/>
              </a:ext>
            </a:extLst>
          </p:cNvPr>
          <p:cNvPicPr>
            <a:picLocks noChangeAspect="1"/>
          </p:cNvPicPr>
          <p:nvPr/>
        </p:nvPicPr>
        <p:blipFill>
          <a:blip r:embed="rId3"/>
          <a:srcRect t="13222" b="7636"/>
          <a:stretch>
            <a:fillRect/>
          </a:stretch>
        </p:blipFill>
        <p:spPr>
          <a:xfrm>
            <a:off x="491240" y="1316966"/>
            <a:ext cx="3631796" cy="4319728"/>
          </a:xfrm>
          <a:prstGeom prst="rect">
            <a:avLst/>
          </a:prstGeom>
        </p:spPr>
      </p:pic>
      <p:sp>
        <p:nvSpPr>
          <p:cNvPr id="2" name="Text Placeholder 8">
            <a:extLst>
              <a:ext uri="{FF2B5EF4-FFF2-40B4-BE49-F238E27FC236}">
                <a16:creationId xmlns:a16="http://schemas.microsoft.com/office/drawing/2014/main" id="{7F7EA513-7F6B-FB9B-FFBE-B313E8904AC7}"/>
              </a:ext>
            </a:extLst>
          </p:cNvPr>
          <p:cNvSpPr txBox="1">
            <a:spLocks/>
          </p:cNvSpPr>
          <p:nvPr/>
        </p:nvSpPr>
        <p:spPr>
          <a:xfrm>
            <a:off x="430280" y="6335873"/>
            <a:ext cx="5049837" cy="2492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t>[1]: Flaugher et al., 2015</a:t>
            </a:r>
          </a:p>
        </p:txBody>
      </p:sp>
      <p:sp>
        <p:nvSpPr>
          <p:cNvPr id="3" name="Footer Placeholder 4">
            <a:extLst>
              <a:ext uri="{FF2B5EF4-FFF2-40B4-BE49-F238E27FC236}">
                <a16:creationId xmlns:a16="http://schemas.microsoft.com/office/drawing/2014/main" id="{1103D20C-BB16-2A4D-D8CC-A950C265349B}"/>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3360561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8A7F-4C37-1D23-544D-2FFAC46B375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2D3C4B5-2B51-29CC-5E96-19792B39C039}"/>
              </a:ext>
            </a:extLst>
          </p:cNvPr>
          <p:cNvSpPr>
            <a:spLocks noGrp="1"/>
          </p:cNvSpPr>
          <p:nvPr>
            <p:ph type="ctrTitle"/>
          </p:nvPr>
        </p:nvSpPr>
        <p:spPr>
          <a:xfrm>
            <a:off x="430280" y="459417"/>
            <a:ext cx="7696289" cy="1077218"/>
          </a:xfrm>
        </p:spPr>
        <p:txBody>
          <a:bodyPr/>
          <a:lstStyle/>
          <a:p>
            <a:r>
              <a:rPr lang="en-US" dirty="0"/>
              <a:t>The Deeper, Wider, Faster Program (DWF) </a:t>
            </a:r>
          </a:p>
        </p:txBody>
      </p:sp>
      <p:sp>
        <p:nvSpPr>
          <p:cNvPr id="7" name="Subtitle 6">
            <a:extLst>
              <a:ext uri="{FF2B5EF4-FFF2-40B4-BE49-F238E27FC236}">
                <a16:creationId xmlns:a16="http://schemas.microsoft.com/office/drawing/2014/main" id="{45559AFE-AAFA-0510-7949-EAEB43D73D5A}"/>
              </a:ext>
            </a:extLst>
          </p:cNvPr>
          <p:cNvSpPr>
            <a:spLocks noGrp="1"/>
          </p:cNvSpPr>
          <p:nvPr>
            <p:ph type="subTitle" idx="1"/>
          </p:nvPr>
        </p:nvSpPr>
        <p:spPr>
          <a:xfrm>
            <a:off x="6500439" y="1536635"/>
            <a:ext cx="5665720" cy="3326039"/>
          </a:xfrm>
        </p:spPr>
        <p:txBody>
          <a:bodyPr/>
          <a:lstStyle/>
          <a:p>
            <a:pPr marL="457200" indent="-457200">
              <a:lnSpc>
                <a:spcPct val="150000"/>
              </a:lnSpc>
              <a:buFont typeface="Arial" panose="020B0604020202020204" pitchFamily="34" charset="0"/>
              <a:buChar char="•"/>
            </a:pPr>
            <a:r>
              <a:rPr lang="en-US" sz="2000" dirty="0"/>
              <a:t>Started in 2014 </a:t>
            </a:r>
          </a:p>
          <a:p>
            <a:pPr marL="457200" indent="-457200">
              <a:lnSpc>
                <a:spcPct val="150000"/>
              </a:lnSpc>
              <a:buFont typeface="Arial" panose="020B0604020202020204" pitchFamily="34" charset="0"/>
              <a:buChar char="•"/>
            </a:pPr>
            <a:r>
              <a:rPr lang="en-US" sz="2000" dirty="0"/>
              <a:t>Simultaneous multi-wavelength observations across telescopes</a:t>
            </a:r>
          </a:p>
          <a:p>
            <a:pPr marL="457200" indent="-457200">
              <a:lnSpc>
                <a:spcPct val="150000"/>
              </a:lnSpc>
              <a:buFont typeface="Arial" panose="020B0604020202020204" pitchFamily="34" charset="0"/>
              <a:buChar char="•"/>
            </a:pPr>
            <a:r>
              <a:rPr lang="en-US" sz="2000" dirty="0"/>
              <a:t>Search for transient events</a:t>
            </a:r>
          </a:p>
          <a:p>
            <a:pPr marL="457200" indent="-457200">
              <a:lnSpc>
                <a:spcPct val="150000"/>
              </a:lnSpc>
              <a:buFont typeface="Arial" panose="020B0604020202020204" pitchFamily="34" charset="0"/>
              <a:buChar char="•"/>
            </a:pPr>
            <a:r>
              <a:rPr lang="en-US" sz="2000" b="1" dirty="0"/>
              <a:t>&gt;11,000 </a:t>
            </a:r>
            <a:r>
              <a:rPr lang="en-US" sz="2000" dirty="0" err="1"/>
              <a:t>DECam</a:t>
            </a:r>
            <a:r>
              <a:rPr lang="en-US" sz="2000" dirty="0"/>
              <a:t> images </a:t>
            </a:r>
          </a:p>
          <a:p>
            <a:pPr marL="457200" indent="-457200">
              <a:lnSpc>
                <a:spcPct val="150000"/>
              </a:lnSpc>
              <a:buFont typeface="Arial" panose="020B0604020202020204" pitchFamily="34" charset="0"/>
              <a:buChar char="•"/>
            </a:pPr>
            <a:r>
              <a:rPr lang="en-US" sz="2000" dirty="0"/>
              <a:t>20s exposure times, 50s cadence </a:t>
            </a:r>
          </a:p>
        </p:txBody>
      </p:sp>
      <p:sp>
        <p:nvSpPr>
          <p:cNvPr id="9" name="Text Placeholder 8">
            <a:extLst>
              <a:ext uri="{FF2B5EF4-FFF2-40B4-BE49-F238E27FC236}">
                <a16:creationId xmlns:a16="http://schemas.microsoft.com/office/drawing/2014/main" id="{A1613119-2A46-B9FE-D0FF-9AEBFF640126}"/>
              </a:ext>
            </a:extLst>
          </p:cNvPr>
          <p:cNvSpPr>
            <a:spLocks noGrp="1"/>
          </p:cNvSpPr>
          <p:nvPr>
            <p:ph type="body" sz="quarter" idx="11"/>
          </p:nvPr>
        </p:nvSpPr>
        <p:spPr/>
        <p:txBody>
          <a:bodyPr/>
          <a:lstStyle/>
          <a:p>
            <a:r>
              <a:rPr lang="en-AU" sz="1200" dirty="0"/>
              <a:t>[1]: Andreoni et al., 2017</a:t>
            </a:r>
          </a:p>
        </p:txBody>
      </p:sp>
      <p:pic>
        <p:nvPicPr>
          <p:cNvPr id="13" name="Picture 12">
            <a:extLst>
              <a:ext uri="{FF2B5EF4-FFF2-40B4-BE49-F238E27FC236}">
                <a16:creationId xmlns:a16="http://schemas.microsoft.com/office/drawing/2014/main" id="{1ED44C88-D8D7-883D-8901-47BD8F3EB647}"/>
              </a:ext>
            </a:extLst>
          </p:cNvPr>
          <p:cNvPicPr>
            <a:picLocks noChangeAspect="1"/>
          </p:cNvPicPr>
          <p:nvPr/>
        </p:nvPicPr>
        <p:blipFill>
          <a:blip r:embed="rId3"/>
          <a:stretch>
            <a:fillRect/>
          </a:stretch>
        </p:blipFill>
        <p:spPr>
          <a:xfrm>
            <a:off x="430280" y="1804082"/>
            <a:ext cx="5575075" cy="3326039"/>
          </a:xfrm>
          <a:prstGeom prst="rect">
            <a:avLst/>
          </a:prstGeom>
        </p:spPr>
      </p:pic>
      <p:sp>
        <p:nvSpPr>
          <p:cNvPr id="14" name="TextBox 13">
            <a:extLst>
              <a:ext uri="{FF2B5EF4-FFF2-40B4-BE49-F238E27FC236}">
                <a16:creationId xmlns:a16="http://schemas.microsoft.com/office/drawing/2014/main" id="{02AD4D4A-1CB7-90DA-C3AE-8322457EFFE7}"/>
              </a:ext>
            </a:extLst>
          </p:cNvPr>
          <p:cNvSpPr txBox="1"/>
          <p:nvPr/>
        </p:nvSpPr>
        <p:spPr>
          <a:xfrm>
            <a:off x="400977" y="5126996"/>
            <a:ext cx="6099462" cy="338554"/>
          </a:xfrm>
          <a:prstGeom prst="rect">
            <a:avLst/>
          </a:prstGeom>
          <a:noFill/>
        </p:spPr>
        <p:txBody>
          <a:bodyPr wrap="square">
            <a:spAutoFit/>
          </a:bodyPr>
          <a:lstStyle/>
          <a:p>
            <a:r>
              <a:rPr lang="en-US" sz="1600" b="0" i="0" u="none" strike="noStrike" dirty="0">
                <a:solidFill>
                  <a:srgbClr val="555555"/>
                </a:solidFill>
                <a:effectLst/>
                <a:latin typeface="Source Sans Pro" panose="020F0502020204030204" pitchFamily="34" charset="0"/>
              </a:rPr>
              <a:t>Credit: Andreoni and Cooke (2018)</a:t>
            </a:r>
            <a:endParaRPr lang="en-US" sz="1600" dirty="0"/>
          </a:p>
        </p:txBody>
      </p:sp>
      <p:sp>
        <p:nvSpPr>
          <p:cNvPr id="2" name="Footer Placeholder 4">
            <a:extLst>
              <a:ext uri="{FF2B5EF4-FFF2-40B4-BE49-F238E27FC236}">
                <a16:creationId xmlns:a16="http://schemas.microsoft.com/office/drawing/2014/main" id="{C91E359A-FD93-3DD8-D65E-C08C32B6E353}"/>
              </a:ext>
            </a:extLst>
          </p:cNvPr>
          <p:cNvSpPr txBox="1">
            <a:spLocks/>
          </p:cNvSpPr>
          <p:nvPr/>
        </p:nvSpPr>
        <p:spPr>
          <a:xfrm>
            <a:off x="4548378" y="6190187"/>
            <a:ext cx="30952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t>Tallulah Waterson, </a:t>
            </a:r>
            <a:r>
              <a:rPr lang="en-AU" sz="1600" dirty="0" err="1"/>
              <a:t>OzFink</a:t>
            </a:r>
            <a:r>
              <a:rPr lang="en-AU" sz="1600" dirty="0"/>
              <a:t> 2025</a:t>
            </a:r>
          </a:p>
        </p:txBody>
      </p:sp>
    </p:spTree>
    <p:extLst>
      <p:ext uri="{BB962C8B-B14F-4D97-AF65-F5344CB8AC3E}">
        <p14:creationId xmlns:p14="http://schemas.microsoft.com/office/powerpoint/2010/main" val="690645775"/>
      </p:ext>
    </p:extLst>
  </p:cSld>
  <p:clrMapOvr>
    <a:masterClrMapping/>
  </p:clrMapOvr>
</p:sld>
</file>

<file path=ppt/theme/theme1.xml><?xml version="1.0" encoding="utf-8"?>
<a:theme xmlns:a="http://schemas.openxmlformats.org/drawingml/2006/main" name="Swinburne">
  <a:themeElements>
    <a:clrScheme name="Swinburne">
      <a:dk1>
        <a:srgbClr val="000000"/>
      </a:dk1>
      <a:lt1>
        <a:sysClr val="window" lastClr="FFFFFF"/>
      </a:lt1>
      <a:dk2>
        <a:srgbClr val="3D3A3B"/>
      </a:dk2>
      <a:lt2>
        <a:srgbClr val="E7E7E8"/>
      </a:lt2>
      <a:accent1>
        <a:srgbClr val="3D3A3B"/>
      </a:accent1>
      <a:accent2>
        <a:srgbClr val="E7E7E8"/>
      </a:accent2>
      <a:accent3>
        <a:srgbClr val="A5A5A5"/>
      </a:accent3>
      <a:accent4>
        <a:srgbClr val="BFBFBF"/>
      </a:accent4>
      <a:accent5>
        <a:srgbClr val="D8D8D8"/>
      </a:accent5>
      <a:accent6>
        <a:srgbClr val="F2F2F2"/>
      </a:accent6>
      <a:hlink>
        <a:srgbClr val="0563C1"/>
      </a:hlink>
      <a:folHlink>
        <a:srgbClr val="954F72"/>
      </a:folHlink>
    </a:clrScheme>
    <a:fontScheme name="SwinburneFonts">
      <a:majorFont>
        <a:latin typeface="Barlow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nburne" id="{2F5F439F-722C-4FD2-84ED-4D1CD1AFAB38}" vid="{5462BE9E-DCA2-451B-A3C6-85FCFC982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4A9E6E55628542A9E00D522079AB8A" ma:contentTypeVersion="13" ma:contentTypeDescription="Create a new document." ma:contentTypeScope="" ma:versionID="bc9d5ad7b866290eeea8d0330b62b471">
  <xsd:schema xmlns:xsd="http://www.w3.org/2001/XMLSchema" xmlns:xs="http://www.w3.org/2001/XMLSchema" xmlns:p="http://schemas.microsoft.com/office/2006/metadata/properties" xmlns:ns2="6db94942-8a34-4a30-a8e6-78b89cf29212" xmlns:ns3="32a27114-0f9b-470d-a484-01f5ccaf5a0e" targetNamespace="http://schemas.microsoft.com/office/2006/metadata/properties" ma:root="true" ma:fieldsID="b30f91d08ecb2ef14acd979bef34f993" ns2:_="" ns3:_="">
    <xsd:import namespace="6db94942-8a34-4a30-a8e6-78b89cf29212"/>
    <xsd:import namespace="32a27114-0f9b-470d-a484-01f5ccaf5a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b94942-8a34-4a30-a8e6-78b89cf292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a27114-0f9b-470d-a484-01f5ccaf5a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B5A9C-D132-4FCF-951F-362122C708F1}">
  <ds:schemaRefs>
    <ds:schemaRef ds:uri="http://purl.org/dc/terms/"/>
    <ds:schemaRef ds:uri="http://purl.org/dc/elements/1.1/"/>
    <ds:schemaRef ds:uri="http://www.w3.org/XML/1998/namespace"/>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32a27114-0f9b-470d-a484-01f5ccaf5a0e"/>
    <ds:schemaRef ds:uri="6db94942-8a34-4a30-a8e6-78b89cf29212"/>
    <ds:schemaRef ds:uri="http://schemas.microsoft.com/office/2006/metadata/properties"/>
  </ds:schemaRefs>
</ds:datastoreItem>
</file>

<file path=customXml/itemProps2.xml><?xml version="1.0" encoding="utf-8"?>
<ds:datastoreItem xmlns:ds="http://schemas.openxmlformats.org/officeDocument/2006/customXml" ds:itemID="{E64B8229-934D-4FDB-94FE-E9083E54BC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b94942-8a34-4a30-a8e6-78b89cf29212"/>
    <ds:schemaRef ds:uri="32a27114-0f9b-470d-a484-01f5ccaf5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4C5A5F-5895-4E78-BACE-B717DFEC299E}">
  <ds:schemaRefs>
    <ds:schemaRef ds:uri="http://schemas.microsoft.com/sharepoint/v3/contenttype/forms"/>
  </ds:schemaRefs>
</ds:datastoreItem>
</file>

<file path=docMetadata/LabelInfo.xml><?xml version="1.0" encoding="utf-8"?>
<clbl:labelList xmlns:clbl="http://schemas.microsoft.com/office/2020/mipLabelMetadata">
  <clbl:label id="{df7f7579-3e9c-4a7e-b844-420280f53859}" enabled="0" method="" siteId="{df7f7579-3e9c-4a7e-b844-420280f53859}" removed="1"/>
</clbl:labelList>
</file>

<file path=docProps/app.xml><?xml version="1.0" encoding="utf-8"?>
<Properties xmlns="http://schemas.openxmlformats.org/officeDocument/2006/extended-properties" xmlns:vt="http://schemas.openxmlformats.org/officeDocument/2006/docPropsVTypes">
  <Template/>
  <TotalTime>15981</TotalTime>
  <Words>765</Words>
  <Application>Microsoft Macintosh PowerPoint</Application>
  <PresentationFormat>Widescreen</PresentationFormat>
  <Paragraphs>137</Paragraphs>
  <Slides>21</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Barlow SemiBold</vt:lpstr>
      <vt:lpstr>Source Sans Pro</vt:lpstr>
      <vt:lpstr>Open Sans</vt:lpstr>
      <vt:lpstr>Arial</vt:lpstr>
      <vt:lpstr>Open Sans Light</vt:lpstr>
      <vt:lpstr>Barlow Light</vt:lpstr>
      <vt:lpstr>Open Sans Semibold</vt:lpstr>
      <vt:lpstr>Calibri</vt:lpstr>
      <vt:lpstr>Swinburne</vt:lpstr>
      <vt:lpstr>PowerPoint Presentation</vt:lpstr>
      <vt:lpstr>PowerPoint Presentation</vt:lpstr>
      <vt:lpstr>PowerPoint Presentation</vt:lpstr>
      <vt:lpstr>PowerPoint Presentation</vt:lpstr>
      <vt:lpstr>The NSF-DOE Vera C. Rubin Observatory </vt:lpstr>
      <vt:lpstr>The NSF-DOE Vera C. Rubin Observatory </vt:lpstr>
      <vt:lpstr>The Dark Energy Camera (DECam)</vt:lpstr>
      <vt:lpstr>The Dark Energy Camera (DECam)</vt:lpstr>
      <vt:lpstr>The Deeper, Wider, Faster Program (DWF) </vt:lpstr>
      <vt:lpstr>PowerPoint Presentation</vt:lpstr>
      <vt:lpstr>First steps for this opportunity</vt:lpstr>
      <vt:lpstr>PowerPoint Presentation</vt:lpstr>
      <vt:lpstr>DWF field selection </vt:lpstr>
      <vt:lpstr>Visual inspection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Elliot Walsh</dc:creator>
  <cp:lastModifiedBy>TALLULAH WATERSON</cp:lastModifiedBy>
  <cp:revision>147</cp:revision>
  <dcterms:created xsi:type="dcterms:W3CDTF">2021-04-21T06:12:21Z</dcterms:created>
  <dcterms:modified xsi:type="dcterms:W3CDTF">2025-11-11T12:10:29Z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0x010100144A9E6E55628542A9E00D522079AB8A</vt:lpwstr>
  </property>
</Properties>
</file>