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66" r:id="rId4"/>
    <p:sldId id="269" r:id="rId5"/>
    <p:sldId id="281" r:id="rId6"/>
    <p:sldId id="273" r:id="rId7"/>
    <p:sldId id="275" r:id="rId8"/>
    <p:sldId id="272" r:id="rId9"/>
    <p:sldId id="277" r:id="rId10"/>
    <p:sldId id="279" r:id="rId11"/>
    <p:sldId id="292" r:id="rId12"/>
    <p:sldId id="280" r:id="rId13"/>
    <p:sldId id="259" r:id="rId14"/>
    <p:sldId id="263" r:id="rId15"/>
    <p:sldId id="261" r:id="rId16"/>
    <p:sldId id="262" r:id="rId17"/>
    <p:sldId id="286" r:id="rId18"/>
    <p:sldId id="288" r:id="rId19"/>
    <p:sldId id="289" r:id="rId20"/>
    <p:sldId id="264" r:id="rId21"/>
    <p:sldId id="287" r:id="rId22"/>
    <p:sldId id="268" r:id="rId23"/>
    <p:sldId id="278" r:id="rId24"/>
    <p:sldId id="285" r:id="rId25"/>
    <p:sldId id="296" r:id="rId26"/>
    <p:sldId id="295" r:id="rId27"/>
    <p:sldId id="265" r:id="rId28"/>
    <p:sldId id="283" r:id="rId29"/>
    <p:sldId id="282" r:id="rId30"/>
    <p:sldId id="293" r:id="rId31"/>
    <p:sldId id="294" r:id="rId32"/>
    <p:sldId id="274" r:id="rId33"/>
    <p:sldId id="284"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171717"/>
    <a:srgbClr val="BE3939"/>
    <a:srgbClr val="FFE30C"/>
    <a:srgbClr val="FF9705"/>
    <a:srgbClr val="FFF7B9"/>
    <a:srgbClr val="F6F093"/>
    <a:srgbClr val="D9D9D9"/>
    <a:srgbClr val="FFD5D5"/>
    <a:srgbClr val="FFDB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046FA-3EBD-4FC2-AFA6-4144457E3DF6}" v="1189" dt="2025-11-10T23:01:42.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2" autoAdjust="0"/>
    <p:restoredTop sz="85158" autoAdjust="0"/>
  </p:normalViewPr>
  <p:slideViewPr>
    <p:cSldViewPr snapToGrid="0">
      <p:cViewPr>
        <p:scale>
          <a:sx n="45" d="100"/>
          <a:sy n="45" d="100"/>
        </p:scale>
        <p:origin x="1500"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inda Montilla" userId="ebad246bdec53a91" providerId="LiveId" clId="{572C802E-854D-4C69-8D8A-95AB2BBC4A0C}"/>
    <pc:docChg chg="undo redo custSel addSld delSld modSld sldOrd">
      <pc:chgData name="Clarinda Montilla" userId="ebad246bdec53a91" providerId="LiveId" clId="{572C802E-854D-4C69-8D8A-95AB2BBC4A0C}" dt="2025-11-10T23:01:49.235" v="12111" actId="14100"/>
      <pc:docMkLst>
        <pc:docMk/>
      </pc:docMkLst>
      <pc:sldChg chg="addSp delSp modSp mod modTransition">
        <pc:chgData name="Clarinda Montilla" userId="ebad246bdec53a91" providerId="LiveId" clId="{572C802E-854D-4C69-8D8A-95AB2BBC4A0C}" dt="2025-11-06T02:10:25.335" v="6661" actId="20577"/>
        <pc:sldMkLst>
          <pc:docMk/>
          <pc:sldMk cId="957302064" sldId="256"/>
        </pc:sldMkLst>
        <pc:spChg chg="mod">
          <ac:chgData name="Clarinda Montilla" userId="ebad246bdec53a91" providerId="LiveId" clId="{572C802E-854D-4C69-8D8A-95AB2BBC4A0C}" dt="2025-11-05T23:42:04.526" v="5821" actId="1035"/>
          <ac:spMkLst>
            <pc:docMk/>
            <pc:sldMk cId="957302064" sldId="256"/>
            <ac:spMk id="6" creationId="{8D30D432-7E63-5A32-8EDE-48983CBC1F68}"/>
          </ac:spMkLst>
        </pc:spChg>
        <pc:spChg chg="mod">
          <ac:chgData name="Clarinda Montilla" userId="ebad246bdec53a91" providerId="LiveId" clId="{572C802E-854D-4C69-8D8A-95AB2BBC4A0C}" dt="2025-11-06T02:10:25.335" v="6661" actId="20577"/>
          <ac:spMkLst>
            <pc:docMk/>
            <pc:sldMk cId="957302064" sldId="256"/>
            <ac:spMk id="7" creationId="{8E360104-C850-19AC-7A6C-0DE957CFE731}"/>
          </ac:spMkLst>
        </pc:spChg>
        <pc:spChg chg="add mod">
          <ac:chgData name="Clarinda Montilla" userId="ebad246bdec53a91" providerId="LiveId" clId="{572C802E-854D-4C69-8D8A-95AB2BBC4A0C}" dt="2025-11-05T21:33:44.002" v="4413" actId="1076"/>
          <ac:spMkLst>
            <pc:docMk/>
            <pc:sldMk cId="957302064" sldId="256"/>
            <ac:spMk id="8" creationId="{CE844523-841E-C6C5-20F3-4C59B8F4FD35}"/>
          </ac:spMkLst>
        </pc:spChg>
        <pc:spChg chg="mod">
          <ac:chgData name="Clarinda Montilla" userId="ebad246bdec53a91" providerId="LiveId" clId="{572C802E-854D-4C69-8D8A-95AB2BBC4A0C}" dt="2025-10-21T20:44:27.666" v="1998" actId="208"/>
          <ac:spMkLst>
            <pc:docMk/>
            <pc:sldMk cId="957302064" sldId="256"/>
            <ac:spMk id="26" creationId="{9ED1F4F9-78F2-109E-4F1D-AB77B8457AB1}"/>
          </ac:spMkLst>
        </pc:spChg>
        <pc:spChg chg="mod">
          <ac:chgData name="Clarinda Montilla" userId="ebad246bdec53a91" providerId="LiveId" clId="{572C802E-854D-4C69-8D8A-95AB2BBC4A0C}" dt="2025-10-21T20:44:27.666" v="1998" actId="208"/>
          <ac:spMkLst>
            <pc:docMk/>
            <pc:sldMk cId="957302064" sldId="256"/>
            <ac:spMk id="29" creationId="{30E77425-0D8A-3FF6-8FCA-6AD4E1E2E98E}"/>
          </ac:spMkLst>
        </pc:spChg>
        <pc:spChg chg="mod">
          <ac:chgData name="Clarinda Montilla" userId="ebad246bdec53a91" providerId="LiveId" clId="{572C802E-854D-4C69-8D8A-95AB2BBC4A0C}" dt="2025-10-21T20:44:27.666" v="1998" actId="208"/>
          <ac:spMkLst>
            <pc:docMk/>
            <pc:sldMk cId="957302064" sldId="256"/>
            <ac:spMk id="43" creationId="{38B18187-62C7-F6DF-A711-A2B1DCF85A7E}"/>
          </ac:spMkLst>
        </pc:spChg>
        <pc:spChg chg="mod">
          <ac:chgData name="Clarinda Montilla" userId="ebad246bdec53a91" providerId="LiveId" clId="{572C802E-854D-4C69-8D8A-95AB2BBC4A0C}" dt="2025-10-21T20:44:27.666" v="1998" actId="208"/>
          <ac:spMkLst>
            <pc:docMk/>
            <pc:sldMk cId="957302064" sldId="256"/>
            <ac:spMk id="54" creationId="{573C3848-5129-54A8-1CE6-501E45C06ABA}"/>
          </ac:spMkLst>
        </pc:spChg>
        <pc:spChg chg="mod">
          <ac:chgData name="Clarinda Montilla" userId="ebad246bdec53a91" providerId="LiveId" clId="{572C802E-854D-4C69-8D8A-95AB2BBC4A0C}" dt="2025-11-05T23:42:08.206" v="5822" actId="403"/>
          <ac:spMkLst>
            <pc:docMk/>
            <pc:sldMk cId="957302064" sldId="256"/>
            <ac:spMk id="397" creationId="{78BA5ACF-D6D7-9739-66CC-185688E902CD}"/>
          </ac:spMkLst>
        </pc:spChg>
        <pc:spChg chg="mod">
          <ac:chgData name="Clarinda Montilla" userId="ebad246bdec53a91" providerId="LiveId" clId="{572C802E-854D-4C69-8D8A-95AB2BBC4A0C}" dt="2025-10-21T20:44:27.666" v="1998" actId="208"/>
          <ac:spMkLst>
            <pc:docMk/>
            <pc:sldMk cId="957302064" sldId="256"/>
            <ac:spMk id="421" creationId="{EE896239-7EC6-059F-8812-85CE0117CB39}"/>
          </ac:spMkLst>
        </pc:spChg>
        <pc:spChg chg="mod">
          <ac:chgData name="Clarinda Montilla" userId="ebad246bdec53a91" providerId="LiveId" clId="{572C802E-854D-4C69-8D8A-95AB2BBC4A0C}" dt="2025-10-21T20:44:27.666" v="1998" actId="208"/>
          <ac:spMkLst>
            <pc:docMk/>
            <pc:sldMk cId="957302064" sldId="256"/>
            <ac:spMk id="438" creationId="{6999FD2E-8D43-0CA4-3750-647ABFF9AE33}"/>
          </ac:spMkLst>
        </pc:spChg>
        <pc:spChg chg="mod">
          <ac:chgData name="Clarinda Montilla" userId="ebad246bdec53a91" providerId="LiveId" clId="{572C802E-854D-4C69-8D8A-95AB2BBC4A0C}" dt="2025-10-21T20:44:27.666" v="1998" actId="208"/>
          <ac:spMkLst>
            <pc:docMk/>
            <pc:sldMk cId="957302064" sldId="256"/>
            <ac:spMk id="446" creationId="{CB50A9FA-79E1-7EBC-7DA7-B04044477618}"/>
          </ac:spMkLst>
        </pc:spChg>
        <pc:spChg chg="mod">
          <ac:chgData name="Clarinda Montilla" userId="ebad246bdec53a91" providerId="LiveId" clId="{572C802E-854D-4C69-8D8A-95AB2BBC4A0C}" dt="2025-10-21T20:44:27.666" v="1998" actId="208"/>
          <ac:spMkLst>
            <pc:docMk/>
            <pc:sldMk cId="957302064" sldId="256"/>
            <ac:spMk id="471" creationId="{9F722BFD-1C31-66D6-1F54-42697D6B49CC}"/>
          </ac:spMkLst>
        </pc:spChg>
        <pc:spChg chg="mod">
          <ac:chgData name="Clarinda Montilla" userId="ebad246bdec53a91" providerId="LiveId" clId="{572C802E-854D-4C69-8D8A-95AB2BBC4A0C}" dt="2025-10-21T20:44:27.666" v="1998" actId="208"/>
          <ac:spMkLst>
            <pc:docMk/>
            <pc:sldMk cId="957302064" sldId="256"/>
            <ac:spMk id="494" creationId="{EE5AE233-5131-13B2-BB36-6D8DCEA9C44E}"/>
          </ac:spMkLst>
        </pc:spChg>
        <pc:spChg chg="mod">
          <ac:chgData name="Clarinda Montilla" userId="ebad246bdec53a91" providerId="LiveId" clId="{572C802E-854D-4C69-8D8A-95AB2BBC4A0C}" dt="2025-10-21T20:44:27.666" v="1998" actId="208"/>
          <ac:spMkLst>
            <pc:docMk/>
            <pc:sldMk cId="957302064" sldId="256"/>
            <ac:spMk id="517" creationId="{2963ADDD-FF82-465B-22D5-4DD0D5018D86}"/>
          </ac:spMkLst>
        </pc:spChg>
        <pc:grpChg chg="mod ord">
          <ac:chgData name="Clarinda Montilla" userId="ebad246bdec53a91" providerId="LiveId" clId="{572C802E-854D-4C69-8D8A-95AB2BBC4A0C}" dt="2025-10-21T20:51:13.638" v="2028" actId="1035"/>
          <ac:grpSpMkLst>
            <pc:docMk/>
            <pc:sldMk cId="957302064" sldId="256"/>
            <ac:grpSpMk id="4" creationId="{601EDE95-ED72-9233-B43D-0A648C197BB8}"/>
          </ac:grpSpMkLst>
        </pc:grpChg>
      </pc:sldChg>
      <pc:sldChg chg="addSp delSp modSp new add del mod modTransition modAnim">
        <pc:chgData name="Clarinda Montilla" userId="ebad246bdec53a91" providerId="LiveId" clId="{572C802E-854D-4C69-8D8A-95AB2BBC4A0C}" dt="2025-11-06T19:37:06.149" v="6694" actId="478"/>
        <pc:sldMkLst>
          <pc:docMk/>
          <pc:sldMk cId="2164948212" sldId="257"/>
        </pc:sldMkLst>
        <pc:spChg chg="add mod">
          <ac:chgData name="Clarinda Montilla" userId="ebad246bdec53a91" providerId="LiveId" clId="{572C802E-854D-4C69-8D8A-95AB2BBC4A0C}" dt="2025-11-04T23:48:52.459" v="3807" actId="12788"/>
          <ac:spMkLst>
            <pc:docMk/>
            <pc:sldMk cId="2164948212" sldId="257"/>
            <ac:spMk id="2" creationId="{23251119-FAC1-9AC3-3D7C-5D4F9A188735}"/>
          </ac:spMkLst>
        </pc:spChg>
        <pc:spChg chg="add mod">
          <ac:chgData name="Clarinda Montilla" userId="ebad246bdec53a91" providerId="LiveId" clId="{572C802E-854D-4C69-8D8A-95AB2BBC4A0C}" dt="2025-11-04T23:49:10.347" v="3812" actId="403"/>
          <ac:spMkLst>
            <pc:docMk/>
            <pc:sldMk cId="2164948212" sldId="257"/>
            <ac:spMk id="3" creationId="{21FEA654-5CD2-1827-8F54-18F48DC3596E}"/>
          </ac:spMkLst>
        </pc:spChg>
        <pc:spChg chg="add mod">
          <ac:chgData name="Clarinda Montilla" userId="ebad246bdec53a91" providerId="LiveId" clId="{572C802E-854D-4C69-8D8A-95AB2BBC4A0C}" dt="2025-11-04T23:49:07.227" v="3811" actId="14100"/>
          <ac:spMkLst>
            <pc:docMk/>
            <pc:sldMk cId="2164948212" sldId="257"/>
            <ac:spMk id="12" creationId="{AFEB6534-9063-EDCB-B3F9-C7626BAE15A0}"/>
          </ac:spMkLst>
        </pc:spChg>
        <pc:spChg chg="add mod">
          <ac:chgData name="Clarinda Montilla" userId="ebad246bdec53a91" providerId="LiveId" clId="{572C802E-854D-4C69-8D8A-95AB2BBC4A0C}" dt="2025-11-04T23:49:13.826" v="3813" actId="403"/>
          <ac:spMkLst>
            <pc:docMk/>
            <pc:sldMk cId="2164948212" sldId="257"/>
            <ac:spMk id="16" creationId="{75C77D7E-1229-0970-52A4-EB035D7E37FD}"/>
          </ac:spMkLst>
        </pc:spChg>
        <pc:spChg chg="add mod">
          <ac:chgData name="Clarinda Montilla" userId="ebad246bdec53a91" providerId="LiveId" clId="{572C802E-854D-4C69-8D8A-95AB2BBC4A0C}" dt="2025-11-05T23:43:46.875" v="5975" actId="1037"/>
          <ac:spMkLst>
            <pc:docMk/>
            <pc:sldMk cId="2164948212" sldId="257"/>
            <ac:spMk id="20" creationId="{F97CD9CA-EF71-1C56-8CDA-3D869B99D1A2}"/>
          </ac:spMkLst>
        </pc:spChg>
        <pc:spChg chg="add mod">
          <ac:chgData name="Clarinda Montilla" userId="ebad246bdec53a91" providerId="LiveId" clId="{572C802E-854D-4C69-8D8A-95AB2BBC4A0C}" dt="2025-11-05T23:43:46.875" v="5975" actId="1037"/>
          <ac:spMkLst>
            <pc:docMk/>
            <pc:sldMk cId="2164948212" sldId="257"/>
            <ac:spMk id="21" creationId="{2AB9BF23-EA0B-4DC0-A5C2-CAE4731F38DE}"/>
          </ac:spMkLst>
        </pc:spChg>
        <pc:spChg chg="add mod">
          <ac:chgData name="Clarinda Montilla" userId="ebad246bdec53a91" providerId="LiveId" clId="{572C802E-854D-4C69-8D8A-95AB2BBC4A0C}" dt="2025-11-05T23:43:46.875" v="5975" actId="1037"/>
          <ac:spMkLst>
            <pc:docMk/>
            <pc:sldMk cId="2164948212" sldId="257"/>
            <ac:spMk id="22" creationId="{C9C78717-1D6C-22B3-3D47-EF48FDFF3364}"/>
          </ac:spMkLst>
        </pc:spChg>
        <pc:spChg chg="mod">
          <ac:chgData name="Clarinda Montilla" userId="ebad246bdec53a91" providerId="LiveId" clId="{572C802E-854D-4C69-8D8A-95AB2BBC4A0C}" dt="2025-10-21T23:21:50.758" v="2146"/>
          <ac:spMkLst>
            <pc:docMk/>
            <pc:sldMk cId="2164948212" sldId="257"/>
            <ac:spMk id="219" creationId="{49E09EF2-15B5-E52F-8673-F5F12A34A907}"/>
          </ac:spMkLst>
        </pc:spChg>
        <pc:spChg chg="mod">
          <ac:chgData name="Clarinda Montilla" userId="ebad246bdec53a91" providerId="LiveId" clId="{572C802E-854D-4C69-8D8A-95AB2BBC4A0C}" dt="2025-10-21T23:21:50.758" v="2146"/>
          <ac:spMkLst>
            <pc:docMk/>
            <pc:sldMk cId="2164948212" sldId="257"/>
            <ac:spMk id="225" creationId="{DBCD73CC-C9CD-BA4C-7641-F36898E45401}"/>
          </ac:spMkLst>
        </pc:spChg>
        <pc:spChg chg="mod">
          <ac:chgData name="Clarinda Montilla" userId="ebad246bdec53a91" providerId="LiveId" clId="{572C802E-854D-4C69-8D8A-95AB2BBC4A0C}" dt="2025-10-21T23:21:50.758" v="2146"/>
          <ac:spMkLst>
            <pc:docMk/>
            <pc:sldMk cId="2164948212" sldId="257"/>
            <ac:spMk id="228" creationId="{766C622C-7C77-B2E2-20AC-8229C0B3E811}"/>
          </ac:spMkLst>
        </pc:spChg>
        <pc:spChg chg="mod">
          <ac:chgData name="Clarinda Montilla" userId="ebad246bdec53a91" providerId="LiveId" clId="{572C802E-854D-4C69-8D8A-95AB2BBC4A0C}" dt="2025-10-21T23:21:50.758" v="2146"/>
          <ac:spMkLst>
            <pc:docMk/>
            <pc:sldMk cId="2164948212" sldId="257"/>
            <ac:spMk id="241" creationId="{94EDF1B1-9A58-6CC0-6590-62482AF3227B}"/>
          </ac:spMkLst>
        </pc:spChg>
        <pc:spChg chg="mod">
          <ac:chgData name="Clarinda Montilla" userId="ebad246bdec53a91" providerId="LiveId" clId="{572C802E-854D-4C69-8D8A-95AB2BBC4A0C}" dt="2025-10-21T23:21:50.758" v="2146"/>
          <ac:spMkLst>
            <pc:docMk/>
            <pc:sldMk cId="2164948212" sldId="257"/>
            <ac:spMk id="246" creationId="{ABD378F7-025A-7E52-5C5F-D256C3FE32C2}"/>
          </ac:spMkLst>
        </pc:spChg>
        <pc:spChg chg="mod">
          <ac:chgData name="Clarinda Montilla" userId="ebad246bdec53a91" providerId="LiveId" clId="{572C802E-854D-4C69-8D8A-95AB2BBC4A0C}" dt="2025-10-21T23:21:50.758" v="2146"/>
          <ac:spMkLst>
            <pc:docMk/>
            <pc:sldMk cId="2164948212" sldId="257"/>
            <ac:spMk id="295" creationId="{58382CC9-9710-9F44-26C4-CB0FCBF788BF}"/>
          </ac:spMkLst>
        </pc:spChg>
        <pc:spChg chg="mod">
          <ac:chgData name="Clarinda Montilla" userId="ebad246bdec53a91" providerId="LiveId" clId="{572C802E-854D-4C69-8D8A-95AB2BBC4A0C}" dt="2025-10-21T23:21:50.758" v="2146"/>
          <ac:spMkLst>
            <pc:docMk/>
            <pc:sldMk cId="2164948212" sldId="257"/>
            <ac:spMk id="332" creationId="{FA2CFEA2-CCC1-1850-2363-F9E20C15856B}"/>
          </ac:spMkLst>
        </pc:spChg>
        <pc:spChg chg="mod">
          <ac:chgData name="Clarinda Montilla" userId="ebad246bdec53a91" providerId="LiveId" clId="{572C802E-854D-4C69-8D8A-95AB2BBC4A0C}" dt="2025-10-21T23:21:50.758" v="2146"/>
          <ac:spMkLst>
            <pc:docMk/>
            <pc:sldMk cId="2164948212" sldId="257"/>
            <ac:spMk id="340" creationId="{BA2A5E18-63B8-6FC5-B7E7-9A6E8630AC6B}"/>
          </ac:spMkLst>
        </pc:spChg>
        <pc:spChg chg="mod">
          <ac:chgData name="Clarinda Montilla" userId="ebad246bdec53a91" providerId="LiveId" clId="{572C802E-854D-4C69-8D8A-95AB2BBC4A0C}" dt="2025-10-21T23:21:50.758" v="2146"/>
          <ac:spMkLst>
            <pc:docMk/>
            <pc:sldMk cId="2164948212" sldId="257"/>
            <ac:spMk id="385" creationId="{4AF525F7-C15B-3917-4BA2-B6A51E533CF2}"/>
          </ac:spMkLst>
        </pc:spChg>
        <pc:spChg chg="mod">
          <ac:chgData name="Clarinda Montilla" userId="ebad246bdec53a91" providerId="LiveId" clId="{572C802E-854D-4C69-8D8A-95AB2BBC4A0C}" dt="2025-10-21T23:21:50.758" v="2146"/>
          <ac:spMkLst>
            <pc:docMk/>
            <pc:sldMk cId="2164948212" sldId="257"/>
            <ac:spMk id="387" creationId="{1F264695-CFBC-CBCD-DE2E-E19C3EDA4067}"/>
          </ac:spMkLst>
        </pc:spChg>
        <pc:grpChg chg="add mod">
          <ac:chgData name="Clarinda Montilla" userId="ebad246bdec53a91" providerId="LiveId" clId="{572C802E-854D-4C69-8D8A-95AB2BBC4A0C}" dt="2025-11-04T23:44:21.994" v="3785" actId="1076"/>
          <ac:grpSpMkLst>
            <pc:docMk/>
            <pc:sldMk cId="2164948212" sldId="257"/>
            <ac:grpSpMk id="4" creationId="{5E697F35-CF69-20A9-EF48-470E1495FFB4}"/>
          </ac:grpSpMkLst>
        </pc:grpChg>
        <pc:grpChg chg="add mod">
          <ac:chgData name="Clarinda Montilla" userId="ebad246bdec53a91" providerId="LiveId" clId="{572C802E-854D-4C69-8D8A-95AB2BBC4A0C}" dt="2025-11-04T23:45:35.839" v="3798" actId="208"/>
          <ac:grpSpMkLst>
            <pc:docMk/>
            <pc:sldMk cId="2164948212" sldId="257"/>
            <ac:grpSpMk id="13" creationId="{DDA05CD9-B2D8-A4E5-4F68-5BB8A8E21CB9}"/>
          </ac:grpSpMkLst>
        </pc:grpChg>
        <pc:grpChg chg="add mod">
          <ac:chgData name="Clarinda Montilla" userId="ebad246bdec53a91" providerId="LiveId" clId="{572C802E-854D-4C69-8D8A-95AB2BBC4A0C}" dt="2025-11-04T23:48:58.366" v="3808" actId="688"/>
          <ac:grpSpMkLst>
            <pc:docMk/>
            <pc:sldMk cId="2164948212" sldId="257"/>
            <ac:grpSpMk id="17" creationId="{C1ED5357-CBF5-A57D-B03C-923CCDF52202}"/>
          </ac:grpSpMkLst>
        </pc:grpChg>
        <pc:grpChg chg="mod ord">
          <ac:chgData name="Clarinda Montilla" userId="ebad246bdec53a91" providerId="LiveId" clId="{572C802E-854D-4C69-8D8A-95AB2BBC4A0C}" dt="2025-11-05T23:44:10.566" v="6021" actId="1037"/>
          <ac:grpSpMkLst>
            <pc:docMk/>
            <pc:sldMk cId="2164948212" sldId="257"/>
            <ac:grpSpMk id="202" creationId="{5B37C083-8CA6-B607-AA95-D7D26F7EDC3A}"/>
          </ac:grpSpMkLst>
        </pc:grpChg>
        <pc:inkChg chg="mod">
          <ac:chgData name="Clarinda Montilla" userId="ebad246bdec53a91" providerId="LiveId" clId="{572C802E-854D-4C69-8D8A-95AB2BBC4A0C}" dt="2025-11-04T23:44:19.209" v="3784"/>
          <ac:inkMkLst>
            <pc:docMk/>
            <pc:sldMk cId="2164948212" sldId="257"/>
            <ac:inkMk id="9" creationId="{62799C2C-48C1-1AE9-5D42-4C447688756D}"/>
          </ac:inkMkLst>
        </pc:inkChg>
        <pc:inkChg chg="mod">
          <ac:chgData name="Clarinda Montilla" userId="ebad246bdec53a91" providerId="LiveId" clId="{572C802E-854D-4C69-8D8A-95AB2BBC4A0C}" dt="2025-11-04T23:44:19.209" v="3784"/>
          <ac:inkMkLst>
            <pc:docMk/>
            <pc:sldMk cId="2164948212" sldId="257"/>
            <ac:inkMk id="11" creationId="{A418AEA3-47EE-B89D-1AD8-F78C06DF9D6E}"/>
          </ac:inkMkLst>
        </pc:inkChg>
        <pc:inkChg chg="mod">
          <ac:chgData name="Clarinda Montilla" userId="ebad246bdec53a91" providerId="LiveId" clId="{572C802E-854D-4C69-8D8A-95AB2BBC4A0C}" dt="2025-11-04T23:44:28.727" v="3786"/>
          <ac:inkMkLst>
            <pc:docMk/>
            <pc:sldMk cId="2164948212" sldId="257"/>
            <ac:inkMk id="14" creationId="{823A4732-73C5-C8F1-F549-F5C64B818388}"/>
          </ac:inkMkLst>
        </pc:inkChg>
        <pc:inkChg chg="mod">
          <ac:chgData name="Clarinda Montilla" userId="ebad246bdec53a91" providerId="LiveId" clId="{572C802E-854D-4C69-8D8A-95AB2BBC4A0C}" dt="2025-11-04T23:44:28.727" v="3786"/>
          <ac:inkMkLst>
            <pc:docMk/>
            <pc:sldMk cId="2164948212" sldId="257"/>
            <ac:inkMk id="15" creationId="{237B39CF-D180-0FD9-617C-462C1F73FE73}"/>
          </ac:inkMkLst>
        </pc:inkChg>
        <pc:inkChg chg="mod">
          <ac:chgData name="Clarinda Montilla" userId="ebad246bdec53a91" providerId="LiveId" clId="{572C802E-854D-4C69-8D8A-95AB2BBC4A0C}" dt="2025-11-04T23:44:46.793" v="3790"/>
          <ac:inkMkLst>
            <pc:docMk/>
            <pc:sldMk cId="2164948212" sldId="257"/>
            <ac:inkMk id="18" creationId="{8228D95E-888C-B898-1886-8AEEF89A3D42}"/>
          </ac:inkMkLst>
        </pc:inkChg>
        <pc:inkChg chg="mod">
          <ac:chgData name="Clarinda Montilla" userId="ebad246bdec53a91" providerId="LiveId" clId="{572C802E-854D-4C69-8D8A-95AB2BBC4A0C}" dt="2025-11-04T23:44:46.793" v="3790"/>
          <ac:inkMkLst>
            <pc:docMk/>
            <pc:sldMk cId="2164948212" sldId="257"/>
            <ac:inkMk id="19" creationId="{6B25AA10-6465-AA56-1C04-445E873CBA1E}"/>
          </ac:inkMkLst>
        </pc:inkChg>
      </pc:sldChg>
      <pc:sldChg chg="addSp delSp modSp new mod ord modTransition modAnim">
        <pc:chgData name="Clarinda Montilla" userId="ebad246bdec53a91" providerId="LiveId" clId="{572C802E-854D-4C69-8D8A-95AB2BBC4A0C}" dt="2025-11-10T05:16:30.595" v="10631" actId="1076"/>
        <pc:sldMkLst>
          <pc:docMk/>
          <pc:sldMk cId="285758990" sldId="259"/>
        </pc:sldMkLst>
        <pc:spChg chg="add mod">
          <ac:chgData name="Clarinda Montilla" userId="ebad246bdec53a91" providerId="LiveId" clId="{572C802E-854D-4C69-8D8A-95AB2BBC4A0C}" dt="2025-11-10T05:16:14.702" v="10623" actId="1076"/>
          <ac:spMkLst>
            <pc:docMk/>
            <pc:sldMk cId="285758990" sldId="259"/>
            <ac:spMk id="9" creationId="{9D37840A-6B60-1D0A-6B74-7DFBE672DDFE}"/>
          </ac:spMkLst>
        </pc:spChg>
        <pc:spChg chg="add mod">
          <ac:chgData name="Clarinda Montilla" userId="ebad246bdec53a91" providerId="LiveId" clId="{572C802E-854D-4C69-8D8A-95AB2BBC4A0C}" dt="2025-11-10T05:16:30.595" v="10631" actId="1076"/>
          <ac:spMkLst>
            <pc:docMk/>
            <pc:sldMk cId="285758990" sldId="259"/>
            <ac:spMk id="10" creationId="{226E1543-0950-F377-0344-13301D85F57C}"/>
          </ac:spMkLst>
        </pc:spChg>
        <pc:spChg chg="add mod">
          <ac:chgData name="Clarinda Montilla" userId="ebad246bdec53a91" providerId="LiveId" clId="{572C802E-854D-4C69-8D8A-95AB2BBC4A0C}" dt="2025-10-20T00:26:55.926" v="1931" actId="207"/>
          <ac:spMkLst>
            <pc:docMk/>
            <pc:sldMk cId="285758990" sldId="259"/>
            <ac:spMk id="23" creationId="{219BCCCD-926B-DAE9-C349-1B0F1C85B3E0}"/>
          </ac:spMkLst>
        </pc:spChg>
        <pc:grpChg chg="add mod">
          <ac:chgData name="Clarinda Montilla" userId="ebad246bdec53a91" providerId="LiveId" clId="{572C802E-854D-4C69-8D8A-95AB2BBC4A0C}" dt="2025-10-19T21:15:52.427" v="1381"/>
          <ac:grpSpMkLst>
            <pc:docMk/>
            <pc:sldMk cId="285758990" sldId="259"/>
            <ac:grpSpMk id="2" creationId="{802D541D-6B12-3EB9-B47D-6FE9EA76EE61}"/>
          </ac:grpSpMkLst>
        </pc:grpChg>
        <pc:grpChg chg="add mod">
          <ac:chgData name="Clarinda Montilla" userId="ebad246bdec53a91" providerId="LiveId" clId="{572C802E-854D-4C69-8D8A-95AB2BBC4A0C}" dt="2025-10-19T21:15:52.427" v="1381"/>
          <ac:grpSpMkLst>
            <pc:docMk/>
            <pc:sldMk cId="285758990" sldId="259"/>
            <ac:grpSpMk id="5" creationId="{66FA9FA0-DBCA-905E-5200-B9ADFF4AB679}"/>
          </ac:grpSpMkLst>
        </pc:grpChg>
        <pc:picChg chg="add del mod">
          <ac:chgData name="Clarinda Montilla" userId="ebad246bdec53a91" providerId="LiveId" clId="{572C802E-854D-4C69-8D8A-95AB2BBC4A0C}" dt="2025-11-10T05:15:38.567" v="10605" actId="478"/>
          <ac:picMkLst>
            <pc:docMk/>
            <pc:sldMk cId="285758990" sldId="259"/>
            <ac:picMk id="8" creationId="{EEEE4781-C0D1-1F40-2F4A-097EC77AA720}"/>
          </ac:picMkLst>
        </pc:picChg>
        <pc:picChg chg="add mod">
          <ac:chgData name="Clarinda Montilla" userId="ebad246bdec53a91" providerId="LiveId" clId="{572C802E-854D-4C69-8D8A-95AB2BBC4A0C}" dt="2025-10-19T21:44:26.901" v="1389" actId="29295"/>
          <ac:picMkLst>
            <pc:docMk/>
            <pc:sldMk cId="285758990" sldId="259"/>
            <ac:picMk id="12" creationId="{6C89113D-0B0C-6F2A-FDAD-30992F57A104}"/>
          </ac:picMkLst>
        </pc:picChg>
        <pc:inkChg chg="mod">
          <ac:chgData name="Clarinda Montilla" userId="ebad246bdec53a91" providerId="LiveId" clId="{572C802E-854D-4C69-8D8A-95AB2BBC4A0C}" dt="2025-10-19T21:15:52.427" v="1381"/>
          <ac:inkMkLst>
            <pc:docMk/>
            <pc:sldMk cId="285758990" sldId="259"/>
            <ac:inkMk id="3" creationId="{0B132D70-403F-A620-91AA-46A421B42102}"/>
          </ac:inkMkLst>
        </pc:inkChg>
        <pc:inkChg chg="mod">
          <ac:chgData name="Clarinda Montilla" userId="ebad246bdec53a91" providerId="LiveId" clId="{572C802E-854D-4C69-8D8A-95AB2BBC4A0C}" dt="2025-10-19T21:15:52.427" v="1381"/>
          <ac:inkMkLst>
            <pc:docMk/>
            <pc:sldMk cId="285758990" sldId="259"/>
            <ac:inkMk id="4" creationId="{E60C2425-0968-28D8-C9AA-6560395DFAF3}"/>
          </ac:inkMkLst>
        </pc:inkChg>
        <pc:inkChg chg="mod">
          <ac:chgData name="Clarinda Montilla" userId="ebad246bdec53a91" providerId="LiveId" clId="{572C802E-854D-4C69-8D8A-95AB2BBC4A0C}" dt="2025-10-19T21:15:52.427" v="1381"/>
          <ac:inkMkLst>
            <pc:docMk/>
            <pc:sldMk cId="285758990" sldId="259"/>
            <ac:inkMk id="6" creationId="{AE1E7DA8-F524-FD39-A3B1-731B1F930AC6}"/>
          </ac:inkMkLst>
        </pc:inkChg>
        <pc:inkChg chg="mod">
          <ac:chgData name="Clarinda Montilla" userId="ebad246bdec53a91" providerId="LiveId" clId="{572C802E-854D-4C69-8D8A-95AB2BBC4A0C}" dt="2025-10-19T21:15:52.427" v="1381"/>
          <ac:inkMkLst>
            <pc:docMk/>
            <pc:sldMk cId="285758990" sldId="259"/>
            <ac:inkMk id="7" creationId="{4F3B0BAE-D8F9-3A2B-0F73-EBD99105E9C8}"/>
          </ac:inkMkLst>
        </pc:inkChg>
      </pc:sldChg>
      <pc:sldChg chg="addSp delSp modSp add mod modTransition modAnim">
        <pc:chgData name="Clarinda Montilla" userId="ebad246bdec53a91" providerId="LiveId" clId="{572C802E-854D-4C69-8D8A-95AB2BBC4A0C}" dt="2025-11-10T05:16:36.568" v="10633"/>
        <pc:sldMkLst>
          <pc:docMk/>
          <pc:sldMk cId="2112190917" sldId="261"/>
        </pc:sldMkLst>
        <pc:spChg chg="add mod">
          <ac:chgData name="Clarinda Montilla" userId="ebad246bdec53a91" providerId="LiveId" clId="{572C802E-854D-4C69-8D8A-95AB2BBC4A0C}" dt="2025-10-19T23:43:18.244" v="1481" actId="1076"/>
          <ac:spMkLst>
            <pc:docMk/>
            <pc:sldMk cId="2112190917" sldId="261"/>
            <ac:spMk id="8" creationId="{B9F4683F-5362-DFB8-D857-20C5EFB4361C}"/>
          </ac:spMkLst>
        </pc:spChg>
        <pc:spChg chg="add mod">
          <ac:chgData name="Clarinda Montilla" userId="ebad246bdec53a91" providerId="LiveId" clId="{572C802E-854D-4C69-8D8A-95AB2BBC4A0C}" dt="2025-10-19T23:43:51.604" v="1483" actId="1076"/>
          <ac:spMkLst>
            <pc:docMk/>
            <pc:sldMk cId="2112190917" sldId="261"/>
            <ac:spMk id="9" creationId="{928B5560-CF29-EFB3-3F6D-B9EEF6EEB350}"/>
          </ac:spMkLst>
        </pc:spChg>
        <pc:spChg chg="add mod">
          <ac:chgData name="Clarinda Montilla" userId="ebad246bdec53a91" providerId="LiveId" clId="{572C802E-854D-4C69-8D8A-95AB2BBC4A0C}" dt="2025-10-19T23:44:40.685" v="1502" actId="1036"/>
          <ac:spMkLst>
            <pc:docMk/>
            <pc:sldMk cId="2112190917" sldId="261"/>
            <ac:spMk id="10" creationId="{B8D95AB2-E7A4-CEA9-B46C-AEB81C20603A}"/>
          </ac:spMkLst>
        </pc:spChg>
        <pc:spChg chg="add mod">
          <ac:chgData name="Clarinda Montilla" userId="ebad246bdec53a91" providerId="LiveId" clId="{572C802E-854D-4C69-8D8A-95AB2BBC4A0C}" dt="2025-10-19T23:43:59.045" v="1485" actId="1076"/>
          <ac:spMkLst>
            <pc:docMk/>
            <pc:sldMk cId="2112190917" sldId="261"/>
            <ac:spMk id="11" creationId="{DAD18B78-9A8A-F6F5-DC79-679806C2870C}"/>
          </ac:spMkLst>
        </pc:spChg>
        <pc:spChg chg="add mod">
          <ac:chgData name="Clarinda Montilla" userId="ebad246bdec53a91" providerId="LiveId" clId="{572C802E-854D-4C69-8D8A-95AB2BBC4A0C}" dt="2025-10-19T23:45:01.432" v="1630" actId="1036"/>
          <ac:spMkLst>
            <pc:docMk/>
            <pc:sldMk cId="2112190917" sldId="261"/>
            <ac:spMk id="13" creationId="{A77249CB-0F46-79A1-FF51-CB6B5C1B2F95}"/>
          </ac:spMkLst>
        </pc:spChg>
        <pc:spChg chg="add mod">
          <ac:chgData name="Clarinda Montilla" userId="ebad246bdec53a91" providerId="LiveId" clId="{572C802E-854D-4C69-8D8A-95AB2BBC4A0C}" dt="2025-10-19T23:44:03.696" v="1487" actId="1076"/>
          <ac:spMkLst>
            <pc:docMk/>
            <pc:sldMk cId="2112190917" sldId="261"/>
            <ac:spMk id="14" creationId="{1F84552C-9621-4498-3292-5CA1DAB4392A}"/>
          </ac:spMkLst>
        </pc:spChg>
        <pc:spChg chg="add mod">
          <ac:chgData name="Clarinda Montilla" userId="ebad246bdec53a91" providerId="LiveId" clId="{572C802E-854D-4C69-8D8A-95AB2BBC4A0C}" dt="2025-10-19T23:45:47.648" v="1744" actId="1036"/>
          <ac:spMkLst>
            <pc:docMk/>
            <pc:sldMk cId="2112190917" sldId="261"/>
            <ac:spMk id="15" creationId="{D18D4EA9-A248-1CC6-E9CA-98B38B5A2993}"/>
          </ac:spMkLst>
        </pc:spChg>
        <pc:spChg chg="add mod">
          <ac:chgData name="Clarinda Montilla" userId="ebad246bdec53a91" providerId="LiveId" clId="{572C802E-854D-4C69-8D8A-95AB2BBC4A0C}" dt="2025-10-19T23:44:10.129" v="1489" actId="1076"/>
          <ac:spMkLst>
            <pc:docMk/>
            <pc:sldMk cId="2112190917" sldId="261"/>
            <ac:spMk id="16" creationId="{29E28BA5-6A12-B48E-62BF-C12B9660D968}"/>
          </ac:spMkLst>
        </pc:spChg>
        <pc:spChg chg="add mod">
          <ac:chgData name="Clarinda Montilla" userId="ebad246bdec53a91" providerId="LiveId" clId="{572C802E-854D-4C69-8D8A-95AB2BBC4A0C}" dt="2025-10-19T23:45:05.615" v="1653" actId="1035"/>
          <ac:spMkLst>
            <pc:docMk/>
            <pc:sldMk cId="2112190917" sldId="261"/>
            <ac:spMk id="17" creationId="{98BFE382-B1E5-8BD1-491F-30F18EF40D24}"/>
          </ac:spMkLst>
        </pc:spChg>
        <pc:spChg chg="add mod">
          <ac:chgData name="Clarinda Montilla" userId="ebad246bdec53a91" providerId="LiveId" clId="{572C802E-854D-4C69-8D8A-95AB2BBC4A0C}" dt="2025-10-19T23:44:13.597" v="1491" actId="1076"/>
          <ac:spMkLst>
            <pc:docMk/>
            <pc:sldMk cId="2112190917" sldId="261"/>
            <ac:spMk id="18" creationId="{4A32CB94-CCB1-9213-49F9-57341A5C193A}"/>
          </ac:spMkLst>
        </pc:spChg>
        <pc:spChg chg="add mod">
          <ac:chgData name="Clarinda Montilla" userId="ebad246bdec53a91" providerId="LiveId" clId="{572C802E-854D-4C69-8D8A-95AB2BBC4A0C}" dt="2025-10-19T23:45:10.466" v="1673" actId="1035"/>
          <ac:spMkLst>
            <pc:docMk/>
            <pc:sldMk cId="2112190917" sldId="261"/>
            <ac:spMk id="19" creationId="{7BBCB719-2993-F7E9-BA7A-FEF99EBCCF98}"/>
          </ac:spMkLst>
        </pc:spChg>
        <pc:spChg chg="add del mod">
          <ac:chgData name="Clarinda Montilla" userId="ebad246bdec53a91" providerId="LiveId" clId="{572C802E-854D-4C69-8D8A-95AB2BBC4A0C}" dt="2025-11-10T05:13:41.078" v="10585" actId="478"/>
          <ac:spMkLst>
            <pc:docMk/>
            <pc:sldMk cId="2112190917" sldId="261"/>
            <ac:spMk id="20" creationId="{2BBA5F56-6CCE-63A6-25F3-3FDAE958AAC2}"/>
          </ac:spMkLst>
        </pc:spChg>
        <pc:spChg chg="add mod">
          <ac:chgData name="Clarinda Montilla" userId="ebad246bdec53a91" providerId="LiveId" clId="{572C802E-854D-4C69-8D8A-95AB2BBC4A0C}" dt="2025-10-19T23:45:16.691" v="1697" actId="1035"/>
          <ac:spMkLst>
            <pc:docMk/>
            <pc:sldMk cId="2112190917" sldId="261"/>
            <ac:spMk id="21" creationId="{37C6540D-6483-419E-5555-0A6C4803B33A}"/>
          </ac:spMkLst>
        </pc:spChg>
        <pc:spChg chg="mod">
          <ac:chgData name="Clarinda Montilla" userId="ebad246bdec53a91" providerId="LiveId" clId="{572C802E-854D-4C69-8D8A-95AB2BBC4A0C}" dt="2025-10-19T23:42:46.353" v="1477" actId="14100"/>
          <ac:spMkLst>
            <pc:docMk/>
            <pc:sldMk cId="2112190917" sldId="261"/>
            <ac:spMk id="22" creationId="{03860529-E0A0-2663-E8EB-7C39C42C6B9C}"/>
          </ac:spMkLst>
        </pc:spChg>
        <pc:spChg chg="add mod">
          <ac:chgData name="Clarinda Montilla" userId="ebad246bdec53a91" providerId="LiveId" clId="{572C802E-854D-4C69-8D8A-95AB2BBC4A0C}" dt="2025-11-10T05:16:36.568" v="10633"/>
          <ac:spMkLst>
            <pc:docMk/>
            <pc:sldMk cId="2112190917" sldId="261"/>
            <ac:spMk id="23" creationId="{35039EBB-CA5F-6C77-DA16-BF7B6C5C7157}"/>
          </ac:spMkLst>
        </pc:spChg>
        <pc:spChg chg="add mod">
          <ac:chgData name="Clarinda Montilla" userId="ebad246bdec53a91" providerId="LiveId" clId="{572C802E-854D-4C69-8D8A-95AB2BBC4A0C}" dt="2025-11-10T05:16:36.568" v="10633"/>
          <ac:spMkLst>
            <pc:docMk/>
            <pc:sldMk cId="2112190917" sldId="261"/>
            <ac:spMk id="24" creationId="{D077FA91-A7D2-B308-C650-DCE23F46C8FE}"/>
          </ac:spMkLst>
        </pc:spChg>
        <pc:spChg chg="add mod">
          <ac:chgData name="Clarinda Montilla" userId="ebad246bdec53a91" providerId="LiveId" clId="{572C802E-854D-4C69-8D8A-95AB2BBC4A0C}" dt="2025-10-19T23:44:35.565" v="1499" actId="1076"/>
          <ac:spMkLst>
            <pc:docMk/>
            <pc:sldMk cId="2112190917" sldId="261"/>
            <ac:spMk id="25" creationId="{166D875B-69FA-A547-3A59-DFDED9236759}"/>
          </ac:spMkLst>
        </pc:spChg>
        <pc:spChg chg="add mod">
          <ac:chgData name="Clarinda Montilla" userId="ebad246bdec53a91" providerId="LiveId" clId="{572C802E-854D-4C69-8D8A-95AB2BBC4A0C}" dt="2025-10-19T23:45:20.653" v="1701" actId="1035"/>
          <ac:spMkLst>
            <pc:docMk/>
            <pc:sldMk cId="2112190917" sldId="261"/>
            <ac:spMk id="26" creationId="{4205E541-808F-EF95-0C3A-3ABCDFF3AC3D}"/>
          </ac:spMkLst>
        </pc:spChg>
        <pc:spChg chg="add mod">
          <ac:chgData name="Clarinda Montilla" userId="ebad246bdec53a91" providerId="LiveId" clId="{572C802E-854D-4C69-8D8A-95AB2BBC4A0C}" dt="2025-10-19T23:50:02.961" v="1786"/>
          <ac:spMkLst>
            <pc:docMk/>
            <pc:sldMk cId="2112190917" sldId="261"/>
            <ac:spMk id="31" creationId="{52C61443-5082-0915-20DB-CEA6D725936C}"/>
          </ac:spMkLst>
        </pc:spChg>
      </pc:sldChg>
      <pc:sldChg chg="addSp delSp modSp add mod modTransition modAnim">
        <pc:chgData name="Clarinda Montilla" userId="ebad246bdec53a91" providerId="LiveId" clId="{572C802E-854D-4C69-8D8A-95AB2BBC4A0C}" dt="2025-11-10T05:16:38.249" v="10634"/>
        <pc:sldMkLst>
          <pc:docMk/>
          <pc:sldMk cId="3892993563" sldId="262"/>
        </pc:sldMkLst>
        <pc:spChg chg="mod">
          <ac:chgData name="Clarinda Montilla" userId="ebad246bdec53a91" providerId="LiveId" clId="{572C802E-854D-4C69-8D8A-95AB2BBC4A0C}" dt="2025-10-20T00:27:55.605" v="1955" actId="207"/>
          <ac:spMkLst>
            <pc:docMk/>
            <pc:sldMk cId="3892993563" sldId="262"/>
            <ac:spMk id="8" creationId="{4ECB99E0-3954-DBCA-8CBB-D34E8D29F887}"/>
          </ac:spMkLst>
        </pc:spChg>
        <pc:spChg chg="add del mod">
          <ac:chgData name="Clarinda Montilla" userId="ebad246bdec53a91" providerId="LiveId" clId="{572C802E-854D-4C69-8D8A-95AB2BBC4A0C}" dt="2025-11-10T05:13:44.720" v="10586" actId="478"/>
          <ac:spMkLst>
            <pc:docMk/>
            <pc:sldMk cId="3892993563" sldId="262"/>
            <ac:spMk id="9" creationId="{063711C1-FC6A-B073-8512-F266D5FBC774}"/>
          </ac:spMkLst>
        </pc:spChg>
        <pc:spChg chg="mod">
          <ac:chgData name="Clarinda Montilla" userId="ebad246bdec53a91" providerId="LiveId" clId="{572C802E-854D-4C69-8D8A-95AB2BBC4A0C}" dt="2025-10-20T00:27:55.605" v="1955" actId="207"/>
          <ac:spMkLst>
            <pc:docMk/>
            <pc:sldMk cId="3892993563" sldId="262"/>
            <ac:spMk id="10" creationId="{C3D8CF26-00B0-7045-7103-026265CED197}"/>
          </ac:spMkLst>
        </pc:spChg>
        <pc:spChg chg="add mod">
          <ac:chgData name="Clarinda Montilla" userId="ebad246bdec53a91" providerId="LiveId" clId="{572C802E-854D-4C69-8D8A-95AB2BBC4A0C}" dt="2025-11-10T05:16:38.249" v="10634"/>
          <ac:spMkLst>
            <pc:docMk/>
            <pc:sldMk cId="3892993563" sldId="262"/>
            <ac:spMk id="11" creationId="{64DDF9D9-7C13-8820-5F02-744DAC857C60}"/>
          </ac:spMkLst>
        </pc:spChg>
        <pc:spChg chg="mod">
          <ac:chgData name="Clarinda Montilla" userId="ebad246bdec53a91" providerId="LiveId" clId="{572C802E-854D-4C69-8D8A-95AB2BBC4A0C}" dt="2025-10-20T00:27:55.605" v="1955" actId="207"/>
          <ac:spMkLst>
            <pc:docMk/>
            <pc:sldMk cId="3892993563" sldId="262"/>
            <ac:spMk id="13" creationId="{11FDC13D-6B8B-AD9D-6FDE-C6057B1275A8}"/>
          </ac:spMkLst>
        </pc:spChg>
        <pc:spChg chg="add mod">
          <ac:chgData name="Clarinda Montilla" userId="ebad246bdec53a91" providerId="LiveId" clId="{572C802E-854D-4C69-8D8A-95AB2BBC4A0C}" dt="2025-11-10T05:16:38.249" v="10634"/>
          <ac:spMkLst>
            <pc:docMk/>
            <pc:sldMk cId="3892993563" sldId="262"/>
            <ac:spMk id="14" creationId="{BD1785BC-845D-AD4B-582E-D6C9A31B7F36}"/>
          </ac:spMkLst>
        </pc:spChg>
        <pc:spChg chg="mod">
          <ac:chgData name="Clarinda Montilla" userId="ebad246bdec53a91" providerId="LiveId" clId="{572C802E-854D-4C69-8D8A-95AB2BBC4A0C}" dt="2025-10-20T00:27:55.605" v="1955" actId="207"/>
          <ac:spMkLst>
            <pc:docMk/>
            <pc:sldMk cId="3892993563" sldId="262"/>
            <ac:spMk id="15" creationId="{B33A4F11-52C7-5375-F6F0-075E11A5A4CD}"/>
          </ac:spMkLst>
        </pc:spChg>
        <pc:spChg chg="mod">
          <ac:chgData name="Clarinda Montilla" userId="ebad246bdec53a91" providerId="LiveId" clId="{572C802E-854D-4C69-8D8A-95AB2BBC4A0C}" dt="2025-10-20T00:27:55.605" v="1955" actId="207"/>
          <ac:spMkLst>
            <pc:docMk/>
            <pc:sldMk cId="3892993563" sldId="262"/>
            <ac:spMk id="17" creationId="{648DB2BC-CEAE-4994-79DA-5524500832E0}"/>
          </ac:spMkLst>
        </pc:spChg>
        <pc:spChg chg="mod">
          <ac:chgData name="Clarinda Montilla" userId="ebad246bdec53a91" providerId="LiveId" clId="{572C802E-854D-4C69-8D8A-95AB2BBC4A0C}" dt="2025-10-20T00:27:55.605" v="1955" actId="207"/>
          <ac:spMkLst>
            <pc:docMk/>
            <pc:sldMk cId="3892993563" sldId="262"/>
            <ac:spMk id="19" creationId="{6D9A2685-D84B-BFA9-ED6A-FD75B44EAC10}"/>
          </ac:spMkLst>
        </pc:spChg>
        <pc:spChg chg="mod">
          <ac:chgData name="Clarinda Montilla" userId="ebad246bdec53a91" providerId="LiveId" clId="{572C802E-854D-4C69-8D8A-95AB2BBC4A0C}" dt="2025-10-20T00:27:55.605" v="1955" actId="207"/>
          <ac:spMkLst>
            <pc:docMk/>
            <pc:sldMk cId="3892993563" sldId="262"/>
            <ac:spMk id="21" creationId="{511EE3CE-80E9-9C38-18FE-98B6A8B679FE}"/>
          </ac:spMkLst>
        </pc:spChg>
        <pc:spChg chg="add mod">
          <ac:chgData name="Clarinda Montilla" userId="ebad246bdec53a91" providerId="LiveId" clId="{572C802E-854D-4C69-8D8A-95AB2BBC4A0C}" dt="2025-10-21T20:42:32.185" v="1985" actId="207"/>
          <ac:spMkLst>
            <pc:docMk/>
            <pc:sldMk cId="3892993563" sldId="262"/>
            <ac:spMk id="24" creationId="{D3F312B6-1BA3-7E6A-B70B-9A235D58AEC4}"/>
          </ac:spMkLst>
        </pc:spChg>
        <pc:spChg chg="mod">
          <ac:chgData name="Clarinda Montilla" userId="ebad246bdec53a91" providerId="LiveId" clId="{572C802E-854D-4C69-8D8A-95AB2BBC4A0C}" dt="2025-10-20T00:27:55.605" v="1955" actId="207"/>
          <ac:spMkLst>
            <pc:docMk/>
            <pc:sldMk cId="3892993563" sldId="262"/>
            <ac:spMk id="26" creationId="{186A1195-C9B1-1468-10C8-67D9A0242827}"/>
          </ac:spMkLst>
        </pc:spChg>
        <pc:spChg chg="add mod">
          <ac:chgData name="Clarinda Montilla" userId="ebad246bdec53a91" providerId="LiveId" clId="{572C802E-854D-4C69-8D8A-95AB2BBC4A0C}" dt="2025-10-21T20:42:39.407" v="1986" actId="207"/>
          <ac:spMkLst>
            <pc:docMk/>
            <pc:sldMk cId="3892993563" sldId="262"/>
            <ac:spMk id="27" creationId="{9E064F97-2C01-721D-6E60-F2690BC3E884}"/>
          </ac:spMkLst>
        </pc:spChg>
        <pc:picChg chg="add mod ord">
          <ac:chgData name="Clarinda Montilla" userId="ebad246bdec53a91" providerId="LiveId" clId="{572C802E-854D-4C69-8D8A-95AB2BBC4A0C}" dt="2025-10-19T23:53:11.092" v="1907" actId="167"/>
          <ac:picMkLst>
            <pc:docMk/>
            <pc:sldMk cId="3892993563" sldId="262"/>
            <ac:picMk id="23" creationId="{B8C85B29-A573-B548-A8C8-1FB7602BF053}"/>
          </ac:picMkLst>
        </pc:picChg>
      </pc:sldChg>
      <pc:sldChg chg="addSp delSp modSp add mod ord modTransition addAnim delAnim modAnim">
        <pc:chgData name="Clarinda Montilla" userId="ebad246bdec53a91" providerId="LiveId" clId="{572C802E-854D-4C69-8D8A-95AB2BBC4A0C}" dt="2025-11-10T10:25:32.225" v="10839"/>
        <pc:sldMkLst>
          <pc:docMk/>
          <pc:sldMk cId="4162587317" sldId="263"/>
        </pc:sldMkLst>
        <pc:spChg chg="mod">
          <ac:chgData name="Clarinda Montilla" userId="ebad246bdec53a91" providerId="LiveId" clId="{572C802E-854D-4C69-8D8A-95AB2BBC4A0C}" dt="2025-10-19T23:51:34.018" v="1895" actId="12789"/>
          <ac:spMkLst>
            <pc:docMk/>
            <pc:sldMk cId="4162587317" sldId="263"/>
            <ac:spMk id="8" creationId="{3E6536B7-87E8-E43E-8411-91B6119D808D}"/>
          </ac:spMkLst>
        </pc:spChg>
        <pc:spChg chg="mod">
          <ac:chgData name="Clarinda Montilla" userId="ebad246bdec53a91" providerId="LiveId" clId="{572C802E-854D-4C69-8D8A-95AB2BBC4A0C}" dt="2025-10-19T23:51:34.018" v="1895" actId="12789"/>
          <ac:spMkLst>
            <pc:docMk/>
            <pc:sldMk cId="4162587317" sldId="263"/>
            <ac:spMk id="10" creationId="{CE7CABF9-FCDC-465A-7014-0CE85943EE67}"/>
          </ac:spMkLst>
        </pc:spChg>
        <pc:spChg chg="mod">
          <ac:chgData name="Clarinda Montilla" userId="ebad246bdec53a91" providerId="LiveId" clId="{572C802E-854D-4C69-8D8A-95AB2BBC4A0C}" dt="2025-10-19T23:51:34.018" v="1895" actId="12789"/>
          <ac:spMkLst>
            <pc:docMk/>
            <pc:sldMk cId="4162587317" sldId="263"/>
            <ac:spMk id="13" creationId="{72E70454-C933-68C8-98F9-6D4648D83876}"/>
          </ac:spMkLst>
        </pc:spChg>
        <pc:spChg chg="mod">
          <ac:chgData name="Clarinda Montilla" userId="ebad246bdec53a91" providerId="LiveId" clId="{572C802E-854D-4C69-8D8A-95AB2BBC4A0C}" dt="2025-10-19T23:51:34.018" v="1895" actId="12789"/>
          <ac:spMkLst>
            <pc:docMk/>
            <pc:sldMk cId="4162587317" sldId="263"/>
            <ac:spMk id="15" creationId="{B33AB608-A3AB-8391-901E-AFA042FE808F}"/>
          </ac:spMkLst>
        </pc:spChg>
        <pc:spChg chg="mod">
          <ac:chgData name="Clarinda Montilla" userId="ebad246bdec53a91" providerId="LiveId" clId="{572C802E-854D-4C69-8D8A-95AB2BBC4A0C}" dt="2025-10-19T23:51:34.018" v="1895" actId="12789"/>
          <ac:spMkLst>
            <pc:docMk/>
            <pc:sldMk cId="4162587317" sldId="263"/>
            <ac:spMk id="17" creationId="{10196C75-43E1-6AAC-1930-E12AD98986FE}"/>
          </ac:spMkLst>
        </pc:spChg>
        <pc:spChg chg="mod">
          <ac:chgData name="Clarinda Montilla" userId="ebad246bdec53a91" providerId="LiveId" clId="{572C802E-854D-4C69-8D8A-95AB2BBC4A0C}" dt="2025-11-10T05:09:51.290" v="10518" actId="14100"/>
          <ac:spMkLst>
            <pc:docMk/>
            <pc:sldMk cId="4162587317" sldId="263"/>
            <ac:spMk id="18" creationId="{EEAD5520-185E-68B0-82D4-7CB4B8D425E5}"/>
          </ac:spMkLst>
        </pc:spChg>
        <pc:spChg chg="mod">
          <ac:chgData name="Clarinda Montilla" userId="ebad246bdec53a91" providerId="LiveId" clId="{572C802E-854D-4C69-8D8A-95AB2BBC4A0C}" dt="2025-10-19T23:51:34.018" v="1895" actId="12789"/>
          <ac:spMkLst>
            <pc:docMk/>
            <pc:sldMk cId="4162587317" sldId="263"/>
            <ac:spMk id="19" creationId="{52FC1A48-9C05-DB25-2E6D-9435859D8913}"/>
          </ac:spMkLst>
        </pc:spChg>
        <pc:spChg chg="add del mod">
          <ac:chgData name="Clarinda Montilla" userId="ebad246bdec53a91" providerId="LiveId" clId="{572C802E-854D-4C69-8D8A-95AB2BBC4A0C}" dt="2025-11-10T05:09:50.877" v="10517" actId="47"/>
          <ac:spMkLst>
            <pc:docMk/>
            <pc:sldMk cId="4162587317" sldId="263"/>
            <ac:spMk id="20" creationId="{F2FCD51E-EF01-8F44-B7DF-FE4F0451D5DE}"/>
          </ac:spMkLst>
        </pc:spChg>
        <pc:spChg chg="mod">
          <ac:chgData name="Clarinda Montilla" userId="ebad246bdec53a91" providerId="LiveId" clId="{572C802E-854D-4C69-8D8A-95AB2BBC4A0C}" dt="2025-10-19T23:51:34.018" v="1895" actId="12789"/>
          <ac:spMkLst>
            <pc:docMk/>
            <pc:sldMk cId="4162587317" sldId="263"/>
            <ac:spMk id="21" creationId="{58DB3C2C-9FEC-1A71-71D9-522BDD912840}"/>
          </ac:spMkLst>
        </pc:spChg>
        <pc:spChg chg="add mod">
          <ac:chgData name="Clarinda Montilla" userId="ebad246bdec53a91" providerId="LiveId" clId="{572C802E-854D-4C69-8D8A-95AB2BBC4A0C}" dt="2025-11-10T05:13:24.873" v="10584" actId="1076"/>
          <ac:spMkLst>
            <pc:docMk/>
            <pc:sldMk cId="4162587317" sldId="263"/>
            <ac:spMk id="23" creationId="{9C8E1B5E-8B83-B421-C0A6-76180E593D05}"/>
          </ac:spMkLst>
        </pc:spChg>
        <pc:spChg chg="mod">
          <ac:chgData name="Clarinda Montilla" userId="ebad246bdec53a91" providerId="LiveId" clId="{572C802E-854D-4C69-8D8A-95AB2BBC4A0C}" dt="2025-10-19T23:51:34.018" v="1895" actId="12789"/>
          <ac:spMkLst>
            <pc:docMk/>
            <pc:sldMk cId="4162587317" sldId="263"/>
            <ac:spMk id="26" creationId="{E30A65F4-2818-EF4E-61C1-1B3F31B9E177}"/>
          </ac:spMkLst>
        </pc:spChg>
        <pc:spChg chg="ord">
          <ac:chgData name="Clarinda Montilla" userId="ebad246bdec53a91" providerId="LiveId" clId="{572C802E-854D-4C69-8D8A-95AB2BBC4A0C}" dt="2025-10-19T23:51:12.997" v="1811" actId="167"/>
          <ac:spMkLst>
            <pc:docMk/>
            <pc:sldMk cId="4162587317" sldId="263"/>
            <ac:spMk id="31" creationId="{841DAE31-B786-D08F-9BC4-CD29C34E32AC}"/>
          </ac:spMkLst>
        </pc:spChg>
        <pc:spChg chg="add mod">
          <ac:chgData name="Clarinda Montilla" userId="ebad246bdec53a91" providerId="LiveId" clId="{572C802E-854D-4C69-8D8A-95AB2BBC4A0C}" dt="2025-11-10T05:16:34.119" v="10632"/>
          <ac:spMkLst>
            <pc:docMk/>
            <pc:sldMk cId="4162587317" sldId="263"/>
            <ac:spMk id="33" creationId="{B3D4B73D-D2AF-CA41-9641-0251A4596839}"/>
          </ac:spMkLst>
        </pc:spChg>
        <pc:spChg chg="add mod">
          <ac:chgData name="Clarinda Montilla" userId="ebad246bdec53a91" providerId="LiveId" clId="{572C802E-854D-4C69-8D8A-95AB2BBC4A0C}" dt="2025-11-10T05:16:34.119" v="10632"/>
          <ac:spMkLst>
            <pc:docMk/>
            <pc:sldMk cId="4162587317" sldId="263"/>
            <ac:spMk id="34" creationId="{EC3F87F2-D3C3-BE7E-D66B-A2948B73B3FC}"/>
          </ac:spMkLst>
        </pc:spChg>
        <pc:inkChg chg="add mod">
          <ac:chgData name="Clarinda Montilla" userId="ebad246bdec53a91" providerId="LiveId" clId="{572C802E-854D-4C69-8D8A-95AB2BBC4A0C}" dt="2025-11-10T05:13:11.457" v="10582" actId="208"/>
          <ac:inkMkLst>
            <pc:docMk/>
            <pc:sldMk cId="4162587317" sldId="263"/>
            <ac:inkMk id="24" creationId="{EB0F2A76-5FDD-5B07-AF8D-6A98A9C023F6}"/>
          </ac:inkMkLst>
        </pc:inkChg>
        <pc:inkChg chg="add del">
          <ac:chgData name="Clarinda Montilla" userId="ebad246bdec53a91" providerId="LiveId" clId="{572C802E-854D-4C69-8D8A-95AB2BBC4A0C}" dt="2025-11-10T05:12:31.239" v="10562"/>
          <ac:inkMkLst>
            <pc:docMk/>
            <pc:sldMk cId="4162587317" sldId="263"/>
            <ac:inkMk id="27" creationId="{E37B8152-E6FB-AE20-CBEE-2E0BF9DD2A7F}"/>
          </ac:inkMkLst>
        </pc:inkChg>
        <pc:inkChg chg="add mod">
          <ac:chgData name="Clarinda Montilla" userId="ebad246bdec53a91" providerId="LiveId" clId="{572C802E-854D-4C69-8D8A-95AB2BBC4A0C}" dt="2025-11-10T05:13:11.457" v="10582" actId="208"/>
          <ac:inkMkLst>
            <pc:docMk/>
            <pc:sldMk cId="4162587317" sldId="263"/>
            <ac:inkMk id="28" creationId="{93193415-3542-B6AF-92E7-12F1787086A7}"/>
          </ac:inkMkLst>
        </pc:inkChg>
        <pc:inkChg chg="add del">
          <ac:chgData name="Clarinda Montilla" userId="ebad246bdec53a91" providerId="LiveId" clId="{572C802E-854D-4C69-8D8A-95AB2BBC4A0C}" dt="2025-11-10T05:12:33.283" v="10564"/>
          <ac:inkMkLst>
            <pc:docMk/>
            <pc:sldMk cId="4162587317" sldId="263"/>
            <ac:inkMk id="29" creationId="{5C9DC3B9-9141-B466-2AC6-A1F29017581F}"/>
          </ac:inkMkLst>
        </pc:inkChg>
        <pc:inkChg chg="add mod">
          <ac:chgData name="Clarinda Montilla" userId="ebad246bdec53a91" providerId="LiveId" clId="{572C802E-854D-4C69-8D8A-95AB2BBC4A0C}" dt="2025-11-10T05:13:11.457" v="10582" actId="208"/>
          <ac:inkMkLst>
            <pc:docMk/>
            <pc:sldMk cId="4162587317" sldId="263"/>
            <ac:inkMk id="30" creationId="{B274850E-B1AD-AA99-34A4-3306218CE169}"/>
          </ac:inkMkLst>
        </pc:inkChg>
        <pc:inkChg chg="add mod">
          <ac:chgData name="Clarinda Montilla" userId="ebad246bdec53a91" providerId="LiveId" clId="{572C802E-854D-4C69-8D8A-95AB2BBC4A0C}" dt="2025-11-10T05:13:11.457" v="10582" actId="208"/>
          <ac:inkMkLst>
            <pc:docMk/>
            <pc:sldMk cId="4162587317" sldId="263"/>
            <ac:inkMk id="32" creationId="{FB53954C-837A-0497-E885-4FE6C68DC6EA}"/>
          </ac:inkMkLst>
        </pc:inkChg>
      </pc:sldChg>
      <pc:sldChg chg="addSp modSp new mod ord modTransition">
        <pc:chgData name="Clarinda Montilla" userId="ebad246bdec53a91" providerId="LiveId" clId="{572C802E-854D-4C69-8D8A-95AB2BBC4A0C}" dt="2025-11-10T05:15:08.205" v="10601"/>
        <pc:sldMkLst>
          <pc:docMk/>
          <pc:sldMk cId="2671881058" sldId="264"/>
        </pc:sldMkLst>
        <pc:spChg chg="add mod">
          <ac:chgData name="Clarinda Montilla" userId="ebad246bdec53a91" providerId="LiveId" clId="{572C802E-854D-4C69-8D8A-95AB2BBC4A0C}" dt="2025-11-07T06:08:45.260" v="7126" actId="1582"/>
          <ac:spMkLst>
            <pc:docMk/>
            <pc:sldMk cId="2671881058" sldId="264"/>
            <ac:spMk id="3" creationId="{70D06925-C26D-0F5B-8D56-C86008B8838D}"/>
          </ac:spMkLst>
        </pc:spChg>
        <pc:spChg chg="add mod">
          <ac:chgData name="Clarinda Montilla" userId="ebad246bdec53a91" providerId="LiveId" clId="{572C802E-854D-4C69-8D8A-95AB2BBC4A0C}" dt="2025-11-07T06:08:45.260" v="7126" actId="1582"/>
          <ac:spMkLst>
            <pc:docMk/>
            <pc:sldMk cId="2671881058" sldId="264"/>
            <ac:spMk id="4" creationId="{63FAE409-AA43-9A52-6366-C7879B0508E2}"/>
          </ac:spMkLst>
        </pc:spChg>
        <pc:spChg chg="add mod">
          <ac:chgData name="Clarinda Montilla" userId="ebad246bdec53a91" providerId="LiveId" clId="{572C802E-854D-4C69-8D8A-95AB2BBC4A0C}" dt="2025-11-07T06:08:45.260" v="7126" actId="1582"/>
          <ac:spMkLst>
            <pc:docMk/>
            <pc:sldMk cId="2671881058" sldId="264"/>
            <ac:spMk id="5" creationId="{70E5B492-1EC2-3715-74C9-90C0D7196735}"/>
          </ac:spMkLst>
        </pc:spChg>
        <pc:spChg chg="add mod">
          <ac:chgData name="Clarinda Montilla" userId="ebad246bdec53a91" providerId="LiveId" clId="{572C802E-854D-4C69-8D8A-95AB2BBC4A0C}" dt="2025-11-07T06:08:45.260" v="7126" actId="1582"/>
          <ac:spMkLst>
            <pc:docMk/>
            <pc:sldMk cId="2671881058" sldId="264"/>
            <ac:spMk id="6" creationId="{96F84D58-3F50-AAFB-E3B9-7CDBEDC7F0A3}"/>
          </ac:spMkLst>
        </pc:spChg>
        <pc:spChg chg="add mod">
          <ac:chgData name="Clarinda Montilla" userId="ebad246bdec53a91" providerId="LiveId" clId="{572C802E-854D-4C69-8D8A-95AB2BBC4A0C}" dt="2025-11-07T06:08:45.260" v="7126" actId="1582"/>
          <ac:spMkLst>
            <pc:docMk/>
            <pc:sldMk cId="2671881058" sldId="264"/>
            <ac:spMk id="7" creationId="{5ABB0577-37BA-B529-5CC2-CA6469600F6D}"/>
          </ac:spMkLst>
        </pc:spChg>
        <pc:spChg chg="add mod">
          <ac:chgData name="Clarinda Montilla" userId="ebad246bdec53a91" providerId="LiveId" clId="{572C802E-854D-4C69-8D8A-95AB2BBC4A0C}" dt="2025-11-07T06:08:45.260" v="7126" actId="1582"/>
          <ac:spMkLst>
            <pc:docMk/>
            <pc:sldMk cId="2671881058" sldId="264"/>
            <ac:spMk id="8" creationId="{94E08E65-4201-85AE-D561-2D9398872CBA}"/>
          </ac:spMkLst>
        </pc:spChg>
        <pc:spChg chg="add mod">
          <ac:chgData name="Clarinda Montilla" userId="ebad246bdec53a91" providerId="LiveId" clId="{572C802E-854D-4C69-8D8A-95AB2BBC4A0C}" dt="2025-11-07T06:08:45.260" v="7126" actId="1582"/>
          <ac:spMkLst>
            <pc:docMk/>
            <pc:sldMk cId="2671881058" sldId="264"/>
            <ac:spMk id="9" creationId="{85D80882-1032-DDF9-36C0-57126DECE8C2}"/>
          </ac:spMkLst>
        </pc:spChg>
        <pc:spChg chg="add mod">
          <ac:chgData name="Clarinda Montilla" userId="ebad246bdec53a91" providerId="LiveId" clId="{572C802E-854D-4C69-8D8A-95AB2BBC4A0C}" dt="2025-11-07T06:20:34.652" v="7655" actId="207"/>
          <ac:spMkLst>
            <pc:docMk/>
            <pc:sldMk cId="2671881058" sldId="264"/>
            <ac:spMk id="10" creationId="{4D89049A-F6CF-2FC0-62DD-9CEBBA1EA0C5}"/>
          </ac:spMkLst>
        </pc:spChg>
        <pc:picChg chg="add mod">
          <ac:chgData name="Clarinda Montilla" userId="ebad246bdec53a91" providerId="LiveId" clId="{572C802E-854D-4C69-8D8A-95AB2BBC4A0C}" dt="2025-10-21T20:59:27.881" v="2032" actId="1076"/>
          <ac:picMkLst>
            <pc:docMk/>
            <pc:sldMk cId="2671881058" sldId="264"/>
            <ac:picMk id="2" creationId="{188AB24D-90A0-C1FB-5C01-2DDE05273CC0}"/>
          </ac:picMkLst>
        </pc:picChg>
        <pc:picChg chg="add mod">
          <ac:chgData name="Clarinda Montilla" userId="ebad246bdec53a91" providerId="LiveId" clId="{572C802E-854D-4C69-8D8A-95AB2BBC4A0C}" dt="2025-11-10T05:15:08.205" v="10601"/>
          <ac:picMkLst>
            <pc:docMk/>
            <pc:sldMk cId="2671881058" sldId="264"/>
            <ac:picMk id="11" creationId="{000AE91E-647B-B486-C2DA-EBC829F52699}"/>
          </ac:picMkLst>
        </pc:picChg>
      </pc:sldChg>
      <pc:sldChg chg="addSp delSp modSp new mod modTransition">
        <pc:chgData name="Clarinda Montilla" userId="ebad246bdec53a91" providerId="LiveId" clId="{572C802E-854D-4C69-8D8A-95AB2BBC4A0C}" dt="2025-11-10T22:24:33.532" v="12099" actId="20577"/>
        <pc:sldMkLst>
          <pc:docMk/>
          <pc:sldMk cId="165910879" sldId="265"/>
        </pc:sldMkLst>
        <pc:spChg chg="add mod">
          <ac:chgData name="Clarinda Montilla" userId="ebad246bdec53a91" providerId="LiveId" clId="{572C802E-854D-4C69-8D8A-95AB2BBC4A0C}" dt="2025-10-21T21:35:12.528" v="2044" actId="404"/>
          <ac:spMkLst>
            <pc:docMk/>
            <pc:sldMk cId="165910879" sldId="265"/>
            <ac:spMk id="2" creationId="{6982D9C3-6238-E204-4DBD-3C9DA21FCBE4}"/>
          </ac:spMkLst>
        </pc:spChg>
        <pc:spChg chg="add mod">
          <ac:chgData name="Clarinda Montilla" userId="ebad246bdec53a91" providerId="LiveId" clId="{572C802E-854D-4C69-8D8A-95AB2BBC4A0C}" dt="2025-11-10T22:24:33.532" v="12099" actId="20577"/>
          <ac:spMkLst>
            <pc:docMk/>
            <pc:sldMk cId="165910879" sldId="265"/>
            <ac:spMk id="3" creationId="{BE4448F5-E0D9-DEA8-FBE6-D8D0A5EDFB2D}"/>
          </ac:spMkLst>
        </pc:spChg>
        <pc:spChg chg="add del mod">
          <ac:chgData name="Clarinda Montilla" userId="ebad246bdec53a91" providerId="LiveId" clId="{572C802E-854D-4C69-8D8A-95AB2BBC4A0C}" dt="2025-11-10T05:26:58.395" v="10750" actId="478"/>
          <ac:spMkLst>
            <pc:docMk/>
            <pc:sldMk cId="165910879" sldId="265"/>
            <ac:spMk id="8" creationId="{80B0E9AD-5EB1-2693-BC95-87E4F2260B89}"/>
          </ac:spMkLst>
        </pc:spChg>
      </pc:sldChg>
      <pc:sldChg chg="addSp delSp modSp add mod ord modTransition modShow">
        <pc:chgData name="Clarinda Montilla" userId="ebad246bdec53a91" providerId="LiveId" clId="{572C802E-854D-4C69-8D8A-95AB2BBC4A0C}" dt="2025-11-08T08:40:04.370" v="9347" actId="1038"/>
        <pc:sldMkLst>
          <pc:docMk/>
          <pc:sldMk cId="896019780" sldId="266"/>
        </pc:sldMkLst>
        <pc:spChg chg="add mod ord">
          <ac:chgData name="Clarinda Montilla" userId="ebad246bdec53a91" providerId="LiveId" clId="{572C802E-854D-4C69-8D8A-95AB2BBC4A0C}" dt="2025-10-21T23:39:06.235" v="2993" actId="164"/>
          <ac:spMkLst>
            <pc:docMk/>
            <pc:sldMk cId="896019780" sldId="266"/>
            <ac:spMk id="15" creationId="{5FFE1C8B-C7F3-0CB1-83F9-6B280F302D52}"/>
          </ac:spMkLst>
        </pc:spChg>
        <pc:spChg chg="add mod">
          <ac:chgData name="Clarinda Montilla" userId="ebad246bdec53a91" providerId="LiveId" clId="{572C802E-854D-4C69-8D8A-95AB2BBC4A0C}" dt="2025-11-08T08:40:04.370" v="9347" actId="1038"/>
          <ac:spMkLst>
            <pc:docMk/>
            <pc:sldMk cId="896019780" sldId="266"/>
            <ac:spMk id="412" creationId="{B9176B9F-597E-2850-83B2-A5642233A628}"/>
          </ac:spMkLst>
        </pc:spChg>
        <pc:spChg chg="add mod">
          <ac:chgData name="Clarinda Montilla" userId="ebad246bdec53a91" providerId="LiveId" clId="{572C802E-854D-4C69-8D8A-95AB2BBC4A0C}" dt="2025-11-08T08:40:04.370" v="9347" actId="1038"/>
          <ac:spMkLst>
            <pc:docMk/>
            <pc:sldMk cId="896019780" sldId="266"/>
            <ac:spMk id="417" creationId="{1E57EF3D-B41C-ED86-24F0-C2D756164ECF}"/>
          </ac:spMkLst>
        </pc:spChg>
        <pc:spChg chg="add mod ord">
          <ac:chgData name="Clarinda Montilla" userId="ebad246bdec53a91" providerId="LiveId" clId="{572C802E-854D-4C69-8D8A-95AB2BBC4A0C}" dt="2025-11-08T08:40:04.370" v="9347" actId="1038"/>
          <ac:spMkLst>
            <pc:docMk/>
            <pc:sldMk cId="896019780" sldId="266"/>
            <ac:spMk id="418" creationId="{474DB509-F66E-B94C-DAE4-1638F36380B1}"/>
          </ac:spMkLst>
        </pc:spChg>
        <pc:grpChg chg="mod ord">
          <ac:chgData name="Clarinda Montilla" userId="ebad246bdec53a91" providerId="LiveId" clId="{572C802E-854D-4C69-8D8A-95AB2BBC4A0C}" dt="2025-10-21T23:39:06.235" v="2993" actId="164"/>
          <ac:grpSpMkLst>
            <pc:docMk/>
            <pc:sldMk cId="896019780" sldId="266"/>
            <ac:grpSpMk id="199" creationId="{9E0D05F5-5C9D-3D92-C0FD-A16ED7057A7A}"/>
          </ac:grpSpMkLst>
        </pc:grpChg>
        <pc:grpChg chg="mod ord">
          <ac:chgData name="Clarinda Montilla" userId="ebad246bdec53a91" providerId="LiveId" clId="{572C802E-854D-4C69-8D8A-95AB2BBC4A0C}" dt="2025-10-21T23:39:06.235" v="2993" actId="164"/>
          <ac:grpSpMkLst>
            <pc:docMk/>
            <pc:sldMk cId="896019780" sldId="266"/>
            <ac:grpSpMk id="409" creationId="{F60EEC54-4605-E96A-A52F-500FEEC8FEEE}"/>
          </ac:grpSpMkLst>
        </pc:grpChg>
        <pc:grpChg chg="add mod">
          <ac:chgData name="Clarinda Montilla" userId="ebad246bdec53a91" providerId="LiveId" clId="{572C802E-854D-4C69-8D8A-95AB2BBC4A0C}" dt="2025-10-21T23:40:11.641" v="3005" actId="164"/>
          <ac:grpSpMkLst>
            <pc:docMk/>
            <pc:sldMk cId="896019780" sldId="266"/>
            <ac:grpSpMk id="410" creationId="{BB05C8BC-09C3-F393-F81E-60F182EE63B8}"/>
          </ac:grpSpMkLst>
        </pc:grpChg>
        <pc:grpChg chg="add mod">
          <ac:chgData name="Clarinda Montilla" userId="ebad246bdec53a91" providerId="LiveId" clId="{572C802E-854D-4C69-8D8A-95AB2BBC4A0C}" dt="2025-11-08T08:40:04.370" v="9347" actId="1038"/>
          <ac:grpSpMkLst>
            <pc:docMk/>
            <pc:sldMk cId="896019780" sldId="266"/>
            <ac:grpSpMk id="411" creationId="{FA83C23B-0B27-7C19-E1E0-55BFB9259E4B}"/>
          </ac:grpSpMkLst>
        </pc:grpChg>
        <pc:picChg chg="add mod ord modCrop">
          <ac:chgData name="Clarinda Montilla" userId="ebad246bdec53a91" providerId="LiveId" clId="{572C802E-854D-4C69-8D8A-95AB2BBC4A0C}" dt="2025-10-21T23:40:11.641" v="3005" actId="164"/>
          <ac:picMkLst>
            <pc:docMk/>
            <pc:sldMk cId="896019780" sldId="266"/>
            <ac:picMk id="17" creationId="{5D87563A-E9D4-2054-D4EA-DD9CFBEA4DB7}"/>
          </ac:picMkLst>
        </pc:picChg>
        <pc:inkChg chg="add mod">
          <ac:chgData name="Clarinda Montilla" userId="ebad246bdec53a91" providerId="LiveId" clId="{572C802E-854D-4C69-8D8A-95AB2BBC4A0C}" dt="2025-10-21T23:38:45.535" v="2988" actId="208"/>
          <ac:inkMkLst>
            <pc:docMk/>
            <pc:sldMk cId="896019780" sldId="266"/>
            <ac:inkMk id="21" creationId="{6D5769E4-5B3E-8C92-0BE4-3D5BD51AD73D}"/>
          </ac:inkMkLst>
        </pc:inkChg>
        <pc:inkChg chg="add mod">
          <ac:chgData name="Clarinda Montilla" userId="ebad246bdec53a91" providerId="LiveId" clId="{572C802E-854D-4C69-8D8A-95AB2BBC4A0C}" dt="2025-10-21T23:31:44.745" v="2891"/>
          <ac:inkMkLst>
            <pc:docMk/>
            <pc:sldMk cId="896019780" sldId="266"/>
            <ac:inkMk id="22" creationId="{AF2ED6D6-87AB-6075-343D-4B92B582D955}"/>
          </ac:inkMkLst>
        </pc:inkChg>
        <pc:inkChg chg="add mod ord">
          <ac:chgData name="Clarinda Montilla" userId="ebad246bdec53a91" providerId="LiveId" clId="{572C802E-854D-4C69-8D8A-95AB2BBC4A0C}" dt="2025-10-21T23:39:06.235" v="2993" actId="164"/>
          <ac:inkMkLst>
            <pc:docMk/>
            <pc:sldMk cId="896019780" sldId="266"/>
            <ac:inkMk id="25" creationId="{D1E506DE-B0F5-D5E5-2272-C7E5191712DB}"/>
          </ac:inkMkLst>
        </pc:inkChg>
        <pc:inkChg chg="add mod">
          <ac:chgData name="Clarinda Montilla" userId="ebad246bdec53a91" providerId="LiveId" clId="{572C802E-854D-4C69-8D8A-95AB2BBC4A0C}" dt="2025-10-21T23:35:59.805" v="2956"/>
          <ac:inkMkLst>
            <pc:docMk/>
            <pc:sldMk cId="896019780" sldId="266"/>
            <ac:inkMk id="26" creationId="{04C4B657-3C1B-CBD0-F4D3-0744B1638E3F}"/>
          </ac:inkMkLst>
        </pc:inkChg>
        <pc:inkChg chg="add mod">
          <ac:chgData name="Clarinda Montilla" userId="ebad246bdec53a91" providerId="LiveId" clId="{572C802E-854D-4C69-8D8A-95AB2BBC4A0C}" dt="2025-10-21T23:35:59.805" v="2956"/>
          <ac:inkMkLst>
            <pc:docMk/>
            <pc:sldMk cId="896019780" sldId="266"/>
            <ac:inkMk id="27" creationId="{0A80DEEA-4220-F369-1ACD-62FF195A6D67}"/>
          </ac:inkMkLst>
        </pc:inkChg>
        <pc:inkChg chg="add mod">
          <ac:chgData name="Clarinda Montilla" userId="ebad246bdec53a91" providerId="LiveId" clId="{572C802E-854D-4C69-8D8A-95AB2BBC4A0C}" dt="2025-10-21T23:35:59.805" v="2956"/>
          <ac:inkMkLst>
            <pc:docMk/>
            <pc:sldMk cId="896019780" sldId="266"/>
            <ac:inkMk id="29" creationId="{45C2D191-DB07-7F61-7677-C25BDB9C7BA7}"/>
          </ac:inkMkLst>
        </pc:inkChg>
        <pc:inkChg chg="add mod">
          <ac:chgData name="Clarinda Montilla" userId="ebad246bdec53a91" providerId="LiveId" clId="{572C802E-854D-4C69-8D8A-95AB2BBC4A0C}" dt="2025-10-21T23:35:59.805" v="2956"/>
          <ac:inkMkLst>
            <pc:docMk/>
            <pc:sldMk cId="896019780" sldId="266"/>
            <ac:inkMk id="30" creationId="{B7ED4AB5-34A5-F10B-4610-E00E44F27B59}"/>
          </ac:inkMkLst>
        </pc:inkChg>
        <pc:inkChg chg="add mod">
          <ac:chgData name="Clarinda Montilla" userId="ebad246bdec53a91" providerId="LiveId" clId="{572C802E-854D-4C69-8D8A-95AB2BBC4A0C}" dt="2025-10-21T23:35:59.805" v="2956"/>
          <ac:inkMkLst>
            <pc:docMk/>
            <pc:sldMk cId="896019780" sldId="266"/>
            <ac:inkMk id="31" creationId="{6F0D6C14-AAC6-9611-2D68-FC6FFE6602A7}"/>
          </ac:inkMkLst>
        </pc:inkChg>
        <pc:inkChg chg="add mod">
          <ac:chgData name="Clarinda Montilla" userId="ebad246bdec53a91" providerId="LiveId" clId="{572C802E-854D-4C69-8D8A-95AB2BBC4A0C}" dt="2025-10-21T23:35:59.805" v="2956"/>
          <ac:inkMkLst>
            <pc:docMk/>
            <pc:sldMk cId="896019780" sldId="266"/>
            <ac:inkMk id="32" creationId="{33274B90-3879-BB9B-EAAF-46E3D593DFBD}"/>
          </ac:inkMkLst>
        </pc:inkChg>
        <pc:inkChg chg="add mod">
          <ac:chgData name="Clarinda Montilla" userId="ebad246bdec53a91" providerId="LiveId" clId="{572C802E-854D-4C69-8D8A-95AB2BBC4A0C}" dt="2025-10-21T23:32:37.728" v="2904"/>
          <ac:inkMkLst>
            <pc:docMk/>
            <pc:sldMk cId="896019780" sldId="266"/>
            <ac:inkMk id="34" creationId="{B5BB338B-028E-CCCE-70E4-2853E249FB57}"/>
          </ac:inkMkLst>
        </pc:inkChg>
        <pc:inkChg chg="add mod">
          <ac:chgData name="Clarinda Montilla" userId="ebad246bdec53a91" providerId="LiveId" clId="{572C802E-854D-4C69-8D8A-95AB2BBC4A0C}" dt="2025-10-21T23:38:38.155" v="2985" actId="208"/>
          <ac:inkMkLst>
            <pc:docMk/>
            <pc:sldMk cId="896019780" sldId="266"/>
            <ac:inkMk id="36" creationId="{FA557377-6C45-06DF-9489-AE369D628495}"/>
          </ac:inkMkLst>
        </pc:inkChg>
        <pc:inkChg chg="add mod">
          <ac:chgData name="Clarinda Montilla" userId="ebad246bdec53a91" providerId="LiveId" clId="{572C802E-854D-4C69-8D8A-95AB2BBC4A0C}" dt="2025-10-21T23:39:06.235" v="2993" actId="164"/>
          <ac:inkMkLst>
            <pc:docMk/>
            <pc:sldMk cId="896019780" sldId="266"/>
            <ac:inkMk id="40" creationId="{BB306659-6490-64AF-8383-63A6C9229E61}"/>
          </ac:inkMkLst>
        </pc:inkChg>
        <pc:inkChg chg="add mod ord">
          <ac:chgData name="Clarinda Montilla" userId="ebad246bdec53a91" providerId="LiveId" clId="{572C802E-854D-4C69-8D8A-95AB2BBC4A0C}" dt="2025-10-21T23:39:02.001" v="2992" actId="166"/>
          <ac:inkMkLst>
            <pc:docMk/>
            <pc:sldMk cId="896019780" sldId="266"/>
            <ac:inkMk id="42" creationId="{FCBF5EC7-958F-1078-91FE-F894E30973F9}"/>
          </ac:inkMkLst>
        </pc:inkChg>
        <pc:inkChg chg="add mod ord">
          <ac:chgData name="Clarinda Montilla" userId="ebad246bdec53a91" providerId="LiveId" clId="{572C802E-854D-4C69-8D8A-95AB2BBC4A0C}" dt="2025-10-21T23:39:02.001" v="2992" actId="166"/>
          <ac:inkMkLst>
            <pc:docMk/>
            <pc:sldMk cId="896019780" sldId="266"/>
            <ac:inkMk id="43" creationId="{46C61028-4410-4C2D-4CC6-D7AA1C8D62AE}"/>
          </ac:inkMkLst>
        </pc:inkChg>
        <pc:inkChg chg="add mod">
          <ac:chgData name="Clarinda Montilla" userId="ebad246bdec53a91" providerId="LiveId" clId="{572C802E-854D-4C69-8D8A-95AB2BBC4A0C}" dt="2025-10-21T23:38:45.535" v="2988" actId="208"/>
          <ac:inkMkLst>
            <pc:docMk/>
            <pc:sldMk cId="896019780" sldId="266"/>
            <ac:inkMk id="54" creationId="{3695AC99-99DB-8529-561A-9C41944F918D}"/>
          </ac:inkMkLst>
        </pc:inkChg>
        <pc:inkChg chg="add mod ord">
          <ac:chgData name="Clarinda Montilla" userId="ebad246bdec53a91" providerId="LiveId" clId="{572C802E-854D-4C69-8D8A-95AB2BBC4A0C}" dt="2025-10-21T23:39:02.001" v="2992" actId="166"/>
          <ac:inkMkLst>
            <pc:docMk/>
            <pc:sldMk cId="896019780" sldId="266"/>
            <ac:inkMk id="55" creationId="{494DDE83-54E7-B469-B08D-71C8D02FE27F}"/>
          </ac:inkMkLst>
        </pc:inkChg>
        <pc:inkChg chg="add mod">
          <ac:chgData name="Clarinda Montilla" userId="ebad246bdec53a91" providerId="LiveId" clId="{572C802E-854D-4C69-8D8A-95AB2BBC4A0C}" dt="2025-10-21T23:38:45.535" v="2988" actId="208"/>
          <ac:inkMkLst>
            <pc:docMk/>
            <pc:sldMk cId="896019780" sldId="266"/>
            <ac:inkMk id="56" creationId="{DDAEE2BE-95E1-E57A-9D8F-AE75B90842E0}"/>
          </ac:inkMkLst>
        </pc:inkChg>
        <pc:inkChg chg="add mod">
          <ac:chgData name="Clarinda Montilla" userId="ebad246bdec53a91" providerId="LiveId" clId="{572C802E-854D-4C69-8D8A-95AB2BBC4A0C}" dt="2025-10-21T23:38:22.682" v="2982" actId="208"/>
          <ac:inkMkLst>
            <pc:docMk/>
            <pc:sldMk cId="896019780" sldId="266"/>
            <ac:inkMk id="57" creationId="{A6D30D21-FDA6-080C-EAA5-A9CDC2D06B78}"/>
          </ac:inkMkLst>
        </pc:inkChg>
        <pc:inkChg chg="add mod ord">
          <ac:chgData name="Clarinda Montilla" userId="ebad246bdec53a91" providerId="LiveId" clId="{572C802E-854D-4C69-8D8A-95AB2BBC4A0C}" dt="2025-10-21T23:39:06.235" v="2993" actId="164"/>
          <ac:inkMkLst>
            <pc:docMk/>
            <pc:sldMk cId="896019780" sldId="266"/>
            <ac:inkMk id="60" creationId="{4B19A766-A09C-7F4C-BED5-F44B83FE559E}"/>
          </ac:inkMkLst>
        </pc:inkChg>
        <pc:inkChg chg="add mod">
          <ac:chgData name="Clarinda Montilla" userId="ebad246bdec53a91" providerId="LiveId" clId="{572C802E-854D-4C69-8D8A-95AB2BBC4A0C}" dt="2025-10-21T23:38:22.682" v="2982" actId="208"/>
          <ac:inkMkLst>
            <pc:docMk/>
            <pc:sldMk cId="896019780" sldId="266"/>
            <ac:inkMk id="61" creationId="{38698D20-BCBF-A631-E9C7-7E06993E234E}"/>
          </ac:inkMkLst>
        </pc:inkChg>
        <pc:inkChg chg="add mod">
          <ac:chgData name="Clarinda Montilla" userId="ebad246bdec53a91" providerId="LiveId" clId="{572C802E-854D-4C69-8D8A-95AB2BBC4A0C}" dt="2025-10-21T23:39:06.235" v="2993" actId="164"/>
          <ac:inkMkLst>
            <pc:docMk/>
            <pc:sldMk cId="896019780" sldId="266"/>
            <ac:inkMk id="62" creationId="{B3C5DAEC-B7B3-3C02-B12D-E4FA357AFCA6}"/>
          </ac:inkMkLst>
        </pc:inkChg>
        <pc:inkChg chg="add mod">
          <ac:chgData name="Clarinda Montilla" userId="ebad246bdec53a91" providerId="LiveId" clId="{572C802E-854D-4C69-8D8A-95AB2BBC4A0C}" dt="2025-10-21T23:35:52.592" v="2952"/>
          <ac:inkMkLst>
            <pc:docMk/>
            <pc:sldMk cId="896019780" sldId="266"/>
            <ac:inkMk id="63" creationId="{D387976F-3C90-445E-376A-7F0F8B090D52}"/>
          </ac:inkMkLst>
        </pc:inkChg>
        <pc:inkChg chg="add mod">
          <ac:chgData name="Clarinda Montilla" userId="ebad246bdec53a91" providerId="LiveId" clId="{572C802E-854D-4C69-8D8A-95AB2BBC4A0C}" dt="2025-10-21T23:35:52.592" v="2952"/>
          <ac:inkMkLst>
            <pc:docMk/>
            <pc:sldMk cId="896019780" sldId="266"/>
            <ac:inkMk id="192" creationId="{6ABA486F-FA62-A78F-4466-FE518A889CF2}"/>
          </ac:inkMkLst>
        </pc:inkChg>
        <pc:inkChg chg="add mod">
          <ac:chgData name="Clarinda Montilla" userId="ebad246bdec53a91" providerId="LiveId" clId="{572C802E-854D-4C69-8D8A-95AB2BBC4A0C}" dt="2025-10-21T23:39:06.235" v="2993" actId="164"/>
          <ac:inkMkLst>
            <pc:docMk/>
            <pc:sldMk cId="896019780" sldId="266"/>
            <ac:inkMk id="194" creationId="{D6A55778-BB22-A60B-2B01-0CD9379EE484}"/>
          </ac:inkMkLst>
        </pc:inkChg>
        <pc:inkChg chg="add mod">
          <ac:chgData name="Clarinda Montilla" userId="ebad246bdec53a91" providerId="LiveId" clId="{572C802E-854D-4C69-8D8A-95AB2BBC4A0C}" dt="2025-10-21T23:35:59.805" v="2956"/>
          <ac:inkMkLst>
            <pc:docMk/>
            <pc:sldMk cId="896019780" sldId="266"/>
            <ac:inkMk id="196" creationId="{12AE669F-111F-B726-14BD-31F153ED96C8}"/>
          </ac:inkMkLst>
        </pc:inkChg>
        <pc:inkChg chg="add mod">
          <ac:chgData name="Clarinda Montilla" userId="ebad246bdec53a91" providerId="LiveId" clId="{572C802E-854D-4C69-8D8A-95AB2BBC4A0C}" dt="2025-10-21T23:35:59.805" v="2956"/>
          <ac:inkMkLst>
            <pc:docMk/>
            <pc:sldMk cId="896019780" sldId="266"/>
            <ac:inkMk id="198" creationId="{913863A8-AA01-D604-0EB4-95E9CEF5C227}"/>
          </ac:inkMkLst>
        </pc:inkChg>
        <pc:inkChg chg="add ord">
          <ac:chgData name="Clarinda Montilla" userId="ebad246bdec53a91" providerId="LiveId" clId="{572C802E-854D-4C69-8D8A-95AB2BBC4A0C}" dt="2025-10-21T23:39:02.001" v="2992" actId="166"/>
          <ac:inkMkLst>
            <pc:docMk/>
            <pc:sldMk cId="896019780" sldId="266"/>
            <ac:inkMk id="200" creationId="{704E18AE-4421-A9A9-FAD6-75B345776536}"/>
          </ac:inkMkLst>
        </pc:inkChg>
        <pc:inkChg chg="add">
          <ac:chgData name="Clarinda Montilla" userId="ebad246bdec53a91" providerId="LiveId" clId="{572C802E-854D-4C69-8D8A-95AB2BBC4A0C}" dt="2025-10-21T23:36:43.129" v="2958" actId="9405"/>
          <ac:inkMkLst>
            <pc:docMk/>
            <pc:sldMk cId="896019780" sldId="266"/>
            <ac:inkMk id="201" creationId="{BE89FDC8-7E15-1208-4781-3AD265A5D686}"/>
          </ac:inkMkLst>
        </pc:inkChg>
        <pc:inkChg chg="add ord">
          <ac:chgData name="Clarinda Montilla" userId="ebad246bdec53a91" providerId="LiveId" clId="{572C802E-854D-4C69-8D8A-95AB2BBC4A0C}" dt="2025-10-21T23:39:02.001" v="2992" actId="166"/>
          <ac:inkMkLst>
            <pc:docMk/>
            <pc:sldMk cId="896019780" sldId="266"/>
            <ac:inkMk id="394" creationId="{EFD54F0A-D07F-B224-D24C-2BAE5F113112}"/>
          </ac:inkMkLst>
        </pc:inkChg>
        <pc:inkChg chg="add">
          <ac:chgData name="Clarinda Montilla" userId="ebad246bdec53a91" providerId="LiveId" clId="{572C802E-854D-4C69-8D8A-95AB2BBC4A0C}" dt="2025-10-21T23:37:10.107" v="2962" actId="9405"/>
          <ac:inkMkLst>
            <pc:docMk/>
            <pc:sldMk cId="896019780" sldId="266"/>
            <ac:inkMk id="395" creationId="{0C6F87B5-E7D1-6226-3043-4826394A66C0}"/>
          </ac:inkMkLst>
        </pc:inkChg>
        <pc:inkChg chg="add del">
          <ac:chgData name="Clarinda Montilla" userId="ebad246bdec53a91" providerId="LiveId" clId="{572C802E-854D-4C69-8D8A-95AB2BBC4A0C}" dt="2025-10-21T23:37:21.025" v="2967"/>
          <ac:inkMkLst>
            <pc:docMk/>
            <pc:sldMk cId="896019780" sldId="266"/>
            <ac:inkMk id="396" creationId="{4D846324-EC75-29AD-DF54-BBA2BBDCAFF5}"/>
          </ac:inkMkLst>
        </pc:inkChg>
        <pc:inkChg chg="add">
          <ac:chgData name="Clarinda Montilla" userId="ebad246bdec53a91" providerId="LiveId" clId="{572C802E-854D-4C69-8D8A-95AB2BBC4A0C}" dt="2025-10-21T23:37:27.651" v="2968" actId="9405"/>
          <ac:inkMkLst>
            <pc:docMk/>
            <pc:sldMk cId="896019780" sldId="266"/>
            <ac:inkMk id="398" creationId="{374A2BF5-F9E5-D593-CD4E-A1DEE0DB9C5F}"/>
          </ac:inkMkLst>
        </pc:inkChg>
        <pc:inkChg chg="add mod">
          <ac:chgData name="Clarinda Montilla" userId="ebad246bdec53a91" providerId="LiveId" clId="{572C802E-854D-4C69-8D8A-95AB2BBC4A0C}" dt="2025-10-21T23:39:06.235" v="2993" actId="164"/>
          <ac:inkMkLst>
            <pc:docMk/>
            <pc:sldMk cId="896019780" sldId="266"/>
            <ac:inkMk id="399" creationId="{1FC0E7B5-0209-9356-AD7B-7A1F3FA07571}"/>
          </ac:inkMkLst>
        </pc:inkChg>
        <pc:inkChg chg="add mod">
          <ac:chgData name="Clarinda Montilla" userId="ebad246bdec53a91" providerId="LiveId" clId="{572C802E-854D-4C69-8D8A-95AB2BBC4A0C}" dt="2025-10-21T23:38:06.351" v="2981"/>
          <ac:inkMkLst>
            <pc:docMk/>
            <pc:sldMk cId="896019780" sldId="266"/>
            <ac:inkMk id="400" creationId="{764EFEE2-986B-D016-1C5F-F363F8FBF245}"/>
          </ac:inkMkLst>
        </pc:inkChg>
        <pc:inkChg chg="add mod">
          <ac:chgData name="Clarinda Montilla" userId="ebad246bdec53a91" providerId="LiveId" clId="{572C802E-854D-4C69-8D8A-95AB2BBC4A0C}" dt="2025-10-21T23:38:06.351" v="2981"/>
          <ac:inkMkLst>
            <pc:docMk/>
            <pc:sldMk cId="896019780" sldId="266"/>
            <ac:inkMk id="401" creationId="{31D9F8AE-379A-3451-85B3-97A1EC2A8D1C}"/>
          </ac:inkMkLst>
        </pc:inkChg>
        <pc:inkChg chg="add mod">
          <ac:chgData name="Clarinda Montilla" userId="ebad246bdec53a91" providerId="LiveId" clId="{572C802E-854D-4C69-8D8A-95AB2BBC4A0C}" dt="2025-10-21T23:38:06.351" v="2981"/>
          <ac:inkMkLst>
            <pc:docMk/>
            <pc:sldMk cId="896019780" sldId="266"/>
            <ac:inkMk id="405" creationId="{D1043BE0-628E-52A1-C381-0D36BE3768C4}"/>
          </ac:inkMkLst>
        </pc:inkChg>
        <pc:inkChg chg="add mod">
          <ac:chgData name="Clarinda Montilla" userId="ebad246bdec53a91" providerId="LiveId" clId="{572C802E-854D-4C69-8D8A-95AB2BBC4A0C}" dt="2025-10-21T23:38:06.351" v="2981"/>
          <ac:inkMkLst>
            <pc:docMk/>
            <pc:sldMk cId="896019780" sldId="266"/>
            <ac:inkMk id="406" creationId="{0AE6EC22-D1F8-2D88-7FE3-906A97FED231}"/>
          </ac:inkMkLst>
        </pc:inkChg>
        <pc:inkChg chg="add mod">
          <ac:chgData name="Clarinda Montilla" userId="ebad246bdec53a91" providerId="LiveId" clId="{572C802E-854D-4C69-8D8A-95AB2BBC4A0C}" dt="2025-10-21T23:38:06.351" v="2981"/>
          <ac:inkMkLst>
            <pc:docMk/>
            <pc:sldMk cId="896019780" sldId="266"/>
            <ac:inkMk id="407" creationId="{4ABB9826-5B17-4933-86FC-66E3877FC920}"/>
          </ac:inkMkLst>
        </pc:inkChg>
        <pc:inkChg chg="add mod">
          <ac:chgData name="Clarinda Montilla" userId="ebad246bdec53a91" providerId="LiveId" clId="{572C802E-854D-4C69-8D8A-95AB2BBC4A0C}" dt="2025-10-21T23:38:06.351" v="2981"/>
          <ac:inkMkLst>
            <pc:docMk/>
            <pc:sldMk cId="896019780" sldId="266"/>
            <ac:inkMk id="408" creationId="{CF36D766-6602-474F-303F-A08E5085C433}"/>
          </ac:inkMkLst>
        </pc:inkChg>
      </pc:sldChg>
      <pc:sldChg chg="addSp delSp modSp new mod ord modTransition addAnim delAnim modAnim">
        <pc:chgData name="Clarinda Montilla" userId="ebad246bdec53a91" providerId="LiveId" clId="{572C802E-854D-4C69-8D8A-95AB2BBC4A0C}" dt="2025-11-08T09:05:40.579" v="9486"/>
        <pc:sldMkLst>
          <pc:docMk/>
          <pc:sldMk cId="2782569463" sldId="268"/>
        </pc:sldMkLst>
        <pc:spChg chg="add mod">
          <ac:chgData name="Clarinda Montilla" userId="ebad246bdec53a91" providerId="LiveId" clId="{572C802E-854D-4C69-8D8A-95AB2BBC4A0C}" dt="2025-11-08T09:05:26.930" v="9484" actId="403"/>
          <ac:spMkLst>
            <pc:docMk/>
            <pc:sldMk cId="2782569463" sldId="268"/>
            <ac:spMk id="3" creationId="{4F071916-B91E-8FC2-E4CA-0CB20A585580}"/>
          </ac:spMkLst>
        </pc:spChg>
        <pc:spChg chg="add mod">
          <ac:chgData name="Clarinda Montilla" userId="ebad246bdec53a91" providerId="LiveId" clId="{572C802E-854D-4C69-8D8A-95AB2BBC4A0C}" dt="2025-11-08T09:05:26.930" v="9484" actId="403"/>
          <ac:spMkLst>
            <pc:docMk/>
            <pc:sldMk cId="2782569463" sldId="268"/>
            <ac:spMk id="17" creationId="{2D54282D-5686-7C6C-B90F-30823F997CCC}"/>
          </ac:spMkLst>
        </pc:spChg>
        <pc:spChg chg="add mod">
          <ac:chgData name="Clarinda Montilla" userId="ebad246bdec53a91" providerId="LiveId" clId="{572C802E-854D-4C69-8D8A-95AB2BBC4A0C}" dt="2025-11-08T09:05:26.930" v="9484" actId="403"/>
          <ac:spMkLst>
            <pc:docMk/>
            <pc:sldMk cId="2782569463" sldId="268"/>
            <ac:spMk id="21" creationId="{41FB859E-3F7E-E7BD-29B2-091CCBA068E2}"/>
          </ac:spMkLst>
        </pc:spChg>
        <pc:picChg chg="add mod">
          <ac:chgData name="Clarinda Montilla" userId="ebad246bdec53a91" providerId="LiveId" clId="{572C802E-854D-4C69-8D8A-95AB2BBC4A0C}" dt="2025-11-08T08:42:38.336" v="9349" actId="1076"/>
          <ac:picMkLst>
            <pc:docMk/>
            <pc:sldMk cId="2782569463" sldId="268"/>
            <ac:picMk id="8" creationId="{7E269A04-EF31-4B26-B6B9-3E02D6EF197A}"/>
          </ac:picMkLst>
        </pc:picChg>
      </pc:sldChg>
      <pc:sldChg chg="addSp delSp modSp new mod modTransition delAnim modAnim">
        <pc:chgData name="Clarinda Montilla" userId="ebad246bdec53a91" providerId="LiveId" clId="{572C802E-854D-4C69-8D8A-95AB2BBC4A0C}" dt="2025-11-10T10:05:29.865" v="10795" actId="478"/>
        <pc:sldMkLst>
          <pc:docMk/>
          <pc:sldMk cId="607578022" sldId="269"/>
        </pc:sldMkLst>
        <pc:spChg chg="add del mod">
          <ac:chgData name="Clarinda Montilla" userId="ebad246bdec53a91" providerId="LiveId" clId="{572C802E-854D-4C69-8D8A-95AB2BBC4A0C}" dt="2025-11-10T05:31:32.877" v="10790" actId="478"/>
          <ac:spMkLst>
            <pc:docMk/>
            <pc:sldMk cId="607578022" sldId="269"/>
            <ac:spMk id="4" creationId="{67A58D65-B549-914B-D246-563B768282EC}"/>
          </ac:spMkLst>
        </pc:spChg>
        <pc:spChg chg="add del mod">
          <ac:chgData name="Clarinda Montilla" userId="ebad246bdec53a91" providerId="LiveId" clId="{572C802E-854D-4C69-8D8A-95AB2BBC4A0C}" dt="2025-11-10T05:31:32.877" v="10790" actId="478"/>
          <ac:spMkLst>
            <pc:docMk/>
            <pc:sldMk cId="607578022" sldId="269"/>
            <ac:spMk id="5" creationId="{E58694E9-C104-D8BF-2EB3-60B615AD4D86}"/>
          </ac:spMkLst>
        </pc:spChg>
        <pc:spChg chg="add mod">
          <ac:chgData name="Clarinda Montilla" userId="ebad246bdec53a91" providerId="LiveId" clId="{572C802E-854D-4C69-8D8A-95AB2BBC4A0C}" dt="2025-11-10T05:31:33.258" v="10791"/>
          <ac:spMkLst>
            <pc:docMk/>
            <pc:sldMk cId="607578022" sldId="269"/>
            <ac:spMk id="10" creationId="{82A95105-CC7A-F28E-FA23-78A69967B0E5}"/>
          </ac:spMkLst>
        </pc:spChg>
        <pc:spChg chg="add mod">
          <ac:chgData name="Clarinda Montilla" userId="ebad246bdec53a91" providerId="LiveId" clId="{572C802E-854D-4C69-8D8A-95AB2BBC4A0C}" dt="2025-11-10T05:31:33.258" v="10791"/>
          <ac:spMkLst>
            <pc:docMk/>
            <pc:sldMk cId="607578022" sldId="269"/>
            <ac:spMk id="11" creationId="{3BF4D3A8-F670-D4B1-DB92-7312EF22844E}"/>
          </ac:spMkLst>
        </pc:spChg>
        <pc:picChg chg="add del mod">
          <ac:chgData name="Clarinda Montilla" userId="ebad246bdec53a91" providerId="LiveId" clId="{572C802E-854D-4C69-8D8A-95AB2BBC4A0C}" dt="2025-11-10T05:31:27.614" v="10788" actId="478"/>
          <ac:picMkLst>
            <pc:docMk/>
            <pc:sldMk cId="607578022" sldId="269"/>
            <ac:picMk id="2" creationId="{5EB713C3-6B57-4DBA-FEE5-CBE30C555F09}"/>
          </ac:picMkLst>
        </pc:picChg>
        <pc:picChg chg="add del mod">
          <ac:chgData name="Clarinda Montilla" userId="ebad246bdec53a91" providerId="LiveId" clId="{572C802E-854D-4C69-8D8A-95AB2BBC4A0C}" dt="2025-11-10T05:31:30.431" v="10789" actId="478"/>
          <ac:picMkLst>
            <pc:docMk/>
            <pc:sldMk cId="607578022" sldId="269"/>
            <ac:picMk id="3" creationId="{235F04FD-4E6D-5BB9-4113-E1E944F95BA2}"/>
          </ac:picMkLst>
        </pc:picChg>
        <pc:picChg chg="add mod ord">
          <ac:chgData name="Clarinda Montilla" userId="ebad246bdec53a91" providerId="LiveId" clId="{572C802E-854D-4C69-8D8A-95AB2BBC4A0C}" dt="2025-11-10T10:05:19.498" v="10792" actId="167"/>
          <ac:picMkLst>
            <pc:docMk/>
            <pc:sldMk cId="607578022" sldId="269"/>
            <ac:picMk id="8" creationId="{37128849-030D-D254-74AE-4AEBD4C9AF6E}"/>
          </ac:picMkLst>
        </pc:picChg>
        <pc:picChg chg="add mod ord">
          <ac:chgData name="Clarinda Montilla" userId="ebad246bdec53a91" providerId="LiveId" clId="{572C802E-854D-4C69-8D8A-95AB2BBC4A0C}" dt="2025-11-10T10:05:27.720" v="10794" actId="167"/>
          <ac:picMkLst>
            <pc:docMk/>
            <pc:sldMk cId="607578022" sldId="269"/>
            <ac:picMk id="9" creationId="{10B2CA70-A50A-D928-15EA-C699328458EA}"/>
          </ac:picMkLst>
        </pc:picChg>
        <pc:inkChg chg="add del mod">
          <ac:chgData name="Clarinda Montilla" userId="ebad246bdec53a91" providerId="LiveId" clId="{572C802E-854D-4C69-8D8A-95AB2BBC4A0C}" dt="2025-11-10T10:05:23.484" v="10793" actId="478"/>
          <ac:inkMkLst>
            <pc:docMk/>
            <pc:sldMk cId="607578022" sldId="269"/>
            <ac:inkMk id="6" creationId="{1B69FE41-96C8-79EA-8FBC-9B5FD4952A46}"/>
          </ac:inkMkLst>
        </pc:inkChg>
        <pc:inkChg chg="add del mod">
          <ac:chgData name="Clarinda Montilla" userId="ebad246bdec53a91" providerId="LiveId" clId="{572C802E-854D-4C69-8D8A-95AB2BBC4A0C}" dt="2025-11-10T10:05:29.865" v="10795" actId="478"/>
          <ac:inkMkLst>
            <pc:docMk/>
            <pc:sldMk cId="607578022" sldId="269"/>
            <ac:inkMk id="7" creationId="{A61A446A-1DC3-4EFF-507E-E20EA882379C}"/>
          </ac:inkMkLst>
        </pc:inkChg>
      </pc:sldChg>
      <pc:sldChg chg="addSp delSp modSp new del mod ord modTransition">
        <pc:chgData name="Clarinda Montilla" userId="ebad246bdec53a91" providerId="LiveId" clId="{572C802E-854D-4C69-8D8A-95AB2BBC4A0C}" dt="2025-11-10T05:02:39.399" v="10447" actId="47"/>
        <pc:sldMkLst>
          <pc:docMk/>
          <pc:sldMk cId="1455294025" sldId="271"/>
        </pc:sldMkLst>
      </pc:sldChg>
      <pc:sldChg chg="addSp delSp modSp new mod ord modTransition modAnim modNotesTx">
        <pc:chgData name="Clarinda Montilla" userId="ebad246bdec53a91" providerId="LiveId" clId="{572C802E-854D-4C69-8D8A-95AB2BBC4A0C}" dt="2025-11-10T10:17:42.614" v="10836" actId="1038"/>
        <pc:sldMkLst>
          <pc:docMk/>
          <pc:sldMk cId="1770955723" sldId="272"/>
        </pc:sldMkLst>
        <pc:spChg chg="add mod">
          <ac:chgData name="Clarinda Montilla" userId="ebad246bdec53a91" providerId="LiveId" clId="{572C802E-854D-4C69-8D8A-95AB2BBC4A0C}" dt="2025-11-10T10:17:42.614" v="10836" actId="1038"/>
          <ac:spMkLst>
            <pc:docMk/>
            <pc:sldMk cId="1770955723" sldId="272"/>
            <ac:spMk id="2" creationId="{23B4CC5D-FFD7-1794-C658-04688FCE96C7}"/>
          </ac:spMkLst>
        </pc:spChg>
        <pc:spChg chg="add mod">
          <ac:chgData name="Clarinda Montilla" userId="ebad246bdec53a91" providerId="LiveId" clId="{572C802E-854D-4C69-8D8A-95AB2BBC4A0C}" dt="2025-11-10T10:17:42.614" v="10836" actId="1038"/>
          <ac:spMkLst>
            <pc:docMk/>
            <pc:sldMk cId="1770955723" sldId="272"/>
            <ac:spMk id="3" creationId="{275FB6A4-7212-74C9-438C-FE7F6032FF61}"/>
          </ac:spMkLst>
        </pc:spChg>
        <pc:spChg chg="add mod">
          <ac:chgData name="Clarinda Montilla" userId="ebad246bdec53a91" providerId="LiveId" clId="{572C802E-854D-4C69-8D8A-95AB2BBC4A0C}" dt="2025-11-10T10:17:42.614" v="10836" actId="1038"/>
          <ac:spMkLst>
            <pc:docMk/>
            <pc:sldMk cId="1770955723" sldId="272"/>
            <ac:spMk id="4" creationId="{C698E3B5-DE71-6D19-B3EC-F3F3F81045BE}"/>
          </ac:spMkLst>
        </pc:spChg>
        <pc:spChg chg="add mod">
          <ac:chgData name="Clarinda Montilla" userId="ebad246bdec53a91" providerId="LiveId" clId="{572C802E-854D-4C69-8D8A-95AB2BBC4A0C}" dt="2025-11-10T10:17:42.614" v="10836" actId="1038"/>
          <ac:spMkLst>
            <pc:docMk/>
            <pc:sldMk cId="1770955723" sldId="272"/>
            <ac:spMk id="5" creationId="{6A6873AA-7C13-1BA8-8A61-E955991DBBF6}"/>
          </ac:spMkLst>
        </pc:spChg>
        <pc:spChg chg="add mod">
          <ac:chgData name="Clarinda Montilla" userId="ebad246bdec53a91" providerId="LiveId" clId="{572C802E-854D-4C69-8D8A-95AB2BBC4A0C}" dt="2025-11-10T10:17:42.614" v="10836" actId="1038"/>
          <ac:spMkLst>
            <pc:docMk/>
            <pc:sldMk cId="1770955723" sldId="272"/>
            <ac:spMk id="8" creationId="{B0223BB1-154E-4B68-8EC5-DC194DA1B08F}"/>
          </ac:spMkLst>
        </pc:spChg>
        <pc:spChg chg="add mod">
          <ac:chgData name="Clarinda Montilla" userId="ebad246bdec53a91" providerId="LiveId" clId="{572C802E-854D-4C69-8D8A-95AB2BBC4A0C}" dt="2025-11-10T10:17:42.614" v="10836" actId="1038"/>
          <ac:spMkLst>
            <pc:docMk/>
            <pc:sldMk cId="1770955723" sldId="272"/>
            <ac:spMk id="9" creationId="{356FE244-E99A-D04A-3DFB-35C687899865}"/>
          </ac:spMkLst>
        </pc:spChg>
        <pc:picChg chg="add mod">
          <ac:chgData name="Clarinda Montilla" userId="ebad246bdec53a91" providerId="LiveId" clId="{572C802E-854D-4C69-8D8A-95AB2BBC4A0C}" dt="2025-11-10T10:17:42.614" v="10836" actId="1038"/>
          <ac:picMkLst>
            <pc:docMk/>
            <pc:sldMk cId="1770955723" sldId="272"/>
            <ac:picMk id="6" creationId="{A0AE440D-9E0E-6420-5366-60CCE9630D08}"/>
          </ac:picMkLst>
        </pc:picChg>
        <pc:picChg chg="add mod">
          <ac:chgData name="Clarinda Montilla" userId="ebad246bdec53a91" providerId="LiveId" clId="{572C802E-854D-4C69-8D8A-95AB2BBC4A0C}" dt="2025-11-10T10:17:42.614" v="10836" actId="1038"/>
          <ac:picMkLst>
            <pc:docMk/>
            <pc:sldMk cId="1770955723" sldId="272"/>
            <ac:picMk id="7" creationId="{827C32AA-D984-635F-2044-105CF191F340}"/>
          </ac:picMkLst>
        </pc:picChg>
      </pc:sldChg>
      <pc:sldChg chg="addSp modSp new mod modTransition">
        <pc:chgData name="Clarinda Montilla" userId="ebad246bdec53a91" providerId="LiveId" clId="{572C802E-854D-4C69-8D8A-95AB2BBC4A0C}" dt="2025-11-10T04:52:09.772" v="10119" actId="1076"/>
        <pc:sldMkLst>
          <pc:docMk/>
          <pc:sldMk cId="1796815538" sldId="273"/>
        </pc:sldMkLst>
        <pc:spChg chg="add mod">
          <ac:chgData name="Clarinda Montilla" userId="ebad246bdec53a91" providerId="LiveId" clId="{572C802E-854D-4C69-8D8A-95AB2BBC4A0C}" dt="2025-11-05T06:18:02.205" v="4087" actId="1076"/>
          <ac:spMkLst>
            <pc:docMk/>
            <pc:sldMk cId="1796815538" sldId="273"/>
            <ac:spMk id="2" creationId="{61219AC9-7288-CF26-E86E-977DAD16F15E}"/>
          </ac:spMkLst>
        </pc:spChg>
        <pc:spChg chg="add mod">
          <ac:chgData name="Clarinda Montilla" userId="ebad246bdec53a91" providerId="LiveId" clId="{572C802E-854D-4C69-8D8A-95AB2BBC4A0C}" dt="2025-11-05T04:05:14.320" v="3865"/>
          <ac:spMkLst>
            <pc:docMk/>
            <pc:sldMk cId="1796815538" sldId="273"/>
            <ac:spMk id="4" creationId="{D44916BD-5CA6-F352-0050-224E632EB57A}"/>
          </ac:spMkLst>
        </pc:spChg>
        <pc:picChg chg="add mod">
          <ac:chgData name="Clarinda Montilla" userId="ebad246bdec53a91" providerId="LiveId" clId="{572C802E-854D-4C69-8D8A-95AB2BBC4A0C}" dt="2025-11-05T06:17:51.888" v="4084" actId="1076"/>
          <ac:picMkLst>
            <pc:docMk/>
            <pc:sldMk cId="1796815538" sldId="273"/>
            <ac:picMk id="3" creationId="{4971A80C-EA42-FA06-7B22-9DFCE081F792}"/>
          </ac:picMkLst>
        </pc:picChg>
        <pc:picChg chg="add mod">
          <ac:chgData name="Clarinda Montilla" userId="ebad246bdec53a91" providerId="LiveId" clId="{572C802E-854D-4C69-8D8A-95AB2BBC4A0C}" dt="2025-11-10T04:52:09.772" v="10119" actId="1076"/>
          <ac:picMkLst>
            <pc:docMk/>
            <pc:sldMk cId="1796815538" sldId="273"/>
            <ac:picMk id="5" creationId="{3726067A-9BCA-444E-F35E-B789FE991839}"/>
          </ac:picMkLst>
        </pc:picChg>
      </pc:sldChg>
      <pc:sldChg chg="addSp delSp modSp new mod ord modTransition modAnim">
        <pc:chgData name="Clarinda Montilla" userId="ebad246bdec53a91" providerId="LiveId" clId="{572C802E-854D-4C69-8D8A-95AB2BBC4A0C}" dt="2025-11-08T09:06:29.857" v="9488"/>
        <pc:sldMkLst>
          <pc:docMk/>
          <pc:sldMk cId="1077530177" sldId="274"/>
        </pc:sldMkLst>
        <pc:spChg chg="add mod">
          <ac:chgData name="Clarinda Montilla" userId="ebad246bdec53a91" providerId="LiveId" clId="{572C802E-854D-4C69-8D8A-95AB2BBC4A0C}" dt="2025-11-05T04:03:17.173" v="3864" actId="20577"/>
          <ac:spMkLst>
            <pc:docMk/>
            <pc:sldMk cId="1077530177" sldId="274"/>
            <ac:spMk id="2" creationId="{57165C77-482B-2289-904E-D54C0F74051C}"/>
          </ac:spMkLst>
        </pc:spChg>
        <pc:spChg chg="mod">
          <ac:chgData name="Clarinda Montilla" userId="ebad246bdec53a91" providerId="LiveId" clId="{572C802E-854D-4C69-8D8A-95AB2BBC4A0C}" dt="2025-11-05T04:03:07.786" v="3862"/>
          <ac:spMkLst>
            <pc:docMk/>
            <pc:sldMk cId="1077530177" sldId="274"/>
            <ac:spMk id="5" creationId="{FD629C30-D3DB-F1ED-3CBE-575E1D380A5B}"/>
          </ac:spMkLst>
        </pc:spChg>
        <pc:spChg chg="add mod">
          <ac:chgData name="Clarinda Montilla" userId="ebad246bdec53a91" providerId="LiveId" clId="{572C802E-854D-4C69-8D8A-95AB2BBC4A0C}" dt="2025-11-05T04:03:07.786" v="3862"/>
          <ac:spMkLst>
            <pc:docMk/>
            <pc:sldMk cId="1077530177" sldId="274"/>
            <ac:spMk id="9" creationId="{DE701FCF-F3B6-FFBC-3D32-469925A4393D}"/>
          </ac:spMkLst>
        </pc:spChg>
        <pc:spChg chg="add mod">
          <ac:chgData name="Clarinda Montilla" userId="ebad246bdec53a91" providerId="LiveId" clId="{572C802E-854D-4C69-8D8A-95AB2BBC4A0C}" dt="2025-11-05T04:03:07.786" v="3862"/>
          <ac:spMkLst>
            <pc:docMk/>
            <pc:sldMk cId="1077530177" sldId="274"/>
            <ac:spMk id="10" creationId="{1B05FBA6-7967-823C-D7AC-518281931DF6}"/>
          </ac:spMkLst>
        </pc:spChg>
        <pc:spChg chg="add mod">
          <ac:chgData name="Clarinda Montilla" userId="ebad246bdec53a91" providerId="LiveId" clId="{572C802E-854D-4C69-8D8A-95AB2BBC4A0C}" dt="2025-11-05T04:03:07.786" v="3862"/>
          <ac:spMkLst>
            <pc:docMk/>
            <pc:sldMk cId="1077530177" sldId="274"/>
            <ac:spMk id="11" creationId="{F54F77D7-BA45-10F3-EC99-276C283BEC4F}"/>
          </ac:spMkLst>
        </pc:spChg>
        <pc:spChg chg="add mod">
          <ac:chgData name="Clarinda Montilla" userId="ebad246bdec53a91" providerId="LiveId" clId="{572C802E-854D-4C69-8D8A-95AB2BBC4A0C}" dt="2025-11-05T04:03:07.786" v="3862"/>
          <ac:spMkLst>
            <pc:docMk/>
            <pc:sldMk cId="1077530177" sldId="274"/>
            <ac:spMk id="12" creationId="{62C51DC2-FA0E-3DDF-4DF1-8D032CF071B6}"/>
          </ac:spMkLst>
        </pc:spChg>
        <pc:spChg chg="add mod">
          <ac:chgData name="Clarinda Montilla" userId="ebad246bdec53a91" providerId="LiveId" clId="{572C802E-854D-4C69-8D8A-95AB2BBC4A0C}" dt="2025-11-05T04:03:07.786" v="3862"/>
          <ac:spMkLst>
            <pc:docMk/>
            <pc:sldMk cId="1077530177" sldId="274"/>
            <ac:spMk id="13" creationId="{8BED95D5-E91B-58BD-C3DF-D179E84D3268}"/>
          </ac:spMkLst>
        </pc:spChg>
        <pc:spChg chg="add mod">
          <ac:chgData name="Clarinda Montilla" userId="ebad246bdec53a91" providerId="LiveId" clId="{572C802E-854D-4C69-8D8A-95AB2BBC4A0C}" dt="2025-11-05T04:03:07.786" v="3862"/>
          <ac:spMkLst>
            <pc:docMk/>
            <pc:sldMk cId="1077530177" sldId="274"/>
            <ac:spMk id="14" creationId="{5515E82B-E878-856C-C119-BF5B9B5024F2}"/>
          </ac:spMkLst>
        </pc:spChg>
        <pc:spChg chg="add mod">
          <ac:chgData name="Clarinda Montilla" userId="ebad246bdec53a91" providerId="LiveId" clId="{572C802E-854D-4C69-8D8A-95AB2BBC4A0C}" dt="2025-11-05T04:03:07.786" v="3862"/>
          <ac:spMkLst>
            <pc:docMk/>
            <pc:sldMk cId="1077530177" sldId="274"/>
            <ac:spMk id="15" creationId="{56972331-9515-7DED-B095-ACB8FD6904EF}"/>
          </ac:spMkLst>
        </pc:spChg>
      </pc:sldChg>
      <pc:sldChg chg="addSp modSp new modTransition modNotesTx">
        <pc:chgData name="Clarinda Montilla" userId="ebad246bdec53a91" providerId="LiveId" clId="{572C802E-854D-4C69-8D8A-95AB2BBC4A0C}" dt="2025-11-10T04:53:26.351" v="10186" actId="20577"/>
        <pc:sldMkLst>
          <pc:docMk/>
          <pc:sldMk cId="2692314429" sldId="275"/>
        </pc:sldMkLst>
        <pc:spChg chg="add mod">
          <ac:chgData name="Clarinda Montilla" userId="ebad246bdec53a91" providerId="LiveId" clId="{572C802E-854D-4C69-8D8A-95AB2BBC4A0C}" dt="2025-11-05T04:06:41.048" v="3867"/>
          <ac:spMkLst>
            <pc:docMk/>
            <pc:sldMk cId="2692314429" sldId="275"/>
            <ac:spMk id="3" creationId="{F2E27D1D-1A5A-CE56-7946-441FA2F748CE}"/>
          </ac:spMkLst>
        </pc:spChg>
        <pc:spChg chg="add mod">
          <ac:chgData name="Clarinda Montilla" userId="ebad246bdec53a91" providerId="LiveId" clId="{572C802E-854D-4C69-8D8A-95AB2BBC4A0C}" dt="2025-11-05T04:06:41.048" v="3867"/>
          <ac:spMkLst>
            <pc:docMk/>
            <pc:sldMk cId="2692314429" sldId="275"/>
            <ac:spMk id="4" creationId="{ED8AC8DB-1674-AFEC-7EF4-36CEDA9D5EA7}"/>
          </ac:spMkLst>
        </pc:spChg>
        <pc:picChg chg="add mod">
          <ac:chgData name="Clarinda Montilla" userId="ebad246bdec53a91" providerId="LiveId" clId="{572C802E-854D-4C69-8D8A-95AB2BBC4A0C}" dt="2025-11-05T04:06:41.048" v="3867"/>
          <ac:picMkLst>
            <pc:docMk/>
            <pc:sldMk cId="2692314429" sldId="275"/>
            <ac:picMk id="2" creationId="{D6F008EA-86D5-41FF-D74C-E92863A52F03}"/>
          </ac:picMkLst>
        </pc:picChg>
      </pc:sldChg>
      <pc:sldChg chg="addSp delSp modSp add mod ord modTransition addAnim delAnim modAnim">
        <pc:chgData name="Clarinda Montilla" userId="ebad246bdec53a91" providerId="LiveId" clId="{572C802E-854D-4C69-8D8A-95AB2BBC4A0C}" dt="2025-11-08T08:26:49.154" v="9265"/>
        <pc:sldMkLst>
          <pc:docMk/>
          <pc:sldMk cId="1261415094" sldId="277"/>
        </pc:sldMkLst>
        <pc:spChg chg="add mod ord">
          <ac:chgData name="Clarinda Montilla" userId="ebad246bdec53a91" providerId="LiveId" clId="{572C802E-854D-4C69-8D8A-95AB2BBC4A0C}" dt="2025-11-07T06:48:19.628" v="9251" actId="207"/>
          <ac:spMkLst>
            <pc:docMk/>
            <pc:sldMk cId="1261415094" sldId="277"/>
            <ac:spMk id="3" creationId="{7F6AF8C3-8EDB-BBE4-FE09-5C1C80CFD2F4}"/>
          </ac:spMkLst>
        </pc:spChg>
        <pc:spChg chg="add mod">
          <ac:chgData name="Clarinda Montilla" userId="ebad246bdec53a91" providerId="LiveId" clId="{572C802E-854D-4C69-8D8A-95AB2BBC4A0C}" dt="2025-11-07T06:47:28.239" v="9200" actId="1076"/>
          <ac:spMkLst>
            <pc:docMk/>
            <pc:sldMk cId="1261415094" sldId="277"/>
            <ac:spMk id="16" creationId="{B7A98A29-FA49-A372-51E1-ACD0E4A01DB7}"/>
          </ac:spMkLst>
        </pc:spChg>
        <pc:spChg chg="add mod">
          <ac:chgData name="Clarinda Montilla" userId="ebad246bdec53a91" providerId="LiveId" clId="{572C802E-854D-4C69-8D8A-95AB2BBC4A0C}" dt="2025-11-07T06:04:13.108" v="7046" actId="113"/>
          <ac:spMkLst>
            <pc:docMk/>
            <pc:sldMk cId="1261415094" sldId="277"/>
            <ac:spMk id="20" creationId="{4E9F8BB0-8911-6F6C-2216-F56B13D5D8E9}"/>
          </ac:spMkLst>
        </pc:spChg>
        <pc:spChg chg="add mod">
          <ac:chgData name="Clarinda Montilla" userId="ebad246bdec53a91" providerId="LiveId" clId="{572C802E-854D-4C69-8D8A-95AB2BBC4A0C}" dt="2025-11-07T06:04:20.386" v="7049" actId="113"/>
          <ac:spMkLst>
            <pc:docMk/>
            <pc:sldMk cId="1261415094" sldId="277"/>
            <ac:spMk id="28" creationId="{B927E85F-18A5-9D8A-F000-6512F8594DDC}"/>
          </ac:spMkLst>
        </pc:spChg>
        <pc:spChg chg="add mod">
          <ac:chgData name="Clarinda Montilla" userId="ebad246bdec53a91" providerId="LiveId" clId="{572C802E-854D-4C69-8D8A-95AB2BBC4A0C}" dt="2025-11-07T06:04:22.575" v="7050" actId="113"/>
          <ac:spMkLst>
            <pc:docMk/>
            <pc:sldMk cId="1261415094" sldId="277"/>
            <ac:spMk id="37" creationId="{5EB9BE90-70CA-DCCA-7861-373ACC98C7C4}"/>
          </ac:spMkLst>
        </pc:spChg>
        <pc:spChg chg="add mod">
          <ac:chgData name="Clarinda Montilla" userId="ebad246bdec53a91" providerId="LiveId" clId="{572C802E-854D-4C69-8D8A-95AB2BBC4A0C}" dt="2025-11-07T06:32:35.262" v="8993" actId="1076"/>
          <ac:spMkLst>
            <pc:docMk/>
            <pc:sldMk cId="1261415094" sldId="277"/>
            <ac:spMk id="38" creationId="{9E818DA6-75FE-536B-A884-34EC421BA4DE}"/>
          </ac:spMkLst>
        </pc:spChg>
        <pc:spChg chg="mod">
          <ac:chgData name="Clarinda Montilla" userId="ebad246bdec53a91" providerId="LiveId" clId="{572C802E-854D-4C69-8D8A-95AB2BBC4A0C}" dt="2025-11-07T06:04:18.208" v="7048" actId="113"/>
          <ac:spMkLst>
            <pc:docMk/>
            <pc:sldMk cId="1261415094" sldId="277"/>
            <ac:spMk id="412" creationId="{86142DFB-53F6-82AB-8EA1-301E1C378882}"/>
          </ac:spMkLst>
        </pc:spChg>
        <pc:picChg chg="add mod">
          <ac:chgData name="Clarinda Montilla" userId="ebad246bdec53a91" providerId="LiveId" clId="{572C802E-854D-4C69-8D8A-95AB2BBC4A0C}" dt="2025-11-05T20:48:47.309" v="4387" actId="1037"/>
          <ac:picMkLst>
            <pc:docMk/>
            <pc:sldMk cId="1261415094" sldId="277"/>
            <ac:picMk id="4" creationId="{F941754E-E6C6-E8C7-935D-6A7BD7E2D85E}"/>
          </ac:picMkLst>
        </pc:picChg>
        <pc:picChg chg="add mod">
          <ac:chgData name="Clarinda Montilla" userId="ebad246bdec53a91" providerId="LiveId" clId="{572C802E-854D-4C69-8D8A-95AB2BBC4A0C}" dt="2025-11-07T05:48:50.430" v="6968" actId="1076"/>
          <ac:picMkLst>
            <pc:docMk/>
            <pc:sldMk cId="1261415094" sldId="277"/>
            <ac:picMk id="14" creationId="{23B6425E-9E1E-18F4-2D35-9380E3BB6C65}"/>
          </ac:picMkLst>
        </pc:picChg>
        <pc:picChg chg="add mod">
          <ac:chgData name="Clarinda Montilla" userId="ebad246bdec53a91" providerId="LiveId" clId="{572C802E-854D-4C69-8D8A-95AB2BBC4A0C}" dt="2025-11-07T06:45:20.626" v="9182" actId="1076"/>
          <ac:picMkLst>
            <pc:docMk/>
            <pc:sldMk cId="1261415094" sldId="277"/>
            <ac:picMk id="19" creationId="{700A8853-7A52-EC98-E89E-2F57854B50B8}"/>
          </ac:picMkLst>
        </pc:picChg>
        <pc:picChg chg="add mod">
          <ac:chgData name="Clarinda Montilla" userId="ebad246bdec53a91" providerId="LiveId" clId="{572C802E-854D-4C69-8D8A-95AB2BBC4A0C}" dt="2025-11-07T05:53:02.675" v="7001" actId="14100"/>
          <ac:picMkLst>
            <pc:docMk/>
            <pc:sldMk cId="1261415094" sldId="277"/>
            <ac:picMk id="24" creationId="{2564FFEA-04C1-DBA3-0F9C-580656915271}"/>
          </ac:picMkLst>
        </pc:picChg>
        <pc:picChg chg="add mod">
          <ac:chgData name="Clarinda Montilla" userId="ebad246bdec53a91" providerId="LiveId" clId="{572C802E-854D-4C69-8D8A-95AB2BBC4A0C}" dt="2025-11-07T06:03:26.852" v="7024" actId="1076"/>
          <ac:picMkLst>
            <pc:docMk/>
            <pc:sldMk cId="1261415094" sldId="277"/>
            <ac:picMk id="35" creationId="{2794368C-D620-E92A-828C-66B60311926F}"/>
          </ac:picMkLst>
        </pc:picChg>
      </pc:sldChg>
      <pc:sldChg chg="addSp delSp modSp new mod modTransition">
        <pc:chgData name="Clarinda Montilla" userId="ebad246bdec53a91" providerId="LiveId" clId="{572C802E-854D-4C69-8D8A-95AB2BBC4A0C}" dt="2025-11-08T08:30:50.163" v="9272" actId="478"/>
        <pc:sldMkLst>
          <pc:docMk/>
          <pc:sldMk cId="3826180450" sldId="278"/>
        </pc:sldMkLst>
        <pc:spChg chg="add mod">
          <ac:chgData name="Clarinda Montilla" userId="ebad246bdec53a91" providerId="LiveId" clId="{572C802E-854D-4C69-8D8A-95AB2BBC4A0C}" dt="2025-11-05T06:20:27.166" v="4321"/>
          <ac:spMkLst>
            <pc:docMk/>
            <pc:sldMk cId="3826180450" sldId="278"/>
            <ac:spMk id="3" creationId="{D3201ACA-C44B-4989-2A21-6EA8F6974425}"/>
          </ac:spMkLst>
        </pc:spChg>
        <pc:spChg chg="add mod">
          <ac:chgData name="Clarinda Montilla" userId="ebad246bdec53a91" providerId="LiveId" clId="{572C802E-854D-4C69-8D8A-95AB2BBC4A0C}" dt="2025-11-05T23:48:00.242" v="6026" actId="114"/>
          <ac:spMkLst>
            <pc:docMk/>
            <pc:sldMk cId="3826180450" sldId="278"/>
            <ac:spMk id="5" creationId="{69B72488-30F0-6969-1765-82DEDAB92C41}"/>
          </ac:spMkLst>
        </pc:spChg>
        <pc:spChg chg="add mod">
          <ac:chgData name="Clarinda Montilla" userId="ebad246bdec53a91" providerId="LiveId" clId="{572C802E-854D-4C69-8D8A-95AB2BBC4A0C}" dt="2025-11-05T06:20:27.166" v="4321"/>
          <ac:spMkLst>
            <pc:docMk/>
            <pc:sldMk cId="3826180450" sldId="278"/>
            <ac:spMk id="6" creationId="{A57982B3-0227-C9F3-C69D-0157C5B5DE81}"/>
          </ac:spMkLst>
        </pc:spChg>
        <pc:picChg chg="add mod">
          <ac:chgData name="Clarinda Montilla" userId="ebad246bdec53a91" providerId="LiveId" clId="{572C802E-854D-4C69-8D8A-95AB2BBC4A0C}" dt="2025-11-05T06:20:27.166" v="4321"/>
          <ac:picMkLst>
            <pc:docMk/>
            <pc:sldMk cId="3826180450" sldId="278"/>
            <ac:picMk id="2" creationId="{E503BDEB-2C49-F86A-E0C9-D059A45760F1}"/>
          </ac:picMkLst>
        </pc:picChg>
        <pc:picChg chg="add mod">
          <ac:chgData name="Clarinda Montilla" userId="ebad246bdec53a91" providerId="LiveId" clId="{572C802E-854D-4C69-8D8A-95AB2BBC4A0C}" dt="2025-11-05T06:20:27.166" v="4321"/>
          <ac:picMkLst>
            <pc:docMk/>
            <pc:sldMk cId="3826180450" sldId="278"/>
            <ac:picMk id="4" creationId="{426E53B4-4390-CFFF-9041-F2EF91F5D5FE}"/>
          </ac:picMkLst>
        </pc:picChg>
      </pc:sldChg>
      <pc:sldChg chg="addSp delSp modSp new mod ord modTransition addAnim delAnim modAnim">
        <pc:chgData name="Clarinda Montilla" userId="ebad246bdec53a91" providerId="LiveId" clId="{572C802E-854D-4C69-8D8A-95AB2BBC4A0C}" dt="2025-11-10T05:30:55.380" v="10765" actId="478"/>
        <pc:sldMkLst>
          <pc:docMk/>
          <pc:sldMk cId="1013518474" sldId="279"/>
        </pc:sldMkLst>
        <pc:spChg chg="add del mod topLvl">
          <ac:chgData name="Clarinda Montilla" userId="ebad246bdec53a91" providerId="LiveId" clId="{572C802E-854D-4C69-8D8A-95AB2BBC4A0C}" dt="2025-11-10T05:04:48.846" v="10464" actId="478"/>
          <ac:spMkLst>
            <pc:docMk/>
            <pc:sldMk cId="1013518474" sldId="279"/>
            <ac:spMk id="6" creationId="{25479399-C6B0-8E20-B738-517F89A7E7DE}"/>
          </ac:spMkLst>
        </pc:spChg>
        <pc:spChg chg="add del mod topLvl">
          <ac:chgData name="Clarinda Montilla" userId="ebad246bdec53a91" providerId="LiveId" clId="{572C802E-854D-4C69-8D8A-95AB2BBC4A0C}" dt="2025-11-10T05:04:46.204" v="10463" actId="478"/>
          <ac:spMkLst>
            <pc:docMk/>
            <pc:sldMk cId="1013518474" sldId="279"/>
            <ac:spMk id="7" creationId="{0A5E2580-0734-DA3F-8D99-E1BEA9E4D3B1}"/>
          </ac:spMkLst>
        </pc:spChg>
        <pc:spChg chg="add mod">
          <ac:chgData name="Clarinda Montilla" userId="ebad246bdec53a91" providerId="LiveId" clId="{572C802E-854D-4C69-8D8A-95AB2BBC4A0C}" dt="2025-11-10T05:04:49.475" v="10465"/>
          <ac:spMkLst>
            <pc:docMk/>
            <pc:sldMk cId="1013518474" sldId="279"/>
            <ac:spMk id="8" creationId="{754943DE-B29F-091E-9C9F-9C422430B816}"/>
          </ac:spMkLst>
        </pc:spChg>
        <pc:spChg chg="add mod">
          <ac:chgData name="Clarinda Montilla" userId="ebad246bdec53a91" providerId="LiveId" clId="{572C802E-854D-4C69-8D8A-95AB2BBC4A0C}" dt="2025-11-10T05:04:49.475" v="10465"/>
          <ac:spMkLst>
            <pc:docMk/>
            <pc:sldMk cId="1013518474" sldId="279"/>
            <ac:spMk id="9" creationId="{E9B6F77B-C57A-D4D0-6196-07E442D31F6A}"/>
          </ac:spMkLst>
        </pc:spChg>
        <pc:grpChg chg="add del mod">
          <ac:chgData name="Clarinda Montilla" userId="ebad246bdec53a91" providerId="LiveId" clId="{572C802E-854D-4C69-8D8A-95AB2BBC4A0C}" dt="2025-11-10T05:04:46.204" v="10463" actId="478"/>
          <ac:grpSpMkLst>
            <pc:docMk/>
            <pc:sldMk cId="1013518474" sldId="279"/>
            <ac:grpSpMk id="3" creationId="{D621F263-8ADE-C267-3933-CD9A65C11549}"/>
          </ac:grpSpMkLst>
        </pc:grpChg>
        <pc:grpChg chg="add del mod">
          <ac:chgData name="Clarinda Montilla" userId="ebad246bdec53a91" providerId="LiveId" clId="{572C802E-854D-4C69-8D8A-95AB2BBC4A0C}" dt="2025-11-10T05:04:48.846" v="10464" actId="478"/>
          <ac:grpSpMkLst>
            <pc:docMk/>
            <pc:sldMk cId="1013518474" sldId="279"/>
            <ac:grpSpMk id="5" creationId="{7DD34E1C-ADCA-6EBD-A291-EA1D973A3A91}"/>
          </ac:grpSpMkLst>
        </pc:grpChg>
        <pc:picChg chg="add mod topLvl">
          <ac:chgData name="Clarinda Montilla" userId="ebad246bdec53a91" providerId="LiveId" clId="{572C802E-854D-4C69-8D8A-95AB2BBC4A0C}" dt="2025-11-10T05:04:46.204" v="10463" actId="478"/>
          <ac:picMkLst>
            <pc:docMk/>
            <pc:sldMk cId="1013518474" sldId="279"/>
            <ac:picMk id="2" creationId="{7651F11C-E64B-A943-AC89-FAEB0EFBCA8D}"/>
          </ac:picMkLst>
        </pc:picChg>
        <pc:picChg chg="add mod topLvl modCrop">
          <ac:chgData name="Clarinda Montilla" userId="ebad246bdec53a91" providerId="LiveId" clId="{572C802E-854D-4C69-8D8A-95AB2BBC4A0C}" dt="2025-11-10T05:04:48.846" v="10464" actId="478"/>
          <ac:picMkLst>
            <pc:docMk/>
            <pc:sldMk cId="1013518474" sldId="279"/>
            <ac:picMk id="4" creationId="{7CB67E21-F15E-4082-6EED-97D58328EE95}"/>
          </ac:picMkLst>
        </pc:picChg>
        <pc:inkChg chg="add del mod">
          <ac:chgData name="Clarinda Montilla" userId="ebad246bdec53a91" providerId="LiveId" clId="{572C802E-854D-4C69-8D8A-95AB2BBC4A0C}" dt="2025-11-10T05:29:45.654" v="10758" actId="478"/>
          <ac:inkMkLst>
            <pc:docMk/>
            <pc:sldMk cId="1013518474" sldId="279"/>
            <ac:inkMk id="10" creationId="{24A0FA04-87BA-9D44-6006-31041FCEBC70}"/>
          </ac:inkMkLst>
        </pc:inkChg>
        <pc:inkChg chg="add del">
          <ac:chgData name="Clarinda Montilla" userId="ebad246bdec53a91" providerId="LiveId" clId="{572C802E-854D-4C69-8D8A-95AB2BBC4A0C}" dt="2025-11-10T05:29:25.768" v="10755" actId="478"/>
          <ac:inkMkLst>
            <pc:docMk/>
            <pc:sldMk cId="1013518474" sldId="279"/>
            <ac:inkMk id="11" creationId="{74B18710-EAA6-5729-D29D-AB7542356911}"/>
          </ac:inkMkLst>
        </pc:inkChg>
        <pc:inkChg chg="add del">
          <ac:chgData name="Clarinda Montilla" userId="ebad246bdec53a91" providerId="LiveId" clId="{572C802E-854D-4C69-8D8A-95AB2BBC4A0C}" dt="2025-11-10T05:30:55.380" v="10765" actId="478"/>
          <ac:inkMkLst>
            <pc:docMk/>
            <pc:sldMk cId="1013518474" sldId="279"/>
            <ac:inkMk id="12" creationId="{38BCEAB5-C991-99CE-CE74-23F0F85FA743}"/>
          </ac:inkMkLst>
        </pc:inkChg>
        <pc:inkChg chg="add del">
          <ac:chgData name="Clarinda Montilla" userId="ebad246bdec53a91" providerId="LiveId" clId="{572C802E-854D-4C69-8D8A-95AB2BBC4A0C}" dt="2025-11-10T05:29:54.959" v="10760" actId="9405"/>
          <ac:inkMkLst>
            <pc:docMk/>
            <pc:sldMk cId="1013518474" sldId="279"/>
            <ac:inkMk id="13" creationId="{6323B191-437A-7E0D-929B-DCBA309A96FA}"/>
          </ac:inkMkLst>
        </pc:inkChg>
        <pc:inkChg chg="add del mod">
          <ac:chgData name="Clarinda Montilla" userId="ebad246bdec53a91" providerId="LiveId" clId="{572C802E-854D-4C69-8D8A-95AB2BBC4A0C}" dt="2025-11-10T05:30:55.380" v="10765" actId="478"/>
          <ac:inkMkLst>
            <pc:docMk/>
            <pc:sldMk cId="1013518474" sldId="279"/>
            <ac:inkMk id="14" creationId="{A755616F-CB07-F4CC-AE02-AF3093DB1AC4}"/>
          </ac:inkMkLst>
        </pc:inkChg>
      </pc:sldChg>
      <pc:sldChg chg="addSp delSp modSp new mod modTransition">
        <pc:chgData name="Clarinda Montilla" userId="ebad246bdec53a91" providerId="LiveId" clId="{572C802E-854D-4C69-8D8A-95AB2BBC4A0C}" dt="2025-11-05T23:45:12.156" v="6025"/>
        <pc:sldMkLst>
          <pc:docMk/>
          <pc:sldMk cId="3891263406" sldId="280"/>
        </pc:sldMkLst>
        <pc:spChg chg="add mod">
          <ac:chgData name="Clarinda Montilla" userId="ebad246bdec53a91" providerId="LiveId" clId="{572C802E-854D-4C69-8D8A-95AB2BBC4A0C}" dt="2025-11-05T22:56:22.492" v="4825" actId="14100"/>
          <ac:spMkLst>
            <pc:docMk/>
            <pc:sldMk cId="3891263406" sldId="280"/>
            <ac:spMk id="11" creationId="{BA100C20-81C7-712C-9FCA-0F0D2A907DF3}"/>
          </ac:spMkLst>
        </pc:spChg>
        <pc:spChg chg="add mod">
          <ac:chgData name="Clarinda Montilla" userId="ebad246bdec53a91" providerId="LiveId" clId="{572C802E-854D-4C69-8D8A-95AB2BBC4A0C}" dt="2025-11-05T22:56:33.631" v="4831" actId="14100"/>
          <ac:spMkLst>
            <pc:docMk/>
            <pc:sldMk cId="3891263406" sldId="280"/>
            <ac:spMk id="12" creationId="{9C7F3D11-03BE-639F-188D-DF3FB06C79AF}"/>
          </ac:spMkLst>
        </pc:spChg>
        <pc:spChg chg="add mod">
          <ac:chgData name="Clarinda Montilla" userId="ebad246bdec53a91" providerId="LiveId" clId="{572C802E-854D-4C69-8D8A-95AB2BBC4A0C}" dt="2025-11-05T22:56:57.891" v="4839" actId="1076"/>
          <ac:spMkLst>
            <pc:docMk/>
            <pc:sldMk cId="3891263406" sldId="280"/>
            <ac:spMk id="13" creationId="{7C62CCD7-E313-B776-BF5C-AAD12CD44340}"/>
          </ac:spMkLst>
        </pc:spChg>
        <pc:grpChg chg="add mod">
          <ac:chgData name="Clarinda Montilla" userId="ebad246bdec53a91" providerId="LiveId" clId="{572C802E-854D-4C69-8D8A-95AB2BBC4A0C}" dt="2025-11-05T22:57:50.169" v="4846" actId="164"/>
          <ac:grpSpMkLst>
            <pc:docMk/>
            <pc:sldMk cId="3891263406" sldId="280"/>
            <ac:grpSpMk id="15" creationId="{B9C0C62C-03ED-10BD-F407-6191D23EDF01}"/>
          </ac:grpSpMkLst>
        </pc:grpChg>
        <pc:picChg chg="add mod modCrop">
          <ac:chgData name="Clarinda Montilla" userId="ebad246bdec53a91" providerId="LiveId" clId="{572C802E-854D-4C69-8D8A-95AB2BBC4A0C}" dt="2025-11-05T22:52:21.499" v="4731" actId="1076"/>
          <ac:picMkLst>
            <pc:docMk/>
            <pc:sldMk cId="3891263406" sldId="280"/>
            <ac:picMk id="4" creationId="{FBB81E51-EA22-E853-E424-42B56331C447}"/>
          </ac:picMkLst>
        </pc:picChg>
        <pc:picChg chg="add mod modCrop">
          <ac:chgData name="Clarinda Montilla" userId="ebad246bdec53a91" providerId="LiveId" clId="{572C802E-854D-4C69-8D8A-95AB2BBC4A0C}" dt="2025-11-05T22:57:50.169" v="4846" actId="164"/>
          <ac:picMkLst>
            <pc:docMk/>
            <pc:sldMk cId="3891263406" sldId="280"/>
            <ac:picMk id="7" creationId="{F4F3588D-E914-E063-3A25-9BBDF897F34C}"/>
          </ac:picMkLst>
        </pc:picChg>
        <pc:picChg chg="add mod modCrop">
          <ac:chgData name="Clarinda Montilla" userId="ebad246bdec53a91" providerId="LiveId" clId="{572C802E-854D-4C69-8D8A-95AB2BBC4A0C}" dt="2025-11-05T22:53:47.597" v="4768" actId="1036"/>
          <ac:picMkLst>
            <pc:docMk/>
            <pc:sldMk cId="3891263406" sldId="280"/>
            <ac:picMk id="8" creationId="{2A7D01EB-9F41-F924-540F-A89EEDA77EED}"/>
          </ac:picMkLst>
        </pc:picChg>
        <pc:picChg chg="add mod modCrop">
          <ac:chgData name="Clarinda Montilla" userId="ebad246bdec53a91" providerId="LiveId" clId="{572C802E-854D-4C69-8D8A-95AB2BBC4A0C}" dt="2025-11-05T22:53:53.482" v="4789" actId="1036"/>
          <ac:picMkLst>
            <pc:docMk/>
            <pc:sldMk cId="3891263406" sldId="280"/>
            <ac:picMk id="9" creationId="{A5AAD6B3-4862-09C2-F44A-03F07DED1D34}"/>
          </ac:picMkLst>
        </pc:picChg>
        <pc:picChg chg="add mod modCrop">
          <ac:chgData name="Clarinda Montilla" userId="ebad246bdec53a91" providerId="LiveId" clId="{572C802E-854D-4C69-8D8A-95AB2BBC4A0C}" dt="2025-11-05T22:53:38.962" v="4759" actId="1035"/>
          <ac:picMkLst>
            <pc:docMk/>
            <pc:sldMk cId="3891263406" sldId="280"/>
            <ac:picMk id="10" creationId="{CFE52B22-AEE0-E8BE-5622-0B352709CF83}"/>
          </ac:picMkLst>
        </pc:picChg>
        <pc:picChg chg="add mod modCrop">
          <ac:chgData name="Clarinda Montilla" userId="ebad246bdec53a91" providerId="LiveId" clId="{572C802E-854D-4C69-8D8A-95AB2BBC4A0C}" dt="2025-11-05T22:57:50.169" v="4846" actId="164"/>
          <ac:picMkLst>
            <pc:docMk/>
            <pc:sldMk cId="3891263406" sldId="280"/>
            <ac:picMk id="14" creationId="{E8CBB503-97D9-05F0-BA8C-114AE100E478}"/>
          </ac:picMkLst>
        </pc:picChg>
      </pc:sldChg>
      <pc:sldChg chg="addSp delSp modSp new mod modTransition modAnim">
        <pc:chgData name="Clarinda Montilla" userId="ebad246bdec53a91" providerId="LiveId" clId="{572C802E-854D-4C69-8D8A-95AB2BBC4A0C}" dt="2025-11-06T21:56:17.428" v="6738" actId="403"/>
        <pc:sldMkLst>
          <pc:docMk/>
          <pc:sldMk cId="2810752134" sldId="281"/>
        </pc:sldMkLst>
        <pc:spChg chg="add mod">
          <ac:chgData name="Clarinda Montilla" userId="ebad246bdec53a91" providerId="LiveId" clId="{572C802E-854D-4C69-8D8A-95AB2BBC4A0C}" dt="2025-11-05T23:10:02.696" v="4851"/>
          <ac:spMkLst>
            <pc:docMk/>
            <pc:sldMk cId="2810752134" sldId="281"/>
            <ac:spMk id="2" creationId="{444FCBCD-F0B3-3EE8-5F7D-167EB8062D2B}"/>
          </ac:spMkLst>
        </pc:spChg>
        <pc:spChg chg="add mod">
          <ac:chgData name="Clarinda Montilla" userId="ebad246bdec53a91" providerId="LiveId" clId="{572C802E-854D-4C69-8D8A-95AB2BBC4A0C}" dt="2025-11-05T23:10:29.680" v="4887" actId="1035"/>
          <ac:spMkLst>
            <pc:docMk/>
            <pc:sldMk cId="2810752134" sldId="281"/>
            <ac:spMk id="3" creationId="{87D122EF-AD85-3F6A-99E7-26D3667AB820}"/>
          </ac:spMkLst>
        </pc:spChg>
        <pc:spChg chg="add mod">
          <ac:chgData name="Clarinda Montilla" userId="ebad246bdec53a91" providerId="LiveId" clId="{572C802E-854D-4C69-8D8A-95AB2BBC4A0C}" dt="2025-11-06T21:56:17.428" v="6738" actId="403"/>
          <ac:spMkLst>
            <pc:docMk/>
            <pc:sldMk cId="2810752134" sldId="281"/>
            <ac:spMk id="4" creationId="{7F302FF8-DBFD-03A7-6A2A-B307FB0A66DB}"/>
          </ac:spMkLst>
        </pc:spChg>
        <pc:spChg chg="add mod">
          <ac:chgData name="Clarinda Montilla" userId="ebad246bdec53a91" providerId="LiveId" clId="{572C802E-854D-4C69-8D8A-95AB2BBC4A0C}" dt="2025-11-05T23:20:41.336" v="5743" actId="207"/>
          <ac:spMkLst>
            <pc:docMk/>
            <pc:sldMk cId="2810752134" sldId="281"/>
            <ac:spMk id="9" creationId="{0617C85A-6BD9-F400-F89F-9234248293F0}"/>
          </ac:spMkLst>
        </pc:spChg>
        <pc:spChg chg="add mod">
          <ac:chgData name="Clarinda Montilla" userId="ebad246bdec53a91" providerId="LiveId" clId="{572C802E-854D-4C69-8D8A-95AB2BBC4A0C}" dt="2025-11-05T23:28:15.329" v="5748" actId="1076"/>
          <ac:spMkLst>
            <pc:docMk/>
            <pc:sldMk cId="2810752134" sldId="281"/>
            <ac:spMk id="10" creationId="{5EBD8A85-D14E-D177-C62B-BEB504B5CD1F}"/>
          </ac:spMkLst>
        </pc:spChg>
        <pc:spChg chg="add mod">
          <ac:chgData name="Clarinda Montilla" userId="ebad246bdec53a91" providerId="LiveId" clId="{572C802E-854D-4C69-8D8A-95AB2BBC4A0C}" dt="2025-11-05T23:28:15.329" v="5748" actId="1076"/>
          <ac:spMkLst>
            <pc:docMk/>
            <pc:sldMk cId="2810752134" sldId="281"/>
            <ac:spMk id="11" creationId="{B69A8F95-DDD9-0E30-1CF7-C3D5210A1ED7}"/>
          </ac:spMkLst>
        </pc:spChg>
        <pc:spChg chg="add mod">
          <ac:chgData name="Clarinda Montilla" userId="ebad246bdec53a91" providerId="LiveId" clId="{572C802E-854D-4C69-8D8A-95AB2BBC4A0C}" dt="2025-11-05T23:19:51.105" v="5736" actId="1076"/>
          <ac:spMkLst>
            <pc:docMk/>
            <pc:sldMk cId="2810752134" sldId="281"/>
            <ac:spMk id="12" creationId="{4AC6A45B-DB28-E32D-853C-C5C6FB8C554A}"/>
          </ac:spMkLst>
        </pc:spChg>
        <pc:grpChg chg="add mod">
          <ac:chgData name="Clarinda Montilla" userId="ebad246bdec53a91" providerId="LiveId" clId="{572C802E-854D-4C69-8D8A-95AB2BBC4A0C}" dt="2025-11-05T23:10:29.680" v="4887" actId="1035"/>
          <ac:grpSpMkLst>
            <pc:docMk/>
            <pc:sldMk cId="2810752134" sldId="281"/>
            <ac:grpSpMk id="5" creationId="{9C22274D-7489-DF1B-E77A-CA34D8F2DD5A}"/>
          </ac:grpSpMkLst>
        </pc:grpChg>
        <pc:inkChg chg="mod">
          <ac:chgData name="Clarinda Montilla" userId="ebad246bdec53a91" providerId="LiveId" clId="{572C802E-854D-4C69-8D8A-95AB2BBC4A0C}" dt="2025-11-05T23:10:02.696" v="4851"/>
          <ac:inkMkLst>
            <pc:docMk/>
            <pc:sldMk cId="2810752134" sldId="281"/>
            <ac:inkMk id="6" creationId="{944D2E75-3B82-4F66-109D-F884B3BF1F44}"/>
          </ac:inkMkLst>
        </pc:inkChg>
        <pc:inkChg chg="mod">
          <ac:chgData name="Clarinda Montilla" userId="ebad246bdec53a91" providerId="LiveId" clId="{572C802E-854D-4C69-8D8A-95AB2BBC4A0C}" dt="2025-11-05T23:10:02.696" v="4851"/>
          <ac:inkMkLst>
            <pc:docMk/>
            <pc:sldMk cId="2810752134" sldId="281"/>
            <ac:inkMk id="7" creationId="{051FDAC7-8F1C-39A4-3526-AA89857BA0F9}"/>
          </ac:inkMkLst>
        </pc:inkChg>
        <pc:cxnChg chg="add mod">
          <ac:chgData name="Clarinda Montilla" userId="ebad246bdec53a91" providerId="LiveId" clId="{572C802E-854D-4C69-8D8A-95AB2BBC4A0C}" dt="2025-11-05T23:29:32.437" v="5755"/>
          <ac:cxnSpMkLst>
            <pc:docMk/>
            <pc:sldMk cId="2810752134" sldId="281"/>
            <ac:cxnSpMk id="16" creationId="{2F9B2BB0-4A6E-BE8C-A399-EF35A7493928}"/>
          </ac:cxnSpMkLst>
        </pc:cxnChg>
      </pc:sldChg>
      <pc:sldChg chg="addSp modSp new mod modTransition">
        <pc:chgData name="Clarinda Montilla" userId="ebad246bdec53a91" providerId="LiveId" clId="{572C802E-854D-4C69-8D8A-95AB2BBC4A0C}" dt="2025-11-06T02:51:24.278" v="6693"/>
        <pc:sldMkLst>
          <pc:docMk/>
          <pc:sldMk cId="3515798447" sldId="282"/>
        </pc:sldMkLst>
        <pc:spChg chg="add mod">
          <ac:chgData name="Clarinda Montilla" userId="ebad246bdec53a91" providerId="LiveId" clId="{572C802E-854D-4C69-8D8A-95AB2BBC4A0C}" dt="2025-11-06T02:50:28.714" v="6675" actId="20577"/>
          <ac:spMkLst>
            <pc:docMk/>
            <pc:sldMk cId="3515798447" sldId="282"/>
            <ac:spMk id="2" creationId="{0E3EBBAB-58F3-53EA-23CB-BB58BB5BF69B}"/>
          </ac:spMkLst>
        </pc:spChg>
        <pc:spChg chg="add mod">
          <ac:chgData name="Clarinda Montilla" userId="ebad246bdec53a91" providerId="LiveId" clId="{572C802E-854D-4C69-8D8A-95AB2BBC4A0C}" dt="2025-11-06T02:51:24.278" v="6693"/>
          <ac:spMkLst>
            <pc:docMk/>
            <pc:sldMk cId="3515798447" sldId="282"/>
            <ac:spMk id="3" creationId="{EC9E8B3B-8D4B-CFA4-5055-AC9554BE2D10}"/>
          </ac:spMkLst>
        </pc:spChg>
      </pc:sldChg>
      <pc:sldChg chg="addSp modSp new mod modTransition">
        <pc:chgData name="Clarinda Montilla" userId="ebad246bdec53a91" providerId="LiveId" clId="{572C802E-854D-4C69-8D8A-95AB2BBC4A0C}" dt="2025-11-07T06:10:33.618" v="7148" actId="12788"/>
        <pc:sldMkLst>
          <pc:docMk/>
          <pc:sldMk cId="3783619663" sldId="283"/>
        </pc:sldMkLst>
        <pc:spChg chg="mod">
          <ac:chgData name="Clarinda Montilla" userId="ebad246bdec53a91" providerId="LiveId" clId="{572C802E-854D-4C69-8D8A-95AB2BBC4A0C}" dt="2025-11-06T01:49:22.555" v="6615"/>
          <ac:spMkLst>
            <pc:docMk/>
            <pc:sldMk cId="3783619663" sldId="283"/>
            <ac:spMk id="3" creationId="{F37668C8-599A-FEDE-A8B1-4522955B9230}"/>
          </ac:spMkLst>
        </pc:spChg>
        <pc:spChg chg="mod">
          <ac:chgData name="Clarinda Montilla" userId="ebad246bdec53a91" providerId="LiveId" clId="{572C802E-854D-4C69-8D8A-95AB2BBC4A0C}" dt="2025-11-06T01:49:50.611" v="6634" actId="20577"/>
          <ac:spMkLst>
            <pc:docMk/>
            <pc:sldMk cId="3783619663" sldId="283"/>
            <ac:spMk id="4" creationId="{BF03A3D3-0FAD-5F1B-0600-F5ABC748CF6E}"/>
          </ac:spMkLst>
        </pc:spChg>
        <pc:spChg chg="add mod">
          <ac:chgData name="Clarinda Montilla" userId="ebad246bdec53a91" providerId="LiveId" clId="{572C802E-854D-4C69-8D8A-95AB2BBC4A0C}" dt="2025-11-07T06:10:33.618" v="7148" actId="12788"/>
          <ac:spMkLst>
            <pc:docMk/>
            <pc:sldMk cId="3783619663" sldId="283"/>
            <ac:spMk id="5" creationId="{B19E9CA9-40CB-CF06-A93D-C4720B03AA50}"/>
          </ac:spMkLst>
        </pc:spChg>
        <pc:grpChg chg="add mod">
          <ac:chgData name="Clarinda Montilla" userId="ebad246bdec53a91" providerId="LiveId" clId="{572C802E-854D-4C69-8D8A-95AB2BBC4A0C}" dt="2025-11-07T06:10:33.618" v="7148" actId="12788"/>
          <ac:grpSpMkLst>
            <pc:docMk/>
            <pc:sldMk cId="3783619663" sldId="283"/>
            <ac:grpSpMk id="2" creationId="{A06CF51D-136D-B515-68D8-ABD8F3055100}"/>
          </ac:grpSpMkLst>
        </pc:grpChg>
      </pc:sldChg>
      <pc:sldChg chg="addSp delSp modSp new mod ord modShow">
        <pc:chgData name="Clarinda Montilla" userId="ebad246bdec53a91" providerId="LiveId" clId="{572C802E-854D-4C69-8D8A-95AB2BBC4A0C}" dt="2025-11-07T06:37:12.175" v="8999" actId="729"/>
        <pc:sldMkLst>
          <pc:docMk/>
          <pc:sldMk cId="2931560764" sldId="284"/>
        </pc:sldMkLst>
        <pc:spChg chg="add mod">
          <ac:chgData name="Clarinda Montilla" userId="ebad246bdec53a91" providerId="LiveId" clId="{572C802E-854D-4C69-8D8A-95AB2BBC4A0C}" dt="2025-11-05T23:54:40.895" v="6102" actId="1076"/>
          <ac:spMkLst>
            <pc:docMk/>
            <pc:sldMk cId="2931560764" sldId="284"/>
            <ac:spMk id="2" creationId="{E09D92D3-B863-CB4E-4276-B93C8237C640}"/>
          </ac:spMkLst>
        </pc:spChg>
        <pc:grpChg chg="mod">
          <ac:chgData name="Clarinda Montilla" userId="ebad246bdec53a91" providerId="LiveId" clId="{572C802E-854D-4C69-8D8A-95AB2BBC4A0C}" dt="2025-11-05T23:55:09.024" v="6110"/>
          <ac:grpSpMkLst>
            <pc:docMk/>
            <pc:sldMk cId="2931560764" sldId="284"/>
            <ac:grpSpMk id="6" creationId="{C4C88E28-9AD3-F4B9-C6F7-DE0B1A5117C1}"/>
          </ac:grpSpMkLst>
        </pc:grpChg>
        <pc:grpChg chg="mod">
          <ac:chgData name="Clarinda Montilla" userId="ebad246bdec53a91" providerId="LiveId" clId="{572C802E-854D-4C69-8D8A-95AB2BBC4A0C}" dt="2025-11-05T23:55:23.426" v="6117"/>
          <ac:grpSpMkLst>
            <pc:docMk/>
            <pc:sldMk cId="2931560764" sldId="284"/>
            <ac:grpSpMk id="12" creationId="{221CAF15-ED3C-2DFC-6E52-5E6E9C054A31}"/>
          </ac:grpSpMkLst>
        </pc:grpChg>
        <pc:grpChg chg="mod">
          <ac:chgData name="Clarinda Montilla" userId="ebad246bdec53a91" providerId="LiveId" clId="{572C802E-854D-4C69-8D8A-95AB2BBC4A0C}" dt="2025-11-05T23:56:01.649" v="6122"/>
          <ac:grpSpMkLst>
            <pc:docMk/>
            <pc:sldMk cId="2931560764" sldId="284"/>
            <ac:grpSpMk id="17" creationId="{2ABC12C7-3487-B3A3-5852-927F8667AF3D}"/>
          </ac:grpSpMkLst>
        </pc:grpChg>
        <pc:grpChg chg="mod">
          <ac:chgData name="Clarinda Montilla" userId="ebad246bdec53a91" providerId="LiveId" clId="{572C802E-854D-4C69-8D8A-95AB2BBC4A0C}" dt="2025-11-05T23:56:12.143" v="6132"/>
          <ac:grpSpMkLst>
            <pc:docMk/>
            <pc:sldMk cId="2931560764" sldId="284"/>
            <ac:grpSpMk id="27" creationId="{9BE92954-09A7-7E64-4B0A-8A3EDE374B44}"/>
          </ac:grpSpMkLst>
        </pc:grpChg>
        <pc:grpChg chg="mod">
          <ac:chgData name="Clarinda Montilla" userId="ebad246bdec53a91" providerId="LiveId" clId="{572C802E-854D-4C69-8D8A-95AB2BBC4A0C}" dt="2025-11-05T23:56:39.233" v="6162"/>
          <ac:grpSpMkLst>
            <pc:docMk/>
            <pc:sldMk cId="2931560764" sldId="284"/>
            <ac:grpSpMk id="49" creationId="{18DC277B-7FB1-09AF-C1CC-BD033C6FD364}"/>
          </ac:grpSpMkLst>
        </pc:grpChg>
        <pc:grpChg chg="mod">
          <ac:chgData name="Clarinda Montilla" userId="ebad246bdec53a91" providerId="LiveId" clId="{572C802E-854D-4C69-8D8A-95AB2BBC4A0C}" dt="2025-11-05T23:56:44.619" v="6166"/>
          <ac:grpSpMkLst>
            <pc:docMk/>
            <pc:sldMk cId="2931560764" sldId="284"/>
            <ac:grpSpMk id="53" creationId="{59BF4B1E-457A-A859-3F1B-22AFC0F86E14}"/>
          </ac:grpSpMkLst>
        </pc:grpChg>
        <pc:picChg chg="add mod modCrop">
          <ac:chgData name="Clarinda Montilla" userId="ebad246bdec53a91" providerId="LiveId" clId="{572C802E-854D-4C69-8D8A-95AB2BBC4A0C}" dt="2025-11-05T23:55:00.544" v="6107" actId="1076"/>
          <ac:picMkLst>
            <pc:docMk/>
            <pc:sldMk cId="2931560764" sldId="284"/>
            <ac:picMk id="3" creationId="{B5A6EB6B-C0D1-72EE-DFC8-A22B40369F93}"/>
          </ac:picMkLst>
        </pc:picChg>
        <pc:inkChg chg="add mod">
          <ac:chgData name="Clarinda Montilla" userId="ebad246bdec53a91" providerId="LiveId" clId="{572C802E-854D-4C69-8D8A-95AB2BBC4A0C}" dt="2025-11-05T23:55:09.024" v="6110"/>
          <ac:inkMkLst>
            <pc:docMk/>
            <pc:sldMk cId="2931560764" sldId="284"/>
            <ac:inkMk id="4" creationId="{1E2F61C5-9BBE-064C-35E7-F705BF2114B2}"/>
          </ac:inkMkLst>
        </pc:inkChg>
        <pc:inkChg chg="add mod">
          <ac:chgData name="Clarinda Montilla" userId="ebad246bdec53a91" providerId="LiveId" clId="{572C802E-854D-4C69-8D8A-95AB2BBC4A0C}" dt="2025-11-05T23:55:09.024" v="6110"/>
          <ac:inkMkLst>
            <pc:docMk/>
            <pc:sldMk cId="2931560764" sldId="284"/>
            <ac:inkMk id="5" creationId="{C9162C0A-4E78-6735-124C-DDF945F172D9}"/>
          </ac:inkMkLst>
        </pc:inkChg>
        <pc:inkChg chg="add mod">
          <ac:chgData name="Clarinda Montilla" userId="ebad246bdec53a91" providerId="LiveId" clId="{572C802E-854D-4C69-8D8A-95AB2BBC4A0C}" dt="2025-11-05T23:55:23.426" v="6117"/>
          <ac:inkMkLst>
            <pc:docMk/>
            <pc:sldMk cId="2931560764" sldId="284"/>
            <ac:inkMk id="8" creationId="{E0A2F829-35EA-4848-8A53-C645C5C5C1B7}"/>
          </ac:inkMkLst>
        </pc:inkChg>
        <pc:inkChg chg="add mod">
          <ac:chgData name="Clarinda Montilla" userId="ebad246bdec53a91" providerId="LiveId" clId="{572C802E-854D-4C69-8D8A-95AB2BBC4A0C}" dt="2025-11-05T23:55:23.426" v="6117"/>
          <ac:inkMkLst>
            <pc:docMk/>
            <pc:sldMk cId="2931560764" sldId="284"/>
            <ac:inkMk id="9" creationId="{869E049A-A9FE-DE21-66D9-B98527769DE2}"/>
          </ac:inkMkLst>
        </pc:inkChg>
        <pc:inkChg chg="add mod">
          <ac:chgData name="Clarinda Montilla" userId="ebad246bdec53a91" providerId="LiveId" clId="{572C802E-854D-4C69-8D8A-95AB2BBC4A0C}" dt="2025-11-05T23:55:23.426" v="6117"/>
          <ac:inkMkLst>
            <pc:docMk/>
            <pc:sldMk cId="2931560764" sldId="284"/>
            <ac:inkMk id="11" creationId="{D617B27E-9768-CD74-A322-460F551D9A34}"/>
          </ac:inkMkLst>
        </pc:inkChg>
        <pc:inkChg chg="add">
          <ac:chgData name="Clarinda Montilla" userId="ebad246bdec53a91" providerId="LiveId" clId="{572C802E-854D-4C69-8D8A-95AB2BBC4A0C}" dt="2025-11-05T23:55:23.918" v="6118" actId="9405"/>
          <ac:inkMkLst>
            <pc:docMk/>
            <pc:sldMk cId="2931560764" sldId="284"/>
            <ac:inkMk id="13" creationId="{1D8D3BDD-54DE-C325-E978-32C24B13F0B7}"/>
          </ac:inkMkLst>
        </pc:inkChg>
        <pc:inkChg chg="add">
          <ac:chgData name="Clarinda Montilla" userId="ebad246bdec53a91" providerId="LiveId" clId="{572C802E-854D-4C69-8D8A-95AB2BBC4A0C}" dt="2025-11-05T23:55:38.293" v="6119" actId="9405"/>
          <ac:inkMkLst>
            <pc:docMk/>
            <pc:sldMk cId="2931560764" sldId="284"/>
            <ac:inkMk id="14" creationId="{AFA65AB5-83B3-DCE1-A427-B3639CC5BE66}"/>
          </ac:inkMkLst>
        </pc:inkChg>
        <pc:inkChg chg="add mod">
          <ac:chgData name="Clarinda Montilla" userId="ebad246bdec53a91" providerId="LiveId" clId="{572C802E-854D-4C69-8D8A-95AB2BBC4A0C}" dt="2025-11-05T23:56:01.649" v="6122"/>
          <ac:inkMkLst>
            <pc:docMk/>
            <pc:sldMk cId="2931560764" sldId="284"/>
            <ac:inkMk id="15" creationId="{7BA97FBF-EC7B-87F4-0CE4-50C002422ECE}"/>
          </ac:inkMkLst>
        </pc:inkChg>
        <pc:inkChg chg="add mod">
          <ac:chgData name="Clarinda Montilla" userId="ebad246bdec53a91" providerId="LiveId" clId="{572C802E-854D-4C69-8D8A-95AB2BBC4A0C}" dt="2025-11-05T23:56:01.649" v="6122"/>
          <ac:inkMkLst>
            <pc:docMk/>
            <pc:sldMk cId="2931560764" sldId="284"/>
            <ac:inkMk id="16" creationId="{D6E92226-2B04-72E2-3C68-1B335848B57A}"/>
          </ac:inkMkLst>
        </pc:inkChg>
        <pc:inkChg chg="add mod">
          <ac:chgData name="Clarinda Montilla" userId="ebad246bdec53a91" providerId="LiveId" clId="{572C802E-854D-4C69-8D8A-95AB2BBC4A0C}" dt="2025-11-05T23:56:12.143" v="6132"/>
          <ac:inkMkLst>
            <pc:docMk/>
            <pc:sldMk cId="2931560764" sldId="284"/>
            <ac:inkMk id="18" creationId="{089AFE6A-037C-E800-9820-A7FDDE52FC6F}"/>
          </ac:inkMkLst>
        </pc:inkChg>
        <pc:inkChg chg="add mod">
          <ac:chgData name="Clarinda Montilla" userId="ebad246bdec53a91" providerId="LiveId" clId="{572C802E-854D-4C69-8D8A-95AB2BBC4A0C}" dt="2025-11-05T23:56:12.143" v="6132"/>
          <ac:inkMkLst>
            <pc:docMk/>
            <pc:sldMk cId="2931560764" sldId="284"/>
            <ac:inkMk id="19" creationId="{02832CA4-F1F2-D263-AB2C-93DA9D51E592}"/>
          </ac:inkMkLst>
        </pc:inkChg>
        <pc:inkChg chg="add mod">
          <ac:chgData name="Clarinda Montilla" userId="ebad246bdec53a91" providerId="LiveId" clId="{572C802E-854D-4C69-8D8A-95AB2BBC4A0C}" dt="2025-11-05T23:56:12.143" v="6132"/>
          <ac:inkMkLst>
            <pc:docMk/>
            <pc:sldMk cId="2931560764" sldId="284"/>
            <ac:inkMk id="20" creationId="{9CC30E79-559E-5313-B0EC-F20F39CC09C6}"/>
          </ac:inkMkLst>
        </pc:inkChg>
        <pc:inkChg chg="add mod">
          <ac:chgData name="Clarinda Montilla" userId="ebad246bdec53a91" providerId="LiveId" clId="{572C802E-854D-4C69-8D8A-95AB2BBC4A0C}" dt="2025-11-05T23:56:12.143" v="6132"/>
          <ac:inkMkLst>
            <pc:docMk/>
            <pc:sldMk cId="2931560764" sldId="284"/>
            <ac:inkMk id="22" creationId="{50476884-B84D-9F95-78DE-FD9BDFE908BB}"/>
          </ac:inkMkLst>
        </pc:inkChg>
        <pc:inkChg chg="add mod">
          <ac:chgData name="Clarinda Montilla" userId="ebad246bdec53a91" providerId="LiveId" clId="{572C802E-854D-4C69-8D8A-95AB2BBC4A0C}" dt="2025-11-05T23:56:12.143" v="6132"/>
          <ac:inkMkLst>
            <pc:docMk/>
            <pc:sldMk cId="2931560764" sldId="284"/>
            <ac:inkMk id="24" creationId="{DE1DE94E-3ABA-DC39-C462-2C9AD49123C1}"/>
          </ac:inkMkLst>
        </pc:inkChg>
        <pc:inkChg chg="add mod">
          <ac:chgData name="Clarinda Montilla" userId="ebad246bdec53a91" providerId="LiveId" clId="{572C802E-854D-4C69-8D8A-95AB2BBC4A0C}" dt="2025-11-05T23:56:12.143" v="6132"/>
          <ac:inkMkLst>
            <pc:docMk/>
            <pc:sldMk cId="2931560764" sldId="284"/>
            <ac:inkMk id="26" creationId="{2D9F4FCB-961C-ED1F-7212-B2AD90D492CD}"/>
          </ac:inkMkLst>
        </pc:inkChg>
        <pc:inkChg chg="add mod">
          <ac:chgData name="Clarinda Montilla" userId="ebad246bdec53a91" providerId="LiveId" clId="{572C802E-854D-4C69-8D8A-95AB2BBC4A0C}" dt="2025-11-05T23:56:44.619" v="6166"/>
          <ac:inkMkLst>
            <pc:docMk/>
            <pc:sldMk cId="2931560764" sldId="284"/>
            <ac:inkMk id="34" creationId="{7F925F7E-3503-E1C6-6387-F5FD06BBB908}"/>
          </ac:inkMkLst>
        </pc:inkChg>
        <pc:inkChg chg="add mod">
          <ac:chgData name="Clarinda Montilla" userId="ebad246bdec53a91" providerId="LiveId" clId="{572C802E-854D-4C69-8D8A-95AB2BBC4A0C}" dt="2025-11-05T23:56:44.619" v="6166"/>
          <ac:inkMkLst>
            <pc:docMk/>
            <pc:sldMk cId="2931560764" sldId="284"/>
            <ac:inkMk id="35" creationId="{1D4F2417-1952-50AB-F720-EE1EF4781BBE}"/>
          </ac:inkMkLst>
        </pc:inkChg>
        <pc:inkChg chg="add mod">
          <ac:chgData name="Clarinda Montilla" userId="ebad246bdec53a91" providerId="LiveId" clId="{572C802E-854D-4C69-8D8A-95AB2BBC4A0C}" dt="2025-11-05T23:56:44.619" v="6166"/>
          <ac:inkMkLst>
            <pc:docMk/>
            <pc:sldMk cId="2931560764" sldId="284"/>
            <ac:inkMk id="38" creationId="{385EA88C-F5E6-9491-C2BC-A4A325A27493}"/>
          </ac:inkMkLst>
        </pc:inkChg>
        <pc:inkChg chg="add mod">
          <ac:chgData name="Clarinda Montilla" userId="ebad246bdec53a91" providerId="LiveId" clId="{572C802E-854D-4C69-8D8A-95AB2BBC4A0C}" dt="2025-11-05T23:56:44.619" v="6166"/>
          <ac:inkMkLst>
            <pc:docMk/>
            <pc:sldMk cId="2931560764" sldId="284"/>
            <ac:inkMk id="39" creationId="{725D76AF-237F-F6FC-75E6-6BC9C9DDB837}"/>
          </ac:inkMkLst>
        </pc:inkChg>
        <pc:inkChg chg="add mod">
          <ac:chgData name="Clarinda Montilla" userId="ebad246bdec53a91" providerId="LiveId" clId="{572C802E-854D-4C69-8D8A-95AB2BBC4A0C}" dt="2025-11-05T23:56:44.619" v="6166"/>
          <ac:inkMkLst>
            <pc:docMk/>
            <pc:sldMk cId="2931560764" sldId="284"/>
            <ac:inkMk id="40" creationId="{47B95943-5FE5-D17C-7D87-3EDFBECD94E6}"/>
          </ac:inkMkLst>
        </pc:inkChg>
        <pc:inkChg chg="add mod">
          <ac:chgData name="Clarinda Montilla" userId="ebad246bdec53a91" providerId="LiveId" clId="{572C802E-854D-4C69-8D8A-95AB2BBC4A0C}" dt="2025-11-05T23:56:44.619" v="6166"/>
          <ac:inkMkLst>
            <pc:docMk/>
            <pc:sldMk cId="2931560764" sldId="284"/>
            <ac:inkMk id="41" creationId="{F4A4F116-2EAB-D6BE-D40A-8E2E04965080}"/>
          </ac:inkMkLst>
        </pc:inkChg>
        <pc:inkChg chg="add mod">
          <ac:chgData name="Clarinda Montilla" userId="ebad246bdec53a91" providerId="LiveId" clId="{572C802E-854D-4C69-8D8A-95AB2BBC4A0C}" dt="2025-11-05T23:56:39.233" v="6162"/>
          <ac:inkMkLst>
            <pc:docMk/>
            <pc:sldMk cId="2931560764" sldId="284"/>
            <ac:inkMk id="43" creationId="{87A400EB-7C9A-0AA1-EC9E-1BB34F16078D}"/>
          </ac:inkMkLst>
        </pc:inkChg>
        <pc:inkChg chg="add mod">
          <ac:chgData name="Clarinda Montilla" userId="ebad246bdec53a91" providerId="LiveId" clId="{572C802E-854D-4C69-8D8A-95AB2BBC4A0C}" dt="2025-11-05T23:56:39.233" v="6162"/>
          <ac:inkMkLst>
            <pc:docMk/>
            <pc:sldMk cId="2931560764" sldId="284"/>
            <ac:inkMk id="44" creationId="{D980F4B4-E4B4-1A70-5CBF-B23AA2F17C40}"/>
          </ac:inkMkLst>
        </pc:inkChg>
        <pc:inkChg chg="add mod">
          <ac:chgData name="Clarinda Montilla" userId="ebad246bdec53a91" providerId="LiveId" clId="{572C802E-854D-4C69-8D8A-95AB2BBC4A0C}" dt="2025-11-05T23:56:39.233" v="6162"/>
          <ac:inkMkLst>
            <pc:docMk/>
            <pc:sldMk cId="2931560764" sldId="284"/>
            <ac:inkMk id="45" creationId="{AD8FEA3C-CAE9-B40D-44BB-F84C405BA086}"/>
          </ac:inkMkLst>
        </pc:inkChg>
        <pc:inkChg chg="add mod">
          <ac:chgData name="Clarinda Montilla" userId="ebad246bdec53a91" providerId="LiveId" clId="{572C802E-854D-4C69-8D8A-95AB2BBC4A0C}" dt="2025-11-05T23:56:39.233" v="6162"/>
          <ac:inkMkLst>
            <pc:docMk/>
            <pc:sldMk cId="2931560764" sldId="284"/>
            <ac:inkMk id="46" creationId="{E15BC7E0-389C-9D92-A9F9-B6BF98B7704A}"/>
          </ac:inkMkLst>
        </pc:inkChg>
        <pc:inkChg chg="add mod">
          <ac:chgData name="Clarinda Montilla" userId="ebad246bdec53a91" providerId="LiveId" clId="{572C802E-854D-4C69-8D8A-95AB2BBC4A0C}" dt="2025-11-05T23:56:39.233" v="6162"/>
          <ac:inkMkLst>
            <pc:docMk/>
            <pc:sldMk cId="2931560764" sldId="284"/>
            <ac:inkMk id="47" creationId="{CECADDA1-E3F4-4602-F60C-6908A0C0D589}"/>
          </ac:inkMkLst>
        </pc:inkChg>
        <pc:inkChg chg="add mod">
          <ac:chgData name="Clarinda Montilla" userId="ebad246bdec53a91" providerId="LiveId" clId="{572C802E-854D-4C69-8D8A-95AB2BBC4A0C}" dt="2025-11-05T23:56:39.233" v="6162"/>
          <ac:inkMkLst>
            <pc:docMk/>
            <pc:sldMk cId="2931560764" sldId="284"/>
            <ac:inkMk id="48" creationId="{C5F4AF8A-BD67-7067-02E0-78E76FE8EC93}"/>
          </ac:inkMkLst>
        </pc:inkChg>
        <pc:inkChg chg="add">
          <ac:chgData name="Clarinda Montilla" userId="ebad246bdec53a91" providerId="LiveId" clId="{572C802E-854D-4C69-8D8A-95AB2BBC4A0C}" dt="2025-11-05T23:56:42.688" v="6163" actId="9405"/>
          <ac:inkMkLst>
            <pc:docMk/>
            <pc:sldMk cId="2931560764" sldId="284"/>
            <ac:inkMk id="50" creationId="{771FEEFD-9CB3-C277-6134-E4063DC5E198}"/>
          </ac:inkMkLst>
        </pc:inkChg>
        <pc:inkChg chg="add mod">
          <ac:chgData name="Clarinda Montilla" userId="ebad246bdec53a91" providerId="LiveId" clId="{572C802E-854D-4C69-8D8A-95AB2BBC4A0C}" dt="2025-11-05T23:56:44.619" v="6166"/>
          <ac:inkMkLst>
            <pc:docMk/>
            <pc:sldMk cId="2931560764" sldId="284"/>
            <ac:inkMk id="51" creationId="{ABB92B67-C4B3-0C83-718F-E426BE27D83C}"/>
          </ac:inkMkLst>
        </pc:inkChg>
        <pc:inkChg chg="add mod">
          <ac:chgData name="Clarinda Montilla" userId="ebad246bdec53a91" providerId="LiveId" clId="{572C802E-854D-4C69-8D8A-95AB2BBC4A0C}" dt="2025-11-05T23:56:44.619" v="6166"/>
          <ac:inkMkLst>
            <pc:docMk/>
            <pc:sldMk cId="2931560764" sldId="284"/>
            <ac:inkMk id="52" creationId="{59B7715A-E5A8-DDBD-4E89-C9557636C22B}"/>
          </ac:inkMkLst>
        </pc:inkChg>
      </pc:sldChg>
      <pc:sldChg chg="addSp delSp modSp new mod ord addAnim delAnim modAnim">
        <pc:chgData name="Clarinda Montilla" userId="ebad246bdec53a91" providerId="LiveId" clId="{572C802E-854D-4C69-8D8A-95AB2BBC4A0C}" dt="2025-11-10T10:10:00.140" v="10803"/>
        <pc:sldMkLst>
          <pc:docMk/>
          <pc:sldMk cId="748098681" sldId="285"/>
        </pc:sldMkLst>
        <pc:spChg chg="add del mod">
          <ac:chgData name="Clarinda Montilla" userId="ebad246bdec53a91" providerId="LiveId" clId="{572C802E-854D-4C69-8D8A-95AB2BBC4A0C}" dt="2025-11-10T02:28:00.711" v="9502" actId="478"/>
          <ac:spMkLst>
            <pc:docMk/>
            <pc:sldMk cId="748098681" sldId="285"/>
            <ac:spMk id="2" creationId="{8B76A87C-A2C5-DBD7-5B49-BEAD81869D8A}"/>
          </ac:spMkLst>
        </pc:spChg>
        <pc:spChg chg="add mod">
          <ac:chgData name="Clarinda Montilla" userId="ebad246bdec53a91" providerId="LiveId" clId="{572C802E-854D-4C69-8D8A-95AB2BBC4A0C}" dt="2025-11-10T02:30:13.889" v="9538" actId="164"/>
          <ac:spMkLst>
            <pc:docMk/>
            <pc:sldMk cId="748098681" sldId="285"/>
            <ac:spMk id="7" creationId="{356C0C8A-9ADE-1B30-54B2-37DAF1603966}"/>
          </ac:spMkLst>
        </pc:spChg>
        <pc:spChg chg="add mod">
          <ac:chgData name="Clarinda Montilla" userId="ebad246bdec53a91" providerId="LiveId" clId="{572C802E-854D-4C69-8D8A-95AB2BBC4A0C}" dt="2025-11-10T02:30:55.503" v="9561" actId="1035"/>
          <ac:spMkLst>
            <pc:docMk/>
            <pc:sldMk cId="748098681" sldId="285"/>
            <ac:spMk id="9" creationId="{B85DDED1-7C57-2918-AF09-C3CF0795396E}"/>
          </ac:spMkLst>
        </pc:spChg>
        <pc:spChg chg="add mod">
          <ac:chgData name="Clarinda Montilla" userId="ebad246bdec53a91" providerId="LiveId" clId="{572C802E-854D-4C69-8D8A-95AB2BBC4A0C}" dt="2025-11-10T02:30:13.889" v="9538" actId="164"/>
          <ac:spMkLst>
            <pc:docMk/>
            <pc:sldMk cId="748098681" sldId="285"/>
            <ac:spMk id="10" creationId="{D6223D26-9898-0700-0F24-7F508E7A8D8D}"/>
          </ac:spMkLst>
        </pc:spChg>
        <pc:spChg chg="add mod topLvl">
          <ac:chgData name="Clarinda Montilla" userId="ebad246bdec53a91" providerId="LiveId" clId="{572C802E-854D-4C69-8D8A-95AB2BBC4A0C}" dt="2025-11-10T04:45:59.791" v="9855" actId="165"/>
          <ac:spMkLst>
            <pc:docMk/>
            <pc:sldMk cId="748098681" sldId="285"/>
            <ac:spMk id="12" creationId="{7E65A3A4-E995-20E2-AABA-B54F4D0413FE}"/>
          </ac:spMkLst>
        </pc:spChg>
        <pc:spChg chg="add mod topLvl">
          <ac:chgData name="Clarinda Montilla" userId="ebad246bdec53a91" providerId="LiveId" clId="{572C802E-854D-4C69-8D8A-95AB2BBC4A0C}" dt="2025-11-10T04:45:59.791" v="9855" actId="165"/>
          <ac:spMkLst>
            <pc:docMk/>
            <pc:sldMk cId="748098681" sldId="285"/>
            <ac:spMk id="15" creationId="{3B9A3157-5FE2-C8FB-0C12-D1F8715E81C7}"/>
          </ac:spMkLst>
        </pc:spChg>
        <pc:spChg chg="add mod topLvl">
          <ac:chgData name="Clarinda Montilla" userId="ebad246bdec53a91" providerId="LiveId" clId="{572C802E-854D-4C69-8D8A-95AB2BBC4A0C}" dt="2025-11-10T04:45:59.791" v="9855" actId="165"/>
          <ac:spMkLst>
            <pc:docMk/>
            <pc:sldMk cId="748098681" sldId="285"/>
            <ac:spMk id="16" creationId="{95C5A62F-6B59-794F-E68C-0077780764F1}"/>
          </ac:spMkLst>
        </pc:spChg>
        <pc:spChg chg="add mod">
          <ac:chgData name="Clarinda Montilla" userId="ebad246bdec53a91" providerId="LiveId" clId="{572C802E-854D-4C69-8D8A-95AB2BBC4A0C}" dt="2025-11-10T10:09:56.869" v="10802" actId="1076"/>
          <ac:spMkLst>
            <pc:docMk/>
            <pc:sldMk cId="748098681" sldId="285"/>
            <ac:spMk id="19" creationId="{D0742D1C-F49D-C264-00B1-1F91C0432A7F}"/>
          </ac:spMkLst>
        </pc:spChg>
        <pc:grpChg chg="add del mod">
          <ac:chgData name="Clarinda Montilla" userId="ebad246bdec53a91" providerId="LiveId" clId="{572C802E-854D-4C69-8D8A-95AB2BBC4A0C}" dt="2025-11-10T02:37:23.039" v="9630" actId="478"/>
          <ac:grpSpMkLst>
            <pc:docMk/>
            <pc:sldMk cId="748098681" sldId="285"/>
            <ac:grpSpMk id="11" creationId="{93DD6874-E8CF-6E80-C72E-14CBB607EBF6}"/>
          </ac:grpSpMkLst>
        </pc:grpChg>
        <pc:grpChg chg="add del mod">
          <ac:chgData name="Clarinda Montilla" userId="ebad246bdec53a91" providerId="LiveId" clId="{572C802E-854D-4C69-8D8A-95AB2BBC4A0C}" dt="2025-11-10T04:45:59.791" v="9855" actId="165"/>
          <ac:grpSpMkLst>
            <pc:docMk/>
            <pc:sldMk cId="748098681" sldId="285"/>
            <ac:grpSpMk id="18" creationId="{BE2FCE05-F2D2-4675-D3FA-463EA2E343FE}"/>
          </ac:grpSpMkLst>
        </pc:grpChg>
        <pc:picChg chg="add mod modCrop">
          <ac:chgData name="Clarinda Montilla" userId="ebad246bdec53a91" providerId="LiveId" clId="{572C802E-854D-4C69-8D8A-95AB2BBC4A0C}" dt="2025-11-10T04:44:42.678" v="9852" actId="1038"/>
          <ac:picMkLst>
            <pc:docMk/>
            <pc:sldMk cId="748098681" sldId="285"/>
            <ac:picMk id="4" creationId="{56AF15C1-9ECC-6C32-3165-C655D5DB9F4B}"/>
          </ac:picMkLst>
        </pc:picChg>
        <pc:picChg chg="add mod">
          <ac:chgData name="Clarinda Montilla" userId="ebad246bdec53a91" providerId="LiveId" clId="{572C802E-854D-4C69-8D8A-95AB2BBC4A0C}" dt="2025-11-10T02:30:13.889" v="9538" actId="164"/>
          <ac:picMkLst>
            <pc:docMk/>
            <pc:sldMk cId="748098681" sldId="285"/>
            <ac:picMk id="6" creationId="{EB777005-3A97-5A76-FC9D-065B01E0A206}"/>
          </ac:picMkLst>
        </pc:picChg>
        <pc:picChg chg="add mod">
          <ac:chgData name="Clarinda Montilla" userId="ebad246bdec53a91" providerId="LiveId" clId="{572C802E-854D-4C69-8D8A-95AB2BBC4A0C}" dt="2025-11-10T02:29:08.080" v="9510" actId="571"/>
          <ac:picMkLst>
            <pc:docMk/>
            <pc:sldMk cId="748098681" sldId="285"/>
            <ac:picMk id="8" creationId="{EF653643-C225-4029-A3E1-42B00FCCA148}"/>
          </ac:picMkLst>
        </pc:picChg>
        <pc:cxnChg chg="add mod topLvl">
          <ac:chgData name="Clarinda Montilla" userId="ebad246bdec53a91" providerId="LiveId" clId="{572C802E-854D-4C69-8D8A-95AB2BBC4A0C}" dt="2025-11-10T04:45:59.791" v="9855" actId="165"/>
          <ac:cxnSpMkLst>
            <pc:docMk/>
            <pc:sldMk cId="748098681" sldId="285"/>
            <ac:cxnSpMk id="14" creationId="{5F61F988-73F0-DEB1-298F-940D7AC9A527}"/>
          </ac:cxnSpMkLst>
        </pc:cxnChg>
        <pc:cxnChg chg="add mod topLvl">
          <ac:chgData name="Clarinda Montilla" userId="ebad246bdec53a91" providerId="LiveId" clId="{572C802E-854D-4C69-8D8A-95AB2BBC4A0C}" dt="2025-11-10T04:45:59.791" v="9855" actId="165"/>
          <ac:cxnSpMkLst>
            <pc:docMk/>
            <pc:sldMk cId="748098681" sldId="285"/>
            <ac:cxnSpMk id="17" creationId="{8804BCB1-7200-1445-98D7-F97BAEF8F19C}"/>
          </ac:cxnSpMkLst>
        </pc:cxnChg>
      </pc:sldChg>
      <pc:sldChg chg="addSp delSp modSp add mod ord modTransition">
        <pc:chgData name="Clarinda Montilla" userId="ebad246bdec53a91" providerId="LiveId" clId="{572C802E-854D-4C69-8D8A-95AB2BBC4A0C}" dt="2025-11-10T05:14:49.708" v="10598" actId="14100"/>
        <pc:sldMkLst>
          <pc:docMk/>
          <pc:sldMk cId="3729847496" sldId="286"/>
        </pc:sldMkLst>
        <pc:spChg chg="add mod">
          <ac:chgData name="Clarinda Montilla" userId="ebad246bdec53a91" providerId="LiveId" clId="{572C802E-854D-4C69-8D8A-95AB2BBC4A0C}" dt="2025-11-07T06:26:40.836" v="8985" actId="1076"/>
          <ac:spMkLst>
            <pc:docMk/>
            <pc:sldMk cId="3729847496" sldId="286"/>
            <ac:spMk id="12" creationId="{E6F942BB-386D-9967-9E0B-A3607F28E0D3}"/>
          </ac:spMkLst>
        </pc:spChg>
        <pc:spChg chg="add mod">
          <ac:chgData name="Clarinda Montilla" userId="ebad246bdec53a91" providerId="LiveId" clId="{572C802E-854D-4C69-8D8A-95AB2BBC4A0C}" dt="2025-11-07T06:26:40.836" v="8985" actId="1076"/>
          <ac:spMkLst>
            <pc:docMk/>
            <pc:sldMk cId="3729847496" sldId="286"/>
            <ac:spMk id="14" creationId="{0330B029-ADB8-3BE0-7431-377DBB12558D}"/>
          </ac:spMkLst>
        </pc:spChg>
        <pc:spChg chg="add mod">
          <ac:chgData name="Clarinda Montilla" userId="ebad246bdec53a91" providerId="LiveId" clId="{572C802E-854D-4C69-8D8A-95AB2BBC4A0C}" dt="2025-11-07T06:26:40.836" v="8985" actId="1076"/>
          <ac:spMkLst>
            <pc:docMk/>
            <pc:sldMk cId="3729847496" sldId="286"/>
            <ac:spMk id="22" creationId="{8D7A2CCA-AA04-945D-A946-5AE693BD371A}"/>
          </ac:spMkLst>
        </pc:spChg>
        <pc:spChg chg="add mod">
          <ac:chgData name="Clarinda Montilla" userId="ebad246bdec53a91" providerId="LiveId" clId="{572C802E-854D-4C69-8D8A-95AB2BBC4A0C}" dt="2025-11-07T06:26:40.836" v="8985" actId="1076"/>
          <ac:spMkLst>
            <pc:docMk/>
            <pc:sldMk cId="3729847496" sldId="286"/>
            <ac:spMk id="34" creationId="{542B8E82-149C-C82B-ECDC-398AFADB5E87}"/>
          </ac:spMkLst>
        </pc:spChg>
        <pc:spChg chg="add mod">
          <ac:chgData name="Clarinda Montilla" userId="ebad246bdec53a91" providerId="LiveId" clId="{572C802E-854D-4C69-8D8A-95AB2BBC4A0C}" dt="2025-11-07T06:26:40.836" v="8985" actId="1076"/>
          <ac:spMkLst>
            <pc:docMk/>
            <pc:sldMk cId="3729847496" sldId="286"/>
            <ac:spMk id="46" creationId="{F6155BE1-F736-E4A4-F86F-B4E33FE55289}"/>
          </ac:spMkLst>
        </pc:spChg>
        <pc:spChg chg="add mod">
          <ac:chgData name="Clarinda Montilla" userId="ebad246bdec53a91" providerId="LiveId" clId="{572C802E-854D-4C69-8D8A-95AB2BBC4A0C}" dt="2025-11-07T06:26:40.836" v="8985" actId="1076"/>
          <ac:spMkLst>
            <pc:docMk/>
            <pc:sldMk cId="3729847496" sldId="286"/>
            <ac:spMk id="48" creationId="{591CEAAB-DAE3-B436-5F86-DA77C2AB0650}"/>
          </ac:spMkLst>
        </pc:spChg>
        <pc:spChg chg="add mod">
          <ac:chgData name="Clarinda Montilla" userId="ebad246bdec53a91" providerId="LiveId" clId="{572C802E-854D-4C69-8D8A-95AB2BBC4A0C}" dt="2025-11-07T06:26:40.836" v="8985" actId="1076"/>
          <ac:spMkLst>
            <pc:docMk/>
            <pc:sldMk cId="3729847496" sldId="286"/>
            <ac:spMk id="50" creationId="{A77B8651-0435-C627-EBAA-875452383CD2}"/>
          </ac:spMkLst>
        </pc:spChg>
        <pc:spChg chg="add mod">
          <ac:chgData name="Clarinda Montilla" userId="ebad246bdec53a91" providerId="LiveId" clId="{572C802E-854D-4C69-8D8A-95AB2BBC4A0C}" dt="2025-11-07T06:26:40.836" v="8985" actId="1076"/>
          <ac:spMkLst>
            <pc:docMk/>
            <pc:sldMk cId="3729847496" sldId="286"/>
            <ac:spMk id="51" creationId="{BE584DC4-1E02-3E38-8E0C-20E6AFB0514D}"/>
          </ac:spMkLst>
        </pc:spChg>
        <pc:spChg chg="add mod">
          <ac:chgData name="Clarinda Montilla" userId="ebad246bdec53a91" providerId="LiveId" clId="{572C802E-854D-4C69-8D8A-95AB2BBC4A0C}" dt="2025-11-07T06:26:40.836" v="8985" actId="1076"/>
          <ac:spMkLst>
            <pc:docMk/>
            <pc:sldMk cId="3729847496" sldId="286"/>
            <ac:spMk id="52" creationId="{8E15FAA5-6428-9552-0CEF-8BFBA14F2196}"/>
          </ac:spMkLst>
        </pc:spChg>
        <pc:spChg chg="add mod">
          <ac:chgData name="Clarinda Montilla" userId="ebad246bdec53a91" providerId="LiveId" clId="{572C802E-854D-4C69-8D8A-95AB2BBC4A0C}" dt="2025-11-07T06:26:40.836" v="8985" actId="1076"/>
          <ac:spMkLst>
            <pc:docMk/>
            <pc:sldMk cId="3729847496" sldId="286"/>
            <ac:spMk id="58" creationId="{9C830623-5B54-4B80-8CC2-7919130303E4}"/>
          </ac:spMkLst>
        </pc:spChg>
        <pc:picChg chg="add mod">
          <ac:chgData name="Clarinda Montilla" userId="ebad246bdec53a91" providerId="LiveId" clId="{572C802E-854D-4C69-8D8A-95AB2BBC4A0C}" dt="2025-11-10T05:14:49.708" v="10598" actId="14100"/>
          <ac:picMkLst>
            <pc:docMk/>
            <pc:sldMk cId="3729847496" sldId="286"/>
            <ac:picMk id="3" creationId="{C4553792-AD19-D3F0-7FC5-44D5EDEA3715}"/>
          </ac:picMkLst>
        </pc:picChg>
      </pc:sldChg>
      <pc:sldChg chg="addSp delSp modSp add mod ord modTransition">
        <pc:chgData name="Clarinda Montilla" userId="ebad246bdec53a91" providerId="LiveId" clId="{572C802E-854D-4C69-8D8A-95AB2BBC4A0C}" dt="2025-11-10T05:15:10.112" v="10602"/>
        <pc:sldMkLst>
          <pc:docMk/>
          <pc:sldMk cId="212647491" sldId="287"/>
        </pc:sldMkLst>
        <pc:spChg chg="mod">
          <ac:chgData name="Clarinda Montilla" userId="ebad246bdec53a91" providerId="LiveId" clId="{572C802E-854D-4C69-8D8A-95AB2BBC4A0C}" dt="2025-11-07T06:13:49.327" v="7238" actId="207"/>
          <ac:spMkLst>
            <pc:docMk/>
            <pc:sldMk cId="212647491" sldId="287"/>
            <ac:spMk id="3" creationId="{251A6330-03FF-98E5-0623-243D042B6C91}"/>
          </ac:spMkLst>
        </pc:spChg>
        <pc:spChg chg="mod">
          <ac:chgData name="Clarinda Montilla" userId="ebad246bdec53a91" providerId="LiveId" clId="{572C802E-854D-4C69-8D8A-95AB2BBC4A0C}" dt="2025-11-07T06:13:49.327" v="7238" actId="207"/>
          <ac:spMkLst>
            <pc:docMk/>
            <pc:sldMk cId="212647491" sldId="287"/>
            <ac:spMk id="5" creationId="{BD6686AA-E924-9481-0FDD-44689493F0F4}"/>
          </ac:spMkLst>
        </pc:spChg>
        <pc:spChg chg="mod">
          <ac:chgData name="Clarinda Montilla" userId="ebad246bdec53a91" providerId="LiveId" clId="{572C802E-854D-4C69-8D8A-95AB2BBC4A0C}" dt="2025-11-07T06:13:49.327" v="7238" actId="207"/>
          <ac:spMkLst>
            <pc:docMk/>
            <pc:sldMk cId="212647491" sldId="287"/>
            <ac:spMk id="7" creationId="{CEE0CC81-CCF3-C6FE-A440-FA8AEE4139B1}"/>
          </ac:spMkLst>
        </pc:spChg>
        <pc:spChg chg="mod">
          <ac:chgData name="Clarinda Montilla" userId="ebad246bdec53a91" providerId="LiveId" clId="{572C802E-854D-4C69-8D8A-95AB2BBC4A0C}" dt="2025-11-07T06:13:49.327" v="7238" actId="207"/>
          <ac:spMkLst>
            <pc:docMk/>
            <pc:sldMk cId="212647491" sldId="287"/>
            <ac:spMk id="9" creationId="{1C890A05-0B9A-7679-8D0F-98871627BBF1}"/>
          </ac:spMkLst>
        </pc:spChg>
        <pc:spChg chg="add mod">
          <ac:chgData name="Clarinda Montilla" userId="ebad246bdec53a91" providerId="LiveId" clId="{572C802E-854D-4C69-8D8A-95AB2BBC4A0C}" dt="2025-11-07T06:20:46.260" v="7657" actId="207"/>
          <ac:spMkLst>
            <pc:docMk/>
            <pc:sldMk cId="212647491" sldId="287"/>
            <ac:spMk id="16" creationId="{AA394A93-6AF5-8B63-D540-7C8C35C08312}"/>
          </ac:spMkLst>
        </pc:spChg>
        <pc:picChg chg="add mod">
          <ac:chgData name="Clarinda Montilla" userId="ebad246bdec53a91" providerId="LiveId" clId="{572C802E-854D-4C69-8D8A-95AB2BBC4A0C}" dt="2025-11-10T05:15:10.112" v="10602"/>
          <ac:picMkLst>
            <pc:docMk/>
            <pc:sldMk cId="212647491" sldId="287"/>
            <ac:picMk id="4" creationId="{1E3A4119-DE76-D12E-FCBF-8E984C285E70}"/>
          </ac:picMkLst>
        </pc:picChg>
      </pc:sldChg>
      <pc:sldChg chg="addSp delSp modSp add mod ord">
        <pc:chgData name="Clarinda Montilla" userId="ebad246bdec53a91" providerId="LiveId" clId="{572C802E-854D-4C69-8D8A-95AB2BBC4A0C}" dt="2025-11-10T05:15:04.150" v="10599"/>
        <pc:sldMkLst>
          <pc:docMk/>
          <pc:sldMk cId="1390091144" sldId="288"/>
        </pc:sldMkLst>
        <pc:spChg chg="mod">
          <ac:chgData name="Clarinda Montilla" userId="ebad246bdec53a91" providerId="LiveId" clId="{572C802E-854D-4C69-8D8A-95AB2BBC4A0C}" dt="2025-11-07T06:21:46.732" v="7702" actId="1038"/>
          <ac:spMkLst>
            <pc:docMk/>
            <pc:sldMk cId="1390091144" sldId="288"/>
            <ac:spMk id="3" creationId="{3DAD8766-0CCA-A28E-42FA-CF8F617077B2}"/>
          </ac:spMkLst>
        </pc:spChg>
        <pc:spChg chg="mod">
          <ac:chgData name="Clarinda Montilla" userId="ebad246bdec53a91" providerId="LiveId" clId="{572C802E-854D-4C69-8D8A-95AB2BBC4A0C}" dt="2025-11-07T06:20:06.690" v="7649" actId="207"/>
          <ac:spMkLst>
            <pc:docMk/>
            <pc:sldMk cId="1390091144" sldId="288"/>
            <ac:spMk id="10" creationId="{582C3FF8-D8F9-197C-F6D4-A9414998EB2F}"/>
          </ac:spMkLst>
        </pc:spChg>
        <pc:spChg chg="add mod">
          <ac:chgData name="Clarinda Montilla" userId="ebad246bdec53a91" providerId="LiveId" clId="{572C802E-854D-4C69-8D8A-95AB2BBC4A0C}" dt="2025-11-07T06:21:50.056" v="7704" actId="1076"/>
          <ac:spMkLst>
            <pc:docMk/>
            <pc:sldMk cId="1390091144" sldId="288"/>
            <ac:spMk id="27" creationId="{B0A3B14A-113E-18A1-E507-063A32F2F267}"/>
          </ac:spMkLst>
        </pc:spChg>
        <pc:spChg chg="add mod">
          <ac:chgData name="Clarinda Montilla" userId="ebad246bdec53a91" providerId="LiveId" clId="{572C802E-854D-4C69-8D8A-95AB2BBC4A0C}" dt="2025-11-07T06:21:53.530" v="7706" actId="1076"/>
          <ac:spMkLst>
            <pc:docMk/>
            <pc:sldMk cId="1390091144" sldId="288"/>
            <ac:spMk id="28" creationId="{C11E5C67-3C55-DB2D-169C-10436288FB3B}"/>
          </ac:spMkLst>
        </pc:spChg>
        <pc:spChg chg="add mod">
          <ac:chgData name="Clarinda Montilla" userId="ebad246bdec53a91" providerId="LiveId" clId="{572C802E-854D-4C69-8D8A-95AB2BBC4A0C}" dt="2025-11-07T06:21:58.960" v="7708" actId="1076"/>
          <ac:spMkLst>
            <pc:docMk/>
            <pc:sldMk cId="1390091144" sldId="288"/>
            <ac:spMk id="29" creationId="{12415293-7DCA-48A3-91C1-04A5E119CC6F}"/>
          </ac:spMkLst>
        </pc:spChg>
        <pc:spChg chg="add mod">
          <ac:chgData name="Clarinda Montilla" userId="ebad246bdec53a91" providerId="LiveId" clId="{572C802E-854D-4C69-8D8A-95AB2BBC4A0C}" dt="2025-11-07T06:21:58.960" v="7708" actId="1076"/>
          <ac:spMkLst>
            <pc:docMk/>
            <pc:sldMk cId="1390091144" sldId="288"/>
            <ac:spMk id="30" creationId="{DB046D85-C348-771C-F2FA-CE6DEB457957}"/>
          </ac:spMkLst>
        </pc:spChg>
        <pc:spChg chg="add mod">
          <ac:chgData name="Clarinda Montilla" userId="ebad246bdec53a91" providerId="LiveId" clId="{572C802E-854D-4C69-8D8A-95AB2BBC4A0C}" dt="2025-11-07T06:21:58.960" v="7708" actId="1076"/>
          <ac:spMkLst>
            <pc:docMk/>
            <pc:sldMk cId="1390091144" sldId="288"/>
            <ac:spMk id="31" creationId="{64BABD26-BD01-B1DC-77FC-2FB79E7DAF47}"/>
          </ac:spMkLst>
        </pc:spChg>
        <pc:spChg chg="add mod">
          <ac:chgData name="Clarinda Montilla" userId="ebad246bdec53a91" providerId="LiveId" clId="{572C802E-854D-4C69-8D8A-95AB2BBC4A0C}" dt="2025-11-07T06:22:05.014" v="7710" actId="1076"/>
          <ac:spMkLst>
            <pc:docMk/>
            <pc:sldMk cId="1390091144" sldId="288"/>
            <ac:spMk id="32" creationId="{4AD69679-314C-A30E-3057-60C2BE6899A4}"/>
          </ac:spMkLst>
        </pc:spChg>
        <pc:spChg chg="add mod">
          <ac:chgData name="Clarinda Montilla" userId="ebad246bdec53a91" providerId="LiveId" clId="{572C802E-854D-4C69-8D8A-95AB2BBC4A0C}" dt="2025-11-07T06:22:05.014" v="7710" actId="1076"/>
          <ac:spMkLst>
            <pc:docMk/>
            <pc:sldMk cId="1390091144" sldId="288"/>
            <ac:spMk id="33" creationId="{22C0383A-A44A-41D7-3D65-345011606F9D}"/>
          </ac:spMkLst>
        </pc:spChg>
        <pc:spChg chg="add mod">
          <ac:chgData name="Clarinda Montilla" userId="ebad246bdec53a91" providerId="LiveId" clId="{572C802E-854D-4C69-8D8A-95AB2BBC4A0C}" dt="2025-11-07T06:22:05.014" v="7710" actId="1076"/>
          <ac:spMkLst>
            <pc:docMk/>
            <pc:sldMk cId="1390091144" sldId="288"/>
            <ac:spMk id="34" creationId="{5F7D3650-4D91-30FF-673D-E7E860AFCF29}"/>
          </ac:spMkLst>
        </pc:spChg>
        <pc:spChg chg="add mod">
          <ac:chgData name="Clarinda Montilla" userId="ebad246bdec53a91" providerId="LiveId" clId="{572C802E-854D-4C69-8D8A-95AB2BBC4A0C}" dt="2025-11-07T06:22:05.014" v="7710" actId="1076"/>
          <ac:spMkLst>
            <pc:docMk/>
            <pc:sldMk cId="1390091144" sldId="288"/>
            <ac:spMk id="35" creationId="{B0163872-9B29-416B-498A-33DF0CD4A2DC}"/>
          </ac:spMkLst>
        </pc:spChg>
        <pc:spChg chg="add mod">
          <ac:chgData name="Clarinda Montilla" userId="ebad246bdec53a91" providerId="LiveId" clId="{572C802E-854D-4C69-8D8A-95AB2BBC4A0C}" dt="2025-11-07T06:22:05.014" v="7710" actId="1076"/>
          <ac:spMkLst>
            <pc:docMk/>
            <pc:sldMk cId="1390091144" sldId="288"/>
            <ac:spMk id="36" creationId="{A79235F1-AEE1-BE18-900C-CB90D9669880}"/>
          </ac:spMkLst>
        </pc:spChg>
        <pc:spChg chg="add mod">
          <ac:chgData name="Clarinda Montilla" userId="ebad246bdec53a91" providerId="LiveId" clId="{572C802E-854D-4C69-8D8A-95AB2BBC4A0C}" dt="2025-11-07T06:22:05.014" v="7710" actId="1076"/>
          <ac:spMkLst>
            <pc:docMk/>
            <pc:sldMk cId="1390091144" sldId="288"/>
            <ac:spMk id="37" creationId="{10AFE542-CBAB-15F6-725C-1295E22BBC0C}"/>
          </ac:spMkLst>
        </pc:spChg>
        <pc:spChg chg="add mod">
          <ac:chgData name="Clarinda Montilla" userId="ebad246bdec53a91" providerId="LiveId" clId="{572C802E-854D-4C69-8D8A-95AB2BBC4A0C}" dt="2025-11-07T06:22:16.104" v="7712" actId="1076"/>
          <ac:spMkLst>
            <pc:docMk/>
            <pc:sldMk cId="1390091144" sldId="288"/>
            <ac:spMk id="38" creationId="{18A42117-05A4-D56C-C91E-7F9E95868110}"/>
          </ac:spMkLst>
        </pc:spChg>
        <pc:spChg chg="add mod">
          <ac:chgData name="Clarinda Montilla" userId="ebad246bdec53a91" providerId="LiveId" clId="{572C802E-854D-4C69-8D8A-95AB2BBC4A0C}" dt="2025-11-07T06:22:16.104" v="7712" actId="1076"/>
          <ac:spMkLst>
            <pc:docMk/>
            <pc:sldMk cId="1390091144" sldId="288"/>
            <ac:spMk id="39" creationId="{7A069E70-25DE-432B-6B47-F31CD1026729}"/>
          </ac:spMkLst>
        </pc:spChg>
        <pc:spChg chg="add mod">
          <ac:chgData name="Clarinda Montilla" userId="ebad246bdec53a91" providerId="LiveId" clId="{572C802E-854D-4C69-8D8A-95AB2BBC4A0C}" dt="2025-11-07T06:22:16.104" v="7712" actId="1076"/>
          <ac:spMkLst>
            <pc:docMk/>
            <pc:sldMk cId="1390091144" sldId="288"/>
            <ac:spMk id="40" creationId="{20E7375E-183F-F511-93D1-5E00D6A330A6}"/>
          </ac:spMkLst>
        </pc:spChg>
        <pc:spChg chg="add mod">
          <ac:chgData name="Clarinda Montilla" userId="ebad246bdec53a91" providerId="LiveId" clId="{572C802E-854D-4C69-8D8A-95AB2BBC4A0C}" dt="2025-11-07T06:22:16.104" v="7712" actId="1076"/>
          <ac:spMkLst>
            <pc:docMk/>
            <pc:sldMk cId="1390091144" sldId="288"/>
            <ac:spMk id="41" creationId="{798BDD77-7CD8-29AE-D25F-7828147D8D67}"/>
          </ac:spMkLst>
        </pc:spChg>
        <pc:spChg chg="add mod">
          <ac:chgData name="Clarinda Montilla" userId="ebad246bdec53a91" providerId="LiveId" clId="{572C802E-854D-4C69-8D8A-95AB2BBC4A0C}" dt="2025-11-07T06:22:16.104" v="7712" actId="1076"/>
          <ac:spMkLst>
            <pc:docMk/>
            <pc:sldMk cId="1390091144" sldId="288"/>
            <ac:spMk id="42" creationId="{0020CC53-180A-6A30-57C2-F811A9E43BF2}"/>
          </ac:spMkLst>
        </pc:spChg>
        <pc:spChg chg="add mod">
          <ac:chgData name="Clarinda Montilla" userId="ebad246bdec53a91" providerId="LiveId" clId="{572C802E-854D-4C69-8D8A-95AB2BBC4A0C}" dt="2025-11-07T06:22:41.340" v="7722" actId="1035"/>
          <ac:spMkLst>
            <pc:docMk/>
            <pc:sldMk cId="1390091144" sldId="288"/>
            <ac:spMk id="43" creationId="{7C6EECB1-A3FB-27D1-50A3-0E69F2F0EDE8}"/>
          </ac:spMkLst>
        </pc:spChg>
        <pc:spChg chg="add mod">
          <ac:chgData name="Clarinda Montilla" userId="ebad246bdec53a91" providerId="LiveId" clId="{572C802E-854D-4C69-8D8A-95AB2BBC4A0C}" dt="2025-11-07T06:22:46.100" v="7762" actId="1035"/>
          <ac:spMkLst>
            <pc:docMk/>
            <pc:sldMk cId="1390091144" sldId="288"/>
            <ac:spMk id="44" creationId="{E61E9CA5-D74C-09CA-8FD7-E3D19C5A55D2}"/>
          </ac:spMkLst>
        </pc:spChg>
        <pc:spChg chg="mod">
          <ac:chgData name="Clarinda Montilla" userId="ebad246bdec53a91" providerId="LiveId" clId="{572C802E-854D-4C69-8D8A-95AB2BBC4A0C}" dt="2025-11-07T06:22:56.124" v="7897" actId="1035"/>
          <ac:spMkLst>
            <pc:docMk/>
            <pc:sldMk cId="1390091144" sldId="288"/>
            <ac:spMk id="45" creationId="{AAB64783-62B1-6CAA-AF86-04580DC7795B}"/>
          </ac:spMkLst>
        </pc:spChg>
        <pc:spChg chg="mod">
          <ac:chgData name="Clarinda Montilla" userId="ebad246bdec53a91" providerId="LiveId" clId="{572C802E-854D-4C69-8D8A-95AB2BBC4A0C}" dt="2025-11-07T06:23:06.044" v="8026" actId="1036"/>
          <ac:spMkLst>
            <pc:docMk/>
            <pc:sldMk cId="1390091144" sldId="288"/>
            <ac:spMk id="46" creationId="{F2F6C57A-C0D0-7762-FCE8-850C2836867E}"/>
          </ac:spMkLst>
        </pc:spChg>
        <pc:spChg chg="add mod">
          <ac:chgData name="Clarinda Montilla" userId="ebad246bdec53a91" providerId="LiveId" clId="{572C802E-854D-4C69-8D8A-95AB2BBC4A0C}" dt="2025-11-07T06:23:17.640" v="8163" actId="1035"/>
          <ac:spMkLst>
            <pc:docMk/>
            <pc:sldMk cId="1390091144" sldId="288"/>
            <ac:spMk id="47" creationId="{9EBA7B39-0809-A33D-981C-7E76D9248E1D}"/>
          </ac:spMkLst>
        </pc:spChg>
        <pc:spChg chg="add mod">
          <ac:chgData name="Clarinda Montilla" userId="ebad246bdec53a91" providerId="LiveId" clId="{572C802E-854D-4C69-8D8A-95AB2BBC4A0C}" dt="2025-11-07T06:25:48.336" v="8981" actId="1035"/>
          <ac:spMkLst>
            <pc:docMk/>
            <pc:sldMk cId="1390091144" sldId="288"/>
            <ac:spMk id="48" creationId="{0A307BC8-8767-3D79-5861-266B8BB0E3CB}"/>
          </ac:spMkLst>
        </pc:spChg>
        <pc:spChg chg="add mod">
          <ac:chgData name="Clarinda Montilla" userId="ebad246bdec53a91" providerId="LiveId" clId="{572C802E-854D-4C69-8D8A-95AB2BBC4A0C}" dt="2025-11-07T06:25:42.790" v="8925" actId="1035"/>
          <ac:spMkLst>
            <pc:docMk/>
            <pc:sldMk cId="1390091144" sldId="288"/>
            <ac:spMk id="49" creationId="{BF896BF9-C184-DF25-9A6F-A89FC7A56EC3}"/>
          </ac:spMkLst>
        </pc:spChg>
        <pc:spChg chg="mod">
          <ac:chgData name="Clarinda Montilla" userId="ebad246bdec53a91" providerId="LiveId" clId="{572C802E-854D-4C69-8D8A-95AB2BBC4A0C}" dt="2025-11-07T06:25:39.436" v="8890" actId="1035"/>
          <ac:spMkLst>
            <pc:docMk/>
            <pc:sldMk cId="1390091144" sldId="288"/>
            <ac:spMk id="50" creationId="{E7C8D0CB-ABE5-AECD-EADA-8F4F5F45BACE}"/>
          </ac:spMkLst>
        </pc:spChg>
        <pc:spChg chg="add mod">
          <ac:chgData name="Clarinda Montilla" userId="ebad246bdec53a91" providerId="LiveId" clId="{572C802E-854D-4C69-8D8A-95AB2BBC4A0C}" dt="2025-11-07T06:23:26.146" v="8225" actId="1035"/>
          <ac:spMkLst>
            <pc:docMk/>
            <pc:sldMk cId="1390091144" sldId="288"/>
            <ac:spMk id="51" creationId="{EFA58C0E-A585-363B-56E5-D65ADE50D8A7}"/>
          </ac:spMkLst>
        </pc:spChg>
        <pc:spChg chg="add mod">
          <ac:chgData name="Clarinda Montilla" userId="ebad246bdec53a91" providerId="LiveId" clId="{572C802E-854D-4C69-8D8A-95AB2BBC4A0C}" dt="2025-11-07T06:25:26.038" v="8861" actId="1035"/>
          <ac:spMkLst>
            <pc:docMk/>
            <pc:sldMk cId="1390091144" sldId="288"/>
            <ac:spMk id="52" creationId="{5853FB7F-3F8D-CE65-50E2-D5F39681122A}"/>
          </ac:spMkLst>
        </pc:spChg>
        <pc:spChg chg="mod">
          <ac:chgData name="Clarinda Montilla" userId="ebad246bdec53a91" providerId="LiveId" clId="{572C802E-854D-4C69-8D8A-95AB2BBC4A0C}" dt="2025-11-07T06:25:11.308" v="8758" actId="1036"/>
          <ac:spMkLst>
            <pc:docMk/>
            <pc:sldMk cId="1390091144" sldId="288"/>
            <ac:spMk id="53" creationId="{CF75E0DC-F294-EBFE-8DEE-F2ED1C59DC3A}"/>
          </ac:spMkLst>
        </pc:spChg>
        <pc:spChg chg="add mod">
          <ac:chgData name="Clarinda Montilla" userId="ebad246bdec53a91" providerId="LiveId" clId="{572C802E-854D-4C69-8D8A-95AB2BBC4A0C}" dt="2025-11-07T06:25:13.387" v="8765" actId="1035"/>
          <ac:spMkLst>
            <pc:docMk/>
            <pc:sldMk cId="1390091144" sldId="288"/>
            <ac:spMk id="54" creationId="{1B7B56FC-27D2-1E90-2572-023A5A275B42}"/>
          </ac:spMkLst>
        </pc:spChg>
        <pc:spChg chg="add mod">
          <ac:chgData name="Clarinda Montilla" userId="ebad246bdec53a91" providerId="LiveId" clId="{572C802E-854D-4C69-8D8A-95AB2BBC4A0C}" dt="2025-11-07T06:25:04.283" v="8711" actId="1035"/>
          <ac:spMkLst>
            <pc:docMk/>
            <pc:sldMk cId="1390091144" sldId="288"/>
            <ac:spMk id="55" creationId="{6FC690E2-6644-8B5C-5364-81F28681FBA5}"/>
          </ac:spMkLst>
        </pc:spChg>
        <pc:spChg chg="add mod">
          <ac:chgData name="Clarinda Montilla" userId="ebad246bdec53a91" providerId="LiveId" clId="{572C802E-854D-4C69-8D8A-95AB2BBC4A0C}" dt="2025-11-07T06:23:41.876" v="8280" actId="1036"/>
          <ac:spMkLst>
            <pc:docMk/>
            <pc:sldMk cId="1390091144" sldId="288"/>
            <ac:spMk id="56" creationId="{7D97DC69-7615-1F22-7732-3D3450DEE5B2}"/>
          </ac:spMkLst>
        </pc:spChg>
        <pc:spChg chg="add mod">
          <ac:chgData name="Clarinda Montilla" userId="ebad246bdec53a91" providerId="LiveId" clId="{572C802E-854D-4C69-8D8A-95AB2BBC4A0C}" dt="2025-11-07T06:24:05.273" v="8341" actId="1035"/>
          <ac:spMkLst>
            <pc:docMk/>
            <pc:sldMk cId="1390091144" sldId="288"/>
            <ac:spMk id="57" creationId="{9B18EBA9-0CAC-0D28-0135-566C1BC297CD}"/>
          </ac:spMkLst>
        </pc:spChg>
        <pc:spChg chg="mod">
          <ac:chgData name="Clarinda Montilla" userId="ebad246bdec53a91" providerId="LiveId" clId="{572C802E-854D-4C69-8D8A-95AB2BBC4A0C}" dt="2025-11-07T06:24:09.686" v="8382" actId="1035"/>
          <ac:spMkLst>
            <pc:docMk/>
            <pc:sldMk cId="1390091144" sldId="288"/>
            <ac:spMk id="58" creationId="{85DD8D6B-12C2-A95E-513A-FDBE0C02556D}"/>
          </ac:spMkLst>
        </pc:spChg>
        <pc:spChg chg="mod">
          <ac:chgData name="Clarinda Montilla" userId="ebad246bdec53a91" providerId="LiveId" clId="{572C802E-854D-4C69-8D8A-95AB2BBC4A0C}" dt="2025-11-07T06:24:15.010" v="8424" actId="1035"/>
          <ac:spMkLst>
            <pc:docMk/>
            <pc:sldMk cId="1390091144" sldId="288"/>
            <ac:spMk id="59" creationId="{1C28FE7C-F186-556F-55CA-2D95B69B8262}"/>
          </ac:spMkLst>
        </pc:spChg>
        <pc:spChg chg="add mod">
          <ac:chgData name="Clarinda Montilla" userId="ebad246bdec53a91" providerId="LiveId" clId="{572C802E-854D-4C69-8D8A-95AB2BBC4A0C}" dt="2025-11-07T06:24:20.185" v="8461" actId="1036"/>
          <ac:spMkLst>
            <pc:docMk/>
            <pc:sldMk cId="1390091144" sldId="288"/>
            <ac:spMk id="60" creationId="{B9253E0D-77B0-885F-9585-B096F8D726FB}"/>
          </ac:spMkLst>
        </pc:spChg>
        <pc:spChg chg="add mod">
          <ac:chgData name="Clarinda Montilla" userId="ebad246bdec53a91" providerId="LiveId" clId="{572C802E-854D-4C69-8D8A-95AB2BBC4A0C}" dt="2025-11-07T06:24:24.160" v="8496" actId="1036"/>
          <ac:spMkLst>
            <pc:docMk/>
            <pc:sldMk cId="1390091144" sldId="288"/>
            <ac:spMk id="61" creationId="{59629E71-C209-5401-5448-FFAB4941F687}"/>
          </ac:spMkLst>
        </pc:spChg>
        <pc:spChg chg="add mod">
          <ac:chgData name="Clarinda Montilla" userId="ebad246bdec53a91" providerId="LiveId" clId="{572C802E-854D-4C69-8D8A-95AB2BBC4A0C}" dt="2025-11-07T06:24:26.875" v="8520" actId="1036"/>
          <ac:spMkLst>
            <pc:docMk/>
            <pc:sldMk cId="1390091144" sldId="288"/>
            <ac:spMk id="62" creationId="{F38D64F0-AA04-BAD3-A8E9-D42CD123A59D}"/>
          </ac:spMkLst>
        </pc:spChg>
        <pc:spChg chg="add mod">
          <ac:chgData name="Clarinda Montilla" userId="ebad246bdec53a91" providerId="LiveId" clId="{572C802E-854D-4C69-8D8A-95AB2BBC4A0C}" dt="2025-11-07T06:24:29.314" v="8540" actId="1036"/>
          <ac:spMkLst>
            <pc:docMk/>
            <pc:sldMk cId="1390091144" sldId="288"/>
            <ac:spMk id="63" creationId="{807B9A2D-2760-7F7F-3901-1CDDB74F6D84}"/>
          </ac:spMkLst>
        </pc:spChg>
        <pc:spChg chg="mod">
          <ac:chgData name="Clarinda Montilla" userId="ebad246bdec53a91" providerId="LiveId" clId="{572C802E-854D-4C69-8D8A-95AB2BBC4A0C}" dt="2025-11-07T06:24:33.288" v="8564" actId="1035"/>
          <ac:spMkLst>
            <pc:docMk/>
            <pc:sldMk cId="1390091144" sldId="288"/>
            <ac:spMk id="64" creationId="{4FCF8205-B1FF-1373-D851-96A702313A3F}"/>
          </ac:spMkLst>
        </pc:spChg>
        <pc:spChg chg="mod">
          <ac:chgData name="Clarinda Montilla" userId="ebad246bdec53a91" providerId="LiveId" clId="{572C802E-854D-4C69-8D8A-95AB2BBC4A0C}" dt="2025-11-07T06:24:36.244" v="8583" actId="1035"/>
          <ac:spMkLst>
            <pc:docMk/>
            <pc:sldMk cId="1390091144" sldId="288"/>
            <ac:spMk id="65" creationId="{7226F863-1301-B85D-AEEA-51252BED1113}"/>
          </ac:spMkLst>
        </pc:spChg>
        <pc:spChg chg="add mod">
          <ac:chgData name="Clarinda Montilla" userId="ebad246bdec53a91" providerId="LiveId" clId="{572C802E-854D-4C69-8D8A-95AB2BBC4A0C}" dt="2025-11-07T06:24:40.780" v="8613" actId="1035"/>
          <ac:spMkLst>
            <pc:docMk/>
            <pc:sldMk cId="1390091144" sldId="288"/>
            <ac:spMk id="66" creationId="{049531C1-4406-651C-9961-909FCF071657}"/>
          </ac:spMkLst>
        </pc:spChg>
        <pc:spChg chg="mod">
          <ac:chgData name="Clarinda Montilla" userId="ebad246bdec53a91" providerId="LiveId" clId="{572C802E-854D-4C69-8D8A-95AB2BBC4A0C}" dt="2025-11-07T06:24:47.723" v="8661" actId="1036"/>
          <ac:spMkLst>
            <pc:docMk/>
            <pc:sldMk cId="1390091144" sldId="288"/>
            <ac:spMk id="67" creationId="{166DE95D-21C6-FC63-C02E-848721A541E1}"/>
          </ac:spMkLst>
        </pc:spChg>
        <pc:spChg chg="add mod">
          <ac:chgData name="Clarinda Montilla" userId="ebad246bdec53a91" providerId="LiveId" clId="{572C802E-854D-4C69-8D8A-95AB2BBC4A0C}" dt="2025-11-07T06:24:46.639" v="8658" actId="1036"/>
          <ac:spMkLst>
            <pc:docMk/>
            <pc:sldMk cId="1390091144" sldId="288"/>
            <ac:spMk id="68" creationId="{F935E3E2-007B-8336-7E55-1285C015EFCA}"/>
          </ac:spMkLst>
        </pc:spChg>
        <pc:spChg chg="mod">
          <ac:chgData name="Clarinda Montilla" userId="ebad246bdec53a91" providerId="LiveId" clId="{572C802E-854D-4C69-8D8A-95AB2BBC4A0C}" dt="2025-11-07T06:24:51.762" v="8679" actId="1035"/>
          <ac:spMkLst>
            <pc:docMk/>
            <pc:sldMk cId="1390091144" sldId="288"/>
            <ac:spMk id="69" creationId="{BA32A59B-F0FC-95F3-C703-423954728CF9}"/>
          </ac:spMkLst>
        </pc:spChg>
        <pc:spChg chg="mod">
          <ac:chgData name="Clarinda Montilla" userId="ebad246bdec53a91" providerId="LiveId" clId="{572C802E-854D-4C69-8D8A-95AB2BBC4A0C}" dt="2025-11-07T06:24:54.235" v="8689" actId="1035"/>
          <ac:spMkLst>
            <pc:docMk/>
            <pc:sldMk cId="1390091144" sldId="288"/>
            <ac:spMk id="70" creationId="{DAA97E4D-2F35-2606-C6A6-0601700C206A}"/>
          </ac:spMkLst>
        </pc:spChg>
        <pc:spChg chg="add mod">
          <ac:chgData name="Clarinda Montilla" userId="ebad246bdec53a91" providerId="LiveId" clId="{572C802E-854D-4C69-8D8A-95AB2BBC4A0C}" dt="2025-11-07T06:24:56.260" v="8695" actId="1035"/>
          <ac:spMkLst>
            <pc:docMk/>
            <pc:sldMk cId="1390091144" sldId="288"/>
            <ac:spMk id="71" creationId="{9BD59A60-8B6E-45E4-BFED-B5AE12284D77}"/>
          </ac:spMkLst>
        </pc:spChg>
        <pc:spChg chg="add mod">
          <ac:chgData name="Clarinda Montilla" userId="ebad246bdec53a91" providerId="LiveId" clId="{572C802E-854D-4C69-8D8A-95AB2BBC4A0C}" dt="2025-11-07T06:24:59.365" v="8698" actId="1035"/>
          <ac:spMkLst>
            <pc:docMk/>
            <pc:sldMk cId="1390091144" sldId="288"/>
            <ac:spMk id="72" creationId="{A700292B-5FF8-80EB-C258-B7E11D02E4A1}"/>
          </ac:spMkLst>
        </pc:spChg>
        <pc:spChg chg="add mod">
          <ac:chgData name="Clarinda Montilla" userId="ebad246bdec53a91" providerId="LiveId" clId="{572C802E-854D-4C69-8D8A-95AB2BBC4A0C}" dt="2025-11-07T06:24:00.333" v="8307" actId="1036"/>
          <ac:spMkLst>
            <pc:docMk/>
            <pc:sldMk cId="1390091144" sldId="288"/>
            <ac:spMk id="74" creationId="{8E3F9CD2-F94D-BA9A-C076-ECE0B9D54F4A}"/>
          </ac:spMkLst>
        </pc:spChg>
        <pc:spChg chg="add mod">
          <ac:chgData name="Clarinda Montilla" userId="ebad246bdec53a91" providerId="LiveId" clId="{572C802E-854D-4C69-8D8A-95AB2BBC4A0C}" dt="2025-11-07T06:24:00.333" v="8307" actId="1036"/>
          <ac:spMkLst>
            <pc:docMk/>
            <pc:sldMk cId="1390091144" sldId="288"/>
            <ac:spMk id="75" creationId="{9F5A74B6-EF7F-FD1C-FFCE-EFFA1C1B9E34}"/>
          </ac:spMkLst>
        </pc:spChg>
        <pc:picChg chg="mod">
          <ac:chgData name="Clarinda Montilla" userId="ebad246bdec53a91" providerId="LiveId" clId="{572C802E-854D-4C69-8D8A-95AB2BBC4A0C}" dt="2025-11-07T06:25:20.917" v="8820" actId="1035"/>
          <ac:picMkLst>
            <pc:docMk/>
            <pc:sldMk cId="1390091144" sldId="288"/>
            <ac:picMk id="2" creationId="{D245AB2F-0716-F8A4-91F4-65B6E26B2123}"/>
          </ac:picMkLst>
        </pc:picChg>
        <pc:picChg chg="add mod">
          <ac:chgData name="Clarinda Montilla" userId="ebad246bdec53a91" providerId="LiveId" clId="{572C802E-854D-4C69-8D8A-95AB2BBC4A0C}" dt="2025-11-10T05:15:04.150" v="10599"/>
          <ac:picMkLst>
            <pc:docMk/>
            <pc:sldMk cId="1390091144" sldId="288"/>
            <ac:picMk id="4" creationId="{7407098F-450F-C864-65FB-CAFF1975BAB7}"/>
          </ac:picMkLst>
        </pc:picChg>
      </pc:sldChg>
      <pc:sldChg chg="addSp modSp add mod">
        <pc:chgData name="Clarinda Montilla" userId="ebad246bdec53a91" providerId="LiveId" clId="{572C802E-854D-4C69-8D8A-95AB2BBC4A0C}" dt="2025-11-10T05:15:06.431" v="10600"/>
        <pc:sldMkLst>
          <pc:docMk/>
          <pc:sldMk cId="4246157165" sldId="289"/>
        </pc:sldMkLst>
        <pc:spChg chg="mod">
          <ac:chgData name="Clarinda Montilla" userId="ebad246bdec53a91" providerId="LiveId" clId="{572C802E-854D-4C69-8D8A-95AB2BBC4A0C}" dt="2025-11-07T06:20:24.069" v="7653" actId="207"/>
          <ac:spMkLst>
            <pc:docMk/>
            <pc:sldMk cId="4246157165" sldId="289"/>
            <ac:spMk id="10" creationId="{12704707-932A-76AF-FDC9-8E5C8BDEC5E6}"/>
          </ac:spMkLst>
        </pc:spChg>
        <pc:picChg chg="add mod">
          <ac:chgData name="Clarinda Montilla" userId="ebad246bdec53a91" providerId="LiveId" clId="{572C802E-854D-4C69-8D8A-95AB2BBC4A0C}" dt="2025-11-10T05:15:06.431" v="10600"/>
          <ac:picMkLst>
            <pc:docMk/>
            <pc:sldMk cId="4246157165" sldId="289"/>
            <ac:picMk id="15" creationId="{095526F7-3CE9-B119-A3C6-785550D684A1}"/>
          </ac:picMkLst>
        </pc:picChg>
      </pc:sldChg>
      <pc:sldChg chg="add mod ord modShow">
        <pc:chgData name="Clarinda Montilla" userId="ebad246bdec53a91" providerId="LiveId" clId="{572C802E-854D-4C69-8D8A-95AB2BBC4A0C}" dt="2025-11-08T08:26:00.327" v="9258" actId="729"/>
        <pc:sldMkLst>
          <pc:docMk/>
          <pc:sldMk cId="889841207" sldId="290"/>
        </pc:sldMkLst>
      </pc:sldChg>
      <pc:sldChg chg="addSp delSp modSp add del mod modTransition modAnim">
        <pc:chgData name="Clarinda Montilla" userId="ebad246bdec53a91" providerId="LiveId" clId="{572C802E-854D-4C69-8D8A-95AB2BBC4A0C}" dt="2025-11-10T21:01:32.133" v="11259" actId="47"/>
        <pc:sldMkLst>
          <pc:docMk/>
          <pc:sldMk cId="2998988528" sldId="291"/>
        </pc:sldMkLst>
        <pc:spChg chg="add mod">
          <ac:chgData name="Clarinda Montilla" userId="ebad246bdec53a91" providerId="LiveId" clId="{572C802E-854D-4C69-8D8A-95AB2BBC4A0C}" dt="2025-11-10T20:51:46.369" v="11161" actId="20577"/>
          <ac:spMkLst>
            <pc:docMk/>
            <pc:sldMk cId="2998988528" sldId="291"/>
            <ac:spMk id="3" creationId="{9C7CEA44-6D07-ADA3-31CF-8F6B92A8CF24}"/>
          </ac:spMkLst>
        </pc:spChg>
        <pc:spChg chg="add">
          <ac:chgData name="Clarinda Montilla" userId="ebad246bdec53a91" providerId="LiveId" clId="{572C802E-854D-4C69-8D8A-95AB2BBC4A0C}" dt="2025-11-10T20:53:59.902" v="11162"/>
          <ac:spMkLst>
            <pc:docMk/>
            <pc:sldMk cId="2998988528" sldId="291"/>
            <ac:spMk id="4" creationId="{5348BA86-D423-32E0-85CC-FE2C4DD38C7B}"/>
          </ac:spMkLst>
        </pc:spChg>
        <pc:spChg chg="add del mod">
          <ac:chgData name="Clarinda Montilla" userId="ebad246bdec53a91" providerId="LiveId" clId="{572C802E-854D-4C69-8D8A-95AB2BBC4A0C}" dt="2025-11-10T04:50:52.099" v="10117" actId="478"/>
          <ac:spMkLst>
            <pc:docMk/>
            <pc:sldMk cId="2998988528" sldId="291"/>
            <ac:spMk id="5" creationId="{7EAFCE48-6459-22F8-A929-DC5889560669}"/>
          </ac:spMkLst>
        </pc:spChg>
        <pc:spChg chg="mod">
          <ac:chgData name="Clarinda Montilla" userId="ebad246bdec53a91" providerId="LiveId" clId="{572C802E-854D-4C69-8D8A-95AB2BBC4A0C}" dt="2025-11-10T04:47:42.936" v="9902" actId="403"/>
          <ac:spMkLst>
            <pc:docMk/>
            <pc:sldMk cId="2998988528" sldId="291"/>
            <ac:spMk id="7" creationId="{6860629E-901F-17A5-A57D-5E1F085ECADC}"/>
          </ac:spMkLst>
        </pc:spChg>
        <pc:spChg chg="mod">
          <ac:chgData name="Clarinda Montilla" userId="ebad246bdec53a91" providerId="LiveId" clId="{572C802E-854D-4C69-8D8A-95AB2BBC4A0C}" dt="2025-11-10T04:47:42.936" v="9902" actId="403"/>
          <ac:spMkLst>
            <pc:docMk/>
            <pc:sldMk cId="2998988528" sldId="291"/>
            <ac:spMk id="9" creationId="{28EC9ADF-0356-9FEB-2516-4B0D7D1D9A87}"/>
          </ac:spMkLst>
        </pc:spChg>
        <pc:spChg chg="mod">
          <ac:chgData name="Clarinda Montilla" userId="ebad246bdec53a91" providerId="LiveId" clId="{572C802E-854D-4C69-8D8A-95AB2BBC4A0C}" dt="2025-11-10T04:47:42.936" v="9902" actId="403"/>
          <ac:spMkLst>
            <pc:docMk/>
            <pc:sldMk cId="2998988528" sldId="291"/>
            <ac:spMk id="10" creationId="{699E2A43-BE26-39D0-0976-34D07DD9568F}"/>
          </ac:spMkLst>
        </pc:spChg>
        <pc:spChg chg="del">
          <ac:chgData name="Clarinda Montilla" userId="ebad246bdec53a91" providerId="LiveId" clId="{572C802E-854D-4C69-8D8A-95AB2BBC4A0C}" dt="2025-11-10T02:40:40.334" v="9813" actId="478"/>
          <ac:spMkLst>
            <pc:docMk/>
            <pc:sldMk cId="2998988528" sldId="291"/>
            <ac:spMk id="12" creationId="{39F43ADB-7F98-310F-3CEC-BBDA873C9AF5}"/>
          </ac:spMkLst>
        </pc:spChg>
        <pc:grpChg chg="mod">
          <ac:chgData name="Clarinda Montilla" userId="ebad246bdec53a91" providerId="LiveId" clId="{572C802E-854D-4C69-8D8A-95AB2BBC4A0C}" dt="2025-11-10T04:47:49.397" v="9903" actId="1076"/>
          <ac:grpSpMkLst>
            <pc:docMk/>
            <pc:sldMk cId="2998988528" sldId="291"/>
            <ac:grpSpMk id="11" creationId="{BF682BAD-489C-D25C-2E35-B81A1AB10BD8}"/>
          </ac:grpSpMkLst>
        </pc:grpChg>
        <pc:picChg chg="add mod">
          <ac:chgData name="Clarinda Montilla" userId="ebad246bdec53a91" providerId="LiveId" clId="{572C802E-854D-4C69-8D8A-95AB2BBC4A0C}" dt="2025-11-10T04:47:24.331" v="9900" actId="1035"/>
          <ac:picMkLst>
            <pc:docMk/>
            <pc:sldMk cId="2998988528" sldId="291"/>
            <ac:picMk id="2" creationId="{E206312D-3000-A737-50CA-E4DFC0D8FBB7}"/>
          </ac:picMkLst>
        </pc:picChg>
        <pc:picChg chg="del mod">
          <ac:chgData name="Clarinda Montilla" userId="ebad246bdec53a91" providerId="LiveId" clId="{572C802E-854D-4C69-8D8A-95AB2BBC4A0C}" dt="2025-11-10T04:47:09.177" v="9864" actId="478"/>
          <ac:picMkLst>
            <pc:docMk/>
            <pc:sldMk cId="2998988528" sldId="291"/>
            <ac:picMk id="4" creationId="{26843691-EE66-0F45-18FF-2344269F469D}"/>
          </ac:picMkLst>
        </pc:picChg>
        <pc:cxnChg chg="del">
          <ac:chgData name="Clarinda Montilla" userId="ebad246bdec53a91" providerId="LiveId" clId="{572C802E-854D-4C69-8D8A-95AB2BBC4A0C}" dt="2025-11-10T02:40:45.910" v="9814" actId="478"/>
          <ac:cxnSpMkLst>
            <pc:docMk/>
            <pc:sldMk cId="2998988528" sldId="291"/>
            <ac:cxnSpMk id="14" creationId="{6A684999-1A30-A7B3-1C7B-AC0EDA5405E5}"/>
          </ac:cxnSpMkLst>
        </pc:cxnChg>
      </pc:sldChg>
      <pc:sldChg chg="addSp delSp modSp add mod modTransition">
        <pc:chgData name="Clarinda Montilla" userId="ebad246bdec53a91" providerId="LiveId" clId="{572C802E-854D-4C69-8D8A-95AB2BBC4A0C}" dt="2025-11-10T05:05:46.240" v="10471"/>
        <pc:sldMkLst>
          <pc:docMk/>
          <pc:sldMk cId="612586835" sldId="292"/>
        </pc:sldMkLst>
        <pc:spChg chg="del topLvl">
          <ac:chgData name="Clarinda Montilla" userId="ebad246bdec53a91" providerId="LiveId" clId="{572C802E-854D-4C69-8D8A-95AB2BBC4A0C}" dt="2025-11-10T05:02:13.393" v="10444" actId="478"/>
          <ac:spMkLst>
            <pc:docMk/>
            <pc:sldMk cId="612586835" sldId="292"/>
            <ac:spMk id="6" creationId="{45D2FFAB-6F05-97BA-D3B4-2AA0AE70C70D}"/>
          </ac:spMkLst>
        </pc:spChg>
        <pc:spChg chg="add del mod topLvl">
          <ac:chgData name="Clarinda Montilla" userId="ebad246bdec53a91" providerId="LiveId" clId="{572C802E-854D-4C69-8D8A-95AB2BBC4A0C}" dt="2025-11-10T05:04:39.864" v="10462" actId="12789"/>
          <ac:spMkLst>
            <pc:docMk/>
            <pc:sldMk cId="612586835" sldId="292"/>
            <ac:spMk id="7" creationId="{1FD23414-627C-058B-7708-6DCCC68DDEB5}"/>
          </ac:spMkLst>
        </pc:spChg>
        <pc:spChg chg="add del mod topLvl">
          <ac:chgData name="Clarinda Montilla" userId="ebad246bdec53a91" providerId="LiveId" clId="{572C802E-854D-4C69-8D8A-95AB2BBC4A0C}" dt="2025-11-10T05:04:39.864" v="10462" actId="12789"/>
          <ac:spMkLst>
            <pc:docMk/>
            <pc:sldMk cId="612586835" sldId="292"/>
            <ac:spMk id="12" creationId="{36F28E7A-8465-A6F3-A2E4-2D051998CA47}"/>
          </ac:spMkLst>
        </pc:spChg>
        <pc:grpChg chg="del">
          <ac:chgData name="Clarinda Montilla" userId="ebad246bdec53a91" providerId="LiveId" clId="{572C802E-854D-4C69-8D8A-95AB2BBC4A0C}" dt="2025-11-10T04:59:06.719" v="10390" actId="478"/>
          <ac:grpSpMkLst>
            <pc:docMk/>
            <pc:sldMk cId="612586835" sldId="292"/>
            <ac:grpSpMk id="3" creationId="{B499B952-C6E9-BC1C-4D19-BDA1BA3C6354}"/>
          </ac:grpSpMkLst>
        </pc:grpChg>
        <pc:grpChg chg="del">
          <ac:chgData name="Clarinda Montilla" userId="ebad246bdec53a91" providerId="LiveId" clId="{572C802E-854D-4C69-8D8A-95AB2BBC4A0C}" dt="2025-11-10T05:01:04.206" v="10419" actId="478"/>
          <ac:grpSpMkLst>
            <pc:docMk/>
            <pc:sldMk cId="612586835" sldId="292"/>
            <ac:grpSpMk id="5" creationId="{9ECF9D3A-F923-5CD2-5331-D8B124C37FBB}"/>
          </ac:grpSpMkLst>
        </pc:grpChg>
        <pc:grpChg chg="add del mod">
          <ac:chgData name="Clarinda Montilla" userId="ebad246bdec53a91" providerId="LiveId" clId="{572C802E-854D-4C69-8D8A-95AB2BBC4A0C}" dt="2025-11-10T05:04:05.551" v="10457" actId="165"/>
          <ac:grpSpMkLst>
            <pc:docMk/>
            <pc:sldMk cId="612586835" sldId="292"/>
            <ac:grpSpMk id="9" creationId="{F937C854-313E-B01A-6DC0-421A92AF8A88}"/>
          </ac:grpSpMkLst>
        </pc:grpChg>
        <pc:grpChg chg="add del mod">
          <ac:chgData name="Clarinda Montilla" userId="ebad246bdec53a91" providerId="LiveId" clId="{572C802E-854D-4C69-8D8A-95AB2BBC4A0C}" dt="2025-11-10T05:04:05.551" v="10457" actId="165"/>
          <ac:grpSpMkLst>
            <pc:docMk/>
            <pc:sldMk cId="612586835" sldId="292"/>
            <ac:grpSpMk id="13" creationId="{D32FB726-2A54-2374-A841-54281654D7E5}"/>
          </ac:grpSpMkLst>
        </pc:grpChg>
        <pc:picChg chg="del topLvl">
          <ac:chgData name="Clarinda Montilla" userId="ebad246bdec53a91" providerId="LiveId" clId="{572C802E-854D-4C69-8D8A-95AB2BBC4A0C}" dt="2025-11-10T04:59:06.719" v="10390" actId="478"/>
          <ac:picMkLst>
            <pc:docMk/>
            <pc:sldMk cId="612586835" sldId="292"/>
            <ac:picMk id="2" creationId="{1A5735D6-62CB-EB3F-533B-DD06446F22E7}"/>
          </ac:picMkLst>
        </pc:picChg>
        <pc:picChg chg="del topLvl">
          <ac:chgData name="Clarinda Montilla" userId="ebad246bdec53a91" providerId="LiveId" clId="{572C802E-854D-4C69-8D8A-95AB2BBC4A0C}" dt="2025-11-10T05:01:04.206" v="10419" actId="478"/>
          <ac:picMkLst>
            <pc:docMk/>
            <pc:sldMk cId="612586835" sldId="292"/>
            <ac:picMk id="4" creationId="{EA670FDD-ACC3-9002-75B6-2C884E9871D4}"/>
          </ac:picMkLst>
        </pc:picChg>
        <pc:picChg chg="add mod ord topLvl">
          <ac:chgData name="Clarinda Montilla" userId="ebad246bdec53a91" providerId="LiveId" clId="{572C802E-854D-4C69-8D8A-95AB2BBC4A0C}" dt="2025-11-10T05:05:22.016" v="10468" actId="14100"/>
          <ac:picMkLst>
            <pc:docMk/>
            <pc:sldMk cId="612586835" sldId="292"/>
            <ac:picMk id="8" creationId="{AFD3434D-A6FC-DBD6-164E-9E079A672270}"/>
          </ac:picMkLst>
        </pc:picChg>
        <pc:picChg chg="add mod ord topLvl">
          <ac:chgData name="Clarinda Montilla" userId="ebad246bdec53a91" providerId="LiveId" clId="{572C802E-854D-4C69-8D8A-95AB2BBC4A0C}" dt="2025-11-10T05:04:05.551" v="10457" actId="165"/>
          <ac:picMkLst>
            <pc:docMk/>
            <pc:sldMk cId="612586835" sldId="292"/>
            <ac:picMk id="10" creationId="{3B6C8816-1F1E-747C-D166-30E398E183D6}"/>
          </ac:picMkLst>
        </pc:picChg>
        <pc:picChg chg="add del mod">
          <ac:chgData name="Clarinda Montilla" userId="ebad246bdec53a91" providerId="LiveId" clId="{572C802E-854D-4C69-8D8A-95AB2BBC4A0C}" dt="2025-11-10T05:01:39.731" v="10422" actId="478"/>
          <ac:picMkLst>
            <pc:docMk/>
            <pc:sldMk cId="612586835" sldId="292"/>
            <ac:picMk id="11" creationId="{C2BAFDCA-D92C-6B07-E607-897187AA90B3}"/>
          </ac:picMkLst>
        </pc:picChg>
      </pc:sldChg>
      <pc:sldChg chg="addSp delSp modSp new mod modAnim">
        <pc:chgData name="Clarinda Montilla" userId="ebad246bdec53a91" providerId="LiveId" clId="{572C802E-854D-4C69-8D8A-95AB2BBC4A0C}" dt="2025-11-10T05:22:26.532" v="10695" actId="1076"/>
        <pc:sldMkLst>
          <pc:docMk/>
          <pc:sldMk cId="949311567" sldId="293"/>
        </pc:sldMkLst>
        <pc:spChg chg="add mod">
          <ac:chgData name="Clarinda Montilla" userId="ebad246bdec53a91" providerId="LiveId" clId="{572C802E-854D-4C69-8D8A-95AB2BBC4A0C}" dt="2025-11-10T05:22:26.532" v="10695" actId="1076"/>
          <ac:spMkLst>
            <pc:docMk/>
            <pc:sldMk cId="949311567" sldId="293"/>
            <ac:spMk id="7" creationId="{F26FD732-55B5-9AD8-4206-F42BCB4F82A7}"/>
          </ac:spMkLst>
        </pc:spChg>
        <pc:picChg chg="add del mod">
          <ac:chgData name="Clarinda Montilla" userId="ebad246bdec53a91" providerId="LiveId" clId="{572C802E-854D-4C69-8D8A-95AB2BBC4A0C}" dt="2025-11-10T05:20:31.453" v="10642" actId="478"/>
          <ac:picMkLst>
            <pc:docMk/>
            <pc:sldMk cId="949311567" sldId="293"/>
            <ac:picMk id="3" creationId="{D26F2635-4CE4-8513-B804-48F6A66B82E7}"/>
          </ac:picMkLst>
        </pc:picChg>
        <pc:picChg chg="add del mod">
          <ac:chgData name="Clarinda Montilla" userId="ebad246bdec53a91" providerId="LiveId" clId="{572C802E-854D-4C69-8D8A-95AB2BBC4A0C}" dt="2025-11-10T05:20:44.850" v="10663" actId="478"/>
          <ac:picMkLst>
            <pc:docMk/>
            <pc:sldMk cId="949311567" sldId="293"/>
            <ac:picMk id="5" creationId="{9D84DDBA-0BDA-1941-1D2C-9623553A84EC}"/>
          </ac:picMkLst>
        </pc:picChg>
        <pc:picChg chg="add mod">
          <ac:chgData name="Clarinda Montilla" userId="ebad246bdec53a91" providerId="LiveId" clId="{572C802E-854D-4C69-8D8A-95AB2BBC4A0C}" dt="2025-11-10T05:20:55.877" v="10667"/>
          <ac:picMkLst>
            <pc:docMk/>
            <pc:sldMk cId="949311567" sldId="293"/>
            <ac:picMk id="6" creationId="{4C56E4A3-2876-5849-C4CA-EC33E882F250}"/>
          </ac:picMkLst>
        </pc:picChg>
      </pc:sldChg>
      <pc:sldChg chg="addSp delSp modSp new mod">
        <pc:chgData name="Clarinda Montilla" userId="ebad246bdec53a91" providerId="LiveId" clId="{572C802E-854D-4C69-8D8A-95AB2BBC4A0C}" dt="2025-11-10T05:22:37.623" v="10703" actId="6549"/>
        <pc:sldMkLst>
          <pc:docMk/>
          <pc:sldMk cId="2696756752" sldId="294"/>
        </pc:sldMkLst>
        <pc:spChg chg="add mod">
          <ac:chgData name="Clarinda Montilla" userId="ebad246bdec53a91" providerId="LiveId" clId="{572C802E-854D-4C69-8D8A-95AB2BBC4A0C}" dt="2025-11-10T05:22:37.623" v="10703" actId="6549"/>
          <ac:spMkLst>
            <pc:docMk/>
            <pc:sldMk cId="2696756752" sldId="294"/>
            <ac:spMk id="4" creationId="{632AA630-2C71-9165-7D13-C0A0CCEAF7A8}"/>
          </ac:spMkLst>
        </pc:spChg>
        <pc:picChg chg="add mod">
          <ac:chgData name="Clarinda Montilla" userId="ebad246bdec53a91" providerId="LiveId" clId="{572C802E-854D-4C69-8D8A-95AB2BBC4A0C}" dt="2025-11-10T05:20:40.602" v="10662" actId="1037"/>
          <ac:picMkLst>
            <pc:docMk/>
            <pc:sldMk cId="2696756752" sldId="294"/>
            <ac:picMk id="2" creationId="{D8379B5A-3FBE-ADB7-6914-B492A80A1704}"/>
          </ac:picMkLst>
        </pc:picChg>
        <pc:picChg chg="add del mod">
          <ac:chgData name="Clarinda Montilla" userId="ebad246bdec53a91" providerId="LiveId" clId="{572C802E-854D-4C69-8D8A-95AB2BBC4A0C}" dt="2025-11-10T05:20:54.046" v="10666" actId="478"/>
          <ac:picMkLst>
            <pc:docMk/>
            <pc:sldMk cId="2696756752" sldId="294"/>
            <ac:picMk id="3" creationId="{5E39CC55-AA92-990A-3997-5C0DB80B2DEA}"/>
          </ac:picMkLst>
        </pc:picChg>
      </pc:sldChg>
      <pc:sldChg chg="addSp modSp new mod ord">
        <pc:chgData name="Clarinda Montilla" userId="ebad246bdec53a91" providerId="LiveId" clId="{572C802E-854D-4C69-8D8A-95AB2BBC4A0C}" dt="2025-11-10T23:01:49.235" v="12111" actId="14100"/>
        <pc:sldMkLst>
          <pc:docMk/>
          <pc:sldMk cId="782335295" sldId="295"/>
        </pc:sldMkLst>
        <pc:spChg chg="add">
          <ac:chgData name="Clarinda Montilla" userId="ebad246bdec53a91" providerId="LiveId" clId="{572C802E-854D-4C69-8D8A-95AB2BBC4A0C}" dt="2025-11-10T20:47:37.755" v="10924"/>
          <ac:spMkLst>
            <pc:docMk/>
            <pc:sldMk cId="782335295" sldId="295"/>
            <ac:spMk id="2" creationId="{3DF30287-99F5-0D53-EBAB-8CAB0C5D578E}"/>
          </ac:spMkLst>
        </pc:spChg>
        <pc:spChg chg="add mod">
          <ac:chgData name="Clarinda Montilla" userId="ebad246bdec53a91" providerId="LiveId" clId="{572C802E-854D-4C69-8D8A-95AB2BBC4A0C}" dt="2025-11-10T23:01:49.235" v="12111" actId="14100"/>
          <ac:spMkLst>
            <pc:docMk/>
            <pc:sldMk cId="782335295" sldId="295"/>
            <ac:spMk id="5" creationId="{46C5B0EA-97F4-E860-2CD7-6BA5D7253DCA}"/>
          </ac:spMkLst>
        </pc:spChg>
        <pc:picChg chg="add mod">
          <ac:chgData name="Clarinda Montilla" userId="ebad246bdec53a91" providerId="LiveId" clId="{572C802E-854D-4C69-8D8A-95AB2BBC4A0C}" dt="2025-11-10T22:24:48.892" v="12101" actId="1037"/>
          <ac:picMkLst>
            <pc:docMk/>
            <pc:sldMk cId="782335295" sldId="295"/>
            <ac:picMk id="4" creationId="{DF873201-D6BB-69FB-D8D5-B2DF9CA9E5AA}"/>
          </ac:picMkLst>
        </pc:picChg>
      </pc:sldChg>
      <pc:sldChg chg="addSp delSp modSp add mod delAnim">
        <pc:chgData name="Clarinda Montilla" userId="ebad246bdec53a91" providerId="LiveId" clId="{572C802E-854D-4C69-8D8A-95AB2BBC4A0C}" dt="2025-11-10T22:37:00.614" v="12108" actId="122"/>
        <pc:sldMkLst>
          <pc:docMk/>
          <pc:sldMk cId="2063686970" sldId="296"/>
        </pc:sldMkLst>
        <pc:spChg chg="del">
          <ac:chgData name="Clarinda Montilla" userId="ebad246bdec53a91" providerId="LiveId" clId="{572C802E-854D-4C69-8D8A-95AB2BBC4A0C}" dt="2025-11-10T20:54:11.504" v="11164" actId="478"/>
          <ac:spMkLst>
            <pc:docMk/>
            <pc:sldMk cId="2063686970" sldId="296"/>
            <ac:spMk id="3" creationId="{DFCB0F92-66ED-809D-CB44-B29B6091AE91}"/>
          </ac:spMkLst>
        </pc:spChg>
        <pc:spChg chg="add mod">
          <ac:chgData name="Clarinda Montilla" userId="ebad246bdec53a91" providerId="LiveId" clId="{572C802E-854D-4C69-8D8A-95AB2BBC4A0C}" dt="2025-11-10T22:37:00.614" v="12108" actId="122"/>
          <ac:spMkLst>
            <pc:docMk/>
            <pc:sldMk cId="2063686970" sldId="296"/>
            <ac:spMk id="13" creationId="{52899473-124F-C9A7-BE49-7C06FA9C61FD}"/>
          </ac:spMkLst>
        </pc:spChg>
        <pc:spChg chg="add mod">
          <ac:chgData name="Clarinda Montilla" userId="ebad246bdec53a91" providerId="LiveId" clId="{572C802E-854D-4C69-8D8A-95AB2BBC4A0C}" dt="2025-11-10T22:25:26.659" v="12104" actId="1076"/>
          <ac:spMkLst>
            <pc:docMk/>
            <pc:sldMk cId="2063686970" sldId="296"/>
            <ac:spMk id="14" creationId="{6345499C-E005-BC84-E130-84BEA2816602}"/>
          </ac:spMkLst>
        </pc:spChg>
        <pc:grpChg chg="mod">
          <ac:chgData name="Clarinda Montilla" userId="ebad246bdec53a91" providerId="LiveId" clId="{572C802E-854D-4C69-8D8A-95AB2BBC4A0C}" dt="2025-11-10T21:01:13.232" v="11256" actId="14100"/>
          <ac:grpSpMkLst>
            <pc:docMk/>
            <pc:sldMk cId="2063686970" sldId="296"/>
            <ac:grpSpMk id="11" creationId="{8F272171-CB48-E930-A59F-A57279C92891}"/>
          </ac:grpSpMkLst>
        </pc:grpChg>
        <pc:picChg chg="mod">
          <ac:chgData name="Clarinda Montilla" userId="ebad246bdec53a91" providerId="LiveId" clId="{572C802E-854D-4C69-8D8A-95AB2BBC4A0C}" dt="2025-11-10T22:25:31.735" v="12105" actId="14100"/>
          <ac:picMkLst>
            <pc:docMk/>
            <pc:sldMk cId="2063686970" sldId="296"/>
            <ac:picMk id="2" creationId="{D03D14CD-0A75-8470-4182-FA7B0E8EDD24}"/>
          </ac:picMkLst>
        </pc:picChg>
        <pc:cxnChg chg="add del mod">
          <ac:chgData name="Clarinda Montilla" userId="ebad246bdec53a91" providerId="LiveId" clId="{572C802E-854D-4C69-8D8A-95AB2BBC4A0C}" dt="2025-11-10T21:01:38.938" v="11260" actId="478"/>
          <ac:cxnSpMkLst>
            <pc:docMk/>
            <pc:sldMk cId="2063686970" sldId="296"/>
            <ac:cxnSpMk id="5" creationId="{33E34598-B797-237D-431E-FA28D35735AA}"/>
          </ac:cxnSpMkLst>
        </pc:cxnChg>
        <pc:cxnChg chg="add mod">
          <ac:chgData name="Clarinda Montilla" userId="ebad246bdec53a91" providerId="LiveId" clId="{572C802E-854D-4C69-8D8A-95AB2BBC4A0C}" dt="2025-11-10T22:26:25.831" v="12107" actId="693"/>
          <ac:cxnSpMkLst>
            <pc:docMk/>
            <pc:sldMk cId="2063686970" sldId="296"/>
            <ac:cxnSpMk id="12" creationId="{B4BA807E-913F-CF9E-7FD1-BA2F1CA03392}"/>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19.203"/>
    </inkml:context>
    <inkml:brush xml:id="br0">
      <inkml:brushProperty name="width" value="0.1" units="cm"/>
      <inkml:brushProperty name="height" value="0.1" units="cm"/>
      <inkml:brushProperty name="color" value="#E4BE1F"/>
    </inkml:brush>
  </inkml:definitions>
  <inkml:trace contextRef="#ctx0" brushRef="#br0">1182 2430 24575,'-18'-8'0,"-41"-20"0,2-2 0,-78-54 0,-91-94 0,154 113-66,2-2 0,3-4 1,4-3-1,-92-139 0,117 151 25,3-1 0,2-2-1,4-1 1,2-1 0,4-2 0,2 0 0,-12-76-1,23 74 70,3 0 0,4-1-1,9-130 1,5 99-484,5 2 1,29-101 0,8 18-5822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3.168"/>
    </inkml:context>
    <inkml:brush xml:id="br0">
      <inkml:brushProperty name="width" value="0.05" units="cm"/>
      <inkml:brushProperty name="height" value="0.05" units="cm"/>
      <inkml:brushProperty name="color" value="#92D050"/>
    </inkml:brush>
  </inkml:definitions>
  <inkml:trace contextRef="#ctx0" brushRef="#br0">0 1123 9830,'1'-9'15,"1"0"1,0 0-1,0 0 1,1 1-1,0-1 0,0 1 1,1-1-1,0 1 1,1 1-1,0-1 0,0 1 1,0-1-1,1 1 1,0 1-1,9-9 0,1 1 354,-1-2-1,14-19 1,-3 4-250,-20 24-87,0 0 0,0-1 0,-1 1 0,0-1 0,7-14 0,-9 16 90,0-1 0,0 0 1,0 1-1,1 0 0,0 0 0,1 0 1,-1 1-1,1-1 0,0 1 0,0 0 1,10-7-1,41-29-805,88-84 0,-116 99 1632,48-35-1,-56 46-378,8-9-815,-23 18 426,1 1 0,0-1 0,0 2 0,1-1 1,0 1-1,10-6 0,-9 6-348,0-1-1,-1 0 0,0-1 1,0 0-1,0 0 0,0 0 1,6-10-1,10-8-284,-4 8 361,1 1 0,1 1 0,33-19 0,-9 7 2118,-24 15-483,0 1 1,33-11 0,-15 6-2172,-31 12 861,-1 1 1,0 0-1,16-2 1,2 0 467,-15 1-1018,-1-1 1,0 0 0,0-1 0,0 0 0,-1 0 0,1-1-1,8-8 1,8-4-1286,6-6 291,-22 17 1222,0 0-1,1 0 1,0 1-1,15-8 0,-17 12 529,-1 1-1,1 0 1,0 0-1,0 0 0,-1 1 1,1 1-1,10 0 0,10 1 977,18-4 1860,53-7-1,43-15-6755,-129 22 3521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4"/>
    </inkml:context>
    <inkml:brush xml:id="br0">
      <inkml:brushProperty name="width" value="0.1" units="cm"/>
      <inkml:brushProperty name="height" value="0.1" units="cm"/>
      <inkml:brushProperty name="color" value="#FFFFFF"/>
    </inkml:brush>
  </inkml:definitions>
  <inkml:trace contextRef="#ctx0" brushRef="#br0">0 0 24575,'0'0'0,"0"0"0,5 7 0,41 28 0,-4-4 0,-1 5 0,48 37 0,-42-42 0,3-2 0,57 28 0,116 42 0,-119-54 0,149 77 0,-169-71 0,-76-46 0,-5-3 0,0 0 0,0 0 0,0-1 0,0 1 0,1-1 0,5 2 0,-9-3 0,0 0 0,1 0 0,-1 1 0,0-1 0,0 0 0,1 0 0,-1 0 0,0 0 0,0 1 0,1-1 0,-1 0 0,0 0 0,0 1 0,0-1 0,0 0 0,0 0 0,0 1 0,1-1 0,-1 0 0,0 0 0,0 1 0,0-1 0,0 0 0,0 0 0,0 1 0,0-1 0,0 0 0,-1 0 0,1 1 0,0-1 0,0 0 0,0 0 0,0 1 0,0-1 0,-1 0 0,1 0 0,0 0 0,0 1 0,-1-1 0,-9 10 0,2-4 0,-1-1 0,0 1 0,0-1 0,-1 0 0,-18 6 0,-57 17 0,73-25 0,-138 40 0,-59 18 0,8 12 0,54-5 0,131-58-1365</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5"/>
    </inkml:context>
    <inkml:brush xml:id="br0">
      <inkml:brushProperty name="width" value="0.1" units="cm"/>
      <inkml:brushProperty name="height" value="0.1" units="cm"/>
      <inkml:brushProperty name="color" value="#FFFFFF"/>
    </inkml:brush>
  </inkml:definitions>
  <inkml:trace contextRef="#ctx0" brushRef="#br0">45 0 24575,'0'0'0,"1"7"0,8 82 0,-4 121 0,-28 221 0,0-30 0,9 851 0,40 2 0,-17-876 0,-7 625 0,5 196 0,32-441 0,1 3 0,10 114 0,4 117 0,3 3 0,-29-746 0,31 472 0,-58-687 0,10 1196 0,-11-1152-1365,0-56-5461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6"/>
    </inkml:context>
    <inkml:brush xml:id="br0">
      <inkml:brushProperty name="width" value="0.1" units="cm"/>
      <inkml:brushProperty name="height" value="0.1" units="cm"/>
      <inkml:brushProperty name="color" value="#FFFFFF"/>
    </inkml:brush>
  </inkml:definitions>
  <inkml:trace contextRef="#ctx0" brushRef="#br0">1 740 24575,'-1'11'0,"2"-7"0,-1-11 0,0-9 0,2 0 0,0-1 0,0 1 0,2 0 0,0 0 0,1 0 0,8-20 0,70-133 0,12 5 0,-75 130 0,16-26 0,54-69 0,-80 116 0,19-15 0,-29 28 0,1 0 0,-1-1 0,0 1 0,1 0 0,-1 0 0,1 0 0,-1 0 0,0-1 0,1 1 0,-1 0 0,1 0 0,-1 0 0,1 0 0,-1 0 0,0 0 0,1 0 0,-1 0 0,1 0 0,-1 1 0,1-1 0,-1 0 0,1 0 0,11 6 0,-8-3 0,9 4 0,0 2 0,-1 0 0,0 0 0,-1 2 0,16 16 0,18 15 0,85 57 0,6 3 0,-3 22 0,-64-58 0,-54-53-1365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3"/>
    </inkml:context>
    <inkml:brush xml:id="br0">
      <inkml:brushProperty name="width" value="0.1" units="cm"/>
      <inkml:brushProperty name="height" value="0.1" units="cm"/>
      <inkml:brushProperty name="color" value="#FFFFFF"/>
    </inkml:brush>
  </inkml:definitions>
  <inkml:trace contextRef="#ctx0" brushRef="#br0">1 1 24575,'26'9'0,"7"2"0,0-1 0,1-2 0,0-1 0,0-1 0,37 0 0,178-6 0,-30-2 0,38 20 0,70 3 0,140-28 0,1-21 0,-300 17 0,1226-7 0,-550 55 0,-74-1 0,-372-27-124,503 21-303,338 13 427,310 11 0,125-9 0,-1280-46 63,1081 8 425,-319-21-488,43-9 0,-481-2 0,0-31 0,308-17 0,414 75 0,-1439-2 0,978 41 0,-612-34 0,58 0 0,-1-25 0,131-23 0,-232 17 0,206-8 0,394 31 0,-402 3 0,-323 4-1365,-149-3-5461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4"/>
    </inkml:context>
    <inkml:brush xml:id="br0">
      <inkml:brushProperty name="width" value="0.1" units="cm"/>
      <inkml:brushProperty name="height" value="0.1" units="cm"/>
      <inkml:brushProperty name="color" value="#FFFFFF"/>
    </inkml:brush>
  </inkml:definitions>
  <inkml:trace contextRef="#ctx0" brushRef="#br0">0 0 24575,'0'0'0,"0"0"0,5 7 0,41 28 0,-4-4 0,-1 5 0,48 37 0,-42-42 0,3-2 0,57 28 0,116 42 0,-119-54 0,149 77 0,-169-71 0,-76-46 0,-5-3 0,0 0 0,0 0 0,0-1 0,0 1 0,1-1 0,5 2 0,-9-3 0,0 0 0,1 0 0,-1 1 0,0-1 0,0 0 0,1 0 0,-1 0 0,0 0 0,0 1 0,1-1 0,-1 0 0,0 0 0,0 1 0,0-1 0,0 0 0,0 0 0,0 1 0,1-1 0,-1 0 0,0 0 0,0 1 0,0-1 0,0 0 0,0 0 0,0 1 0,0-1 0,0 0 0,-1 0 0,1 1 0,0-1 0,0 0 0,0 0 0,0 1 0,0-1 0,-1 0 0,1 0 0,0 0 0,0 1 0,-1-1 0,-9 10 0,2-4 0,-1-1 0,0 1 0,0-1 0,-1 0 0,-18 6 0,-57 17 0,73-25 0,-138 40 0,-59 18 0,8 12 0,54-5 0,131-58-1365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5"/>
    </inkml:context>
    <inkml:brush xml:id="br0">
      <inkml:brushProperty name="width" value="0.1" units="cm"/>
      <inkml:brushProperty name="height" value="0.1" units="cm"/>
      <inkml:brushProperty name="color" value="#FFFFFF"/>
    </inkml:brush>
  </inkml:definitions>
  <inkml:trace contextRef="#ctx0" brushRef="#br0">45 0 24575,'0'0'0,"1"7"0,8 82 0,-4 121 0,-28 221 0,0-30 0,9 851 0,40 2 0,-17-876 0,-7 625 0,5 196 0,32-441 0,1 3 0,10 114 0,4 117 0,3 3 0,-29-746 0,31 472 0,-58-687 0,10 1196 0,-11-1152-1365,0-56-5461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6"/>
    </inkml:context>
    <inkml:brush xml:id="br0">
      <inkml:brushProperty name="width" value="0.1" units="cm"/>
      <inkml:brushProperty name="height" value="0.1" units="cm"/>
      <inkml:brushProperty name="color" value="#FFFFFF"/>
    </inkml:brush>
  </inkml:definitions>
  <inkml:trace contextRef="#ctx0" brushRef="#br0">1 740 24575,'-1'11'0,"2"-7"0,-1-11 0,0-9 0,2 0 0,0-1 0,0 1 0,2 0 0,0 0 0,1 0 0,8-20 0,70-133 0,12 5 0,-75 130 0,16-26 0,54-69 0,-80 116 0,19-15 0,-29 28 0,1 0 0,-1-1 0,0 1 0,1 0 0,-1 0 0,1 0 0,-1 0 0,0-1 0,1 1 0,-1 0 0,1 0 0,-1 0 0,1 0 0,-1 0 0,0 0 0,1 0 0,-1 0 0,1 0 0,-1 1 0,1-1 0,-1 0 0,1 0 0,11 6 0,-8-3 0,9 4 0,0 2 0,-1 0 0,0 0 0,-1 2 0,16 16 0,18 15 0,85 57 0,6 3 0,-3 22 0,-64-58 0,-54-53-1365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04:03:07.786"/>
    </inkml:context>
    <inkml:brush xml:id="br0">
      <inkml:brushProperty name="width" value="0.07938" units="cm"/>
      <inkml:brushProperty name="height" value="0.07938" units="cm"/>
      <inkml:brushProperty name="color" value="#66CC00"/>
    </inkml:brush>
  </inkml:definitions>
  <inkml:trace contextRef="#ctx0" brushRef="#br0">403 9 24575,'-7'-2'0,"0"0"0,0 1 0,-1-1 0,1 1 0,0 1 0,0-1 0,-1 2 0,1-1 0,-10 2 0,1 0 0,0 1 0,1 1 0,-1 0 0,0 1 0,1 1 0,0 0 0,1 1 0,-1 1 0,1 0 0,1 1 0,-1 1 0,2 0 0,-1 1 0,1 0 0,1 0 0,0 1 0,-14 21 0,18-21 0,-1 0 0,1 0 0,1 0 0,1 1 0,-1 0 0,2 1 0,0-1 0,1 1 0,-2 14 0,3-16 0,2 0 0,0-1 0,0 1 0,1 0 0,0 0 0,1-1 0,1 1 0,-1-1 0,2 1 0,0-1 0,8 16 0,-6-15 0,1-1 0,-1 0 0,2-1 0,0 0 0,0 0 0,1-1 0,0 0 0,0 0 0,1-1 0,0-1 0,1 1 0,-1-1 0,2-1 0,-1 0 0,18 6 0,-14-7 0,0-1 0,1 0 0,-1-1 0,1-1 0,-1 0 0,1-2 0,0 1 0,0-2 0,-1 0 0,1-1 0,0 0 0,17-6 0,-14 2 0,-1 0 0,-1-1 0,1 0 0,-1-2 0,0 0 0,27-20 0,-36 23 0,0-1 0,0 0 0,-1 0 0,0-1 0,0 0 0,0-1 0,-1 1 0,-1-1 0,1 0 0,-2-1 0,1 1 0,-1-1 0,5-17 0,-7 13-124,0 0 0,0 0 0,-2 0 0,1 0 0,-2 1 0,0-1-1,-1 0 1,0 0 0,-1 1 0,-5-17 0,-6-8-6702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04:03:07.787"/>
    </inkml:context>
    <inkml:brush xml:id="br0">
      <inkml:brushProperty name="width" value="0.07938" units="cm"/>
      <inkml:brushProperty name="height" value="0.07938" units="cm"/>
      <inkml:brushProperty name="color" value="#66CC00"/>
    </inkml:brush>
  </inkml:definitions>
  <inkml:trace contextRef="#ctx0" brushRef="#br0">379 49 24575,'-20'-18'0,"15"15"0,1 0 0,0 0 0,-1 0 0,1 1 0,-1-1 0,0 1 0,0 0 0,0 1 0,0-1 0,0 1 0,0 0 0,0 0 0,-1 1 0,-6 0 0,5 0 0,0 1 0,0 0 0,0 1 0,0-1 0,0 1 0,1 1 0,-1-1 0,1 1 0,-11 6 0,4 0 0,0 0 0,1 1 0,0 1 0,0 0 0,1 0 0,1 1 0,0 1 0,-16 24 0,14-14 0,0 0 0,1 1 0,2 1 0,0-1 0,2 1 0,-8 47 0,12-51 0,1 1 0,1 0 0,0 0 0,2-1 0,1 1 0,0 0 0,2-1 0,9 33 0,-10-45 0,0-1 0,1 1 0,0-1 0,0 0 0,1 0 0,0-1 0,0 1 0,1-1 0,-1 0 0,2-1 0,-1 1 0,1-1 0,0 0 0,10 6 0,-7-7 0,1 1 0,-1-2 0,1 1 0,0-2 0,0 1 0,0-2 0,0 1 0,1-1 0,-1-1 0,23 0 0,-17-2 0,1 0 0,-1-1 0,0-1 0,-1 0 0,1-2 0,-1 0 0,1 0 0,-1-2 0,-1 0 0,1-1 0,-1 0 0,-1-1 0,0-1 0,20-17 0,-22 16 0,-1 0 0,-1 0 0,0-1 0,-1 0 0,0-1 0,-1 0 0,0 0 0,-1-1 0,-1 0 0,0 0 0,-1 0 0,0-1 0,-2 0 0,1 0 0,-2 0 0,2-23 0,-4 20 29,-1 0-1,0 0 1,-1 0-1,-1 0 0,-1 0 1,0 1-1,-1-1 1,-1 1-1,-1 0 1,0 1-1,-18-29 1,17 33-143,-1 0 0,0 0 0,0 1 0,-1 0 1,-1 1-1,0 0 0,0 1 0,-1 0 1,0 1-1,0 0 0,-1 1 0,0 0 1,-1 1-1,-27-8 0,-4 3-6712</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07.049"/>
    </inkml:context>
    <inkml:brush xml:id="br0">
      <inkml:brushProperty name="width" value="0.1" units="cm"/>
      <inkml:brushProperty name="height" value="0.1" units="cm"/>
      <inkml:brushProperty name="color" value="#FFFFFF"/>
    </inkml:brush>
  </inkml:definitions>
  <inkml:trace contextRef="#ctx0" brushRef="#br0">274 1 24575,'-3'14'0,"-23"111"0,-17 226 0,26 133 0,6-105 0,-11 570 0,25 87-452,-2-51 36,-5-261 1247,3-622-794,-31 414-37,22-369 0,-13 106 0,10-173 0,4 0 0,1 82 0,7-103 0,-4 0 0,-1 0 0,-21 79 0,22-119 0,2-10 0,1 1 0,0-1 0,0 1 0,1-1 0,0 1 0,1-1 0,1 16 0,-1-24 0,1 0 0,-1 1 0,1-1 0,0 1 0,0-1 0,0 0 0,-1 0 0,1 0 0,0 0 0,1 1 0,-1-1 0,0 0 0,0-1 0,0 1 0,1 0 0,-1 0 0,0 0 0,2 0 0,29 11 0,-24-10 0,49 14 0,1-3 0,72 8 0,123 1 0,-210-19 0,742 2 0,0-70 0,-157 8 0,3 58 0,-98 56 25,-111-10-37,4-25-115,115-49-85,-3-29 7,275-20 52,-362 77 153,-1 27 0,150 6 0,-188-33 0,370 16 0,-459 10 0,457 27 0,50-43 0,-269-7 0,508 1 658,-925-5-632,-115 0-26,43-6 0,-63 4 0,1 1 0,0-2 0,-1 1 0,0-1 0,0-1 0,0 1 0,0-2 0,11-6 0,23 37 0,-18-13 0,0 2 0,-2 1 0,1 1 0,-2 2 0,0 0 0,20 23 0,-33-31 0,0 0 0,-1 0 0,0 0 0,-1 1 0,-1 0 0,0 1 0,0-1 0,-1 1 0,-1 0 0,0 1 0,-1-1 0,0 1 0,-1-1 0,1 26 0,-3-29-47,-1 0 0,0 0 0,-1 0 0,0 0 0,0 0 0,-1-1 0,0 1 0,-1-1 0,0 0-1,0 0 1,-1 0 0,0-1 0,-1 0 0,0 0 0,0 0 0,-1 0 0,0-1 0,0 0 0,0-1 0,-1 0 0,0 0 0,0 0-1,-1-1 1,0 0 0,0-1 0,0 0 0,0 0 0,-15 3 0,1-2-6779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6.724"/>
    </inkml:context>
    <inkml:brush xml:id="br0">
      <inkml:brushProperty name="width" value="0.05" units="cm"/>
      <inkml:brushProperty name="height" value="0.05" units="cm"/>
      <inkml:brushProperty name="color" value="#92D050"/>
    </inkml:brush>
  </inkml:definitions>
  <inkml:trace contextRef="#ctx0" brushRef="#br0">0 855 9830,'6'-6'0,"-1"-1"0,0 0 0,6-12 0,11-13 0,5-3 90,-16 19 68,1 1 1,26-25-1,-30 32-162,0-1-1,-1 0 1,0-1 0,0 1-1,8-19 1,14-18-162,-18 32 220,1 1 0,1 0-1,21-16 1,17-18-241,-37 35 1077,-1 0 0,24-16 0,-9 8-1475,-18 13 442,9-7 55,-1 0-1,0-2 0,0 0 0,23-30 0,-26 29 753,0 1 0,1 1 0,31-23 0,-31 25-821,105-69-834,-111 74 1259,1 1 0,1 0 0,13-6-1,8-5 1461,-26 15-1254,0 1 0,1 0 0,-1 0 1,1 0-1,-1 1 0,1 0 0,0 0 1,-1 1-1,10 0 0,34-3 989,-28-2-1442,-14 4 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08.215"/>
    </inkml:context>
    <inkml:brush xml:id="br0">
      <inkml:brushProperty name="width" value="0.1" units="cm"/>
      <inkml:brushProperty name="height" value="0.1" units="cm"/>
      <inkml:brushProperty name="color" value="#FFFFFF"/>
    </inkml:brush>
  </inkml:definitions>
  <inkml:trace contextRef="#ctx0" brushRef="#br0">1461 59 24575,'0'21'0,"-1"0"0,0 0 0,-8 31 0,6-42 0,0 1 0,-1-1 0,0 0 0,0 0 0,-1-1 0,0 0 0,-1 1 0,-13 15 0,-2-4 0,-2 0 0,0-1 0,-2-1 0,0-1 0,-43 23 0,-338 169 0,60-34 0,253-123 0,-137 103 0,222-150 0,-10 8 0,-1 0 0,2 1 0,0 1 0,1 1 0,-26 33 0,44-55 0,0 1 0,0-1 0,-1 1 0,0-1 0,1-7 0,2-5 0,55-173 0,-44 153 0,1 1 0,2 1 0,24-37 0,170-204 0,25 17 0,-222 244 0,83-81 0,-85 85 0,0 1 0,0 1 0,1 0 0,0 0 0,1 2 0,15-7 0,-25 12 0,-1 1 0,1 0 0,0 0 0,0 0 0,0 0 0,0 1 0,0 0 0,0 0 0,0 0 0,0 1 0,0-1 0,0 1 0,-1 0 0,1 1 0,0-1 0,0 1 0,-1 0 0,1 0 0,-1 1 0,0-1 0,1 1 0,-1 0 0,0 0 0,4 5 0,7 7 0,-1 1 0,-1 0 0,-1 0 0,16 28 0,-23-35 0,80 140-414,-71-124-537,10 19-5875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19.011"/>
    </inkml:context>
    <inkml:brush xml:id="br0">
      <inkml:brushProperty name="width" value="0.35" units="cm"/>
      <inkml:brushProperty name="height" value="0.35" units="cm"/>
      <inkml:brushProperty name="color" value="#F6630D"/>
    </inkml:brush>
  </inkml:definitions>
  <inkml:trace contextRef="#ctx0" brushRef="#br0">42 217 24575,'-2'-4'0,"1"-1"0,0 1 0,0-1 0,0 1 0,0-1 0,0-6 0,-1-9 0,-10-33 0,6 28 0,0 0 0,-1-31 0,10 66 0,0-1 0,1 1 0,1-1 0,10 16 0,-6-9 0,-8-14 0,4 7 0,0 1 0,1-1 0,0 0 0,1 0 0,11 12 0,-16-19 0,0-1 0,0 1 0,1 0 0,-1-1 0,0 1 0,1-1 0,-1 0 0,1 0 0,0 0 0,-1 0 0,1 0 0,0-1 0,0 1 0,-1-1 0,1 0 0,0 0 0,0 0 0,0 0 0,-1 0 0,1-1 0,0 1 0,0-1 0,-1 1 0,1-1 0,0 0 0,4-3 0,0 1 0,0-1 0,0 0 0,0-1 0,0 0 0,-1 0 0,0 0 0,0-1 0,11-13 0,-17 20-5,0-1 1,0 0-1,0 0 0,0 0 0,0 0 1,0 0-1,0 0 0,0 1 0,0-1 0,0 0 1,0 0-1,0 0 0,0 0 0,0 0 1,0 1-1,0-1 0,0 0 0,0 0 0,0 0 1,0 0-1,0 0 0,0 0 0,1 0 1,-1 0-1,0 1 0,0-1 0,0 0 0,0 0 1,0 0-1,0 0 0,1 0 0,-1 0 1,0 0-1,0 0 0,0 0 0,0 0 0,0 0 1,0 0-1,1 0 0,-1 0 0,0 0 1,0 0-1,0 0 0,0 0 0,0 0 0,1 0 1,-1 0-1,0 0 0,0 0 0,0 0 1,0 0-1,0 0 0,0 0 0,1 0 0,-1-1 1,0 1-1,0 0 0,0 0 0,0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20.992"/>
    </inkml:context>
    <inkml:brush xml:id="br0">
      <inkml:brushProperty name="width" value="0.35" units="cm"/>
      <inkml:brushProperty name="height" value="0.35" units="cm"/>
      <inkml:brushProperty name="color" value="#F6630D"/>
    </inkml:brush>
  </inkml:definitions>
  <inkml:trace contextRef="#ctx0" brushRef="#br0">1 0 24575,'0'20'0,"-1"25"0,2 52 0,-1-96 0,0 1 0,1-1 0,-1 0 0,0 0 0,1 1 0,-1-1 0,0 0 0,1 0 0,0 1 0,-1-1 0,1 0 0,0 0 0,-1 0 0,1 0 0,0 0 0,0 0 0,0 0 0,0 0 0,0 0 0,2 1 0,0-1 0,-1 0 0,1 0 0,0 0 0,0 0 0,0 0 0,0 0 0,0-1 0,6 1 0,-3 0 0,1-2 0,0 1 0,-1 0 0,1-1 0,-1-1 0,0 1 0,1-1 0,6-2 0,-11 2-59,0 1 0,0 0-1,0-1 1,0 0-1,0 1 1,0-1 0,0 0-1,-1 0 1,1 0 0,-1 0-1,1 0 1,-1-1 0,0 1-1,0 0 1,0-1-1,0 1 1,0-1 0,0 1-1,-1-1 1,1 1 0,-1-1-1,0-3 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22.850"/>
    </inkml:context>
    <inkml:brush xml:id="br0">
      <inkml:brushProperty name="width" value="0.35" units="cm"/>
      <inkml:brushProperty name="height" value="0.35" units="cm"/>
      <inkml:brushProperty name="color" value="#F6630D"/>
    </inkml:brush>
  </inkml:definitions>
  <inkml:trace contextRef="#ctx0" brushRef="#br0">1 1 24575,'0'0'0,"0"18"-124,1 0 0,0 0 0,2 0 0,0 0 0,1 0 0,0-1-1,2 0 1,0 1 0,1-2 0,11 20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5:23.918"/>
    </inkml:context>
    <inkml:brush xml:id="br0">
      <inkml:brushProperty name="width" value="0.35" units="cm"/>
      <inkml:brushProperty name="height" value="0.35" units="cm"/>
      <inkml:brushProperty name="color" value="#F6630D"/>
    </inkml:brush>
  </inkml:definitions>
  <inkml:trace contextRef="#ctx0" brushRef="#br0">1 0 24575,'0'0'0,"2"0"0,3 0 0,4 0 0,3 0 0,4 0 0,0 0 0,0 0 0,0 2 0,-1 4 0,0 2 0,-1 2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5:38.293"/>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0 2259,'9'0,"7"0,9 0,6 0,9 0,3 0,-2 0,-3 0,0 0,-2 0,-2 0,-4 0,3 0,-1 0,4 0,3 0,1 0,-4 0,-2 0,-4 0,-1 0,-3 0,0-4,-1-2,-1 0,1-3,0 0,0 2,0 1,1 3,-1 1,0 1,1 1,-1 0,-4-4,-1-1,0 0,-4-3,1-1,1 1,2 3,2 1,1 2,2 1,0 1,1 0,-1 1,1-1,0 1,0-1,-1 0,1 0,-1-4,1-2,-1-4,0 0,1 1,-1 3,0 2,1-3,-1 1,1 0,-1 1,0-2,1 0,-1 1,1 1,-1-2,0-1,1 2,-1 2,1 1,-1 2,0 0,1 1,-1 0,1 0,-1-4,1-1,-1-1,0 2,-3-3,-3-1,1 2,1 1,1 2,2 1,0 2,1-1,0 2,1-1,0 0,-1 0,1 1,-1-1,1 0,-1 0,1 0,-1 0,1 0,-1 0,0 0,-3-5,-3 0,1-1,1 2,1 0,2-2,0-1,1 1,0 1,1 2,0 2,-1 0,1 1,-1 0,-3-4,-3-1,1 0,-3-4,-1 0,2 2,2 2,2 1,1 2,2 1,-4-4,-1 0,0 0,-3-4,0 1,1 1,2 2,2 1,2 2,0-3,2-5,-1-1,1 1,0-2,-1 2,-3-3,-3 2,2-2,0 1,-3-1,-1 1,2 2,-3 0,1 0,1 3,-2-3,0 2,2 1,-2-2,1 0,1 2,-2-2,-4-5,1 2,2 1,-2-1,-2-3,-4-3,-2-3,1 2,5 0,0-1,-2-2,2 0,-1-2,3-1,2 0,0-5,-3-2,0 1,3-3,-1-1,-3 2,-4 3,-2-4,2 1,3 1,2 2,1 2,0-3,-3-1,-3 1,-3 2,-2 0,-1-2,-1-1,0 1,-1 1,0 2,1 1,0 1,-1 0,1 1,0 0,0 0,0-1,0 1,0 0,0 0,0-1,0 1,0-1,0 1,0-1,0 1,-4 4,-2 1,1 0,-4-1,0-1,2-1,2-2,1 0,2 0,6 8,1 12,1 10,3 9,0 7,-1 4,-3 1,-1 2,3-5,-1-1,4-1,0 1,-2 0,-2 2,2-4,0-1,-1 1,-3 1,4 2,-1 0,-1 2,-1 5,-2 1,-2 0,4-1,1-1,-1 2,3-3,1 2,2 0,0 0,-2 3,-3 0,-2-1,2-2,1-1,3-2,0-1,3 4,2-3,1 2,0-4,-2 3,1 1,2-5,-1-2,0 4,2 2,2 0,-2 0,0 0,2-5,-4-3,1 1,1-5,3 1,1-4,2 1,0 3,2 2,0 2,3 2,3-3,3 0,1 0,-2-3,3 0,2 2,4 1,-1 2,1-2,-2-1,0-4,2 1,-3-4,2 2,2-2,1 1,3-2,-3 2,-1-1,-3-3,4 1,-1 0,1-3,5-2,4 2,0 0,0-1,-1 3,5-1,-5 4,-2-1,-1 2,0-1,-5-3,-1 2,1-2,0-1,3-3,1-2,-4-1,-5-2,0 0,-3 0,-4-1,6 1,5-1,-1 1,-3 0,0 0,2 0,-2 0,1 0,-2 0,-4 0,-3 4,2 2,3 0,0-2,2 0,-1-2,2-1,-2-1,-3 0,1 0,3 0,4-1,-1 1,0 4,3 2,1-1,2-1,-2-1,-2-1,-3-1,0-1,-2 0,0 0,-2 0,5 0,5 0,-1-1,-1 1,-2 0,-1 0,-3 0,5 0,-1 0,1 0,-3 0,1 0,-3 0,1 0,2 0,2 0,3 0,-3 0,1 0,-4 0,4 0,-1 0,1 0,5-4,-1-1,4-1,-3 2,3 1,-3 1,3 1,-3 1,-6 0,-2 0,0-4,-2-2,-3 1,-5 0,2 2,-1 1,3 1,-1 1,-2 0,3 0,3-4,-1-2,2 1,-1-4,-3 1,-4 0,-2 3,-3 2,-1 1,-1 1,0 1,0 0,0 0,0 1,0-1,0 0,0 0,1 1,-1-1,1 0,-1 0,1 0,-1 0,0 0,1 0,-1 0,1 0,-1 0,0 0,1 0,-1 0,1 0,3 0,3 0,-2 0,0 0,-1 0,-2 0,4 0,5 4,0 1,4 5,7 4,0 1,-3-3,-6-3,-4-4,1 2,-2 0,-2 3,-2 0,-1-2,-2-2,0-3,-1-1,0-1,0-1,0 0,1 0,-1-1,0 1,0-1,1 1,-1 0,0 0,1 0,-1 0,1 0,-1 0,-8-4,-8-2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5:59.212"/>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806 1,'0'13,"-4"17,-6 17,-2 12,-2 11,-4 9,-2 13,-8 22,-11 34,-7 44,-15 37,-12 23,-8 7,2-11,9-20,9-33,14-32,11-30,7-34,9-25,3-21,5-11,4-7,4-7,2-3,-3-6,0-1,0-5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0.871"/>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1 0,'0'4,"0"6,0 6,4 4,1 3,5 2,4-4,1 0,-3 0,-3 1,0 1,0 1,2 5,4 2,-1 0,-3-1,-3-2,1 0,4-2,-1 0,2-5,3-6,3-5,3-5,-4-7,1-3,0-6,-3-5,0 1,2-2,1 2,2 3,2 5,1-2,0 1,-4-2,-1 0,0 2,1-2,2 1,-4-3,0 1,-4-2,0 2,-2-3,-8 2,-5 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2.713"/>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359 78,'-4'-4,"-6"-2,-6-4,-4 0,1-3,0 1,-1 3,-3 2,0 3,-1 1,3 7,1 2,0 4,-1 1,2 2,1 0,4 1,-1-1,2 1,4 3,3 2,3 3,2 1,1 2,0 1,1 0,-1 0,1 0,-1-1,1 1,-1 0,0-1,0 0,0 1,0-1,0 0,0 5,0 1,0 0,4-1,1-1,1 2,-2 2,3-6,1-3,-1-2,-2 1,-2 0,-1 5,-2 2,1 0,-2 0,1-2,0 0,-1-2,1-4</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4.275"/>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1 1,'4'0,"6"0,6 0,4 0,7 0,4 0,1 0,-1 0,-1 0,-2 0,-1 0,-1 0,0 0,-1 0,0 0,0 0,1 0,-1 0,0 0,1 0,-1 0,0 0,1 0,-1 0,0 0,1 0,-9 0,-8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2.385"/>
    </inkml:context>
    <inkml:brush xml:id="br0">
      <inkml:brushProperty name="width" value="0.05" units="cm"/>
      <inkml:brushProperty name="height" value="0.05" units="cm"/>
      <inkml:brushProperty name="color" value="#92D050"/>
    </inkml:brush>
  </inkml:definitions>
  <inkml:trace contextRef="#ctx0" brushRef="#br0">0 1147 9830,'0'0'0,"0"0"0,0 0 0,0 0 0,0 0 0,0 0 0,0 0 0,0 0 0,0 0 0,14-23 0,9-33 0,-18 42 0,0 0 0,1 0 0,15-24 0,102-120 0,-116 149 0,2-1 0,0-1 0,0 1 0,1 1 0,0 0 0,0 0 0,1 1 0,14-8 0,0 3 602,0 1-1,1 1 1,0 1 0,1 1-1,0 1 1,0 2-1,0 1 1,1 1 0,0 1-1,29 1 1,-50 3-446,1-1 0,0 0 0,0-1 0,-1 0 0,1 0 0,0 0 0,-1-1 0,0 0-1,1-1 1,-1 0 0,14-7 0,15-8-1524,1 1 0,1 2 0,63-16-1,-70 22 2655,-29 8-1296,0 1-1,0-1 0,0 0 0,1 1 1,-1-1-1,0 0 0,0 0 0,0-1 1,0 1-1,0 0 0,-1-1 0,1 1 1,0-1-1,-1 0 0,1 1 0,-1-1 1,1 0-1,-1 0 0,0 0 0,0 0 1,0 0-1,0 0 0,0 0 0,0-1 1,-1 1-1,1 0 0,-1 0 0,1-1 1,-1 1-1,0 0 0,0-1 0,0 1 1,0-4-1,-2 0-120,1-1 1,-1 1-1,0-1 0,0 1 1,-1 0-1,0 0 1,0 0-1,0 0 0,-1 1 1,-7-9-1,-76-73-1843,79 79 2198,-1 0 0,0 1 1,0 0-1,0 1 0,-1 0 0,0 0 1,0 1-1,-19-6 0,18 7-172,0-1 1,1 0-1,-1 0 0,1-1 1,0 0-1,0-1 1,1 0-1,-13-13 0,16 14-177,1 0 0,0-1-1,0 0 1,1 0 0,-1-1 0,1 1 0,-3-11-1,6 14 66,-1 0-1,1 0 0,1 0 1,-1-1-1,1 1 1,0 0-1,0 0 0,0 0 1,0-1-1,1 1 1,-1 0-1,1 0 0,0 0 1,0 0-1,1 0 1,2-6-1,20-30-436,-19 32 482</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5.333"/>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1 1,'0'4,"0"7,4 4,2 5,0 3,2 3,1 0,3-4,-1-2,-2 1,-3 1,3-4,-1 0,2-3,0 0,-2-7,-2-5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6.591"/>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1 0,'4'0,"6"5,5 0,1 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08.066"/>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0 0,'0'4,"0"6,0 6,0 8,0 5,0 5,0 7,0 4,0-1,0 1,0-3,0 0,0-3,0 0,0-1,0-4,0-2,0-4,0-1,0-1,0-1,0 0,0 0,0-1,0 1,5-4,0-1,5 0,5-4,4-8,3-5,2-9,-3-6,-1-3,1 3,1-2,-3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23:56:11.136"/>
    </inkml:context>
    <inkml:brush xml:id="br0">
      <inkml:brushProperty name="width" value="0.05" units="cm"/>
      <inkml:brushProperty name="height" value="0.3" units="cm"/>
      <inkml:brushProperty name="color" value="#FFC114"/>
      <inkml:brushProperty name="ignorePressure" value="1"/>
      <inkml:brushProperty name="inkEffects" value="pencil"/>
    </inkml:brush>
  </inkml:definitions>
  <inkml:trace contextRef="#ctx0" brushRef="#br0">1 1,'9'0,"6"0,2 4,6 2,4 4,1 0,1-1,-1-2,-1-3,0 3,-1-1,0 4,-1 0,1-2,-1-2,0-2,0-2,1-1,-1-1,1 0,-1-1,0 1,1 0,-1-1,0 1,1 0,-1 0,-4-4,-1-2,-4-4,-6-4,-3-1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6.278"/>
    </inkml:context>
    <inkml:brush xml:id="br0">
      <inkml:brushProperty name="width" value="0.1" units="cm"/>
      <inkml:brushProperty name="height" value="0.1" units="cm"/>
      <inkml:brushProperty name="color" value="#FFFFFF"/>
    </inkml:brush>
  </inkml:definitions>
  <inkml:trace contextRef="#ctx0" brushRef="#br0">294 320 24575,'0'0'0,"-7"-140"0,4 122 0,0-1 0,-1 1 0,-1 0 0,-1 1 0,-11-25 0,16 39 0,0 0 0,0 0 0,-1 1 0,1-1 0,-1 1 0,0-1 0,0 1 0,0-1 0,0 1 0,0 0 0,0 0 0,0 0 0,-1 0 0,1 0 0,-1 1 0,0-1 0,1 1 0,-1 0 0,0-1 0,0 1 0,0 1 0,0-1 0,0 0 0,0 1 0,0-1 0,0 1 0,0 0 0,0 0 0,0 0 0,0 0 0,0 1 0,0-1 0,0 1 0,0 0 0,0 0 0,-3 1 0,-4 2 0,1 1 0,0-1 0,0 1 0,1 1 0,-1 0 0,1 0 0,1 0 0,-1 1 0,1 0 0,0 1 0,1 0 0,0 0 0,0 0 0,0 0 0,1 1 0,1 0 0,-1 0 0,2 1 0,-1-1 0,1 1 0,-2 10 0,2-4 0,0 1 0,1 0 0,1 0 0,1-1 0,0 1 0,1 0 0,1 0 0,0 0 0,1-1 0,1 1 0,1-1 0,6 16 0,5 1 43,1-1 0,1-1-1,2-1 1,1-1 0,1 0-1,2-2 1,35 33 0,13 4-897,119 82 1,-107-89-5973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6.691"/>
    </inkml:context>
    <inkml:brush xml:id="br0">
      <inkml:brushProperty name="width" value="0.1" units="cm"/>
      <inkml:brushProperty name="height" value="0.1" units="cm"/>
      <inkml:brushProperty name="color" value="#FFFFFF"/>
    </inkml:brush>
  </inkml:definitions>
  <inkml:trace contextRef="#ctx0" brushRef="#br0">0 217 24575,'0'0'0,"1"0"0,1-1 0,3-3 0,5-5 0,5-7 0,4-7 0,4-7 0,1-4 0,1-2 0,-3 1 0,-5 6-8191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7.136"/>
    </inkml:context>
    <inkml:brush xml:id="br0">
      <inkml:brushProperty name="width" value="0.1" units="cm"/>
      <inkml:brushProperty name="height" value="0.1" units="cm"/>
      <inkml:brushProperty name="color" value="#FFFFFF"/>
    </inkml:brush>
  </inkml:definitions>
  <inkml:trace contextRef="#ctx0" brushRef="#br0">0 0 24575,'7'11'0,"1"-1"0,0 1 0,0-2 0,1 1 0,0-1 0,14 10 0,-9-7 0,137 136 314,-43-40-1993,-77-79-5147</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7.644"/>
    </inkml:context>
    <inkml:brush xml:id="br0">
      <inkml:brushProperty name="width" value="0.1" units="cm"/>
      <inkml:brushProperty name="height" value="0.1" units="cm"/>
      <inkml:brushProperty name="color" value="#FFFFFF"/>
    </inkml:brush>
  </inkml:definitions>
  <inkml:trace contextRef="#ctx0" brushRef="#br0">0 266 24575,'1'1'0,"-1"1"0,1-1 0,0 1 0,0-1 0,0 0 0,0 0 0,0 0 0,0 0 0,0 1 0,3 0 0,0 3 0,22 23 0,-7-7 0,2 0 0,0-1 0,33 25 0,-53-44 0,0-1 0,0 1 0,0 0 0,1 0 0,-1-1 0,0 1 0,0-1 0,1 1 0,-1-1 0,0 1 0,1-1 0,-1 0 0,0 0 0,1 1 0,-1-1 0,0 0 0,1 0 0,-1-1 0,0 1 0,2 0 0,-2-1 0,0 1 0,0-1 0,0 0 0,0 0 0,0 1 0,0-1 0,0 0 0,-1 0 0,1 0 0,0 0 0,0 0 0,-1 0 0,1 0 0,-1 0 0,1 0 0,-1 0 0,1 0 0,-1-2 0,2-5 0,-1-1 0,0 1 0,0-1 0,-2-16 0,-1-7 0,-1 0 0,-12-48 0,11 61 0,-2 1 0,0-1 0,-1 2 0,-1-1 0,-16-27 0,20 40 0,0 0 0,-1 0 0,1 0 0,-1 0 1,0 1-1,0 0 0,-1 0 0,1 0 0,-1 1 0,0 0 0,-12-5 0,-11-6-1366</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7.944"/>
    </inkml:context>
    <inkml:brush xml:id="br0">
      <inkml:brushProperty name="width" value="0.1" units="cm"/>
      <inkml:brushProperty name="height" value="0.1" units="cm"/>
      <inkml:brushProperty name="color" value="#FFFFFF"/>
    </inkml:brush>
  </inkml:definitions>
  <inkml:trace contextRef="#ctx0" brushRef="#br0">0 1 24575,'0'0'0,"0"0"0,1 2 0,3-1 0,5 2 0,5 2 0,7 0 0,7-1 0,8 0 0,6-2 0,6-3 0,2-1 0,1-3 0,-7-1 0,-10 0-8191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8.261"/>
    </inkml:context>
    <inkml:brush xml:id="br0">
      <inkml:brushProperty name="width" value="0.1" units="cm"/>
      <inkml:brushProperty name="height" value="0.1" units="cm"/>
      <inkml:brushProperty name="color" value="#FFFFFF"/>
    </inkml:brush>
  </inkml:definitions>
  <inkml:trace contextRef="#ctx0" brushRef="#br0">0 0 24575,'0'0'0,"0"1"0,0 0 0,1 5 0,3 6 0,3 11 0,3 12 0,4 15 0,4 13 0,1 9 0,1 3 0,2 0 0,5 2 0,-1-11-8191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5.873"/>
    </inkml:context>
    <inkml:brush xml:id="br0">
      <inkml:brushProperty name="width" value="0.05" units="cm"/>
      <inkml:brushProperty name="height" value="0.05" units="cm"/>
      <inkml:brushProperty name="color" value="#92D050"/>
    </inkml:brush>
  </inkml:definitions>
  <inkml:trace contextRef="#ctx0" brushRef="#br0">40 0 9830,'-15'22'6045,"12"-19"-5902,1 0 1,-1 1-1,1-1 1,0 1-1,0 0 1,0-1-1,0 1 1,1 0-1,0 0 1,-1 0-1,1 0 1,1 0-1,-1 1 1,1-1-1,-1 0 1,1 0 0,0 0-1,1 0 1,-1 1-1,2 3 1,-1-3 64,1 0 0,0-1 1,0 1-1,0-1 0,1 1 1,0-1-1,0 0 0,0 0 1,0 0-1,0-1 0,1 1 1,-1-1-1,1 0 0,0 0 1,0 0-1,8 4 0,14 5 245,0-2 0,1-1-1,0 0 1,1-2-1,49 6 1,-32-6 81,46 14 0,150 59-534,-185-59 0,-40-14 0,1-1 0,0 0 0,1-1 0,0-1 0,-1 0 0,36 1 0,-33-4-277,0-2 0,0 0 1,-1-1-1,1-1 0,0-1 1,37-12-1,-50 14-102,0-1-1,0 0 1,0 0-1,0-1 1,-1 0-1,0 0 1,1 0 0,-1-1-1,-1 0 1,1 0-1,-1-1 1,0 0 0,0 0-1,0 0 1,-1 0-1,0 0 1,0-1-1,-1 0 1,0 0 0,5-14-1,26-89-4481,-27 91 4774</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26.584"/>
    </inkml:context>
    <inkml:brush xml:id="br0">
      <inkml:brushProperty name="width" value="0.1" units="cm"/>
      <inkml:brushProperty name="height" value="0.1" units="cm"/>
      <inkml:brushProperty name="color" value="#FFFFFF"/>
    </inkml:brush>
  </inkml:definitions>
  <inkml:trace contextRef="#ctx0" brushRef="#br0">285 1 24575,'-1'3'0,"0"1"0,1-1 0,-1 0 0,0 1 0,-1-1 0,-2 6 0,-2 6 0,-100 250 0,-20 57 0,117-295 0,2 0 0,0 0 0,-5 53 0,11-65 0,1 1 0,0-1 0,1 1 0,1-1 0,1 0 0,0 0 0,0 0 0,10 24 0,18 23-1365,3-6-5461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27.185"/>
    </inkml:context>
    <inkml:brush xml:id="br0">
      <inkml:brushProperty name="width" value="0.1" units="cm"/>
      <inkml:brushProperty name="height" value="0.1" units="cm"/>
      <inkml:brushProperty name="color" value="#FFFFFF"/>
    </inkml:brush>
  </inkml:definitions>
  <inkml:trace contextRef="#ctx0" brushRef="#br0">1 149 24575,'24'1'0,"58"4"0,61 2 0,-119-7 0,-1-2 0,0 0 0,0-2 0,27-7 0,-11-3-273,-1-1 0,-1-2 0,0-1 0,47-33 0,-42 24-6553</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0.111"/>
    </inkml:context>
    <inkml:brush xml:id="br0">
      <inkml:brushProperty name="width" value="0.1" units="cm"/>
      <inkml:brushProperty name="height" value="0.1" units="cm"/>
      <inkml:brushProperty name="color" value="#FFFFFF"/>
    </inkml:brush>
  </inkml:definitions>
  <inkml:trace contextRef="#ctx0" brushRef="#br0">93 1 24575,'0'2'0,"-1"0"0,1 0 0,0 0 0,-1 0 0,1-1 0,-1 1 0,0 0 0,0 0 0,-1 3 0,-1 1 0,-20 59 0,-20 89 0,37-126 0,2-1 0,0 1 0,2 0 0,1 1 0,2-1 0,4 31 0,-4-51-227,1 0-1,0 0 1,0 1-1,1-1 1,5 12-1,3-2-6598</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0.575"/>
    </inkml:context>
    <inkml:brush xml:id="br0">
      <inkml:brushProperty name="width" value="0.1" units="cm"/>
      <inkml:brushProperty name="height" value="0.1" units="cm"/>
      <inkml:brushProperty name="color" value="#FFFFFF"/>
    </inkml:brush>
  </inkml:definitions>
  <inkml:trace contextRef="#ctx0" brushRef="#br0">0 0 24575,'0'0'0,"0"1"0,0 0 0,0 1 0,0 2 0,0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1.802"/>
    </inkml:context>
    <inkml:brush xml:id="br0">
      <inkml:brushProperty name="width" value="0.1" units="cm"/>
      <inkml:brushProperty name="height" value="0.1" units="cm"/>
      <inkml:brushProperty name="color" value="#FFFFFF"/>
    </inkml:brush>
  </inkml:definitions>
  <inkml:trace contextRef="#ctx0" brushRef="#br0">118 104 24575,'-17'15'0,"8"-8"0,4-1 0,0 0 0,1 0 0,0 1 0,0 0 0,0 0 0,1 0 0,0 0 0,-4 12 0,-11 67 0,13-60 0,0-1 0,-3 14 0,1-1 0,-2 76 0,27-215 0,21-90 0,-32 166 0,2 0 0,0 0 0,2 0 0,1 2 0,19-31 0,-27 48 0,1-1 0,0 1 0,0 0 0,1 0 0,11-9 0,-15 14 0,-1-1 0,1 1 0,-1 0 0,1 1 0,-1-1 0,1 0 0,-1 0 0,1 1 0,0-1 0,0 1 0,-1-1 0,1 1 0,0 0 0,0-1 0,-1 1 0,1 0 0,0 0 0,0 0 0,-1 1 0,1-1 0,0 0 0,0 1 0,-1-1 0,1 1 0,0 0 0,-1-1 0,1 1 0,-1 0 0,1 0 0,-1 0 0,1 0 0,1 2 0,2 2 0,-1 1 0,0-1 0,0 1 0,0 0 0,-1 0 0,0 1 0,0-1 0,-1 1 0,0-1 0,0 1 0,0 0 0,0 8 0,2 11 0,-1 49 0,-4-29 0,-3-1 0,-9 50 0,23-122 0,2 0 0,26-44 0,-28 52 0,1 1 0,0 0 0,2 0 0,0 1 0,22-21 0,-34 37 0,0 0 0,0 0 0,0 0 0,0 0 0,0 0 0,0 0 0,1 1 0,-1-1 0,0 0 0,0 1 0,1-1 0,-1 1 0,0-1 0,1 1 0,-1 0 0,1 0 0,-1-1 0,1 1 0,1 0 0,-2 1 0,0-1 0,0 1 0,0-1 0,-1 1 0,1-1 0,0 1 0,0-1 0,0 1 0,0 0 0,-1 0 0,1-1 0,0 1 0,-1 0 0,1 0 0,0 0 0,-1 0 0,1 0 0,-1-1 0,1 3 0,2 6 0,-1-1 0,0 0 0,-1 1 0,1 15 0,-2 143 341,1 10-2047,1-148-5120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32.530"/>
    </inkml:context>
    <inkml:brush xml:id="br0">
      <inkml:brushProperty name="width" value="0.1" units="cm"/>
      <inkml:brushProperty name="height" value="0.1" units="cm"/>
      <inkml:brushProperty name="color" value="#FFFFFF"/>
    </inkml:brush>
  </inkml:definitions>
  <inkml:trace contextRef="#ctx0" brushRef="#br0">19 375 24575,'3'1'0,"-1"-1"0,1 0 0,-1 1 0,1-1 0,-1 0 0,1-1 0,4 0 0,-1-1 0,1 0 0,-1-1 0,0 0 0,0 0 0,0 0 0,-1-1 0,1 0 0,-1 0 0,0-1 0,0 1 0,8-11 0,0-1 0,0-1 0,15-28 0,-18 27 0,0-1 0,-2 0 0,11-33 0,-17 47 0,0-1 0,-1 0 0,1 0 0,-1 0 0,-1 0 0,1 0 0,-1 0 0,0 0 0,-1 0 0,1 0 0,-1 0 0,-1 1 0,1-1 0,-1 0 0,0 0 0,0 1 0,-4-8 0,5 11 0,0 0 0,0 1 0,0-1 0,0 1 0,-1-1 0,1 1 0,0-1 0,-1 1 0,1 0 0,-1 0 0,0 0 0,1 0 0,-1 0 0,0 0 0,1 0 0,-1 1 0,0-1 0,0 0 0,0 1 0,0 0 0,0-1 0,0 1 0,1 0 0,-1 0 0,0 0 0,0 0 0,0 0 0,0 1 0,0-1 0,0 1 0,0-1 0,1 1 0,-1-1 0,0 1 0,0 0 0,1 0 0,-1 0 0,-1 1 0,-3 3 0,0-1 0,0 1 0,0 0 0,1 0 0,0 1 0,0 0 0,0 0 0,-5 10 0,-6 13 0,2 1 0,1 1 0,2 0 0,0 1 0,3 0 0,-10 61 0,18-88 0,-1 0 0,1 0 0,0 0 0,0 0 0,0 0 0,1 0 0,0-1 0,0 1 0,0 0 0,0 0 0,1-1 0,0 1 0,3 6 0,-1-5 0,0-1 0,1 0 0,-1 0 0,1 0 0,0 0 0,0-1 0,0 0 0,1 0 0,7 4 0,20 10-341,1-2 0,1-1-1,70 20 1,-44-19-6485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42.688"/>
    </inkml:context>
    <inkml:brush xml:id="br0">
      <inkml:brushProperty name="width" value="0.1" units="cm"/>
      <inkml:brushProperty name="height" value="0.1" units="cm"/>
      <inkml:brushProperty name="color" value="#FFFFFF"/>
    </inkml:brush>
  </inkml:definitions>
  <inkml:trace contextRef="#ctx0" brushRef="#br0">297 1 24575,'0'0'0,"0"0"0,-3 0 0,-4 3 0,-8 5 0,-10 9 0,-8 8 0,-5 7 0,-2 8 0,3 8 0,3 7 0,6 9 0,7 8 0,9 7 0,9 9 0,9 1 0,10 4 0,3-14-8191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43.465"/>
    </inkml:context>
    <inkml:brush xml:id="br0">
      <inkml:brushProperty name="width" value="0.1" units="cm"/>
      <inkml:brushProperty name="height" value="0.1" units="cm"/>
      <inkml:brushProperty name="color" value="#FFFFFF"/>
    </inkml:brush>
  </inkml:definitions>
  <inkml:trace contextRef="#ctx0" brushRef="#br0">508 82 24575,'-21'-28'0,"20"25"0,-1 0 0,0-1 0,0 2 0,0-1 0,0 0 0,-1 0 0,1 1 0,-1-1 0,0 1 0,1-1 0,-1 1 0,0 0 0,-1 1 0,1-1 0,-6-2 0,-2 1 0,-1 0 0,0 1 0,1 1 0,-1 0 0,0 0 0,-21 2 0,-71 13 0,100-13 0,-19 3 0,0 0 0,1 1 0,0 2 0,0 0 0,1 2 0,-1 0 0,-27 17 0,48-25 0,-1 0 0,0 0 0,0 0 0,1 1 0,-1-1 0,0 1 0,1-1 0,0 1 0,-1-1 0,1 1 0,0 0 0,0 0 0,0 0 0,0 0 0,0 0 0,0 0 0,0 0 0,1 0 0,-1 0 0,1 0 0,0 0 0,-1 4 0,2-3 0,-1 0 0,1 0 0,0-1 0,0 1 0,0 0 0,1 0 0,-1 0 0,1-1 0,-1 1 0,1-1 0,0 1 0,0-1 0,0 1 0,0-1 0,4 2 0,14 12 0,1-1 0,1-1 0,0-1 0,1-1 0,40 15 0,36 19 0,-85-38 0,-1 0 0,-1 0 0,0 1 0,0 1 0,12 12 0,-22-20 0,1 1 0,-1-1 0,1 1 0,-1 0 0,0 0 0,0 0 0,-1 0 0,1 1 0,0-1 0,-1 0 0,0 1 0,0-1 0,0 1 0,0-1 0,-1 1 0,1-1 0,-1 1 0,0-1 0,0 1 0,0 0 0,0-1 0,-2 6 0,1-5 0,-1 0 0,0 1 0,0-1 0,0 0 0,-1 0 0,0 0 0,0-1 0,0 1 0,0-1 0,0 1 0,0-1 0,-1 0 0,0 0 0,0-1 0,0 1 0,-7 3 0,-7 2 57,-1 0 0,0-1 0,0-1 0,0-1 0,-39 5 0,26-7-626,0-1 0,-64-5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56:43.906"/>
    </inkml:context>
    <inkml:brush xml:id="br0">
      <inkml:brushProperty name="width" value="0.1" units="cm"/>
      <inkml:brushProperty name="height" value="0.1" units="cm"/>
      <inkml:brushProperty name="color" value="#FFFFFF"/>
    </inkml:brush>
  </inkml:definitions>
  <inkml:trace contextRef="#ctx0" brushRef="#br0">119 0 24575,'2'2'0,"0"-1"0,0 1 0,-1-1 0,1 1 0,-1 0 0,1 0 0,-1-1 0,0 1 0,0 0 0,0 0 0,2 4 0,-1-2 0,16 31 0,-1 0 0,-2 0 0,-1 1 0,-2 1 0,-2 0 0,-1 1 0,-2 0 0,-2 0 0,-1 1 0,-2 57 0,-3-79 34,-2 0 1,0 0-1,0-1 0,-1 1 0,-2-1 0,1 0 0,-2 0 0,0 0 0,-10 15 1,1-6-377,-1-1 1,-1-1 0,-1 0-1,-28 25 1,-32 24-6485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14.767"/>
    </inkml:context>
    <inkml:brush xml:id="br0">
      <inkml:brushProperty name="width" value="0.05" units="cm"/>
      <inkml:brushProperty name="height" value="0.05" units="cm"/>
      <inkml:brushProperty name="color" value="#92D050"/>
    </inkml:brush>
  </inkml:definitions>
  <inkml:trace contextRef="#ctx0" brushRef="#br0">1448 0 9830,'0'0'5499,"-16"10"-4399,-113 51 1621,-111 59 4343,-115 109-7064,289-179 0,1 3 0,3 2 0,-58 68 0,96-96 0,-146 178 0,142-168 0,3 2 0,1 0 0,-32 75 0,34-56 0,-22 94 0,42-143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3:06.975"/>
    </inkml:context>
    <inkml:brush xml:id="br0">
      <inkml:brushProperty name="width" value="0.05" units="cm"/>
      <inkml:brushProperty name="height" value="0.05" units="cm"/>
      <inkml:brushProperty name="color" value="#92D050"/>
    </inkml:brush>
  </inkml:definitions>
  <inkml:trace contextRef="#ctx0" brushRef="#br0">253 39 9830,'-5'0'-2,"-1"-1"0,0-1-1,1 1 1,-1-1 0,1 0-1,-1 0 1,1-1 0,-6-3 0,-28-10 113,31 15 284,0 0 0,-1 0-1,1 1 1,0 0 0,0 0-1,-1 1 1,1 0 0,0 1-1,0-1 1,0 2 0,0-1 0,0 1-1,1 0 1,-1 1 0,1 0-1,0 0 1,-9 7 0,15-10-337,1-1 1,-1 1-1,0-1 1,1 1-1,0-1 1,-1 1-1,1-1 1,-1 1-1,1 0 1,0-1-1,-1 1 1,1 0-1,0-1 1,0 1-1,-1 0 1,1 0-1,0-1 1,0 1-1,0 0 1,0 0-1,0-1 1,0 1-1,0 0 1,0-1-1,0 1 1,1 1-1,0 1 169,0-1 1,0 0-1,0 1 0,0-1 0,1 0 0,-1 0 0,4 4 0,3 2 918,0-1-1,15 12 1,-3-5-892,1 0-1,1-1 1,0-2-1,1 0 1,27 9-1,-39-17-196,-1 0 1,1 0-1,0-1 0,0 0 0,0-1 0,0 0 0,0-1 1,0 0-1,0-1 0,0 0 0,0-1 0,0 0 0,0-1 0,11-4 1,-21 7-133,0-1 1,1 1 0,-1-1 0,0 0 0,0 0 0,1 0 0,-1 0 0,0 0 0,0 0 0,0 0-1,0 0 1,0 0 0,0 0 0,0 0 0,-1-1 0,1 1 0,0 0 0,-1-1 0,1 1-1,-1 0 1,1-1 0,-1 1 0,0-1 0,1 1 0,-1-1 0,0 1 0,0 0 0,0-1 0,0 1-1,0-1 1,0 1 0,-1-1 0,1 1 0,-1-1 0,1 1 0,-1-2 0,-4-8-788,1 1 1,-1 0 0,0 0 0,-8-9 0,0-3 23,9 14 593,1 1 200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41.641"/>
    </inkml:context>
    <inkml:brush xml:id="br0">
      <inkml:brushProperty name="width" value="0.05" units="cm"/>
      <inkml:brushProperty name="height" value="0.05" units="cm"/>
      <inkml:brushProperty name="color" value="#92D050"/>
    </inkml:brush>
  </inkml:definitions>
  <inkml:trace contextRef="#ctx0" brushRef="#br0">0 1395 9830,'0'0'0,"0"0"0,0 0 0,0 0 0,0 0 0,0 0 0,0 0 0,4 0 13,0 0 1,0 0-1,-1-1 1,1 0-1,0 0 0,-1 0 1,1 0-1,-1 0 0,1-1 1,-1 1-1,0-1 0,0 0 1,0 0-1,4-3 1,1-2 96,0-1 0,-1 0 1,10-13-1,-12 14-33,0 0-1,1 1 1,0-1 0,0 1-1,0 0 1,14-9 0,-13 12 542,1-1 0,0 1 0,0 1 0,0-1 0,0 2 0,0-1 0,0 1 1,12-1-1,14-2 1722,-31 4-2339,0-1 0,0 0 0,-1 0 0,1 0 0,0 0 0,-1-1 0,1 1 0,-1-1 0,0 1 0,1-1 0,-1 0 0,0 0 0,0 0 0,0 0 0,0-1 0,2-3 0,3-6-878,-1 1 0,8-20 0,1-1-506,-11 25 1254,6-11-1092,18-25 0,-24 38 1517,0 0 0,0 1 0,0 0 0,0 0 0,10-6-1,-12 9-182,-1 1 1,0 0-1,1 0 0,-1 0 0,0 0 0,1 0 0,-1 0 0,0 1 0,1-1 0,-1 0 0,0 1 0,1-1 0,-1 1 0,0-1 0,0 1 1,1 0-1,-1-1 0,0 1 0,0 0 0,0 0 0,0 0 0,0 0 0,0 0 0,1 1 0,0 0 61,0 0 0,-1-1 0,1 1 0,0-1-1,0 0 1,1 0 0,-1 1 0,4 0 0,1-1 153,-1 0 0,1-1 0,-1 0 0,0 0 0,1 0 0,-1-1 0,1 0 0,8-3 0,-8 2-621,-1-1-1,0 0 1,0 0-1,0-1 1,0 0-1,-1 0 1,1 0-1,-1-1 1,0 1-1,-1-1 1,1-1-1,4-6 1,-1 1-189,0 1-1,1-1 1,1 1 0,-1 1 0,1 0 0,1 0 0,0 1-1,0 0 1,1 1 0,22-11 0,20-3-138,0 2 0,63-14 0,-100 33 1012,-15 9 434,-1 1-702,18-30 432,-11 8-795,1 0-1,0 1 1,1 0-1,14-11 0,-19 18 510,0 0 0,1 1 0,-1 0 0,1 0 0,0 0 0,0 0 0,0 1 0,0 0 0,0 1 0,0-1 0,1 1-1,7 0 1,19 1 1993,0 1-1,1 2 0,-1 2 0,41 10 0,-59-12-2126,62 18-729,-50-13-343,54 10 1,-72-17 795,1 0 0,-1-1 0,0 0 0,1-1 0,-1 0 0,1 0 0,-1-1 0,0 0 0,16-6 0,-18 5-354,0 0 0,0 0-1,0-1 1,-1 0-1,0 0 1,1-1-1,-2 1 1,1-1 0,0-1-1,8-10 1,-7 6-413,-2 1 1,1-1-1,-1 0 1,-1-1-1,0 1 1,5-20 0,-6 19 862,0 0 1,0-1 0,-1 0-1,-1 1 1,0-1 0,-1 0-1,0 0 1,0 0 0,-1 0-1,-1 1 1,0-1 0,-1 1-1,0-1 1,0 1 0,-1 0-1,-6-11 1,5 12 43,0 1 0,0 0 0,-1 1 0,0 0 0,0-1 0,-1 2 0,-16-15 0,21 21 0,0-1 0,0 0 0,0 0 0,1 0 0,-1 0 0,0 0 0,1 0 0,-1 0 0,1-1 0,0 1 0,0-1 0,-1 1 0,2-1 0,-1 1 0,0-1 0,0-4 0,1 4 0,0-1 0,1 1 0,0 0 0,-1 0 0,1 0 0,0 0 0,1 0 0,-1 0 0,0 0 0,1 0 0,0 0 0,0 0 0,3-4 0,6-5 0,0 0 0,22-18 0,-25 24 0,1-1 0,-1-1 0,-1 1 0,1-2 0,-1 1 0,0-1 0,-1 0 0,7-13 0,-12 18 0,1-1 0,-2 0 0,1 0 0,0 0 0,-1 0 0,0 0 0,0 0 0,0 0 0,-1 0 0,1 0 0,-1 1 0,-1-1 0,1 0 0,-1 0 0,1 1 0,-1-1 0,-1 1 0,1-1 0,0 1 0,-6-7 0,4 6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06.662"/>
    </inkml:context>
    <inkml:brush xml:id="br0">
      <inkml:brushProperty name="width" value="0.05" units="cm"/>
      <inkml:brushProperty name="height" value="0.05" units="cm"/>
      <inkml:brushProperty name="color" value="#92D050"/>
    </inkml:brush>
  </inkml:definitions>
  <inkml:trace contextRef="#ctx0" brushRef="#br0">240 1070 9830,'20'-12'0,"12"-15"90,-1-1 0,-2-2 0,26-32 0,13-14 338,-225 229 8361,19-20-1982,170-168-9212,16-24-5832,-1 1 2864,-9 13 5381,77-88-550,-54 70 4122,-254 244 3557,144-131-4221,-76 102 0,195-239-11108,115-110 0,65-34 8192,-175 170 0,126-78 0,-188 131 15,-8 4 44,0 1-1,1 0 0,-1 0 1,1 0-1,-1 1 0,12-4 1,-41 27 6576,-40 26-5749,-232 177 4468,240-176-4583,2 2 0,2 3 0,-47 61 1,93-103-627,7-9 1,19-13-1603,331-253-10841,-200 146 9378,-85 66 2915,0 0 30,91-55 1,-179 123 8202,-33 24-1571,32-24-6439,-291 204 1108,248-169-1357,3 4 1,-90 97 0,126-117 30,27-35-7,0 0 1,0 0 0,0 0 0,0 0 0,0 0 0,0 1-1,0-1 1,-1 0 0,1 0 0,0 0 0,0 0 0,0 0-1,0 0 1,0 0 0,0 1 0,0-1 0,0 0 0,0 0-1,0 0 1,0 0 0,0 0 0,0 1 0,0-1 0,0 0-1,0 0 1,0 0 0,0 0 0,0 0 0,0 0 0,0 1-1,0-1 1,0 0 0,0 0 0,0 0 0,0 0-1,0 0 1,0 1 0,0-1 0,0 0 0,0 0 0,0 0-1,1 0 1,-1 0 0,0 0 0,0 0 0,0 0 0,0 1-1,0-1 1,9-3-925,13-11-2969,92-72-5884,-2-6 7241,190-138 3684,-328 250 8331,-18 15-4503,-11 9-3216,41-33-1717,-41 30-6,2 3 0,-89 95 0,137-130 120,8-7 0,17-10-1652,65-45-5019,90-72 0,-88 61 4381,-45 34 2140,198-133 0,-224 155 978,-15 8 91,-3 3 250,-24 18 4414,-320 207 1552,376-247-9492,23-19-5590,11-8 1661,-8 8 5927,138-84 2402,-195 124-384,-8 7 1228,-15 13 1356,-312 236 524,327-250-5196,13-10-570,20-14-2633,-22 14 2726,88-60-7784,0-1 5370,212-145 4283,-361 251 1311,-35 34 5340,-17 14-1989,167-129-8416,102-53-9802,-128 74 11629,-13 8 577,48-24 439,-65 33-154,0 0 1,0 0-1,0 0 0,0 1 1,0-1-1,0 0 1,0 0-1,0 0 1,0 0-1,0 0 1,0 0-1,0 0 0,0 0 1,0 1-1,0-1 1,0 0-1,0 0 1,0 0-1,0 0 1,0 0-1,0 0 0,0 0 1,0 0-1,0 1 1,0-1-1,1 0 1,-1 0-1,0 0 1,0 0-1,0 0 0,0 0 1,0 0-1,0 0 1,0 0-1,0 0 1,1 0-1,-1 0 1,0 0-1,0 0 0,0 0 1,0 0-1,0 0 1,0 0-1,0 0 1,1 0-1,-1 0 1,0 0-1,0 0 0,0 0 1,0 0-1,0 0 1,0 0-1,0 0 1,1 0-1,-1 0 1,0 0-1,0 0 0,0 0 1,0 0-1,0-1 1,0 1-1,0 0 1,0 0-1,0 0 1,0 0-1,1 0 0,-10 12 2562,-15 13 1179,-139 112 2500,253-178-13060,-74 33 6230,-6 2 414,1 1 0,-1 1 0,1 0 1,21-5-1,-33 9 151,1 0 0,0 0 1,0 0-1,0 0 0,-1 0 0,1 1 1,0-1-1,0 0 0,0 0 0,0 0 1,0 0-1,0 0 0,-1 1 0,1-1 1,0 0-1,0 0 0,0 0 1,0 1-1,0-1 0,0 0 0,0 0 1,0 0-1,0 0 0,0 1 0,0-1 1,0 0-1,0 0 0,0 0 0,0 1 1,0-1-1,0 0 0,0 0 0,0 0 1,0 1-1,0-1 0,0 0 1,0 0-1,0 0 0,0 1 0,1-1 1,-1 0-1,0 0 0,0 0 0,0 0 1,0 0-1,0 1 0,1-1 0,-1 0 1,0 0-1,0 0 0,0 0 0,0 0 1,1 0-1,-1 0 0,0 0 1,0 1-1,0-1 0,1 0 0,-1 0 1,0 0-1,0 0 0,0 0 0,1 0 1,-1 0-1,0 0 0,0 0 0,1-1 1,-13 16 1340,-70 56 1380,-5 7-559,87-78-2191,0 0 1,1 0 0,-1 0-1,0 0 1,0 0 0,0 0-1,0 0 1,0 1 0,0-1-1,0 0 1,0 0 0,0 0-1,0 0 1,0 0 0,0 0-1,0 0 1,0 0 0,0 0 0,0 0-1,1 0 1,-1 0 0,0 0-1,0 1 1,0-1 0,0 0-1,0 0 1,0 0 0,0 0-1,0 0 1,0 0 0,0 0-1,0 0 1,0 0 0,0 0-1,0 1 1,0-1 0,0 0-1,-1 0 1,1 0 0,0 0-1,0 0 1,0 0 0,0 0 0,0 0-1,0 0 1,0 0 0,0 0-1,0 0 1,0 1 0,0-1-1,0 0 1,0 0 0,0 0-1,0 0 1,-1 0 0,14-4-712,17-11-2081,240-144-9832,-263 157 13410,-12 10 1101,-12 11 2425,-69 57 784,-13 12-768,100-86-4509,6-4-381,10-3-1774,75-36-6348,0-6 4562,11-5 3699,-119 70 6484,-17 14-2487,10-11-1828,11-12-1276,2 1-1,-1 0 1,1 0 0,1 1 0,0 0 0,-9 15-1,18-25-454,-1-1-1,1 0 1,0 1-1,0-1 0,0 0 1,0 1-1,-1-1 1,1 1-1,0-1 0,0 0 1,0 1-1,0-1 1,0 0-1,0 1 0,0-1 1,0 1-1,0-1 1,0 0-1,0 1 0,0-1 1,0 1-1,1-1 1,-1 0-1,0 1 0,0-1 1,0 0-1,0 1 1,1-1-1,-1 0 0,0 1 1,0-1-1,1 0 1,-1 1-1,16 3 513,22-8 326,-34 4-819,5-2-29,-6 1 0,-1 0 0,1 1 0,-1 0 0,1-1 0,-1 1 0,1 0 0,0 0 0,4 1 0,-21 25 0,11-21 0,0 0 0,0 0 0,1 0 0,0 1 0,-3 9 0,5-15 0,0 1 0,-1 0 0,1 0 0,0 0 0,0-1 0,0 1 0,0 0 0,0 0 0,0 0 0,0 0 0,0-1 0,0 1 0,1 0 0,-1 0 0,0 0 0,0-1 0,1 1 0,-1 0 0,1 0 0,-1-1 0,0 1 0,1 0 0,-1-1 0,1 1 0,0 0 0,-1-1 0,1 1 0,-1-1 0,1 1 0,0-1 0,0 1 0,-1-1 0,1 0 0,0 1 0,0-1 0,-1 0 0,1 0 0,0 1 0,0-1 0,0 0 0,-1 0 0,1 0 0,0 0 0,0 0 0,0 0 0,0 0 0,-1 0 0,1 0 0,0-1 0,1 1 0,-1-1-91,1 1 1,-1-1 0,0 1 0,0-1 0,0 1 0,0-1-1,0 0 1,0 1 0,0-1 0,0 0 0,0 0-1,0 0 1,0 0 0,-1 0 0,1 0 0,0 0 0,-1 0-1,1 0 1,-1 0 0,1 0 0,-1 0 0,1 0 0,-1 0-1,0-1 1,1 1 0,-1 0 0,0 0 0,0-1 0,0-1-1,-1-39-3227,1 41 3274,-31-282-10272,30 274 10316,0 1 0,1-1 0,0 1 0,1 0 0,0-1 0,0 1 0,1 0 0,0-1 0,0 1 0,1 0 0,0 1 0,0-1 0,1 0 0,0 1 0,0 0 0,1 0 0,0 0 0,0 0 0,0 1 0,1 0 0,0 0 0,1 0 0,7-5 0,24-16 0,-25 19 0,0-1 0,-1-1 0,-1 0 0,14-14 0,-25 23 0,1 0 0,-1 0 0,1 0 0,-1 0 0,0 0 0,0-1 0,1 1 0,-1 0 0,0 0 0,0 0 0,0-1 0,0 1 0,0 0 0,0 0 0,-1 0 0,1 0 0,0-1 0,-1 1 0,1 0 0,0 0 0,-1 0 0,0 0 0,1 0 0,-1 0 0,0 0 0,1 0 0,-1 0 0,0 0 0,0 0 0,0 1 0,-1-2 0,-30-26 0,31 27 0,-11-6 776,-1 0 0,1 0 0,-1 1-1,-1 1 1,1 0 0,-1 1 0,0 0 0,0 1 0,0 1-1,0 0 1,0 1 0,-1 0 0,1 1 0,0 1 0,-26 4 0,27-1-512,1-1 0,-1 2 0,1-1 0,0 2 1,-15 8-1,-58 41 1680,40-23-1503,-65 31-441,-11 9 0,109-62 0,9-8 0,1 1 0,-1-1 0,1 0 0,-1 0 0,0 0 0,1-1 0,-1 1 0,0-1 0,0 0 0,-5 2 0,-19 13 0,10-5 0,-19 10 0,0 2 0,1 2 0,-37 35 0,-21 15 0,46-40 0,-224 152 0,254-176 0,-2-1 0,1 2 0,1 0 0,-31 27 0,-7 15 0,-52 67 0,38-28 0,56-78 0,1 1 0,-16 28 0,24-38 0,1-1 0,0 1 0,1 0 0,-1 0 0,1 0 0,1 1 0,-1-1 0,1 0 0,0 1 0,0-1 0,1 14 0,0-20-11,0 0 0,0 1 0,0-1 1,0 0-1,1 1 0,-1-1 0,0 1 1,0-1-1,0 0 0,0 1 0,1-1 1,-1 0-1,0 0 0,0 1 0,0-1 1,1 0-1,-1 1 0,0-1 1,1 0-1,-1 0 0,0 0 0,0 1 1,1-1-1,-1 0 0,0 0 0,1 0 1,-1 0-1,1 1 0,-1-1 0,0 0 1,1 0-1,-1 0 0,1 0 0,16-4-894,12-13-1381,18-18-1793,53-53 0,9-7-590,-75 70 4669,-25 20 0,0-1 0,0 0 0,-1 0 0,0-1 0,0 0 0,-1 0 0,0-1 0,12-16 0,-69 47 6396,13 1-4601,1 1 1,-35 33-1,-59 66 2807,126-120-4602,-26 28 0,28-30 0,1 0 0,-1 0 0,1 0 0,-1 1 0,1-1 0,0 0 0,0 0 0,0 1 0,0-1 0,1 0 0,-1 1 0,0-1 0,1 6 0,0-8-24,0 0 1,1 1-1,-1-1 1,1 1-1,-1-1 1,0 0-1,1 1 1,-1-1-1,1 0 1,0 0-1,-1 1 1,1-1-1,-1 0 1,1 0-1,-1 0 1,1 0-1,-1 0 1,1 0-1,0 0 1,-1 0-1,1 0 1,-1 0-1,1 0 1,-1 0-1,1 0 1,0 0-1,-1 0 1,1 0-1,-1-1 1,1 1-1,-1 0 0,2-1 1,19-7-1495,-1-4-660,0-1 0,-1-1 0,-1 0 0,0-2 0,27-30-1,-20 21 1158,93-99 1021,25-25 0,-109 118 0,1 0 0,56-35 0,-265 185 16384,-170 200-16384,326-301 0,11-12 0,-23 27 0,29-31 0,-1 0 0,1 0 0,-1 0 0,1 0 0,0 0 0,0 0 0,0 1 0,0-1 0,0 0 0,0 1 0,1-1 0,-1 0 0,1 1 0,-1 2 0,4-4 0,0 0 0,0 0 0,0-1 0,0 0 0,0 1 0,0-1 0,0 0 0,0-1 0,0 1 0,3-1 0,4-1-649,0 0 1,0-1 0,0-1-1,-1 1 1,1-1 0,-1-1-1,0 0 1,-1 0 0,16-12 0,5-7-3866,34-38 0,-36 35 3641,359-365 873,-450 452 1978,-100 76 9355,72-62-8260,-109 76-3073,191-141 0,0 0 0,1 1 0,-14 20 0,-7 7 0,48-38 0,-2-2-1171,0 0 1,0-2 0,-1 0 0,0 0-1,0-2 1,23-13 0,-5 0-2926,50-40 0,153-156 4096,10-7 0,-174 168 3306,-241 185 1269,-129 110 3928,296-238-8499,-11 11 82,14-9-191,10-6-247,8-5-1000,-1-1 0,0-1 1,0 0-1,-1-1 0,24-18 1,74-69-6546,-112 94 7887,61-56 10,82-98 0,-195 184 9548,42-22-9401,-215 142 4229,185-119-3798,1 2 0,2 1 0,-54 62 1,84-88-579,-15 19 0,18-23 0,1 0 0,-1 0 0,0 1 0,0-1 0,1 0 0,-1 0 0,1 1 0,-1-1 0,1 0 0,0 1 0,-1-1 0,1 0 0,0 1 0,0-1 0,0 3 0,0-4 3,0 0-1,0 1 1,1-1 0,-1 0 0,0 0 0,1 1 0,-1-1 0,0 0 0,0 0 0,1 0 0,-1 0 0,0 0 0,1 1 0,-1-1 0,0 0 0,1 0-1,-1 0 1,0 0 0,1 0 0,-1 0 0,0 0 0,1 0 0,-1 0 0,0 0 0,1 0 0,-1 0 0,0 0 0,1-1 0,-1 1 0,0 0-1,1 0 1,-1 0 0,14-6-356,-13 5 218,53-28-2035,69-54-8508,-53 34 7534,35-19 3134,53-37 66,-184 117 7944,-49 25-926,-26 24-6653,3 4 0,-154 134 1,321-254-3373,99-63-10042,-142 100 12553,223-131 440,-92 57 0,-242 141 5967,6-4 2132,28-13-5781,-27 18-2318,3 4 0,-107 100 0,175-147-247,9-7-560,16-11-2882,97-69 463,252-158-5189,-349 230 9260,-19 8-805,1 0 1,0 0-1,0 0 1,0 1-1,0-1 1,0 0-1,0 0 1,0 0-1,0 0 1,0 0-1,0 0 0,0 0 1,0 0-1,0 0 1,0 0-1,0 0 1,0 0-1,0 0 1,0 0-1,0 1 0,0-1 1,0 0-1,0 0 1,0 0-1,1 0 1,-1 0 242,0 0-243,0 0 1,0 0-1,0 0 1,0 0-1,0 0 1,0 0-1,0 0 0,0 0 1,0 0-1,0 0 1,0 0-1,1 0 1,-1 0-1,0 0 1,0 0-1,0 0 0,0 0 1,0 0-1,-26 22 5354,-68 46-2969,5-4 383,-127 118 1,198-160-3740,18-22 888,0 0 0,0 0 1,1 0-1,-1 0 1,0 1-1,0-1 0,0 0 1,0 0-1,0 0 0,0 0 1,0 1-1,1-1 0,-1 0 1,0 0-1,0 0 1,0 0-1,0 0 0,0 0 1,1 1-1,-1-1 0,0 0 1,0 0-1,0 0 1,1 0-1,-1 0 0,0 0 1,0 0-1,0 0 0,1 0 1,-1 0-1,0 0 0,0 0 1,0 0-1,0 0 1,1 0-1,-1 0 0,0 0 1,0 0-1,0 0 0,1 0 1,-1 0-1,0 0 1,0-1-1,0 1 0,0 0 1,1 0-1,-1 0 0,0 0 1,0 0-1,0 0 0,0-1 1,0 1-1,1 0 1,46-25-5733,79-58-607,-1-5 4670,219-137 2476,-377 243 389,-126 69 11456,93-47-10033,37-24-2576,16-9 0,1 0 0,0 1 0,0 0 0,-20 18 0,36-29-712,-1 1 0,1-1 0,0 1 0,0-1 0,0 1 0,5-1 1,11-8-3564,139-89 742,136-77-60,-412 251 19471,74-48-15581,-285 189-88,394-253-11268,67-45 5955,254-145 4947,-426 251 11627,-29 17-7146,28-18-4088,-101 57-91,-148 109 0,263-167-1060,24-16-386,19-11-702,230-140-4731,40-20 1303,-264 157 6623,-18 8 198,-13 9 443,-211 128 5097,-5 3-1891,208-125-5538,16-14 460,0 1 0,1-1 1,-1 0-1,0 0 0,0 0 1,0 1-1,0-1 0,1 0 1,-1 0-1,0 0 0,0 0 1,0 0-1,1 0 0,-1 1 1,0-1-1,0 0 0,1 0 1,-1 0-1,0 0 0,0 0 1,1 0-1,-1 0 0,0 0 1,0 0-1,1 0 0,-1 0 1,0 0-1,0 0 1,1 0-1,-1 0 0,0 0 1,0 0-1,0-1 0,1 1 1,-1 0-1,0 0 0,0 0 1,1 0-1,44-15-6064,251-109-82,-3-18 4096,-283 137 2087,62-36 68,-133 63 12009,-56 35-9953,-188 124 1,424-237-14042,-10 6 7629,58-23 4305,-76 33-141,-283 117 16446,175-70-16320,-11 6 0,1 0 0,-42 27 0,69-40 1,0 0 0,0 0 0,-1 0 0,1 0 0,0 0 0,0 0 0,0 0 0,0 0 0,0 0 0,0 0 0,0 0 0,0 0 0,-1 0 0,1 0 0,0 0 1,0 1-1,0-1 0,0 0 0,0 0 0,0 0 0,0 0 0,0 0 0,0 0 0,-1 0 0,1 0 0,0 0 0,0 0 0,0 0 0,0 0 0,0 1 0,0-1 0,0 0 1,0 0-1,0 0 0,0 0 0,0 0 0,0 0 0,0 0 0,0 0 0,0 1 0,0-1 0,0 0 0,0 0 0,0 0 0,0 0 0,0 0 0,0 0 0,0 0 0,0 0 1,0 1-1,0-1 0,0 0 0,0 0 0,0 0 0,0 0 0,0 0 0,0 0 0,1 0 0,-1 0 0,0 0 0,0 0 0,0 0 0,0 1 0,0-1 0,0 0 0,0 0 1,0 0-1,12 0 71,16-6-792,111-38-7991,-101 30 7321,58-33 0,-153 70 9077,16-8-5533,10-2-1577,5-3-247,1 1 0,0 1-1,1 1 1,-34 23 0,58-33-476,8-4-292,12-4-1311,92-35-6341,32-9 3322,-199 77 12973,18-13-6093,19-9-1180,1 1-1,0 1 1,1 0 0,-31 21 0,46-28-928,1-1-1,-1 0 0,0 1 1,1-1-1,-1 1 1,1-1-1,-1 1 0,1-1 1,-1 1-1,1 0 1,-1-1-1,1 1 1,0 0-1,-1-1 0,1 1 1,0 0-1,0-1 1,-1 1-1,1 0 1,0-1-1,0 1 0,0 0 1,0 0-1,0-1 1,0 1-1,0 0 1,0 0-1,0-1 0,0 1 1,1 1-1,0-1 2,0 1 0,0-1 0,0 0 0,0 1 0,0-1 0,0 0 0,1 0 0,-1 0 0,1 0 0,-1 0 0,1 0 0,1 1 0,9 3 9,-1 0 1,22 5-1,-29-9-13,11 4-1,-3-1 0,0-1 0,-1 0 0,2 0 0,-1-1 0,0-1 0,0 0 0,0-1 0,13 0 0,-23 0-60,-1-1 1,0 1-1,0 0 1,1 0-1,-1-1 0,0 1 1,0-1-1,0 1 1,0-1-1,0 1 1,0-1-1,0 0 1,0 1-1,0-1 1,0 0-1,0 0 1,0 0-1,0 0 1,0 0-1,-1 0 1,1 0-1,0 0 1,-1 0-1,1 0 1,0-2-1,-1 1-189,0 0 1,0-1-1,0 1 0,0 0 0,0 0 1,0 0-1,-1-1 0,1 1 0,-1 0 1,1 0-1,-1 0 0,0 0 0,-1-2 1,-4-7-1204,-1 0 0,0 1-1,-15-17 1,3 4 154,-2 1-1,-1 1 0,0 0 0,-38-25 0,49 39 1636,0 1 0,-1 0 0,0 1 0,1 0 0,-19-4 0,19 6 517,0 1 1,0 1-1,0 0 0,0 0 0,0 1 1,0 1-1,-12 1 0,-2 3-127,1 1-1,0 1 1,0 1-1,1 1 0,0 1 1,-31 18-1,13-2 405,0 1-1,-48 44 1,81-65-1131,6-5 0,-1 1 0,1 0 0,0 0 0,0 0 0,-1 1 0,1-1 0,1 0 0,-4 5 0,18-11-531,236-155-12282,-150 92 9773,-34 25 3078,65-46 152,-138 88 2957,-9 5-52,-67 25-71,-120 61 0,-68 62 842,202-109-3866,116-85-6034,332-225-2899,-216 157 7516,-150 99 1904,-12 5 706,-24 3 1689,22 2-2710,-35 2 540,0 2 0,0 1 0,0 2 0,1 2 0,0 1 0,1 2-1,0 1 1,-47 25 0,11 1 1036,1 4-1,-112 88 1,120-78-1748,96-81-3169,41-26-6505,-29 21 6460,268-182 2805,-233 167 437,2 3-1,92-35 0,-166 76 333,-1 1 1,1 0-1,0 1 0,-1-1 1,1 2-1,17-2 0,-26 3-269,0 0-1,0 1 1,0-1 0,0 0-1,0 1 1,0-1 0,0 0-1,0 1 1,-1-1-1,1 0 1,0 1 0,0-1-1,0 0 1,0 0 0,0 1-1,-1-1 1,1 0 0,0 0-1,0 1 1,0-1-1,-1 0 1,1 0 0,0 1-1,0-1 1,-1 0 0,1 0-1,0 0 1,-1 0 0,1 0-1,0 1 1,-1-1-1,1 0 1,0 0 0,-1 0-1,1 0 1,-17 11 2920,-180 90 278,-148 88 1010,224-102-4299,538-376-16384,-393 273 16414,-14 9 38,1 0-1,-1 0 0,2 1 0,-1 0 0,0 1 1,18-5-1,-29 10-29,0 0 1,1 0-1,-1 0 1,1-1-1,-1 1 1,1 0-1,-1 0 1,1 0-1,-1 0 1,1 0-1,-1 0 1,1 0-1,-1 0 1,1 0-1,-1 0 1,1 0-1,-1 0 1,1 1-1,-1-1 1,1 0-1,-1 0 1,0 0-1,1 1 1,-1-1-1,1 0 1,0 1-1,-5 10 2538,-18 13 2739,-43 26-3313,-2-3 0,-74 40 0,18-13-1055,-20 26-1921,245-177-3103,47-35-4600,-49 39 6021,-44 33 2656,216-140 0,-255 173 751,-17 7-717,0 0 0,0 0 0,1 0 0,-1 0 0,0 0 1,0 0-1,0-1 0,0 1 0,0 0 0,0 0 0,0 0 0,0 0 0,1 0 0,-1 0 1,0 0-1,0 0 0,0 0 0,0 0 0,0 0 0,0 0 0,0 0 0,1 0 0,-1 0 0,0 1 1,0-1-1,0 0 0,0 0 0,0 0 0,0 0 0,0 0 0,0 0 0,1 0 0,-1 0 1,0 0-1,0 0 0,0 0 0,0 0 0,0 1 0,0-1 0,0 0 0,0 0 0,0 0 0,0 0 1,0 0-1,0 0 0,0 0 0,0 0 0,0 1 0,0-1 0,0 0 0,0 0 0,0 0 1,0 0-1,0 0 0,-1 3 574,-1 0 0,1-1 1,-1 1-1,0-1 0,0 0 0,0 1 1,-5 2-1,-86 72 3295,-176 109 1,133-97-2820,120-78-1084,-12 7 0,-27 25 0,116-75-5254,234-154-1870,-14 8 3118,-261 167 4878,-13 9 0,-12 10 98,-28 22 2015,-1-1 0,-1-2 0,-68 39 0,38-24-1255,49-32-1730,-195 133 0,150-98 0,-74 72 0,123-104-250,12-13 237,0 0 0,0 0 0,0 0 1,0 0-1,0 0 0,0 0 0,0 0 0,0 0 0,0-1 0,0 1 0,1 0 0,-1 0 0,0 0 0,0 0 0,0 0 0,0 0 0,0 0 0,0 0 0,0 0 1,0 0-1,0 0 0,0 0 0,0 0 0,0 0 0,1 0 0,-1 0 0,0 0 0,0 0 0,0 0 0,0 0 0,0 0 0,0 0 0,0 0 0,0 0 1,0 0-1,0 0 0,0 0 0,0 0 0,0 1 0,1-1 0,-1 0 0,0 0 0,0 0 0,0 0 0,0 0 0,0 0 0,0 0 0,0 0 0,0 0 1,0 0-1,0 0 0,0 0 0,0 0 0,0 0 0,0 0 0,0 1 0,0-1 0,0 0 0,0 0 0,0 0 0,28-17-3430,146-106-169,298-188-4678,-456 302 8316,-6 3 33,0 0 1,1 0-1,0 1 0,0 1 1,0 0-1,0 0 0,15-2 1,1 5 2692,32 4 1,-56-3-2706,-4 3 537,-1-1 0,1 0 0,-1 0-1,1 1 1,-1-1 0,0 0 0,0-1 0,-4 4 0,-49 36 931,-89 51 0,87-59-492,-94 74 0,135-92-1023,16-9 0,12-7 0,3-4-580,1-1 1,-1-1 0,0 0-1,0-1 1,-1 0 0,0-2 0,13-10-1,87-86-7664,-21 18 4739,-30 42 3505,-89 64 2090,-13 13 5223,0 1-2043,-319 233-3559,358-265-1729,0 0 1,0 0-1,0 0 1,0-1-1,0 1 1,0 0 0,0 0-1,-1 0 1,1 0-1,0 0 1,0 0-1,0 0 1,0-1 0,0 1-1,0 0 1,0 0-1,0 0 1,0 0-1,0 0 1,0 0 0,-1 0-1,1 0 1,0 0-1,0 0 1,0-1-1,0 1 1,0 0 0,0 0-1,0 0 1,-1 0-1,1 0 1,0 0-1,0 0 1,0 0 0,0 0-1,0 0 1,0 0-1,-1 0 1,1 0-1,0 0 1,0 0 0,0 0-1,0 0 1,0 0-1,0 0 1,-1 0-1,1 1 1,0-1 0,0 0-1,0 0 1,0 0-1,0 0 1,0 0-1,0 0 1,0 0 0,-1 0-1,1 0 1,0 1-1,9-20-2414,16-22-2724,10-10 3214,3 1 0,1 2 1,79-74-1,-112 118 2315,0-1 0,0 1-1,0 0 1,1 0 0,0 1 0,0 0 0,0 0-1,0 1 1,12-3 0,4 1 2634,41-1 1,-15 2-1533,-47 3-1340,1 0 1,0 0-1,-1-1 0,1 1 1,0-1-1,-1 1 0,1-1 0,-1 0 1,1 0-1,2-2 0,-5 3-145,1 0-1,-1-1 1,0 1-1,0 0 1,0 0-1,1-1 0,-1 1 1,0 0-1,0-1 1,0 1-1,0 0 1,0 0-1,0-1 1,0 1-1,0 0 1,1-1-1,-1 1 0,0 0 1,0-1-1,-1 1 1,1 0-1,0-1 1,0 1-1,0 0 1,0-1-1,0 1 1,0 0-1,0 0 0,-1-1 1,-12-14-1480,7 11 1179,1 0-1,0 1 1,-1 0-1,1 0 1,-1 0-1,0 1 1,-8-2-1,4 1 603,0 1 0,-1 1-1,1 0 1,-1 0-1,0 1 1,-17 2 0,3 2 848,0 1 1,1 1 0,-1 1-1,-22 10 1,29-10-1092,0 2 0,0 0-1,1 0 1,-20 16 0,32-21-48,0 0 0,0 0 0,0 0 0,1 0 1,0 1-1,-1 0 0,2 0 0,-1 0 1,0 0-1,1 1 0,0-1 0,1 1 0,-1 0 1,1 0-1,0 0 0,0 0 0,0 8 1,1-13-26,1 0 0,0 0 1,0 0-1,0 0 0,0 0 0,0 0 1,0 0-1,0 0 0,0 0 1,1 0-1,-1 0 0,0 0 1,1 0-1,-1 0 0,1 0 0,-1 0 1,1-1-1,-1 1 0,1 0 1,-1 0-1,1 0 0,0 0 1,-1-1-1,1 1 0,0 0 0,0-1 1,1 1-1,-1 0-93,1 0 0,0-1 0,0 0 0,0 1-1,0-1 1,0 0 0,0 0 0,0 0 0,0 0 0,0 0 0,0-1-1,0 1 1,2-1 0,6-2-616,0-1 0,0 0 0,0 0-1,9-7 1,70-43-7245,53-31 5397,-117 72 2699,1 1 0,1 1-1,46-12 1,-58 19 254,-21 4 953,-26 2 1218,14-4-1664,1 1 0,-1 1 0,0 1 0,0 0 0,0 2 0,-33 8 0,41-9-496,1 1-1,0 1 1,0 0 0,0 0 0,1 1 0,0 0 0,-1 0 0,2 1-1,-1 0 1,1 0 0,-1 1 0,2 0 0,-1 0 0,-7 11 0,13-17-396,1 0 1,-1 0 0,0 0 0,0 1 0,1-1-1,-1 0 1,1 0 0,-1 1 0,1-1 0,-1 0-1,1 0 1,0 1 0,-1-1 0,1 1 0,0-1-1,0 0 1,0 1 0,0-1 0,1 2-1,-1-2-13,1-1-1,-1 1 1,1 0-1,-1-1 1,1 1-1,0 0 1,-1-1-1,1 1 0,0-1 1,-1 1-1,1-1 1,0 1-1,0-1 1,-1 0-1,1 1 1,0-1-1,0 0 0,0 0 1,-1 0-1,1 1 1,0-1-1,1 0 1,4 0-177,1 0 0,-1-1 1,0 1-1,0-1 0,1 0 1,9-4-1,-15 5 168,5-2-201,1 0 0,-1 0 1,0-1-1,0 0 0,0 0 1,0 0-1,0-1 0,9-7 1,-21 19 499,1 0 1,0 0 0,0 0-1,1 1 1,0 0 0,-4 12-1,-15 61 2143,20-69-2277,-24 116 8,25-114-141,1 0 0,0 1 0,1-1 0,0 0 0,1 0 1,6 25-1,-7-39-37,0 0 1,0 0 0,0 0-1,1 0 1,-1 0 0,0 0-1,1 0 1,-1 0 0,1 0-1,-1 0 1,1 0 0,-1 0 0,1-1-1,0 1 1,-1 0 0,1 0-1,0-1 1,0 1 0,-1 0-1,2 0 1,-1-1-46,0 0-1,-1 0 1,1 0-1,0 0 1,0 0-1,-1 0 1,1 0-1,-1-1 1,1 1-1,0 0 1,-1 0 0,1-1-1,0 1 1,-1 0-1,1-1 1,-1 1-1,1-1 1,-1 1-1,1 0 1,-1-1-1,1 1 1,0-2 0,3-4-733,0 0 0,0 0 0,0 0 1,3-9-1,0-2-74,0-1 0,-2 0 0,0 0 1,-1 0-1,2-20 0,-4 29 552,-2-1-1,1 1 1,-1-1-1,-1 1 1,0-1-1,0 1 1,-1-1-1,0 1 1,0 0-1,-1-1 1,-7-14-1,10 24 373,0-1-1,-1 0 0,1 1 1,0-1-1,0 1 1,0-1-1,-1 1 1,1-1-1,0 1 0,-1 0 1,1-1-1,0 1 1,-1-1-1,1 1 1,-1 0-1,1-1 0,-1 1 1,1 0-1,0-1 1,-1 1-1,1 0 0,-1 0 1,1-1-1,-1 1 1,0 0-1,1 0 1,-1 0-1,1 0 0,-1 0 1,1 0-1,-1 0 1,1 0-1,-1 0 1,1 0-1,-2 0 0,1 1 164,0 0-1,-1 0 0,1 0 0,0 1 1,0-1-1,0 0 0,0 0 0,0 1 1,0-1-1,1 0 0,-1 1 0,0 1 1,-15 45 4437,12-23-4049,1-1 0,1 1-1,1 0 1,1 0 0,2 0 0,0-1-1,1 1 1,2-1 0,0 1 0,2-1-1,1-1 1,0 0 0,15 28 0,-22-49-582,2 4 0,1 0 0,-1-1 0,1 1 0,0-1 0,8 8 0,-12-13-40,1-1 0,-1 1 1,0 0-1,1 0 1,-1-1-1,0 1 0,1 0 1,-1-1-1,0 1 1,0 0-1,1-1 0,-1 1 1,0-1-1,0 1 1,0 0-1,1-1 0,-1 1 1,0-1-1,0 1 0,0-1 1,0 1-1,0 0 1,0-1-1,0 1 0,0-1 1,0 1-1,0-1 1,0 1-1,0 0 0,-1-2 1,2-17-2014,-8-70-4498,-35-165-1,25 182 6552,43 99 5948,-2 9-3040,39 74 1,-55-93-2250,-1 1 1,0 0 0,-1 0 0,-1 1 0,0 0 0,3 34 0,-32-87-5639,-11-49 691,29 64 3102,-1 1 0,-1 0 0,0 1 0,-2 0-1,-16-25 1,24 40 1357,0 0 0,-1 0-1,1 0 1,0 0 0,-1 1 0,1-1-1,-1 1 1,1-1 0,-1 1 0,0 0-1,1 0 1,-1 0 0,0 0 0,0 1-1,0-1 1,0 1 0,1 0 0,-1 0-1,-3 0 1,-7 1 1226,0 0-1,1 1 0,-15 4 1,5-1-216,-6 2-713,1 1 1,0 1 0,0 2 0,0 0-1,2 2 1,-1 1 0,-23 17 0,1 5 348,1 2 0,-55 57 1,406-361-17202,-271 240 16382,64-49-6,-83 66 17,1 0 0,0 1 1,0 1-1,0 0 0,19-5 1,-22 9 842,1 1 0,0 0 0,16 1 0,-29 1-810,1 0-1,-1 0 1,0 0-1,0-1 1,0 1-1,0 0 1,0 1-1,1-1 1,-1 0-1,0 0 0,0 0 1,0 0-1,0 0 1,0 0-1,1 0 1,-1 0-1,0 0 1,0 0-1,0 0 1,0 0-1,0 0 1,0 0-1,1 0 1,-1 1-1,0-1 1,0 0-1,0 0 0,0 0 1,0 0-1,0 0 1,0 0-1,0 1 1,0-1-1,0 0 1,0 0-1,0 0 1,1 0-1,-1 0 1,0 1-1,0-1 1,0 0-1,0 0 1,0 0-1,0 0 0,0 1 1,-1-1-1,1 0 1,-4 10 1812,-11 9 1133,15-19-2971,-6 7 243,-34 38 2652,-65 59 1,112-111-3667,-1 0 1,1 0 0,5-9-1,12-14-1561,-4 11 992,14-17-1728,-30 30 3007</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3.168"/>
    </inkml:context>
    <inkml:brush xml:id="br0">
      <inkml:brushProperty name="width" value="0.05" units="cm"/>
      <inkml:brushProperty name="height" value="0.05" units="cm"/>
      <inkml:brushProperty name="color" value="#92D050"/>
    </inkml:brush>
  </inkml:definitions>
  <inkml:trace contextRef="#ctx0" brushRef="#br0">0 1123 9830,'1'-9'15,"1"0"1,0 0-1,0 0 1,1 1-1,0-1 0,0 1 1,1-1-1,0 1 1,1 1-1,0-1 0,0 1 1,0-1-1,1 1 1,0 1-1,9-9 0,1 1 354,-1-2-1,14-19 1,-3 4-250,-20 24-87,0 0 0,0-1 0,-1 1 0,0-1 0,7-14 0,-9 16 90,0-1 0,0 0 1,0 1-1,1 0 0,0 0 0,1 0 1,-1 1-1,1-1 0,0 1 0,0 0 1,10-7-1,41-29-805,88-84 0,-116 99 1632,48-35-1,-56 46-378,8-9-815,-23 18 426,1 1 0,0-1 0,0 2 0,1-1 1,0 1-1,10-6 0,-9 6-348,0-1-1,-1 0 0,0-1 1,0 0-1,0 0 0,0 0 1,6-10-1,10-8-284,-4 8 361,1 1 0,1 1 0,33-19 0,-9 7 2118,-24 15-483,0 1 1,33-11 0,-15 6-2172,-31 12 861,-1 1 1,0 0-1,16-2 1,2 0 467,-15 1-1018,-1-1 1,0 0 0,0-1 0,0 0 0,-1 0 0,1-1-1,8-8 1,8-4-1286,6-6 291,-22 17 1222,0 0-1,1 0 1,0 1-1,15-8 0,-17 12 529,-1 1-1,1 0 1,0 0-1,0 0 0,-1 1 1,1 1-1,10 0 0,10 1 977,18-4 1860,53-7-1,43-15-6755,-129 22 3521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6.724"/>
    </inkml:context>
    <inkml:brush xml:id="br0">
      <inkml:brushProperty name="width" value="0.05" units="cm"/>
      <inkml:brushProperty name="height" value="0.05" units="cm"/>
      <inkml:brushProperty name="color" value="#92D050"/>
    </inkml:brush>
  </inkml:definitions>
  <inkml:trace contextRef="#ctx0" brushRef="#br0">0 855 9830,'6'-6'0,"-1"-1"0,0 0 0,6-12 0,11-13 0,5-3 90,-16 19 68,1 1 1,26-25-1,-30 32-162,0-1-1,-1 0 1,0-1 0,0 1-1,8-19 1,14-18-162,-18 32 220,1 1 0,1 0-1,21-16 1,17-18-241,-37 35 1077,-1 0 0,24-16 0,-9 8-1475,-18 13 442,9-7 55,-1 0-1,0-2 0,0 0 0,23-30 0,-26 29 753,0 1 0,1 1 0,31-23 0,-31 25-821,105-69-834,-111 74 1259,1 1 0,1 0 0,13-6-1,8-5 1461,-26 15-1254,0 1 0,1 0 0,-1 0 1,1 0-1,-1 1 0,1 0 0,0 0 1,-1 1-1,10 0 0,34-3 989,-28-2-1442,-14 4 2</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2.385"/>
    </inkml:context>
    <inkml:brush xml:id="br0">
      <inkml:brushProperty name="width" value="0.05" units="cm"/>
      <inkml:brushProperty name="height" value="0.05" units="cm"/>
      <inkml:brushProperty name="color" value="#92D050"/>
    </inkml:brush>
  </inkml:definitions>
  <inkml:trace contextRef="#ctx0" brushRef="#br0">0 1147 9830,'0'0'0,"0"0"0,0 0 0,0 0 0,0 0 0,0 0 0,0 0 0,0 0 0,0 0 0,14-23 0,9-33 0,-18 42 0,0 0 0,1 0 0,15-24 0,102-120 0,-116 149 0,2-1 0,0-1 0,0 1 0,1 1 0,0 0 0,0 0 0,1 1 0,14-8 0,0 3 602,0 1-1,1 1 1,0 1 0,1 1-1,0 1 1,0 2-1,0 1 1,1 1 0,0 1-1,29 1 1,-50 3-446,1-1 0,0 0 0,0-1 0,-1 0 0,1 0 0,0 0 0,-1-1 0,0 0-1,1-1 1,-1 0 0,14-7 0,15-8-1524,1 1 0,1 2 0,63-16-1,-70 22 2655,-29 8-1296,0 1-1,0-1 0,0 0 0,1 1 1,-1-1-1,0 0 0,0 0 0,0-1 1,0 1-1,0 0 0,-1-1 0,1 1 1,0-1-1,-1 0 0,1 1 0,-1-1 1,1 0-1,-1 0 0,0 0 0,0 0 1,0 0-1,0 0 0,0 0 0,0-1 1,-1 1-1,1 0 0,-1 0 0,1-1 1,-1 1-1,0 0 0,0-1 0,0 1 1,0-4-1,-2 0-120,1-1 1,-1 1-1,0-1 0,0 1 1,-1 0-1,0 0 1,0 0-1,0 0 0,-1 1 1,-7-9-1,-76-73-1843,79 79 2198,-1 0 0,0 1 1,0 0-1,0 1 0,-1 0 0,0 0 1,0 1-1,-19-6 0,18 7-172,0-1 1,1 0-1,-1 0 0,1-1 1,0 0-1,0-1 1,1 0-1,-13-13 0,16 14-177,1 0 0,0-1-1,0 0 1,1 0 0,-1-1 0,1 1 0,-3-11-1,6 14 66,-1 0-1,1 0 0,1 0 1,-1-1-1,1 1 1,0 0-1,0 0 0,0 0 1,0-1-1,1 1 1,-1 0-1,1 0 0,0 0 1,0 0-1,1 0 1,2-6-1,20-30-436,-19 32 482</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5.873"/>
    </inkml:context>
    <inkml:brush xml:id="br0">
      <inkml:brushProperty name="width" value="0.05" units="cm"/>
      <inkml:brushProperty name="height" value="0.05" units="cm"/>
      <inkml:brushProperty name="color" value="#92D050"/>
    </inkml:brush>
  </inkml:definitions>
  <inkml:trace contextRef="#ctx0" brushRef="#br0">40 0 9830,'-15'22'6045,"12"-19"-5902,1 0 1,-1 1-1,1-1 1,0 1-1,0 0 1,0-1-1,0 1 1,1 0-1,0 0 1,-1 0-1,1 0 1,1 0-1,-1 1 1,1-1-1,-1 0 1,1 0 0,0 0-1,1 0 1,-1 1-1,2 3 1,-1-3 64,1 0 0,0-1 1,0 1-1,0-1 0,1 1 1,0-1-1,0 0 0,0 0 1,0 0-1,0-1 0,1 1 1,-1-1-1,1 0 0,0 0 1,0 0-1,8 4 0,14 5 245,0-2 0,1-1-1,0 0 1,1-2-1,49 6 1,-32-6 81,46 14 0,150 59-534,-185-59 0,-40-14 0,1-1 0,0 0 0,1-1 0,0-1 0,-1 0 0,36 1 0,-33-4-277,0-2 0,0 0 1,-1-1-1,1-1 0,0-1 1,37-12-1,-50 14-102,0-1-1,0 0 1,0 0-1,0-1 1,-1 0-1,0 0 1,1 0 0,-1-1-1,-1 0 1,1 0-1,-1-1 1,0 0 0,0 0-1,0 0 1,-1 0-1,0 0 1,0-1-1,-1 0 1,0 0 0,5-14-1,26-89-4481,-27 91 4774</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3:06.975"/>
    </inkml:context>
    <inkml:brush xml:id="br0">
      <inkml:brushProperty name="width" value="0.05" units="cm"/>
      <inkml:brushProperty name="height" value="0.05" units="cm"/>
      <inkml:brushProperty name="color" value="#92D050"/>
    </inkml:brush>
  </inkml:definitions>
  <inkml:trace contextRef="#ctx0" brushRef="#br0">253 39 9830,'-5'0'-2,"-1"-1"0,0-1-1,1 1 1,-1-1 0,1 0-1,-1 0 1,1-1 0,-6-3 0,-28-10 113,31 15 284,0 0 0,-1 0-1,1 1 1,0 0 0,0 0-1,-1 1 1,1 0 0,0 1-1,0-1 1,0 2 0,0-1 0,0 1-1,1 0 1,-1 1 0,1 0-1,0 0 1,-9 7 0,15-10-337,1-1 1,-1 1-1,0-1 1,1 1-1,0-1 1,-1 1-1,1-1 1,-1 1-1,1 0 1,0-1-1,-1 1 1,1 0-1,0-1 1,0 1-1,-1 0 1,1 0-1,0-1 1,0 1-1,0 0 1,0 0-1,0-1 1,0 1-1,0 0 1,0-1-1,0 1 1,1 1-1,0 1 169,0-1 1,0 0-1,0 1 0,0-1 0,1 0 0,-1 0 0,4 4 0,3 2 918,0-1-1,15 12 1,-3-5-892,1 0-1,1-1 1,0-2-1,1 0 1,27 9-1,-39-17-196,-1 0 1,1 0-1,0-1 0,0 0 0,0-1 0,0 0 0,0-1 1,0 0-1,0-1 0,0 0 0,0-1 0,0 0 0,0-1 0,11-4 1,-21 7-133,0-1 1,1 1 0,-1-1 0,0 0 0,0 0 0,1 0 0,-1 0 0,0 0 0,0 0 0,0 0-1,0 0 1,0 0 0,0 0 0,0 0 0,-1-1 0,1 1 0,0 0 0,-1-1 0,1 1-1,-1 0 1,1-1 0,-1 1 0,0-1 0,1 1 0,-1-1 0,0 1 0,0 0 0,0-1 0,0 1-1,0-1 1,0 1 0,-1-1 0,1 1 0,-1-1 0,1 1 0,-1-2 0,-4-8-788,1 1 1,-1 0 0,0 0 0,-8-9 0,0-3 23,9 14 593,1 1 200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4:53.520"/>
    </inkml:context>
    <inkml:brush xml:id="br0">
      <inkml:brushProperty name="width" value="0.35" units="cm"/>
      <inkml:brushProperty name="height" value="0.35" units="cm"/>
      <inkml:brushProperty name="color" value="#92D050"/>
    </inkml:brush>
  </inkml:definitions>
  <inkml:trace contextRef="#ctx0" brushRef="#br0">592 144 4915,'0'0'0,"-25"-1"0,9-2 620,0 0 1,0 2-1,0 0 0,-1 0 1,1 2-1,0 0 1,0 1-1,0 0 0,0 2 1,1-1-1,-1 2 0,-24 11 1,4-1 1038,-24 12 736,54-24-2107,1 0 0,0 0 0,0 1 0,0 0 0,1 0 0,-1 0-1,1 0 1,-5 7 0,8-10-261,0 0 0,0 1 0,0-1 0,1 1 0,-1-1 1,0 1-1,1-1 0,-1 1 0,1-1 0,0 1 0,-1-1 0,1 1 0,0 0 0,0-1 0,0 1 0,0 0 0,0-1 0,0 1 0,1-1 0,0 3 0,0-1 76,0 0 0,0-1 0,1 0 0,-1 1 0,1-1 0,0 0 0,0 0 0,0 0 0,0 0 0,4 4 0,1-1 127,1 0 0,-1-1 0,1 0 1,0 0-1,0-1 0,13 4 0,-7-4-467,-1 0 0,0-1 0,0 0 0,1-1 1,-1-1-1,1 0 0,18-3 0,-21 1 27,-1 0 1,1-1-1,-1 0 1,0-1-1,0-1 0,-1 1 1,1-1-1,-1-1 0,16-11 1,-19 12-99,-2 2 137,1 0 1,-1-1-1,-1 1 0,1-1 0,0 0 0,3-5 0,-7 8 122,1 0 0,-1 0 0,1 0 0,-1 0 0,1 0 0,-1 0 0,0 0 0,0 0 0,0-1 0,1 1 0,-1 0-1,0 0 1,0 0 0,-1 0 0,1 0 0,0-1 0,0 1 0,0 0 0,-1 0 0,1 0 0,-1 0 0,1 0 0,-1 0 0,1 0 0,-1 0-1,1 0 1,-1 0 0,0 0 0,0 0 0,0 1 0,1-1 0,-1 0 0,-1-1 0,-12-9-264,-1 0-1,0 1 1,0 0 0,-1 1 0,0 1 0,0 0-1,-1 1 1,0 1 0,-28-6 0,17 6 1168,1 2-1,-1 0 1,0 2 0,0 1-1,-43 5 1,63-3-583,-1 1-1,1 0 1,-1 0-1,1 1 1,0 1 0,0-1-1,0 1 1,0 0-1,1 1 1,-1 0-1,1 0 1,0 1 0,1-1-1,-1 2 1,1-1-1,1 1 1,-1 0-1,-4 7 1,9-12-272,0 0 1,1-1-1,-1 1 1,1 0-1,-1 0 0,1 0 1,-1 0-1,1 0 0,0 0 1,0 0-1,0-1 0,0 1 1,1 0-1,-1 0 0,0 0 1,1 0-1,-1 0 1,2 2-1,-1-1 0,1 0 0,0 1 0,0-1 1,0 0-1,1-1 0,-1 1 0,1 0 0,5 4 1,0-1-2,1 0 1,-1-1 0,1 0-1,1 0 1,18 6 0,3-4 0,0-1 0,0-1 0,1-2 0,48-1 0,20 2 0,-42-3 0,-44-2 0,-1 0 0,1 2 0,-1 0 0,1 0 0,-1 2 0,15 3 0,-28-6 0,1 0 0,0 0 0,0 1 0,-1-1 0,1 0 0,0 1 0,-1-1 0,1 0 0,0 1 0,-1-1 0,1 1 0,-1-1 0,1 1 0,-1-1 0,1 1 0,-1-1 0,1 1 0,0 1 0,-1-2 0,0 0 0,0 1 0,0-1 0,0 1 0,0-1 0,0 0 0,-1 1 0,1-1 0,0 0 0,0 1 0,0-1 0,0 0 0,0 1 0,-1-1 0,1 0 0,0 0 0,0 1 0,-1-1 0,1 0 0,0 1 0,0-1 0,-1 0 0,1 0 0,0 0 0,-1 1 0,-2 0 0,1 0 0,0 1 0,-1-1 0,1-1 0,-1 1 0,0 0 0,1-1 0,-6 1 0,-9-1-32,1-2-1,-1 0 1,1-1-1,-18-5 1,17 3-14,-1 1 1,-36-3-1,52 7 47,1 0 0,0-1 1,0 1-1,0 0 0,0 0 1,-1 0-1,1 1 0,0-1 0,0 0 1,0 0-1,0 0 0,-1 1 1,1-1-1,0 1 0,0-1 0,0 1 1,0-1-1,0 1 0,0 0 0,0-1 1,0 1-1,0 0 0,0 0 1,0 1-1,0-1 1,1 1 0,0-1 0,0 0 0,0 1 0,0-1 0,0 1 0,0-1 0,1 0 0,-1 1 0,0-1 0,1 0 0,-1 1 0,1-1 0,-1 0 0,1 0 0,0 1 0,-1-1 0,1 0 0,0 0 0,1 1 0,3 5 8,0-1 0,1 0 0,0 0 0,0-1 0,0 0 0,0 0 0,1 0 0,0-1 0,0 0 0,0 0 0,1 0 0,-1-1 0,1 0-1,0-1 1,0 0 0,11 2 0,-7-3-31,0 1-1,0-2 0,0 1 0,0-2 1,0 0-1,0 0 0,0-1 0,0 0 1,-1-1-1,19-7 0,-16 2-791,0 0 0,-1-1 0,0 0 0,20-20 0,-26 23 478,-2 1 53,0 0 1,0 0-1,-1-1 0,0 0 1,0 0-1,0 0 0,-1 0 1,0-1-1,0 1 0,-1-1 1,1 0-1,-1 0 0,-1 0 1,0 0-1,0 0 0,0-7 1,-1 21 462,0 0 1,-1 1-1,0-1 1,-1 0-1,0 0 1,0 0-1,0 0 1,-1 0-1,0 0 1,0 0-1,-1-1 1,0 0-1,0 0 1,-1 0 0,1 0-1,-1-1 1,0 1-1,-1-1 1,1 0-1,-1-1 1,0 0-1,0 0 1,-1 0-1,1 0 1,-1-1-1,-7 3 1,-48 17 767,65-25-1100,0-1-1,-1 1 1,1-1 0,-1 0-1,0 1 1,0-1 0,0 0 0,2-4-1,2-1-157,7-11-385,60-85-3484,-65 92 3577,-1-1 0,-1 0 1,0-1-1,0 1 0,-2-1 0,6-22 1,-9 30 428,-1 0 1,1 0 0,-1-1-1,0 1 1,0 0 0,-1 0-1,0-1 1,0 1-1,-1 0 1,1 0 0,-1 0-1,-1 0 1,1 0 0,-1 1-1,0-1 1,0 1-1,0-1 1,-1 1 0,-6-6-1,5 5 312,-1 1 0,0 0 0,0 1 0,0 0 0,0-1-1,-1 2 1,1-1 0,-1 1 0,0 0 0,0 1 0,-1 0-1,1 0 1,0 0 0,-1 1 0,-13-1 0,5 1 580,1 1 1,-1 1 0,0 0-1,0 1 1,1 1 0,-1 0-1,-17 7 1,6-1 523,-1-2 0,0-1 0,-53 4 0,-87-8 3586,154-3-4830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00.389"/>
    </inkml:context>
    <inkml:brush xml:id="br0">
      <inkml:brushProperty name="width" value="0.1" units="cm"/>
      <inkml:brushProperty name="height" value="0.1" units="cm"/>
      <inkml:brushProperty name="color" value="#92D050"/>
    </inkml:brush>
  </inkml:definitions>
  <inkml:trace contextRef="#ctx0" brushRef="#br0">77 177 6553,'-5'26'2254,"1"5"-632,5-30-1507,-1 1-1,0-1 1,0 1-1,1-1 1,-1 1-1,1-1 1,0 0-1,-1 1 0,1-1 1,0 0-1,0 0 1,0 1-1,0-1 1,0 0-1,0 0 1,0 0-1,0 0 1,0 0-1,3 1 1,24 11 1843,-24-12-1678,1 1 0,-1-1 0,0 1 0,0 0-1,0 0 1,-1 0 0,1 1 0,0-1 0,-1 1 0,0 0 0,4 3 0,-7-5-240,0-1 1,0 0-1,1 1 0,-1-1 1,0 0-1,0 1 0,0-1 1,1 0-1,-1 1 0,0-1 1,0 1-1,0-1 0,0 0 0,0 1 1,0-1-1,0 1 0,0-1 1,0 0-1,0 1 0,0-1 1,0 1-1,0-1 0,0 0 1,0 1-1,0-1 0,-1 1 1,1-1-1,0 0 0,0 1 1,0-1-1,-1 0 0,1 1 1,0-1-1,0 0 0,-1 1 1,-17 5 877,-21-6 1367,32-2-2367,1-1 0,-1 1-1,1-1 1,0-1-1,0 1 1,0-1 0,0 0-1,1-1 1,-6-4-1,-3-3 66,12 11-101,0-1-1,0 0 0,0 0 0,0 0 0,0 0 0,1 0 0,-1-1 0,1 1 0,0 0 0,-1-1 0,1 1 0,0-1 0,1 1 0,-1-1 0,0 1 0,1-1 0,-1 0 0,1 1 0,0-4 0,0-5-593,1 0 0,0 1 0,5-18 0,0-6-1057,-4 28 1360,-1-1 0,1 1 0,0 0 0,1-1 0,0 1 0,0 0-1,0 1 1,5-8 0,-4 8 52,-1 0-1,0-1 1,0 1-1,0-1 0,-1 0 1,0 0-1,0 0 1,2-10-1,-4 12 325</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0.480"/>
    </inkml:context>
    <inkml:brush xml:id="br0">
      <inkml:brushProperty name="width" value="0.1" units="cm"/>
      <inkml:brushProperty name="height" value="0.1" units="cm"/>
      <inkml:brushProperty name="color" value="#92D050"/>
    </inkml:brush>
  </inkml:definitions>
  <inkml:trace contextRef="#ctx0" brushRef="#br0">0 987 6553,'1'-16'0,"1"0"0,0 0 0,6-19 0,-3 11 0,-3 15 175,0 2 0,1-1 0,0 0 0,0 0-1,1 1 1,0 0 0,8-12 0,-7 11 81,1 1 0,0 0 0,0 0 0,0 0 0,0 1 1,11-7-1,-3 1-88,1 2 1,1 0 0,-1 1-1,32-13 1,-1 14 2210,-38 6-1812,0 0 0,0 1 1,15 0-1,12-3 1379,-20 2-835,1 1-1,25 1 1,-26 0-2,0 0 1,26-4-1,-32 2-1055,-1-1 0,-1 0 0,1-1 1,0 0-1,-1-1 0,0 1 0,0-1 0,11-10 0,8-6-1488,-24 20 1447,0 0 0,0 0 0,0 0 0,0 0 0,0 0 0,0 0 0,0 1 0,0-1 0,0 1 0,0-1 0,0 1 0,0 0 0,0 0 0,1 0 0,2 1 0,-4-1-6,0 0 0,0 0 0,0 1 0,-1-1 0,1 0 0,0 1 0,0-1 0,0 1 0,0 0 0,0-1 0,0 1 0,-1 0 0,1-1 0,0 1 0,-1 0 0,1 0 0,0 0 0,-1-1 0,1 1 0,-1 0 0,1 0 0,-1 0 0,0 0 0,1 0 0,-1 0 0,0 0 1,1 0-1,-1 0 0,0 1 0,0-1 0,0 0 0,0 1 0,0 0 0,0-1 1,0 0 0,0 0-1,0 0 1,0 0-1,0 1 1,1-1 0,-1 0-1,0 0 1,1 0 0,-1 0-1,1 0 1,-1 0-1,1 0 1,0 0 0,-1 0-1,1 0 1,0 0-1,0-1 1,-1 1 0,1 0-1,0 0 1,0-1 0,0 1-1,0 0 1,0-1-1,0 1 1,0-1 0,0 0-1,0 1 1,0-1-1,0 0 1,0 1 0,2-1-1,2 0 31,0 1 0,-1-1-1,1-1 1,0 1-1,0-1 1,9-2 0,-4-1-237,0-1 0,0-1 0,-1 1-1,0-2 1,0 1 0,0-1 0,-1-1 0,0 0 0,10-12 0,-18 20 154,1-1 1,0 0-1,-1 1 0,1-1 0,0 0 0,-1 1 0,1-1 1,-1 0-1,1 0 0,-1 1 0,0-1 0,1 0 0,-1 0 1,0 0-1,0 0 0,1-1 0,-2 2 59,1 0 0,-1 0 0,0 0 0,0 1 0,1-1 0,-1 0 0,0 0 0,1 1 0,-1-1 0,1 1 0,-1-1 0,0 1 0,1-1 0,-1 1 0,1-1 0,-1 1 0,1-1 0,-1 1 0,1 0 0,-1 0 0,-2 3 56,-1 0 0,0-1 1,0 0-1,0 1 0,-1-1 1,1-1-1,-1 1 0,1-1 1,-1 0-1,0 0 1,0 0-1,1-1 0,-1 1 1,-1-1-1,1-1 0,-6 1 1,11-1-79,-1 0 1,1 0-1,0 0 1,0 0 0,0 0-1,0 0 1,-1 0-1,1 0 1,0 0-1,0 0 1,0 0 0,0 0-1,0 0 1,-1 0-1,1 0 1,0 0 0,0 0-1,0 0 1,0 0-1,0-1 1,0 1-1,0 0 1,-1 0 0,1 0-1,0 0 1,0 0-1,0 0 1,0 0-1,0-1 1,0 1 0,0 0-1,0 0 1,0 0-1,0 0 1,0-1 0,0 1-1,0 0 1,0 0-1,0 0 1,0 0-1,0 0 1,0-1 0,0 1-1,0 0 1,0 0-1,0 0 1,5-10-506,13-9-285,-17 18 774,8-8-191,4-3-893,20-25 0,-31 34 941,1 0-1,-1 0 1,0 0-1,-1 0 1,1 0-1,0 0 1,-1-1 0,0 1-1,1 0 1,-1-1-1,-1 0 1,1 1-1,0-1 1,-1 1 0,0-6-1,0 8 186,0 0 0,-1 0 0,1 0 0,0 0 0,-1 0 0,1 0-1,-1 0 1,1 0 0,-1 0 0,0 0 0,1 1 0,-1-1 0,0 0 0,0 0 0,1 1-1,-1-1 1,0 1 0,0-1 0,0 0 0,-1 0 0,-26-10 937,5 2-283,-12-7 263,31 15-931,0 0-1,0 0 1,1-1-1,-1 1 1,1-1-1,-1 0 1,1 0 0,0 0-1,0-1 1,0 1-1,0-1 1,0 0-1,0 1 1,-4-7 0,-48-72-2277,48 68 1676,0 0 1,1 0-1,0-1 0,-5-18 0,10 23 335,-1 0 1,2 0-1,-1-1 1,1 1-1,1 0 0,-1-1 1,4-13-1,7-9-772,-6 19 619,0 0 1,-1-1-1,3-19 0,-9 36 693,1 0 0,-1-1 0,0 0 0,0 1 0,0-1 0,0 0 0,-1 0 0,-1 2-1,-14 13 1248,15-13-1225,0 1 1,0 0-1,1-1 1,-1 1-1,1 0 1,0 1-1,0-1 1,0 0-1,1 0 1,0 1-1,0-1 1,0 1-1,1-1 1,0 1-1,0 0 0,0-1 1,0 1-1,2 5 1,4 17 1159,-5-24-1343,-1-22-810,-1-11-506,0 18 609,1 0 0,0 0 0,0 0 0,3-13 0,-2 20 489,0 0 0,0 0-1,0 0 1,1 0 0,0 1-1,-1-1 1,1 0 0,3-3-1,-4 5 130,1 1-1,-1 0 1,0-1 0,0 1-1,1 0 1,-1 0-1,1 0 1,-1 0-1,1 0 1,-1 0-1,1 1 1,-1-1-1,1 0 1,0 1-1,-1-1 1,1 1-1,0 0 1,0 0-1,2 0 1,-2 0 54,10 0 445,0 1 0,0 0 0,11 3 0,-20-3-393,-1-1 0,1 1 0,0 0 0,-1 0 0,1 0 0,-1 1 0,1-1 0,-1 1 0,1-1 0,-1 1 0,0 0 0,0 0 0,0 0 0,0 0 0,0 0 0,-1 0 1,1 1-1,2 3 0,0 1 258,0 0 0,1 0 1,0-1-1,0 1 0,1-1 1,7 6-1,14 17 1292,74 88-1142,-86-97-542,-1 1 0,0 0 0,20 44 0,0 1 0,-17-34 0,22 60 0,-7-13 0,-24-60 0,-1 0 0,-1 0 0,-1 1 0,-1 0 0,4 32 0,-2 103 0,-10 128 0,3-274 0,-1-1 0,0 1 0,0-1 0,-1 1 0,0-1 0,0 0 0,-1 0 0,0 0 0,-7 10 0,2-3 0,-17 45 0,24-57 0,0 0 0,0 0 0,-1-1 0,1 1 0,-1-1 0,0 0 0,1 0 0,-1 0 0,-5 2 0,4-1 0,0-1 0,1 1 0,-1 0 0,0 0 0,-3 3 0,3-1 0,-1-1 0,0 0 0,0-1 0,0 1 0,0-1 0,-1 0 0,1-1 0,-1 1 0,0-1 0,1 0 0,-1-1 0,0 1 0,0-1 0,0 0 0,-10-1 0,-4 1 0,0-2 0,1 0 0,-31-6 0,40 5-337,1 0-1,-1-1 0,-13-6 1,21 8 266,0 0 1,0 0-1,0 0 1,-1 0-1,1-1 1,1 1-1,-1-1 1,0 0-1,0 1 1,0-1-1,1 0 0,-1 0 1,1 0-1,0-1 1,-1 1-1,1 0 1,0 0-1,0-1 1,-1-4-1,1 4 31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4:53.520"/>
    </inkml:context>
    <inkml:brush xml:id="br0">
      <inkml:brushProperty name="width" value="0.35" units="cm"/>
      <inkml:brushProperty name="height" value="0.35" units="cm"/>
      <inkml:brushProperty name="color" value="#92D050"/>
    </inkml:brush>
  </inkml:definitions>
  <inkml:trace contextRef="#ctx0" brushRef="#br0">592 144 4915,'0'0'0,"-25"-1"0,9-2 620,0 0 1,0 2-1,0 0 0,-1 0 1,1 2-1,0 0 1,0 1-1,0 0 0,0 2 1,1-1-1,-1 2 0,-24 11 1,4-1 1038,-24 12 736,54-24-2107,1 0 0,0 0 0,0 1 0,0 0 0,1 0 0,-1 0-1,1 0 1,-5 7 0,8-10-261,0 0 0,0 1 0,0-1 0,1 1 0,-1-1 1,0 1-1,1-1 0,-1 1 0,1-1 0,0 1 0,-1-1 0,1 1 0,0 0 0,0-1 0,0 1 0,0 0 0,0-1 0,0 1 0,1-1 0,0 3 0,0-1 76,0 0 0,0-1 0,1 0 0,-1 1 0,1-1 0,0 0 0,0 0 0,0 0 0,0 0 0,4 4 0,1-1 127,1 0 0,-1-1 0,1 0 1,0 0-1,0-1 0,13 4 0,-7-4-467,-1 0 0,0-1 0,0 0 0,1-1 1,-1-1-1,1 0 0,18-3 0,-21 1 27,-1 0 1,1-1-1,-1 0 1,0-1-1,0-1 0,-1 1 1,1-1-1,-1-1 0,16-11 1,-19 12-99,-2 2 137,1 0 1,-1-1-1,-1 1 0,1-1 0,0 0 0,3-5 0,-7 8 122,1 0 0,-1 0 0,1 0 0,-1 0 0,1 0 0,-1 0 0,0 0 0,0 0 0,0-1 0,1 1 0,-1 0-1,0 0 1,0 0 0,-1 0 0,1 0 0,0-1 0,0 1 0,0 0 0,-1 0 0,1 0 0,-1 0 0,1 0 0,-1 0 0,1 0 0,-1 0-1,1 0 1,-1 0 0,0 0 0,0 0 0,0 1 0,1-1 0,-1 0 0,-1-1 0,-12-9-264,-1 0-1,0 1 1,0 0 0,-1 1 0,0 1 0,0 0-1,-1 1 1,0 1 0,-28-6 0,17 6 1168,1 2-1,-1 0 1,0 2 0,0 1-1,-43 5 1,63-3-583,-1 1-1,1 0 1,-1 0-1,1 1 1,0 1 0,0-1-1,0 1 1,0 0-1,1 1 1,-1 0-1,1 0 1,0 1 0,1-1-1,-1 2 1,1-1-1,1 1 1,-1 0-1,-4 7 1,9-12-272,0 0 1,1-1-1,-1 1 1,1 0-1,-1 0 0,1 0 1,-1 0-1,1 0 0,0 0 1,0 0-1,0-1 0,0 1 1,1 0-1,-1 0 0,0 0 1,1 0-1,-1 0 1,2 2-1,-1-1 0,1 0 0,0 1 0,0-1 1,0 0-1,1-1 0,-1 1 0,1 0 0,5 4 1,0-1-2,1 0 1,-1-1 0,1 0-1,1 0 1,18 6 0,3-4 0,0-1 0,0-1 0,1-2 0,48-1 0,20 2 0,-42-3 0,-44-2 0,-1 0 0,1 2 0,-1 0 0,1 0 0,-1 2 0,15 3 0,-28-6 0,1 0 0,0 0 0,0 1 0,-1-1 0,1 0 0,0 1 0,-1-1 0,1 0 0,0 1 0,-1-1 0,1 1 0,-1-1 0,1 1 0,-1-1 0,1 1 0,-1-1 0,1 1 0,0 1 0,-1-2 0,0 0 0,0 1 0,0-1 0,0 1 0,0-1 0,0 0 0,-1 1 0,1-1 0,0 0 0,0 1 0,0-1 0,0 0 0,0 1 0,-1-1 0,1 0 0,0 0 0,0 1 0,-1-1 0,1 0 0,0 1 0,0-1 0,-1 0 0,1 0 0,0 0 0,-1 1 0,-2 0 0,1 0 0,0 1 0,-1-1 0,1-1 0,-1 1 0,0 0 0,1-1 0,-6 1 0,-9-1-32,1-2-1,-1 0 1,1-1-1,-18-5 1,17 3-14,-1 1 1,-36-3-1,52 7 47,1 0 0,0-1 1,0 1-1,0 0 0,0 0 1,-1 0-1,1 1 0,0-1 0,0 0 1,0 0-1,0 0 0,-1 1 1,1-1-1,0 1 0,0-1 0,0 1 1,0-1-1,0 1 0,0 0 0,0-1 1,0 1-1,0 0 0,0 0 1,0 1-1,0-1 1,1 1 0,0-1 0,0 0 0,0 1 0,0-1 0,0 1 0,0-1 0,1 0 0,-1 1 0,0-1 0,1 0 0,-1 1 0,1-1 0,-1 0 0,1 0 0,0 1 0,-1-1 0,1 0 0,0 0 0,1 1 0,3 5 8,0-1 0,1 0 0,0 0 0,0-1 0,0 0 0,0 0 0,1 0 0,0-1 0,0 0 0,0 0 0,1 0 0,-1-1 0,1 0-1,0-1 1,0 0 0,11 2 0,-7-3-31,0 1-1,0-2 0,0 1 0,0-2 1,0 0-1,0 0 0,0-1 0,0 0 1,-1-1-1,19-7 0,-16 2-791,0 0 0,-1-1 0,0 0 0,20-20 0,-26 23 478,-2 1 53,0 0 1,0 0-1,-1-1 0,0 0 1,0 0-1,0 0 0,-1 0 1,0-1-1,0 1 0,-1-1 1,1 0-1,-1 0 0,-1 0 1,0 0-1,0 0 0,0-7 1,-1 21 462,0 0 1,-1 1-1,0-1 1,-1 0-1,0 0 1,0 0-1,0 0 1,-1 0-1,0 0 1,0 0-1,-1-1 1,0 0-1,0 0 1,-1 0 0,1 0-1,-1-1 1,0 1-1,-1-1 1,1 0-1,-1-1 1,0 0-1,0 0 1,-1 0-1,1 0 1,-1-1-1,-7 3 1,-48 17 767,65-25-1100,0-1-1,-1 1 1,1-1 0,-1 0-1,0 1 1,0-1 0,0 0 0,2-4-1,2-1-157,7-11-385,60-85-3484,-65 92 3577,-1-1 0,-1 0 1,0-1-1,0 1 0,-2-1 0,6-22 1,-9 30 428,-1 0 1,1 0 0,-1-1-1,0 1 1,0 0 0,-1 0-1,0-1 1,0 1-1,-1 0 1,1 0 0,-1 0-1,-1 0 1,1 0 0,-1 1-1,0-1 1,0 1-1,0-1 1,-1 1 0,-6-6-1,5 5 312,-1 1 0,0 0 0,0 1 0,0 0 0,0-1-1,-1 2 1,1-1 0,-1 1 0,0 0 0,0 1 0,-1 0-1,1 0 1,0 0 0,-1 1 0,-13-1 0,5 1 580,1 1 1,-1 1 0,0 0-1,0 1 1,1 1 0,-1 0-1,-17 7 1,6-1 523,-1-2 0,0-1 0,-53 4 0,-87-8 3586,154-3-4830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7.049"/>
    </inkml:context>
    <inkml:brush xml:id="br0">
      <inkml:brushProperty name="width" value="0.1" units="cm"/>
      <inkml:brushProperty name="height" value="0.1" units="cm"/>
      <inkml:brushProperty name="color" value="#92D050"/>
    </inkml:brush>
  </inkml:definitions>
  <inkml:trace contextRef="#ctx0" brushRef="#br0">127 791 6553,'3'-8'0,"1"0"0,0 1 0,0-1 0,1 1 0,0 0 0,7-8 0,-1 1 0,5-6 0,-2-1 0,0-1 0,-1 0 0,19-44 0,-28 50 681,-12 24 859,-12 23 1120,12-16-1650,1 1-1,0 0 1,1 0 0,1 1-1,0 0 1,1 0 0,1 0-1,0 1 1,2-1 0,-1 1-1,3 34 1,9-118-6033,-10 66 4978,2-25-1245,-1 1 1,-2-39-1,1 63 1298,0 0-1,0 0 0,0 0 1,0-1-1,0 1 0,0 0 1,0 0-1,0 0 0,0 0 1,0 0-1,0-1 0,0 1 0,0 0 1,0 0-1,0 0 0,0 0 1,0 0-1,0 0 0,0 0 1,0-1-1,0 1 0,0 0 1,0 0-1,0 0 0,-1 0 1,1 0-1,0 0 0,0 0 0,0 0 1,0 0-1,0-1 0,0 1 1,0 0-1,-1 0 0,1 0 1,0 0-1,0 0 0,0 0 1,0 0-1,0 0 0,0 0 1,0 0-1,-1 0 0,1 0 1,-6 5 596,-5 10 562,-2 8-294,0 1 0,1 0 0,-11 35 0,23-59-868,0 0 0,0 0-1,0 0 1,-1 0 0,1 0-1,0 0 1,0 0 0,0 0-1,0 0 1,0 0 0,0 1-1,0-1 1,0 0 0,0 0-1,0 0 1,0 0 0,0 0-1,-1 0 1,1 0 0,0 1-1,0-1 1,0 0 0,0 0-1,0 0 1,0 0 0,0 0-1,0 0 1,0 1 0,0-1-1,0 0 1,0 0 0,0 0-1,0 0 1,0 0 0,0 0-1,1 1 1,-1-1 0,0 0-1,0 0 1,0 0 0,0 0-1,0 0 1,0 0 0,0 0-1,0 1 1,0-1 0,0 0-1,0 0 1,0 0 0,1 0-1,-1 0 1,0 0 0,0 0-1,0 0 1,0 0 0,0 0-1,0 0 1,8-6-1281,9-14-1628,41-72-3486,-41 62 5344,-1 0 0,23-63 0,-34 72 1029,-7 18 687,-6 10 670,0 6-510,0-1 1,1 1-1,1 1 0,0-1 1,0 1-1,1 0 1,1 1-1,0-1 1,-2 19-1,0 6 1702,2 1-1,1 51 0,3-86-2530,-1 21 0,6 40 0,-5-60 0,1 0 0,0 0 0,0 0 0,1 0 0,-1-1 0,1 1 0,1 0 0,-1-1 0,1 1 0,-1-1 0,1 0 0,7 8 0,-10-12-30,1 0 1,0 0-1,0-1 0,0 1 0,0 0 0,0 0 0,0-1 0,0 1 0,0 0 1,0-1-1,0 1 0,0-1 0,0 0 0,0 1 0,0-1 0,0 0 1,0 0-1,1 0 0,-1 0 0,0 0 0,0 0 0,0 0 0,0 0 1,2-1-1,-1 0-99,0 0 0,-1 0 1,1 0-1,0 0 0,0-1 1,-1 1-1,1-1 0,-1 1 1,1-1-1,-1 0 0,1 0 1,0-2-1,2-2-211,-1-1 0,0 1 0,0-1 0,-1 1 0,1-1 1,-1 0-1,2-13 0,-2-31-5145,-4-77 1,1 109 5112,-3-17 1262,5 56 1705,1 26 4,2 0 0,2-1-1,2 1 1,22 76 0,-29-117-2683,1 0-1,0-1 1,0 1-1,0 0 1,0-1-1,5 8 1,-6-11 47,-1-1 1,1 1 0,-1-1-1,1 1 1,-1-1 0,1 0-1,-1 1 1,1-1-1,-1 0 1,1 1 0,0-1-1,-1 0 1,1 0 0,-1 1-1,1-1 1,0 0 0,-1 0-1,1 0 1,0 0-1,-1 0 1,2 0 0,-1-1-44,0 1 1,1-1 0,-1 1-1,0-1 1,0 0-1,0 0 1,0 0 0,0 0-1,0 1 1,0-2-1,0 1 1,0 0 0,0 0-1,1-3 1,8-13-1811,0 0-1,-2-2 1,0 1 0,0-1 0,5-24-1,-5 14 530,-2-1-1,6-57 1,-12 79 1359,1-1 0,-1 1 0,-1-1 0,1 1 0,-1 0 1,0-1-1,-1 1 0,-2-8 0,2 11 2,0 0 1,0 1-1,0 0 0,0-1 0,-1 1 0,1 0 1,-1 0-1,0 1 0,0-1 0,0 1 1,-1-1-1,1 1 0,-1 0 0,-6-4 0,1 1 211,6 4-93,1 0 0,0 0-1,-1 1 1,1-1 0,-1 1-1,-5-2 1,8 3-22,0 0 0,-1 1 0,1-1 1,-1 1-1,1-1 0,0 1 0,-1 0 0,1-1 0,0 1 1,0-1-1,-1 1 0,1 0 0,0-1 0,0 1 0,0-1 0,0 1 1,0 0-1,-1-1 0,1 1 0,0 0 0,0-1 0,1 1 1,-1 0-1,0-1 0,0 2 0,2 21 2296,-2-23-2308,1 8 687,9 84 4740,13 44-1769,-39-207-10877,2 7 3771,-29-82 1,54 197 11338,6 27-3564,32 122-948,-64-262-4929,-30-104-8346,37 142 8511,0 1 1,-2 0-1,0 1 0,-25-40 1,61 180 11320,-24-39-7407,-2-71-2527,2-83-5482,-1 40 4229,-1 1 0,-1-1 1,-1 1-1,-7-35 1,9 68 1187,0 1 0,0 0 0,0-1 1,0 1-1,0 0 0,0 0 1,0-1-1,0 1 0,0 0 0,0-1 1,0 1-1,0 0 0,-1-1 1,1 1-1,0 0 0,0 0 1,0-1-1,0 1 0,0 0 0,-1 0 1,1-1-1,0 1 0,0 0 1,0 0-1,-1 0 0,1-1 0,0 1 1,0 0-1,0 0 0,-1 0 1,1 0-1,0-1 0,0 1 0,-1 0 1,1 0-1,0 0 0,-1 0 1,1 0-1,0 0 0,0 0 1,-1 0-1,1 0 0,-1 0 0,-8 13 1564,-5 23 1698,13-36-3233,-24 93 5791,-1 48-2040,35-208-10401,0-90 0,-10 73 5515,2 98 1824,0 0 0,0-1 0,1 1 0,1 0-1,0-1 1,0 1 0,2-1 0,8 20 0,-13-33-742,0 0 1,1-1 0,-1 1 0,0 0-1,0 0 1,0 0 0,1 0 0,-1 0 0,0-1-1,0 1 1,0 0 0,0 0 0,1 0 0,-1-1-1,0 1 1,0 0 0,0 0 0,0-1 0,0 1-1,0 0 1,0 0 0,0-1 0,1 1-1,-1 0 1,0 0 0,0-1 0,0 1 0,0 0-1,0-1 1,0 1 0,0 0 0,0 0 0,-1-1-1,1 1 1,0 0 0,0 0 0,0-1-1,0 1 1,0 0 0,0-18-836,-1 8 512,0-1-1,-1 0 1,0 1-1,-1-1 1,0 1-1,0-1 1,-1 1-1,-1 1 1,1-1-1,-1 1 0,0 0 1,-14-14 1031,20 33 206,4 11 657,9 6-171,0 0-1,1-1 1,20 25 0,-11-16-77,-24-35-1322,0 0 0,0 0 0,0-1-1,0 1 1,0 0 0,0 0 0,0 0-1,0 0 1,0 0 0,0 0 0,0 0-1,0 0 1,0 0 0,1 0 0,-1 0-1,0 0 1,0-1 0,0 1 0,0 0-1,0 0 1,0 0 0,0 0 0,0 0-1,0 0 1,0 0 0,0 0-1,0 0 1,0 0 0,0 0 0,0 0-1,0 0 1,1 0 0,-1 0 0,0 0-1,0 0 1,0 0 0,0 0 0,0 0-1,0 0 1,0 0 0,0 0 0,0 0-1,0 0 1,0 0 0,0 0 0,0 0-1,1 0 1,-1 0 0,0 0 0,0 0-1,0 0 1,0 0 0,0 0-1,0 0 1,0 0 0,0 0 0,0 0-1,0 0 1,0 0 0,0 1 0,0-15-862,-6-15-976,4 23 1647,0 0 0,-1 0 0,0 0 0,0 0 0,0 1 0,0-1 0,-1 1 0,0 0 0,0 0 0,0 1 0,-1 0 0,1-1 0,-8-4 0,25 40 2290,10 9-463,25 38 44,-48-77-1649,0-1 0,0 0 1,0 1-1,1-1 0,-1 0 1,0 0-1,0 1 0,0-1 1,1 0-1,-1 0 1,0 0-1,0 1 0,0-1 1,1 0-1,-1 0 0,0 0 1,0 1-1,1-1 0,-1 0 1,0 0-1,1 0 0,-1 0 1,0 0-1,0 0 0,1 0 1,-1 0-1,0 0 0,1 0 1,-1 0-1,4-9-249,-4-21-2974,0 27 2512,-3-43-1749,-1 0-1,-2 0 1,-20-79-1,17 95 1551,-20-47 0,25 68 926,0 1 1,-1-1-1,-6-9 0,10 16-29,0 0 1,-1 0 0,0 0-1,1 1 1,-1-1 0,0 0-1,0 1 1,0-1 0,0 1-1,0 0 1,0 0 0,0 0 0,0 0-1,0 0 1,-1 0 0,1 1-1,-3-1 1,-5-5 712,-1 1-193,11 5-492,0 0-1,-1 1 1,1-1-1,0 0 1,0 0-1,0 1 1,-1-1-1,1 0 1,0 1-1,0-1 1,0 0-1,0 1 1,0-1-1,0 0 1,0 1-1,-1-1 1,1 0-1,0 1 1,0-1-1,0 0 1,0 1-1,0-1 1,0 0-1,1 1 1,-1-1-1,0 0 1,0 1-1,0-1 1,0 0-1,0 1 1,0-1-1,0 0 1,1 1 0,-1-1-1,0 0 1,0 1-1,1-1 1,5 19 1083,0 0 1,2 0-1,0-1 1,1-1-1,0 0 1,16 22-1,-19-30-18,-7-5-596,-13-8-818,-21-15-2435,-75-64-3080,32 21 3833,78 62 2009,0-1-1,0 1 0,0 0 0,0 0 0,0 0 0,0 0 0,0 0 0,0 0 1,0-1-1,0 1 0,0 0 0,0 0 0,-1 0 0,1 0 0,0 0 1,0 0-1,0 0 0,0 0 0,0-1 0,0 1 0,0 0 0,-1 0 0,1 0 1,0 0-1,0 0 0,0 0 0,0 0 0,0 0 0,0 0 0,-1 0 0,1 0 1,0 0-1,0 0 0,0 0 0,0 0 0,0 0 0,-1 0 0,1 0 0,0 0 1,0 0-1,0 0 0,0 1 0,0-1 0,0 0 0,0 0 0,-1 0 1,1 0-1,0 0 0,0 0 0,0 0 0,0 0 0,0 1 0,0-1 0,0 0 1,0 0-1,0 0 0,0 0 0,0 0 0,0 0 0,-1 1 0,5 12 1312,10 14 934,88 141 6500,-100-165-8623,0-1 0,0 0 0,0 0 0,0 0 0,0 0 0,0 0 0,0-1 0,0 1 0,1-1 0,-1 1 0,0-1 0,1 0 0,-1 0 0,1 0 0,3 0 0,-7-3-480,1-1 0,-1 1-1,0 0 1,0 0-1,0-1 1,-1 1 0,1 0-1,0 0 1,-3-3 0,-64-85-4681,0-2-2456,26 28 5304,42 64 2182,0 0-1,0 0 0,0 0 1,0 0-1,0 0 0,-1 0 1,1 0-1,0 0 0,0-1 0,0 1 1,0 0-1,0 0 0,0 0 1,0 0-1,0 0 0,0 0 1,0-1-1,-1 1 0,1 0 1,0 0-1,0 0 0,0 0 0,0 0 1,0 0-1,0-1 0,0 1 1,0 0-1,0 0 0,0 0 1,0 0-1,0-1 0,0 1 1,0 0-1,0 0 0,0 0 0,0 0 1,0 0-1,0-1 0,0 1 1,1 0-1,-1 0 0,0 0 1,0 0-1,0 0 0,0 0 1,0 0-1,0-1 0,0 1 1,0 0-1,0 0 0,1 0 0,7 3 1509,12 11 1759,55 45 3011,91 96-1,-157-146-6290,-1 0 0,0 1 0,8 12 0,-17-22-5,1 0 0,0 0-1,0 0 1,0 0 0,0 0 0,0 0-1,0 0 1,0 0 0,0 0-1,0 0 1,0 0 0,0 0 0,0 0-1,0 0 1,0 0 0,0 0-1,0 0 1,0 0 0,-1 0 0,1 0-1,0 0 1,0 0 0,0 0 0,0 0-1,0 0 1,0 0 0,0 0-1,0 0 1,0 0 0,0 0 0,0 0-1,0 0 1,0 0 0,0 0-1,0 1 1,0-1 0,0 0 0,0 0-1,0 0 1,0 0 0,0 0-1,0 0 1,0 0 0,0 0 0,0 0-1,0 0 1,0 0 0,0 0-1,0 0 1,0 0 0,0 0 0,0 0-1,0 1 1,0-1 0,0 0 0,0 0-1,0 0 1,0 0 0,0 0-1,-9-4-794,-9-7-1351,-36-30-2767,0-2 0,-57-61 0,100 91 4918,1 0 0,0 0 0,1-1 0,0 0 0,1-1 0,1 0 0,-7-17 0,14 32 10,0-1 0,-1 1 0,1 0 0,0 0-1,0 0 1,0 0 0,0 0 0,0-1 0,0 1 0,0 0-1,0 0 1,0 0 0,0-1 0,0 1 0,0 0-1,0 0 1,0 0 0,0-1 0,0 1 0,0 0 0,0 0-1,0 0 1,0-1 0,0 1 0,0 0 0,0 0-1,0 0 1,0 0 0,0-1 0,0 1 0,0 0 0,0 0-1,1 0 1,-1 0 0,0-1 0,0 1 0,0 0-1,0 0 1,0 0 0,0 0 0,1 0 0,-1 0 0,0 0-1,0-1 1,10 4 992,9 9 747,126 114 8931,-167-167-14278,-47-87-1757,54 100 4535,25 32 2331,5 9-571,-6-4-287,1 1 1,-2 0 0,1 1-1,-1 0 1,0 1-1,-1 0 1,0 0-1,5 14 1,-11-23-623</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9.987"/>
    </inkml:context>
    <inkml:brush xml:id="br0">
      <inkml:brushProperty name="width" value="0.1" units="cm"/>
      <inkml:brushProperty name="height" value="0.1" units="cm"/>
      <inkml:brushProperty name="color" value="#92D050"/>
    </inkml:brush>
  </inkml:definitions>
  <inkml:trace contextRef="#ctx0" brushRef="#br0">154 80 22761,'88'-64'0,"-330"48"0,396 96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23.628"/>
    </inkml:context>
    <inkml:brush xml:id="br0">
      <inkml:brushProperty name="width" value="0.1" units="cm"/>
      <inkml:brushProperty name="height" value="0.1" units="cm"/>
      <inkml:brushProperty name="color" value="#92D050"/>
    </inkml:brush>
  </inkml:definitions>
  <inkml:trace contextRef="#ctx0" brushRef="#br0">1 38 6553,'70'5'4902,"-48"-3"-3028,0-1 1,38-2-1,-40-1-710,-9 2-344,1-1-1,-1-1 1,0 0 0,23-7 831,-36 11-1073,1-2-538,0 1-1,1-1 0,-1 0 1,0 0-1,1 1 1,-1-1-1,0 0 1,1 0-1,-1 0 1,0 0-1,1 0 1,-1 0-1,0 0 1,1 0-1,-1 0 1,1 0-1,-1-1 1,0 1-1,0 0 1,-7-4-37,1 1 1,-1 0-1,1 1 1,-1-1-1,0 2 1,0-1 0,0 1-1,0 0 1,-12 1-1,-27-6-3,39 4 0,0 1 0,0 0 0,0 0 0,0 1 0,-15 1 0,18-1 0,2 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5.989"/>
    </inkml:context>
    <inkml:brush xml:id="br0">
      <inkml:brushProperty name="width" value="0.1" units="cm"/>
      <inkml:brushProperty name="height" value="0.1" units="cm"/>
      <inkml:brushProperty name="color" value="#92D050"/>
    </inkml:brush>
  </inkml:definitions>
  <inkml:trace contextRef="#ctx0" brushRef="#br0">14 1 6553,'-1'23'2785,"-5"28"-1,-1 17-30,8-64-2519,-1-1 0,1 0 0,0 0 1,0 0-1,0 0 0,0 0 0,0 0 0,1 0 1,-1 0-1,1 0 0,0-1 0,0 1 0,0-1 1,0 1-1,0-1 0,3 3 0,-1-1 253,0 0 0,0 1 0,-1-1-1,6 10 1,-6-8-125,0 0-1,1-1 1,-1 0-1,1 0 0,0 0 1,0 0-1,1-1 1,6 5-1,-9-6-362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7.039"/>
    </inkml:context>
    <inkml:brush xml:id="br0">
      <inkml:brushProperty name="width" value="0.1" units="cm"/>
      <inkml:brushProperty name="height" value="0.1" units="cm"/>
      <inkml:brushProperty name="color" value="#92D050"/>
    </inkml:brush>
  </inkml:definitions>
  <inkml:trace contextRef="#ctx0" brushRef="#br0">0 0 6553,'1'0'241,"1"0"-1,1 1 297,2 0-296,1 1 296,0-1-297,0 2 297,1-1-296,0-1 239,1 1 58,-1 0-298,-1-1 0,0 1 1,-2 0-1,0-1 0,-1 0-240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8.408"/>
    </inkml:context>
    <inkml:brush xml:id="br0">
      <inkml:brushProperty name="width" value="0.1" units="cm"/>
      <inkml:brushProperty name="height" value="0.1" units="cm"/>
      <inkml:brushProperty name="color" value="#92D050"/>
    </inkml:brush>
  </inkml:definitions>
  <inkml:trace contextRef="#ctx0" brushRef="#br0">37 1 6553,'-2'0'133,"1"1"0,0-1 0,0 1 0,-1 0 0,1-1 0,0 1-1,0 0 1,0 0 0,0-1 0,0 1 0,0 0 0,0 0 0,0 0 0,0 1-1,0-1 1,1 0 0,-1 0 0,0 2 0,-10 23 1486,7-8-516,3-15-1046</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1.639"/>
    </inkml:context>
    <inkml:brush xml:id="br0">
      <inkml:brushProperty name="width" value="0.1" units="cm"/>
      <inkml:brushProperty name="height" value="0.1" units="cm"/>
      <inkml:brushProperty name="color" value="#92D050"/>
    </inkml:brush>
  </inkml:definitions>
  <inkml:trace contextRef="#ctx0" brushRef="#br0">5 555 6553,'24'1'3083,"37"6"0,-38-3-1009,43 1 1,-63-5-1902,17 0 954,-18 1-212,-11 1 377,-20 2-691,14-1-87,0 0 0,0-2 1,-1 1-1,1-2 0,-1 0 0,-29-5 0,43 4-627,-1 0 0,0 0 1,1 0-1,-1 0 0,1 0 0,0-1 0,-1 1 0,1-1 0,0 0 0,-2-2 0,8 8 154,1 0 0,0-1-1,0 1 1,0-1-1,0 0 1,1-1-1,-1 1 1,1-1 0,0 0-1,-1-1 1,1 1-1,0-1 1,0 0-1,11 0 1,-7-1-148,0 0 0,0-1 0,0 0 0,0 0 0,0-1 0,0 0 0,-1-1 0,13-4 0,69-33-2963,-87 38 2872,0 0 0,0-1 0,0 0 0,0 0 0,0 0 0,-1 0 0,1-1 0,-1 1 0,4-6 0,26-42-2403,-15 22 1819,-9 12-294,0-1 1,-1 0-1,-1-1 1,0 1-1,7-36 1,-13 37 464,-1 13 543,1 0 1,-1 0-1,1 1 0,-1-1 0,1 0 0,2-4 1,-3 7 88,0 1 0,0 0 0,0-1 1,0 1-1,1 0 0,-1 0 0,0-1 0,0 1 1,1 0-1,-1 0 0,0-1 0,0 1 1,1 0-1,-1 0 0,0 0 0,1 0 1,-1-1-1,0 1 0,0 0 0,1 0 1,-1 0-1,0 0 0,1 0 0,-1 0 1,0 0-1,1 0 0,-1 0 0,1 0 1,14 10 1536,-10-4-1083,-1-1 0,0 1 1,0 0-1,0 1 1,-1-1-1,0 0 0,0 1 1,0 0-1,1 9 0,-9-39-1299,1 1-1,0-1 0,0-42 0,-1-26-1316,5 85 2032,-1 0 0,0 0 0,0 1 1,-1-1-1,0 1 0,0-1 0,0 1 0,-1-1 0,1 1 1,-1 0-1,0 0 0,-1 0 0,1 1 0,-1-1 0,-5-4 1,6 7 148</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0.557"/>
    </inkml:context>
    <inkml:brush xml:id="br0">
      <inkml:brushProperty name="width" value="0.05" units="cm"/>
      <inkml:brushProperty name="height" value="0.05" units="cm"/>
      <inkml:brushProperty name="color" value="#92D050"/>
    </inkml:brush>
  </inkml:definitions>
  <inkml:trace contextRef="#ctx0" brushRef="#br0">37 23 9830,'-2'1'183,"0"-1"1,0 1-1,0 0 0,0 0 0,0 1 1,0-1-1,0 0 0,0 1 1,0-1-1,1 1 0,-1-1 0,1 1 1,-1 0-1,1 0 0,0 0 1,-1 0-1,1 0 0,0 0 0,0 0 1,1 0-1,-1 0 0,0 0 1,1 1-1,-1-1 0,1 0 0,0 0 1,-1 1-1,1-1 0,0 0 0,1 1 1,0 3-1,1 9 899,5-12-395,-5-4-765,0 0 0,0 0 0,0 0 0,0-1 0,0 1 0,-1-1 1,1 1-1,0-1 0,1-2 0,22-27-879,-20 24 849,0 1 0,0-1-1,1 1 1,-1 0 0,2 0-1,-1 0 1,9-5 0,-11 12 1017,-7 6-92,-5 8 186,-21 11 397,15-15-526,52-23 893,-34 10-1658,-3 1-73,1 0 0,-1 0 0,1 0 0,-1 0 0,1 1 0,-1-1 0,1 0 0,0 1 0,-1-1 1,1 1-1,0 0 0,-1 0 0,1-1 0,0 1 0,3 1 0,-7 1 47,0 0 0,0 0-1,0 0 1,0 0 0,-1-1 0,1 1 0,0 0-1,-1-1 1,-4 2 0,0 1 39,4-3-71,1 1 1,0-1-1,0 0 0,-1 0 1,1 0-1,0-1 0,-1 1 1,1 0-1,-5 0 0,35-15 802,-25 13-805,-1 0-1,1 1 1,0-1-1,-1 1 1,1-1-1,0 1 1,-1 0-1,1 0 1,0 0-1,-1 0 1,1 0-1,0 1 1,-1-1-1,5 2 1,-8-1-7,0 0 0,0 1 1,0-1-1,0 0 0,0 0 1,0 0-1,-1 0 0,1 0 1,0 0-1,0 0 0,-1-1 1,1 1-1,-1 0 0,-1 0 1,-6 4 195,8-5-236,0 1-1,1-1 0,-1 1 1,0-1-1,0 1 1,0-1-1,0 0 1,1 0-1,-1 1 0,0-1 1,0 0-1,0 0 1,0 0-1,0 0 1,0 0-1,0 0 0,1 0 1,-1 0-1,0 0 1,0-1-1,-1 1 1,-1-1-1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2.809"/>
    </inkml:context>
    <inkml:brush xml:id="br0">
      <inkml:brushProperty name="width" value="0.05" units="cm"/>
      <inkml:brushProperty name="height" value="0.05" units="cm"/>
      <inkml:brushProperty name="color" value="#92D050"/>
    </inkml:brush>
  </inkml:definitions>
  <inkml:trace contextRef="#ctx0" brushRef="#br0">314 0 9830,'-32'29'6592,"-17"12"-2732,-20 17-1539,65-52-1920,0 0 0,1 1 0,-1-1 1,1 1-1,0 0 0,1-1 0,0 1 0,-3 13 1,5-20-406,0 1 0,0-1 1,0 0-1,0 0 0,0 0 1,0 0-1,0 0 0,0 0 1,0 0-1,0 1 0,0-1 1,0 0-1,1 0 0,-1 0 1,0 0-1,0 0 0,0 0 1,0 0-1,0 0 0,0 0 1,0 0-1,0 1 0,0-1 1,0 0-1,0 0 0,0 0 1,1 0-1,-1 0 0,0 0 1,0 0-1,0 0 0,0 0 1,0 0-1,0 0 0,0 0 1,0 0-1,1 0 0,-1 0 1,0 0-1,0 0 0,0 0 1,0 0-1,0 0 0,0 0 1,0 0-1,1 0 0,-1 0 1,0 0-1,0 0 0,0 0 1,0 0-1,10-4-450,9-5-536,3-9-938,-19 14 1798,1 1 1,0-1-1,1 1 0,-1 0 0,1 0 1,7-3-1,-9 8 405,-4 6-50,-5 8 112,6-15-312,-2 4 77,0 0 1,0 0-1,-1-1 0,1 1 1,-1-1-1,0 1 0,-1-1 1,1 0-1,-1 0 0,-5 4 1,6-6-16,-1 0 0,1 0 1,-1 0-1,0 0 0,0 0 0,0-1 1,0 0-1,0 0 0,0 0 1,0 0-1,-1-1 0,1 0 0,-7 0 1,7 0-33,0-1-1,0 1 1,0 0 0,0 1 0,0-1 0,-1 1-1,1-1 1,0 1 0,0 1 0,0-1 0,0 0 0,1 1-1,-1 0 1,0 0 0,1 0 0,-1 0 0,1 1 0,0-1-1,0 1 1,-1 0 0,2 0 0,-5 5 0,3-3-55,3-3 0,0 0 0,0-1 0,-1 1 0,1 0 0,-1 0 0,1-1 0,-1 1 0,0-1 0,0 0 0,1 1 0,-1-1 0,0 0 0,-4 2 0,3-3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3.551"/>
    </inkml:context>
    <inkml:brush xml:id="br0">
      <inkml:brushProperty name="width" value="0.05" units="cm"/>
      <inkml:brushProperty name="height" value="0.05" units="cm"/>
      <inkml:brushProperty name="color" value="#92D050"/>
    </inkml:brush>
  </inkml:definitions>
  <inkml:trace contextRef="#ctx0" brushRef="#br0">1 612 9830,'81'-9'5831,"-73"8"-4954,-11 2 243,3-1-1050,-1 0 1,0 0-1,0 1 0,1-1 1,-1 0-1,0 1 1,1-1-1,-1 1 0,1-1 1,-1 1-1,0-1 1,1 1-1,-1-1 0,1 1 1,-1-1-1,1 1 1,0 0-1,-1-1 1,1 1-1,0 0 0,-1 0 1,1 1-1,3-4-135,0 0 1,1 1-1,-1-1 0,0 0 0,0-1 1,4-3-1,2-2-526,-4 4 574,-1 0 0,1 0-1,-1 0 1,-1-1 0,1 1 0,0-1 0,4-8 0,-8 13 26,0 0 0,0 0 1,0 0-1,0 0 1,0 0-1,0-1 0,0 1 1,0 0-1,0 0 1,0 0-1,0 0 0,0-1 1,0 1-1,0 0 1,0 0-1,0 0 0,0 0 1,0 0-1,0-1 1,0 1-1,0 0 0,0 0 1,0 0-1,0 0 0,0 0 1,0-1-1,0 1 1,-1 0-1,1 0 0,0 0 1,0 0-1,0 0 1,0 0-1,0 0 0,0-1 1,0 1-1,-1 0 1,1 0-1,0 0 0,0 0 1,0 0-1,-1 0 1,-8 0 331,-8 7 261,11-3-305,1 0-1,0 1 0,0 0 0,0 0 1,0 1-1,1-1 0,0 1 1,0 0-1,0 0 0,1 1 0,-5 12 1,7-17-273,1 0 1,-1-1-1,1 1 1,0 0-1,0 0 1,0 1 0,0-1-1,0 0 1,0 0-1,0 0 1,1 0 0,-1 0-1,0-1 1,1 1-1,0 0 1,-1 0-1,1 0 1,0 0 0,0-1-1,0 1 1,3 3-1,-2-3 50,0-1-1,0 1 0,0-1 1,1 1-1,-1-1 1,0 0-1,1 0 0,-1 0 1,1 0-1,-1 0 1,1-1-1,0 1 0,-1-1 1,4 1-1,1-1 58,0 0 0,0-1 0,-1 1 1,1-1-1,0-1 0,0 1 0,0-1 0,-1 0 0,1-1 0,-1 0 0,10-5 1,-19 4-132,-7 0 0,-10 0 0,-45-5 0,101 30 0,-2 1 0,-27-17 0,0 0 0,0-1 0,0 0 0,1 0 0,14 5 0,-17-9-260,-1 1 1,1-1 0,0 0 0,-1 0-1,1-1 1,-1 1 0,1-1-1,0 0 1,7-4 0,42-19-3722,-35 15 3274,-15 7 266,36-20-2081,-37 21 2346,-1-1 0,0 1 1,0-1-1,0 0 0,0 0 0,0 0 0,0 0 0,-1 0 0,1 0 1,-1 0-1,1 0 0,-1-1 0,0 1 0,2-5 0,-3 6 131,1 0-1,-1 1 1,0-1-1,0 0 1,0 1-1,0-1 1,0 0-1,0 0 0,0 1 1,0-1-1,0 0 1,0 0-1,0 1 1,0-1-1,0 0 1,-1 1-1,1-1 0,0 0 1,0 0-1,-1 1 1,1-1-1,-1 1 1,1-1-1,0 0 1,-1 1-1,1-1 1,-1 1-1,-1-2 0,1 2 196,-1-1-1,1 0 1,-1 1-1,0-1 1,1 1-1,-1-1 1,0 1-1,0 0 1,1 0-1,-1 0 1,-2 0-1,-4 1 778,0 0-1,0 1 0,-15 4 1,11-1-353,0 0 1,1 1 0,0 0 0,-1 1-1,-9 9 1,17-10 483,12-5-336,12-6-1652,8-7-1106,-1-2 0,0-1 0,34-25-1,-50 32 1277,2 0 2078,-21 21 485,-3 3-1129,-2 3 728,10-17-907,4-9-394,5-11-658,-4 12 302,-1 0 0,1 0 1,-1 0-1,0 0 0,0 0 1,0-8-1,-3-9-441,1 15 434,1 0 1,0 1-1,0-1 1,0 0 0,1 1-1,2-12 1,-3 19 284,0-1 0,0 1 1,0 0-1,0-1 1,0 1-1,1 0 0,-1-1 1,0 1-1,0 0 1,0-1-1,0 1 0,0 0 1,1 0-1,-1-1 0,0 1 1,0 0-1,1-1 1,-1 1-1,0 0 0,0 0 1,1 0-1,-1-1 1,0 1-1,1 0 0,-1 0 1,0 0-1,0 0 1,1 0-1,-1-1 0,0 1 1,1 0-1,-1 0 0,0 0 1,1 0-1,9 10 885,3 17 590,-12-21-1199,0-2 9,0 1 0,0 0 0,0-1 0,0 1 0,-1 0 1,0-1-1,0 1 0,0 0 0,0-1 0,-1 1 0,0 0 1,0-1-1,-2 8 0,-11 15 1306,11-23-1288,1 0 1,0 0-1,0 0 1,0 1-1,-2 4 1,9-32-2102,-1 0 0,-1 0 0,-1-1 0,-1 1 0,-3-35 0,0 51 1739,-1 0 0,1 1 0,-1 0 0,0-1 0,-1 1 0,1 0 0,-1 1 0,0-1 0,-9-9 0,3 3-292,-46-54 1344,48 53-1564,-1-2 1080,5 17 231,1 10 323,-14 122 3847,16-113-4028,0 1 1,2-1 0,0 0 0,6 29 0,-10-94-6418,-18-31 563,14 55 3789,1 0 1,1 0-1,-5-32 0,10 51 1159,0 1 0,0-1 0,0 1 0,0 0 0,-1-1 0,1 1 0,0-1 0,0 1 0,0 0-1,0-1 1,0 1 0,0-1 0,0 1 0,1 0 0,-1-1 0,0 1 0,0-1 0,0 1 0,0 0-1,0-1 1,1 1 0,-1 0 0,0-1 0,0 1 0,0 0 0,1-1 0,-1 1 0,8 6 1397,5 16 1339,-7 2 33,8 48 0,-8-25-1983,-6-44-1347,16-90-5439,8-64 1081,-24 147 4907,0-1 0,0 1 1,0-1-1,-1 1 0,0-1 0,0 1 0,0-1 0,-3-6 1,1-2 432,1 5-436,1-1 1,1 1-1,0-1 0,0 1 0,0-1 1,1 0-1,0 1 0,1-1 0,-1 1 1,2 0-1,3-11 0,-2 58 3207,-3-34-2825,1-1 1,-1 1 0,1-1 0,0 0-1,0 0 1,1 0 0,-1 0 0,1 0 0,0 0-1,0-1 1,0 1 0,0-1 0,0 0-1,1 0 1,6 4 0,-10-6-348,0-1 0,1 0 1,-1 0-1,0 0 0,0 0 0,1 0 1,-1 0-1,0 0 0,0 0 0,0 0 1,1 0-1,-1 0 0,0 0 0,0 0 1,1 0-1,-1 0 0,0 0 1,0 0-1,0 0 0,1 0 0,-1 0 1,0 0-1,0 0 0,1 0 0,-1 0 1,0 0-1,0 0 0,0-1 0,1 1 1,-1 0-1,0 0 0,0 0 0,0 0 1,0-1-1,0 1 0,1 0 0,2-12-220,-2-19-1152,-2 27 1144,2-11-799,-3-39-799,2 52 1738,-1 0-1,1-1 1,0 1-1,-1 0 1,1-1-1,-1 1 1,0 0-1,0 0 1,0 0-1,0 0 1,0 0-1,0 0 1,-1 0-1,1 0 1,0 0-1,-1 0 1,-2-2 0,3 3 131,0 1 1,0-1 0,0 0-1,0 1 1,0-1 0,0 1-1,0-1 1,0 1 0,0-1-1,0 1 1,0 0 0,0 0-1,0-1 1,0 1 0,-1 0-1,1 0 1,0 0 0,0 0-1,0 0 1,0 1 0,0-1-1,0 0 1,0 1 0,0-1-1,0 0 1,0 1 0,0-1-1,0 1 1,0 0 0,0-1-1,0 1 1,-1 1 0,0 0 102,1 0 1,0 1 0,-1-1 0,1 0 0,0 1 0,0-1 0,1 1-1,-1-1 1,0 1 0,1-1 0,0 1 0,-1 0 0,1 2 0,0 73 3081,0-78-3229,0 1 0,0-1 0,1 0 0,-1 0 0,0 1-1,0-1 1,0 0 0,0 0 0,0 0 0,0 1 0,0-1 0,0 0-1,0 0 1,1 0 0,-1 1 0,0-1 0,0 0 0,0 0-1,0 0 1,1 0 0,-1 1 0,0-1 0,0 0 0,0 0-1,0 0 1,1 0 0,-1 0 0,0 0 0,0 0 0,1 0 0,-1 0-1,0 0 1,0 0 0,0 0 0,1 0 0,-1 0 0,0 0-1,0 0 1,0 0 0,1 0 0,-1 0 0,15-6 271,10-11-830,-25 17 508,1 0 0,-1-1 1,1 1-1,-1 0 0,1 0 0,-1-1 1,1 1-1,-1 0 0,0-1 0,1 1 0,-1-1 1,0 1-1,1-1 0,-1 1 0,0 0 1,1-1-1,-1 1 0,0-1 0,0 1 0,0-1 1,0 0-1,1 1 0,-1-1 0,0 1 1,0-1-1,0 1 0,0-1 0,0 1 1,0-1-1,0 1 0,0-1 0,0 0 0,-1 0 1,0 0 36,1 0 0,-1 0 0,0 1 0,0-1 1,0 0-1,0 0 0,0 1 0,0-1 0,-1 0 1,1 1-1,0-1 0,0 1 0,-2-1 0,-3 0 167,-1-1 0,1 1 0,0 1-1,-12-1 1,17 2-129,-1-1-1,1 0 1,0 1-1,-1 0 1,1-1-1,0 1 1,-1 0-1,1 0 1,0-1-1,0 1 1,0 0 0,0 0-1,0 0 1,0 1-1,0-1 1,0 0-1,0 0 1,0 0-1,1 1 1,-1-1-1,1 0 1,-1 1-1,0 2 1,0-2 18,0 1 0,0 0 0,1 0-1,-1 0 1,1 0 0,0 0 0,0 0 0,0 1 0,0-1 0,0 0 0,1 3 0,0-5-24,0-1-1,-1 1 1,1 0 0,-1-1 0,1 1 0,0 0 0,0-1 0,-1 1 0,1-1 0,0 1 0,0-1 0,0 0 0,0 1 0,0-1 0,-1 0 0,1 1-1,0-1 1,0 0 0,0 0 0,0 0 0,0 0 0,0 0 0,0 0 0,0 0 0,0 0 0,0 0 0,1-1 0,26-5 439,-18 3-1196,-1-1-1,1-1 1,-1 1 0,0-2 0,-1 1 0,1-1 0,-1-1-1,0 0 1,-1 0 0,1 0 0,6-10 0,22-20-513,-28 31 1630,-7 9 261,-11 13 498,-9 20 1032,6-9-661,-7 13 42,15-29-894,0 0 0,-1 0 0,0-1 0,-13 16 1,-5-7-675,22-18 0,-1 1 0,1 0 0,-1 0 0,1-1 0,-1 1 0,1 1 0,0-1 0,0 0 0,0 1 0,0-1 0,1 1 0,-1-1 0,-1 5 0,0 3 0,0 0 0,1 0 0,0 0 0,1 0 0,0 0 0,0 0 0,1 1 0,1-1 0,1 16 0,1 24 0,-3-43 0,1-1 0,0 1 0,0-1 0,1 1 0,3 9 0,5 24 0,-9-52-1265,0-1 0,4-19 1,-1 0-222,-4 31 1480,0 1 0,0-1 0,0 0 0,0 0 1,0 1-1,0-1 0,1 0 0,-1 0 0,0 1 0,0-1 0,0 0 0,1 1 1,-1-1-1,0 0 0,0 1 0,1-1 0,-1 1 0,1-1 0,-1 0 0,0 1 1,1-1-1,-1 1 0,1-1 0,0 1 0,-1 0 0,1-1 0,-1 1 0,2-1 1,-1 1 47,0 0 0,0 1 1,0-1-1,0 0 0,-1 1 1,1-1-1,0 1 0,0-1 1,0 1-1,0-1 1,0 1-1,-1 0 0,1-1 1,0 1-1,-1 0 0,2 1 1,24 39 1341,-25-40-1387,4 8 207,0 1 0,-1 0 0,0 0 0,-1 0 0,4 15 0,-6-21-90,0 1-1,-1 0 1,0-1-1,0 1 1,0-1-1,0 1 1,0 0-1,-1-1 1,0 1-1,0-1 1,0 1-1,0-1 1,-1 0-1,0 0 1,-3 6-1,5-9-103,-1-1 1,0 1-1,0-1 0,0 1 1,1-1-1,-1 0 0,0 1 0,0-1 1,0 0-1,0 0 0,0 0 0,0 0 1,0 0-1,0 0 0,0 0 1,0 0-1,1 0 0,-1 0 0,0 0 1,0-1-1,0 1 0,0 0 1,0-1-1,0 1 0,1 0 0,-1-1 1,0 1-1,0-1 0,0 0 1,-2-2-11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00.389"/>
    </inkml:context>
    <inkml:brush xml:id="br0">
      <inkml:brushProperty name="width" value="0.1" units="cm"/>
      <inkml:brushProperty name="height" value="0.1" units="cm"/>
      <inkml:brushProperty name="color" value="#92D050"/>
    </inkml:brush>
  </inkml:definitions>
  <inkml:trace contextRef="#ctx0" brushRef="#br0">77 177 6553,'-5'26'2254,"1"5"-632,5-30-1507,-1 1-1,0-1 1,0 1-1,1-1 1,-1 1-1,1-1 1,0 0-1,-1 1 0,1-1 1,0 0-1,0 0 1,0 1-1,0-1 1,0 0-1,0 0 1,0 0-1,0 0 1,0 0-1,3 1 1,24 11 1843,-24-12-1678,1 1 0,-1-1 0,0 1 0,0 0-1,0 0 1,-1 0 0,1 1 0,0-1 0,-1 1 0,0 0 0,4 3 0,-7-5-240,0-1 1,0 0-1,1 1 0,-1-1 1,0 0-1,0 1 0,0-1 1,1 0-1,-1 1 0,0-1 1,0 1-1,0-1 0,0 0 0,0 1 1,0-1-1,0 1 0,0-1 1,0 0-1,0 1 0,0-1 1,0 1-1,0-1 0,0 0 1,0 1-1,0-1 0,-1 1 1,1-1-1,0 0 0,0 1 1,0-1-1,-1 0 0,1 1 1,0-1-1,0 0 0,-1 1 1,-17 5 877,-21-6 1367,32-2-2367,1-1 0,-1 1-1,1-1 1,0-1-1,0 1 1,0-1 0,0 0-1,1-1 1,-6-4-1,-3-3 66,12 11-101,0-1-1,0 0 0,0 0 0,0 0 0,0 0 0,1 0 0,-1-1 0,1 1 0,0 0 0,-1-1 0,1 1 0,0-1 0,1 1 0,-1-1 0,0 1 0,1-1 0,-1 0 0,1 1 0,0-4 0,0-5-593,1 0 0,0 1 0,5-18 0,0-6-1057,-4 28 1360,-1-1 0,1 1 0,0 0 0,1-1 0,0 1 0,0 0-1,0 1 1,5-8 0,-4 8 52,-1 0-1,0-1 1,0 1-1,0-1 0,-1 0 1,0 0-1,0 0 1,2-10-1,-4 12 325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456"/>
    </inkml:context>
    <inkml:brush xml:id="br0">
      <inkml:brushProperty name="width" value="0.05" units="cm"/>
      <inkml:brushProperty name="height" value="0.05" units="cm"/>
      <inkml:brushProperty name="color" value="#92D050"/>
    </inkml:brush>
  </inkml:definitions>
  <inkml:trace contextRef="#ctx0" brushRef="#br0">1 464 9830,'1'-2'18,"0"-1"1,0 1-1,1 0 0,-1 0 0,1 0 1,0 0-1,-1 0 0,3-1 0,5-6 42,7-11 776,-14 18-810,0 0-1,0 0 1,0 0-1,0 0 1,-1-1-1,1 1 0,-1-1 1,1 1-1,-1-1 1,0 0-1,0 1 1,0-1-1,0 0 1,0 0-1,0-4 0,1-11-174,0-1 0,0 0-1,-2 1 1,0-1 0,-1 0-1,-1 1 1,-4-19-1,5 35 167,0 0 0,0 0-1,1 1 1,-1-1-1,0 0 1,0 1-1,-1-1 1,1 1-1,0 0 1,0-1-1,-2 0 1,2 1-11,0 0 0,0 0 0,0 0 0,0 0 0,0 0 0,0 0 0,0 0 0,0-1 0,1 1 0,-1 0 0,0 0 0,1-1 0,-1 1 0,1 0 0,-1-1 0,1 1 0,0-1 0,0 1 0,0 0 0,-1-4-1,2-11-64,1 0-1,4-17 1,-2 9-15,-4 21 108,1 0 0,-1 0 0,0 1-1,0-1 1,0 0 0,-1 0 0,1 1 0,-1-1-1,1 0 1,-1 0 0,0 1 0,0-1 0,-2-4-1,-5-12 100,7 16-136</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821"/>
    </inkml:context>
    <inkml:brush xml:id="br0">
      <inkml:brushProperty name="width" value="0.05" units="cm"/>
      <inkml:brushProperty name="height" value="0.05" units="cm"/>
      <inkml:brushProperty name="color" value="#92D050"/>
    </inkml:brush>
  </inkml:definitions>
  <inkml:trace contextRef="#ctx0" brushRef="#br0">1 0 9830,'0'0'0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7.773"/>
    </inkml:context>
    <inkml:brush xml:id="br0">
      <inkml:brushProperty name="width" value="0.05" units="cm"/>
      <inkml:brushProperty name="height" value="0.05" units="cm"/>
      <inkml:brushProperty name="color" value="#92D050"/>
    </inkml:brush>
  </inkml:definitions>
  <inkml:trace contextRef="#ctx0" brushRef="#br0">86 0 9830,'-1'12'1250,"0"0"0,-1 0 1,-2 13-1,1-14-329,1 1 1,0 0-1,0 15 1,2-14-153,-1-1 1,-1 0 0,0 1 0,-1-1-1,0 0 1,0 0 0,-1 0-1,-1-1 1,-11 22 0,12-24-770,-20 34 0,22-41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7.454"/>
    </inkml:context>
    <inkml:brush xml:id="br0">
      <inkml:brushProperty name="width" value="0.1" units="cm"/>
      <inkml:brushProperty name="height" value="0.1" units="cm"/>
      <inkml:brushProperty name="color" value="#92D050"/>
    </inkml:brush>
  </inkml:definitions>
  <inkml:trace contextRef="#ctx0" brushRef="#br0">1 1333 6553,'-1'-30'0,"4"-66"0,-2 84 0,0 1 0,1-1 0,1 1 0,0 0 0,0 0 0,6-12 0,6-24 0,-6 14 0,-7 28 0,-1 0 0,0 0 0,-1-1 0,1 1 0,-1 0 0,0-8 0,-1 9 0,1 0 0,0 0 0,0 1 0,0-1 0,1 0 0,-1 0 0,1 1 0,0-1 0,0 1 0,0-1 0,0 0 0,1 1 0,-1 0 0,3-5 0,9-8 159,0 1-1,2 0 0,19-15 1,-28 24-96,0 1 0,0-1 0,-1 0-1,1-1 1,-1 1 0,-1-1 0,1 0 0,4-11 0,1 2-101,1 0-1,0 1 1,1 0-1,15-13 1,-3 2 137,-13 12-240,16-25-1,-4 5 264,-10 18 374,1 1 0,19-18 0,-21 23-457,0-2 0,-1 0-1,0 0 1,15-23 0,-24 32 119,0 0 1,0 0 0,1 1-1,0-1 1,-1 1-1,1-1 1,0 1-1,0 0 1,0 0-1,1 0 1,-1 1-1,0-1 1,1 1-1,-1-1 1,1 1-1,-1 0 1,7 0 0,6-4 603,-2 0-331,0-1-1,-1 0 1,0-1 0,0 0-1,22-18 1,-16 11 745,87-48-537,38-32-3312,-135 89 3150,-1 1 0,1 1-1,16-6 1,7-2 764,-28 10-1278,4-4 58,1 2 0,0-1 0,0 1 1,0 0-1,0 1 0,1 0 0,-1 1 1,16-1-1,-17 1 169,0 0 1,-1-1 0,1 0-1,-1-1 1,0 1-1,1-1 1,-1-1-1,8-4 1,16-7 254,31-7-1873,116-24 1,-156 41 1531,-15 4 118,0 1 0,0-1 0,0 1 0,0 1 0,0-1 0,0 1 0,10 2 0,26 3 730,-40-6-934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9.262"/>
    </inkml:context>
    <inkml:brush xml:id="br0">
      <inkml:brushProperty name="width" value="0.1" units="cm"/>
      <inkml:brushProperty name="height" value="0.1" units="cm"/>
      <inkml:brushProperty name="color" value="#92D050"/>
    </inkml:brush>
  </inkml:definitions>
  <inkml:trace contextRef="#ctx0" brushRef="#br0">213 1 6553,'-3'0'383,"0"1"-1,0 0 0,0 0 1,0 0-1,0 1 1,0-1-1,-4 4 0,-4 1 146,-8 2 1221,1 1-1,-34 22 1,46-27-1198,0 1 0,1-1 0,0 2 0,0-1 0,0 0 0,0 1 0,1 0 0,0 0 0,0 0 0,1 1 0,-5 11 0,-14 33 2026,19-45-2577</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35.920"/>
    </inkml:context>
    <inkml:brush xml:id="br0">
      <inkml:brushProperty name="width" value="0.05" units="cm"/>
      <inkml:brushProperty name="height" value="0.05" units="cm"/>
      <inkml:brushProperty name="color" value="#FFFFFF"/>
    </inkml:brush>
  </inkml:definitions>
  <inkml:trace contextRef="#ctx0" brushRef="#br0">58 0 9830,'-1'8'731,"0"1"0,0-1 0,-1 0 0,0 0 0,-1 0 1,0 0-1,-4 8 0,2-6 195,1 0 0,1 0 1,-4 15-1,0 18 2489,-4 82 0,10-78-3415,2 52 0,0-95 0,0 1 0,1-1 0,-1 0 0,1 1 0,0-1 0,4 6 0,4 12 0,-6-13 0,1 0 0,-1-1 0,12 16 0,-9-15 0,-1 0 0,9 18 0,-10-13 0,2 0 0,0-1 0,0 0 0,16 19 0,-6-16 0,6 6 0,-4 4 0,-11-17 0,-1 0 0,0 0 0,-1 1 0,0 0 0,-1 0 0,5 13 0,9 63 0,-17-81 0,0 0 0,-1 0 0,0 1 0,0-1 0,0 0 0,0 1 0,-1-1 0,0 1 0,0-1 0,-2 11 0,2-13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43.129"/>
    </inkml:context>
    <inkml:brush xml:id="br0">
      <inkml:brushProperty name="width" value="0.05" units="cm"/>
      <inkml:brushProperty name="height" value="0.05" units="cm"/>
      <inkml:brushProperty name="color" value="#FFFFFF"/>
    </inkml:brush>
  </inkml:definitions>
  <inkml:trace contextRef="#ctx0" brushRef="#br0">1 323 9830,'3'1'327,"0"0"-1,1 1 1,-1 0 0,0 0-1,-1 0 1,1 0 0,0 0-1,0 1 1,-1-1 0,3 4-1,5 3 487,15 17 1954,-20-20-1912,0-1 0,0 1 0,12 8 0,-9-10-444,-1 0 0,1-1 0,0 0 0,0 0 0,0-1 1,0 0-1,0-1 0,1 0 0,8 0 0,35 8 1269,-36-6-1680,0 0 0,0-1 0,0-1 0,0 0 0,28-3 0,-40 1-88,-1 0 1,0 0 0,1 0 0,-1 0 0,0-1 0,0 1 0,0-1-1,0 0 1,0 0 0,3-2 0,30-28-1451,-22 18 1182,16-15-2696,46-61 0,-72 83 2631,-1 1 0,1-2 0,4-13 0,-3 8 88,-2 6 16,1 0 1,0-1-1,0 1 1,1 1-1,0-1 1,1 1-1,-1 0 1,1 0-1,11-9 0,7-7 1474,9-14-2287,-23 23 1524,2 1 0,24-23 1,-32 32-192,0 1 1,0-1 0,0 1-1,0 0 1,0 0 0,0 0 0,0 0-1,1 1 1,-1 0 0,0-1 0,1 2-1,-1-1 1,1 0 0,0 1-1,7 0 1,-6 2 219,1-1-1,-1 1 0,0 0 1,0 0-1,0 1 0,0 0 1,0 0-1,10 8 1,41 34 3241,-57-45-3648,39 36 1078,58 67 1,-71-67-1095,-17-23 0,20 23 0,-24-31 0,1 0 0,1 0 0,-1-1 0,0 0 0,1 0 0,0-1 0,0 0 0,0 0 0,1 0 0,-1-1 0,1 0 0,13 2 0,-8-4-568,0-1 1,1 0 0,-1 0 0,0-1 0,0-1 0,0 0 0,0-1 0,0-1 0,20-10-1,-8 5-450,27-7-1,-47 16 1265,0 1-1,0-1 0,0 1 0,-1 1 1,1-1-1,9 2 0,13 2 392,-21-4-455,0 1 0,-1 0-1,1 0 1,0 1 0,-1 0 0,1 0 0,-1 0 0,0 0 0,0 1 0,0 0-1,0 0 1,0 1 0,-1-1 0,6 6 0,-3-2 146,0 0 1,0 0-1,-1 1 0,0 0 1,0 0-1,-1 0 0,7 15 1,7 14-329,-14-29 0,-1 1 0,1 0 0,-2 0 0,1 0 0,3 14 0,-6-15 0,1-1 0,0 1 0,1-1 0,0 0 0,0 0 0,0 0 0,1 0 0,0-1 0,0 0 0,1 1 0,8 7 0,-10-10 0,0 0 0,-1 1 0,1-1 0,-1 1 0,1 0 0,2 9 0,-4-9 0,0-1 0,1 1 0,0-1 0,0 0 0,0 0 0,1 0 0,-1 0 0,1 0 0,5 5 0,25 13 0,-28-19 0,0 0 0,1 0 0,-1 0 0,8 8 0,-9-6 0,0 0 0,0 1 0,-1-1 0,1 1 0,-1-1 0,-1 1 0,1 0 0,-1 0 0,0 1 0,0-1 0,-1 0 0,1 12 0,0 3 0,-1 0 0,-4 34 0,2-50 0,0 0 0,0 0 0,-1-1 0,1 1 0,-1 0 0,-4 7 0,-5 10 0,10-19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00.815"/>
    </inkml:context>
    <inkml:brush xml:id="br0">
      <inkml:brushProperty name="width" value="0.05" units="cm"/>
      <inkml:brushProperty name="height" value="0.05" units="cm"/>
      <inkml:brushProperty name="color" value="#FFFFFF"/>
    </inkml:brush>
  </inkml:definitions>
  <inkml:trace contextRef="#ctx0" brushRef="#br0">1 1 9830,'3'9'965,"1"0"1,-2 1-1,1 0 0,1 12 1,-3-13-218,1 0 0,0 0 1,0 1-1,1-1 0,5 10 0,34 81 5723,-34-78-5874,4 14-597,-9-26 0,0 0 0,0-1 0,1 1 0,9 15 0,0-6 0,9 18 0,-17-29 0,1 1 0,0-1 0,0 0 0,1 0 0,0-1 0,1 0 0,8 7 0,21 21 0,17 20 0,-41-40 0,0-1 0,1 0 0,0-1 0,1-1 0,0-1 0,22 14 0,20 12 0,26 9 0,-60-33 0,27 11 0,10 5 0,-43-19 0,0-1 0,1 0 0,0-2 0,33 11 0,-25-12 0,-1 2 0,25 11 0,-45-17 0,31 15 0,-27-12 0,0 0 0,1-1 0,-1-1 0,13 4 0,77 17 0,-8 9 0,-14-4 0,-19-13 0,-49-13 0,1 0 0,0 0 0,-1-1 0,1-1 0,0 1 0,14-1 0,63-5 0,-19 1 0,-63 3 0,0 1 0,1-1 0,-1 1 0,0 0 0,0 1 0,5 2 0,-5-3 0,0 1 0,0 0 0,0-1 0,0 0 0,0 0 0,8 0 0,1-2 0,-1 1 0,0 1 0,1 0 0,16 5 0,-24-5 0,0 0 0,0-1 0,0 1 0,9-2 0,-10 1 0,-1 0 0,1 0 0,0 0 0,0 0 0,-1 1 0,1 0 0,0 0 0,4 2 0,-4-2-15,-1 0 0,1 0 0,-1-1 0,1 0 0,0 1 0,-1-2 0,1 1 0,-1 0 0,1-1 0,0 0 0,-1 0 0,0 0 0,1-1 0,6-2 0,-6 1-1,0 1 0,0 1 0,1-1 0,-1 1 1,0 0-1,1 0 0,-1 1 0,1-1 0,-1 1 0,1 0 1,5 2-1,-7-2 28,-1 0 0,1 1 0,0-1-1,-1-1 1,1 1 0,0 0 0,-1-1 0,7-1 0,20-3 58,-21 6-47,-7-1-17,0 1 1,1-1-1,-1 0 0,1 0 1,-1 0-1,1 0 1,-1-1-1,1 1 1,-1-1-1,1 1 1,2-2-1,-3 0-4</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0.102"/>
    </inkml:context>
    <inkml:brush xml:id="br0">
      <inkml:brushProperty name="width" value="0.05" units="cm"/>
      <inkml:brushProperty name="height" value="0.05" units="cm"/>
      <inkml:brushProperty name="color" value="#FFFFFF"/>
    </inkml:brush>
  </inkml:definitions>
  <inkml:trace contextRef="#ctx0" brushRef="#br0">1 36 9830,'1'9'767,"0"0"0,0 0 0,1 0 0,1 0-1,-1 0 1,2 0 0,-1-1 0,1 1 0,0-1 0,7 10 0,-8-16-387,-1 1 0,1 0 0,0-1 0,1 1 0,-1-1 0,0 0 0,0 0 0,7 3 1,-8-4-224,0 0 1,1 0 0,-1 0-1,0 0 1,1-1 0,-1 1 0,1-1-1,-1 1 1,1-1 0,-1 0-1,0 0 1,1 0 0,-1 0-1,5-1 1,-7 1-180,0-1 0,0 1-1,1 0 1,-1-1 0,0 1-1,0-1 1,0 1 0,0-1-1,0 1 1,0-1 0,0 1-1,0-1 1,0 1 0,0 0 0,0-1-1,0 1 1,0-1 0,0 1-1,0-1 1,0 1 0,0-1-1,-1 1 1,1-1 0,0 1-1,0 0 1,-1-1 0,1 1 0,0-1-1,0 1 1,-1-1 0,-13-18-976,10 13 373,-37-74-2990,40 76 3520,-1 1 0,1 0 0,1-1 0,-1 1 1,0-1-1,1 1 0,0-1 0,-1 1 1,2-1-1,-1 1 0,0-1 0,2-5 0,-2 9 113,0 0-1,0 0 1,0 0-1,0 0 1,0 0-1,0 0 0,0-1 1,0 1-1,0 0 1,1 0-1,-1 0 1,0 0-1,0 0 0,0 0 1,0 0-1,0 0 1,0 0-1,1 0 1,-1 0-1,0-1 1,0 1-1,0 0 0,0 0 1,0 0-1,1 0 1,-1 0-1,0 0 1,0 0-1,0 0 0,0 0 1,0 0-1,0 0 1,1 1-1,-1-1 1,0 0-1,0 0 0,0 0 1,0 0-1,0 0 1,1 0-1,-1 0 1,0 0-1,0 0 1,0 0-1,8 8 610,5 8 447,-4 0-206,0 1 1,7 19 0,-9-17 125,17 27-1,8-5-88,-25-34-682,-1 0 0,-1 0 1,1 0-1,-1 1 0,7 15 1,-11-21-251,0-1 0,-1 0 0,1 0 0,-1 1 0,1-1 0,-1 1 0,0-1 0,1 0 0,-1 1 1,0-1-1,0 1 0,0-1 0,0 0 0,0 1 0,0-1 0,-1 1 0,1 1 0,-1-3 14,1 0-1,0 0 0,0 1 0,0-1 0,-1 0 0,1 0 0,0 0 0,-1 1 1,1-1-1,0 0 0,0 0 0,-1 0 0,1 0 0,0 0 0,-1 0 1,1 1-1,0-1 0,-1 0 0,1 0 0,0 0 0,0 0 0,-1 0 0,1 0 1,0 0-1,-1 0 0,1-1 0,-16-6-243,3-2-605,0-1 1,1 0 0,0-1 0,-17-19 0,15 13-311,8 11 746,0-1 1,0 0-1,1 0 1,0 0-1,0-1 1,1 0 0,-5-9-1,21 65 3640,-8-29-2292,0 0-1,1-1 0,16 35 1,-19-49-766,1-1 1,0 0-1,1 0 1,-1-1-1,0 1 0,1-1 1,-1 1-1,1-1 1,0 0-1,0 0 0,0-1 1,0 1-1,0-1 1,6 1-1,21 10 596,5 12-752,-29-19 0,-1-1 0,1 1 0,0-1 0,1 0 0,-1-1 0,1 0 0,11 4 0,-7-3 0,0 0 0,0 1 0,0 0 0,-1 1 0,16 10 0,-15-8 0,1 0 0,0-2 0,23 10 0,101 38 0,-109-43 0,0 1 0,-1 1 0,33 21 0,-46-27 0,1 0 0,0-1 0,1-1 0,-1-1 0,29 5 0,2 1 0,149 31 0,-150-32 0,196 25 0,-211-33-1263,1-1 0,0-2 0,40-7 0,87-26-4912,-132 29 5983,5 0 1154,-26 5-927,0 1 1,0-1-1,0 0 0,0 0 1,0-1-1,0 1 0,-1-1 1,1 0-1,-1 0 0,1-1 1,-1 1-1,0-1 1,0 0-1,0 0 0,4-4 1,8-11-779,-8 8 480,1 0 0,19-16 0,-27 25 276,1 0-1,-1 0 0,1 0 1,-1 0-1,0-1 0,1 1 1,-1 0-1,0 0 0,0-1 1,0 1-1,0-1 0,0 1 1,0-1-1,-1 1 0,1-1 1,0-2-1,-1 3 24,0 0 0,-1 0 0,1 0 1,0 0-1,-1 0 0,1 0 0,-1 0 0,0 0 0,1 0 1,-1 0-1,0 1 0,1-1 0,-1 0 0,0 0 1,0 0-1,0 1 0,0-1 0,0 1 0,0-1 0,0 1 1,0-1-1,0 1 0,0-1 0,0 1 0,0 0 1,0-1-1,-1 1 0,-57-23 2844,32 11-2809,-2 1-1,1 1 0,-35-6 0,25 12 1651,0 1 0,-59 4 0,80-1-1250,9 0-623,-1 0-1,1-1 1,0 0-1,0-1 1,-10-3 0,-5-3-2730,-40-20 0,43 18 1769,0 1 0,-28-9 0,20 10 1632,19 4-156,-1 1-1,1 1 1,-1 0-1,0 0 1,0 1 0,0 0-1,-15 0 1,-72 2 3721,22-1-642,48 2-3268,-38 9 1,41-6-133,1-2 0,-40 2 1,-30-8-43,-82 2 0,158 2 0,0 2 0,-25 6 0,-19 4 0,60-13 0,0 0 0,0 0 0,0 0 0,0 0 0,0 0 0,-1 1 0,1-1 0,0 0 0,0 1 0,0-1 0,0 1 0,0-1 0,0 1 0,0 0 0,0-1 0,0 1 0,0 0 0,1 0 0,-1-1 0,0 1 0,0 0 0,1 0 0,-1 0 0,0 2 0,1-2 0,0 0 0,0 0 0,0 0 0,0 0 0,0 0 0,0-1 0,0 1 0,1 0 0,-1 0 0,0 0 0,1 0 0,-1 0 0,1 0 0,-1 0 0,1-1 0,0 1 0,-1 0 0,1 0 0,0-1 0,-1 1 0,1 0 0,0-1 0,0 1 0,-1-1 0,1 1 0,0-1 0,0 1 0,0-1 0,1 1 0,7 3 0,-1-1 0,1 0 0,1 0 0,-1-1 0,0 0 0,15 1 0,60 1 0,-66-4 0,34 1 0,0 3 0,93 18 0,-12 15 0,-91-23 0,1-2 0,1-2 0,48 4 0,104 7 0,-43-3 0,-149-18-14,26 1-816,-30-1 810,0 0 0,1 0 0,-1 0 0,0 0 0,0 0 1,1 0-1,-1 0 0,0-1 0,0 1 0,0 0 0,1 0 1,-1 0-1,0 0 0,0 0 0,0 0 0,1-1 0,-1 1 0,0 0 1,0 0-1,0 0 0,0-1 0,0 1 0,1 0 0,-1 0 0,0 0 1,0-1-1,0 1 0,0 0 0,0 0 0,0 0 0,0-1 0,0 1 1,0 0-1,0-1 0,-10-12-695,-137-98-7409,16 15 2118,68 43 6006,-2 3 0,-2 4 0,-125-66 0,178 105 81,11 4-12,-1 1 0,0 0 1,0 1-1,0-1 0,0 0 0,-5 0 0,35 35 5988,189 223 3005,-170-199-8362,-23-27-700,32 60 0,-38-62 0,-16-28-9,0 0 0,0 0 0,0 0 0,0 0 0,0 0 1,0-1-1,0 1 0,0 0 0,0 0 0,0 0 1,0 0-1,1 0 0,-1 0 0,0 0 0,0 0 0,0 0 1,0 0-1,0 0 0,0 0 0,0 0 0,0 0 0,0 0 1,0 0-1,0 0 0,1 0 0,-1 0 0,0 0 0,0 0 1,0 0-1,0 0 0,0 0 0,0 0 0,0 0 1,0 0-1,0 0 0,0 0 0,0 0 0,1 0 0,-1 0 1,0 0-1,0 0 0,0 0 0,0 0 0,0 0 0,0 1 1,0-1-1,0 0 0,0 0 0,0 0 0,0 0 0,0 0 1,0 0-1,0 0 0,0 0 0,0 0 0,0 0 1,0 0-1,0 0 0,0 1 0,0-1 0,0 0 0,0 0 1,0 0-1,0 0 0,0 0 0,1-11-1501,-5-17-2872,-7-21 2349,-2-1 0,-26-59 0,26 79 1271,-1 0 0,-1 2 0,-1 0 0,-36-46 0,46 67 752,5 4 23,-1 1-1,0 0 1,0-1-1,0 1 1,0 0 0,-1 0-1,-2-2 1,5 6 311,0-1 1,0 1-1,0-1 0,0 0 0,0 1 1,1-1-1,-1 1 0,0-1 0,1 0 1,-1 1-1,1-1 0,0 0 0,1 2 0,19 37 982,2-2 0,2-1 0,1-1 0,2-1 0,1-1 0,2-2 0,1-1 0,63 46 0,-80-70-1759,-15-7 415,1 0 0,-1 0 0,0 0 0,0 0 0,1 0-1,-1 0 1,0 0 0,1 0 0,-1 0 0,0-1 0,0 1 0,0 0 0,1 0 0,-1 0 0,0 0 0,0 0 0,1-1-1,-1 1 1,0 0 0,0 0 0,0 0 0,0-1 0,1 1 0,-1 0 0,0 0 0,0-1 0,0 1 0,0 0 0,0 0 0,0-1-1,-1-28-3439,0 21 2572,-6-42-1167,-1 0-1,-3 0 1,-2 1 0,-21-52 0,27 89 2858,4 20 1167,7 24 3033,12 26-3252,2-1-1,2-1 0,3-1 0,47 80 1,-63-121-1733,-5-10 0,0 0 0,0 0 0,0 0 0,0 0 0,1 0 0,0 0 0,-1-1 0,1 1 0,1-1 0,5 5 0,-14-25-2229,-2 5 1462,1 1-1,-2 0 1,1 0 0,-2 1 0,1-1 0,-16-13-1,23 26 1284,4 7-126,7 8 239,11 6 63,-17-20-662</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7.297"/>
    </inkml:context>
    <inkml:brush xml:id="br0">
      <inkml:brushProperty name="width" value="0.05" units="cm"/>
      <inkml:brushProperty name="height" value="0.05" units="cm"/>
      <inkml:brushProperty name="color" value="#FFFFFF"/>
    </inkml:brush>
  </inkml:definitions>
  <inkml:trace contextRef="#ctx0" brushRef="#br0">1 1 9830,'1'4'430,"0"0"0,0 0 0,0 1 0,1-1 0,-1 0 0,1 0 0,0 0 0,1-1 0,3 7 1,9 17 1604,-12-19-1439,-1-1 0,1 0 0,0 0 0,1 0 0,0-1 0,0 1 0,0-1 0,1 0 0,6 6 0,-3-2 1,-1-1 1,0 1 0,0 1 0,-1-1 0,7 17-1,-2-5-95,-6-11-502,-1 0 0,0 0 0,-1 0 0,0 1 0,2 13 0,-3-10 0,1-1 0,8 23 0,-9-34 0,0-1 0,0 0 0,0 0 0,0 0 0,0 0 0,1 0 0,-1 0 0,1 0 0,-1-1 0,1 1 0,0-1 0,3 2 0,20 12 0,-24-12 0,1 0 0,0 0 0,-1 0 0,0 0 0,0 0 0,0 0 0,0 1 0,0-1 0,-1 0 0,1 1 0,-1 0 0,0-1 0,0 1 0,0 0 0,-1 0 0,1-1 0,-1 1 0,0 4 0,0-6 0,0 0 0,1-1 0,-1 1 0,0-1 0,1 1 0,0-1 0,-1 0 0,1 1 0,0-1 0,-1 1 0,1-1 0,0 0 0,0 0 0,0 0 0,0 1 0,1-1 0,-1 0 0,0 0 0,0 0 0,1-1 0,-1 1 0,0 0 0,1 0 0,-1-1 0,1 1 0,-1-1 0,1 1 0,-1-1 0,1 0 0,-1 1 0,1-1 0,-1 0 0,1 0 0,0 0 0,-1 0 0,1-1 0,-1 1 0,1 0 0,-1-1 0,1 1 0,1-1 0,-1 0 0,1 0 0,-1 1 0,1-1 0,-1 1 0,1-1 0,-1 1 0,1 0 0,0 0 0,-1 0 0,1 0 0,-1 1 0,4 0 0,-5-1 0,0 0 0,1 1 0,-1-1 0,1 1 0,-1-1 0,0 1 0,1-1 0,-1 1 0,0 0 0,0 0 0,0 0 0,0 0 0,0 0 0,0 0 0,0 0 0,0 0 0,0 0 0,0 0 0,0 0 0,0 1 0,-1-1 0,1 0 0,0 2 0,-26-24-1804,16 12 1651,0 0-1,-1 1 1,1 0 0,-2 1-1,1 0 1,-1 1 0,-21-9 0,13 5 317,12 7-366,0-1 0,1 0 0,-1 0 1,1-1-1,0 0 0,0 0 0,0 0 0,1-1 0,-10-11 0,15 17 209,0-1 0,0 1 0,0 0 0,0 0 0,0 0-1,0 0 1,0 0 0,0-1 0,0 1 0,0 0 0,0 0 0,0 0 0,0 0 0,0-1 0,0 1 0,0 0 0,0 0 0,0 0 0,0 0 0,0 0 0,0-1 0,0 1 0,0 0 0,0 0 0,0 0 0,0 0 0,1 0 0,-1 0 0,0-1-1,0 1 1,0 0 0,0 0 0,0 0 0,0 0 0,0 0 0,1 0 0,-1 0 0,0 0 0,0 0 0,0-1 0,0 1 0,0 0 0,1 0 0,-1 0 0,0 0 0,11 0 225,10 5 204,68 45 1538,-83-48-1903,0 1 0,0-1-1,-1 0 1,2-1 0,-1 0 0,0 0-1,0 0 1,0 0 0,0-1 0,1 0-1,-1-1 1,0 1 0,0-1 0,10-3-1,-9 3 9,0 0-1,0 0 0,0 0 1,0 1-1,0-1 0,1 2 0,-1-1 1,0 1-1,0 0 0,14 5 1,-9-3-1718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0.480"/>
    </inkml:context>
    <inkml:brush xml:id="br0">
      <inkml:brushProperty name="width" value="0.1" units="cm"/>
      <inkml:brushProperty name="height" value="0.1" units="cm"/>
      <inkml:brushProperty name="color" value="#92D050"/>
    </inkml:brush>
  </inkml:definitions>
  <inkml:trace contextRef="#ctx0" brushRef="#br0">0 987 6553,'1'-16'0,"1"0"0,0 0 0,6-19 0,-3 11 0,-3 15 175,0 2 0,1-1 0,0 0 0,0 0-1,1 1 1,0 0 0,8-12 0,-7 11 81,1 1 0,0 0 0,0 0 0,0 0 0,0 1 1,11-7-1,-3 1-88,1 2 1,1 0 0,-1 1-1,32-13 1,-1 14 2210,-38 6-1812,0 0 0,0 1 1,15 0-1,12-3 1379,-20 2-835,1 1-1,25 1 1,-26 0-2,0 0 1,26-4-1,-32 2-1055,-1-1 0,-1 0 0,1-1 1,0 0-1,-1-1 0,0 1 0,0-1 0,11-10 0,8-6-1488,-24 20 1447,0 0 0,0 0 0,0 0 0,0 0 0,0 0 0,0 0 0,0 1 0,0-1 0,0 1 0,0-1 0,0 1 0,0 0 0,0 0 0,1 0 0,2 1 0,-4-1-6,0 0 0,0 0 0,0 1 0,-1-1 0,1 0 0,0 1 0,0-1 0,0 1 0,0 0 0,0-1 0,0 1 0,-1 0 0,1-1 0,0 1 0,-1 0 0,1 0 0,0 0 0,-1-1 0,1 1 0,-1 0 0,1 0 0,-1 0 0,0 0 0,1 0 0,-1 0 0,0 0 1,1 0-1,-1 0 0,0 1 0,0-1 0,0 0 0,0 1 0,0 0 0,0-1 1,0 0 0,0 0-1,0 0 1,0 0-1,0 1 1,1-1 0,-1 0-1,0 0 1,1 0 0,-1 0-1,1 0 1,-1 0-1,1 0 1,0 0 0,-1 0-1,1 0 1,0 0-1,0-1 1,-1 1 0,1 0-1,0 0 1,0-1 0,0 1-1,0 0 1,0-1-1,0 1 1,0-1 0,0 0-1,0 1 1,0-1-1,0 0 1,0 1 0,2-1-1,2 0 31,0 1 0,-1-1-1,1-1 1,0 1-1,0-1 1,9-2 0,-4-1-237,0-1 0,0-1 0,-1 1-1,0-2 1,0 1 0,0-1 0,-1-1 0,0 0 0,10-12 0,-18 20 154,1-1 1,0 0-1,-1 1 0,1-1 0,0 0 0,-1 1 0,1-1 1,-1 0-1,1 0 0,-1 1 0,0-1 0,1 0 0,-1 0 1,0 0-1,0 0 0,1-1 0,-2 2 59,1 0 0,-1 0 0,0 0 0,0 1 0,1-1 0,-1 0 0,0 0 0,1 1 0,-1-1 0,1 1 0,-1-1 0,0 1 0,1-1 0,-1 1 0,1-1 0,-1 1 0,1-1 0,-1 1 0,1 0 0,-1 0 0,-2 3 56,-1 0 0,0-1 1,0 0-1,0 1 0,-1-1 1,1-1-1,-1 1 0,1-1 1,-1 0-1,0 0 1,0 0-1,1-1 0,-1 1 1,-1-1-1,1-1 0,-6 1 1,11-1-79,-1 0 1,1 0-1,0 0 1,0 0 0,0 0-1,0 0 1,-1 0-1,1 0 1,0 0-1,0 0 1,0 0 0,0 0-1,0 0 1,-1 0-1,1 0 1,0 0 0,0 0-1,0 0 1,0 0-1,0-1 1,0 1-1,0 0 1,-1 0 0,1 0-1,0 0 1,0 0-1,0 0 1,0 0-1,0-1 1,0 1 0,0 0-1,0 0 1,0 0-1,0 0 1,0-1 0,0 1-1,0 0 1,0 0-1,0 0 1,0 0-1,0 0 1,0-1 0,0 1-1,0 0 1,0 0-1,0 0 1,5-10-506,13-9-285,-17 18 774,8-8-191,4-3-893,20-25 0,-31 34 941,1 0-1,-1 0 1,0 0-1,-1 0 1,1 0-1,0 0 1,-1-1 0,0 1-1,1 0 1,-1-1-1,-1 0 1,1 1-1,0-1 1,-1 1 0,0-6-1,0 8 186,0 0 0,-1 0 0,1 0 0,0 0 0,-1 0 0,1 0-1,-1 0 1,1 0 0,-1 0 0,0 0 0,1 1 0,-1-1 0,0 0 0,0 0 0,1 1-1,-1-1 1,0 1 0,0-1 0,0 0 0,-1 0 0,-26-10 937,5 2-283,-12-7 263,31 15-931,0 0-1,0 0 1,1-1-1,-1 1 1,1-1-1,-1 0 1,1 0 0,0 0-1,0-1 1,0 1-1,0-1 1,0 0-1,0 1 1,-4-7 0,-48-72-2277,48 68 1676,0 0 1,1 0-1,0-1 0,-5-18 0,10 23 335,-1 0 1,2 0-1,-1-1 1,1 1-1,1 0 0,-1-1 1,4-13-1,7-9-772,-6 19 619,0 0 1,-1-1-1,3-19 0,-9 36 693,1 0 0,-1-1 0,0 0 0,0 1 0,0-1 0,0 0 0,-1 0 0,-1 2-1,-14 13 1248,15-13-1225,0 1 1,0 0-1,1-1 1,-1 1-1,1 0 1,0 1-1,0-1 1,0 0-1,1 0 1,0 1-1,0-1 1,0 1-1,1-1 1,0 1-1,0 0 0,0-1 1,0 1-1,2 5 1,4 17 1159,-5-24-1343,-1-22-810,-1-11-506,0 18 609,1 0 0,0 0 0,0 0 0,3-13 0,-2 20 489,0 0 0,0 0-1,0 0 1,1 0 0,0 1-1,-1-1 1,1 0 0,3-3-1,-4 5 130,1 1-1,-1 0 1,0-1 0,0 1-1,1 0 1,-1 0-1,1 0 1,-1 0-1,1 0 1,-1 0-1,1 1 1,-1-1-1,1 0 1,0 1-1,-1-1 1,1 1-1,0 0 1,0 0-1,2 0 1,-2 0 54,10 0 445,0 1 0,0 0 0,11 3 0,-20-3-393,-1-1 0,1 1 0,0 0 0,-1 0 0,1 0 0,-1 1 0,1-1 0,-1 1 0,1-1 0,-1 1 0,0 0 0,0 0 0,0 0 0,0 0 0,0 0 0,-1 0 1,1 1-1,2 3 0,0 1 258,0 0 0,1 0 1,0-1-1,0 1 0,1-1 1,7 6-1,14 17 1292,74 88-1142,-86-97-542,-1 1 0,0 0 0,20 44 0,0 1 0,-17-34 0,22 60 0,-7-13 0,-24-60 0,-1 0 0,-1 0 0,-1 1 0,-1 0 0,4 32 0,-2 103 0,-10 128 0,3-274 0,-1-1 0,0 1 0,0-1 0,-1 1 0,0-1 0,0 0 0,-1 0 0,0 0 0,-7 10 0,2-3 0,-17 45 0,24-57 0,0 0 0,0 0 0,-1-1 0,1 1 0,-1-1 0,0 0 0,1 0 0,-1 0 0,-5 2 0,4-1 0,0-1 0,1 1 0,-1 0 0,0 0 0,-3 3 0,3-1 0,-1-1 0,0 0 0,0-1 0,0 1 0,0-1 0,-1 0 0,1-1 0,-1 1 0,0-1 0,1 0 0,-1-1 0,0 1 0,0-1 0,0 0 0,-10-1 0,-4 1 0,0-2 0,1 0 0,-31-6 0,40 5-337,1 0-1,-1-1 0,-13-6 1,21 8 266,0 0 1,0 0-1,0 0 1,-1 0-1,1-1 1,1 1-1,-1-1 1,0 0-1,0 1 1,0-1-1,1 0 0,-1 0 1,1 0-1,0-1 1,-1 1-1,1 0 1,0 0-1,0-1 1,-1-4-1,1 4 31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27.649"/>
    </inkml:context>
    <inkml:brush xml:id="br0">
      <inkml:brushProperty name="width" value="0.05" units="cm"/>
      <inkml:brushProperty name="height" value="0.05" units="cm"/>
      <inkml:brushProperty name="color" value="#FFFFFF"/>
    </inkml:brush>
  </inkml:definitions>
  <inkml:trace contextRef="#ctx0" brushRef="#br0">1 1 9830,'1'7'898,"0"0"-1,1-1 0,0 1 1,0 0-1,0-1 1,6 11-1,2 8 678,12 41 542,37 91 4293,-57-152-6410,1 0 0,0 0 0,0 0 0,1 0 0,-1-1 0,1 0 0,0 0 0,0 0 0,1 0 0,-1-1 0,1 1 0,0-1 0,-1 0 0,2-1 0,5 3 0,-1-1 0,0-1 0,0 0 0,0 0 0,1-1 0,-1-1 0,1 0 0,12 0 0,-21-1 0,-1 0 0,1 0 0,0 0 0,0 0 0,0 0 0,-1 0 0,1 1 0,0-1 0,0 1 0,-1-1 0,1 1 0,0 0 0,-1 0 0,1-1 0,-1 1 0,1 0 0,-1 1 0,1-1 0,-1 0 0,0 0 0,0 0 0,1 1 0,-1-1 0,0 1 0,0-1 0,0 1 0,-1-1 0,2 4 0,7 9 0,-4-6 0,-4-6 0,0 0 0,0 0 0,0 0 0,1 0 0,-1 0 0,1 0 0,-1 0 0,1 0 0,0 0 0,-1-1 0,1 1 0,0-1 0,0 1 0,0-1 0,0 0 0,0 0 0,1 0 0,-1 0 0,0 0 0,1 0 0,-1 0 0,0-1 0,1 0 0,-1 1 0,1-1 0,-1 0 0,4 0 0,27-1 0,78 2 0,-80 5 0,-26-4 0,0-1 0,1 1 0,-1-1 0,0-1 0,7 1 0,110-6 0,-119 5-69,-1-1 0,0 0 0,0 0 0,1 0 0,-1 0 0,0 0 1,0 0-1,0-1 0,0 1 0,-1-1 0,1 0 0,0 1 0,-1-1 1,1 0-1,-1 0 0,1 0 0,-1 0 0,1-2 0,-1 2 9,0 0 0,0 0 0,0 1 0,0-1 0,0 0 0,1 1 0,-1-1 0,0 1 0,1-1 0,-1 1 0,1 0 0,-1 0 0,1 0 0,0 0 0,-1 0 0,1 0 1,0 0-1,0 0 0,0 0 0,0 1 0,0-1 0,0 1 0,2-1 0,-3 1 67,-1 0 0,0 0 0,1 1 0,-1-1 1,0 0-1,1 0 0,-1 0 0,0 0 1,1 0-1,-1 0 0,0 0 0,1 1 0,-1-1 1,0 0-1,1 0 0,-1 0 0,0 1 1,0-1-1,1 0 0,-1 0 0,0 1 1,0-1-1,0 0 0,1 1 0,-1-1 0,0 0 1,0 1-1,0-1 0,0 0 0,0 1 1,0-1-1,1 0 0,-1 1 0,0 0 0,-5 15 211,-12 12 176,14-25-344,0-1 0,0 0-1,1 1 1,-2-1 0,1-1-1,0 1 1,0 0 0,-1-1-1,1 0 1,0 1 0,-1-1 0,0-1-1,-4 2 1,-6 0 165,0-1 0,-16 0 0,-68 5 270,72-4-427,19-1-58,-40 6 0,45-7 0,1 0 0,-1 1 0,0-1 0,1 1 0,-1 0 0,1-1 0,-1 1 0,1 0 0,-1 0 0,1 0 0,0 0 0,-1 0 0,1 0 0,0 1 0,0-1 0,0 0 0,0 1 0,0-1 0,0 0 0,0 1 0,0-1 0,1 1 0,-2 2 0,2-3 0,0-1 0,0 0 0,0 1 0,0-1 0,0 0 0,0 1 0,0-1 0,0 0 0,0 0 0,0 1 0,1-1 0,-1 0 0,0 1 0,0-1 0,0 0 0,0 0 0,0 1 0,1-1 0,-1 0 0,0 0 0,0 1 0,1-1 0,-1 0 0,0 0 0,0 0 0,1 1 0,-1-1 0,0 0 0,0 0 0,1 0 0,-1 0 0,1 0 0,14 3 0,14-5 0,4-4 0,-23 4 0,0 0 0,1 1 0,11-1 0,-2 4 0,-19 1 0,-12 2 0,-22 6 0,0 0 0,-1-3 0,-1-1 0,-39 4 0,69-11-187,0-1 1,1 1-1,-1-1 1,0 0-1,1 0 1,-1 0-1,1-1 1,-1 1-1,1-1 1,-1 0-1,1-1 1,0 1-1,0-1 1,0 0-1,1 0 1,-1 0-1,1 0 1,-4-4-1,-7-9-1098,0 0 0,-18-30-1,31 44 1274,-4-5-432,1 1-1,-1 0 1,0 0-1,-1 1 1,-6-6-1,7 7 707,0 1-1,0 0 0,0 0 0,0 0 1,0 0-1,0 1 0,-9-3 0,21 7 296,0-1 0,1-1 0,-1 0 0,11 0 0,19 0 576,-35 0-1062,-1 0 1,1 0 0,-1 0 0,1 0-1,-1 0 1,1 1 0,-1-1-1,1 0 1,-1 1 0,1-1 0,-1 1-1,0-1 1,1 1 0,-1 0 0,0 0-1,1 0 1,-1-1 0,0 1-1,0 0 1,0 1 0,0-1 0,0 0-1,0 0 1,0 0 0,0 1-1,0-1 1,-1 0 0,1 1 0,-1-1-1,1 0 1,-1 1 0,1-1 0,-1 1-1,0-1 1,1 1 0,-1-1-1,0 1 1,0 1 0,1 1-62,0 1 0,1-1 1,0 1-1,-1-1 0,2 0 0,-1 0 1,0 0-1,1 0 0,0 0 0,0-1 0,0 1 1,0-1-1,0 0 0,1 1 0,0-2 1,-1 1-1,1 0 0,0-1 0,0 0 1,1 0-1,-1 0 0,0 0 0,1-1 1,-1 1-1,1-1 0,-1 0 0,1-1 0,0 1 1,-1-1-1,1 0 0,0 0 0,-1 0 1,1-1-1,-1 0 0,1 0 0,0 0 1,4-2-1,5-4-1585,1-1 0,15-11-1,22-12-668,-52 30 2258,0 1 0,0 0 1,0 0-1,1 0 0,-1 0 1,0-1-1,0 1 0,1 0 1,-1 0-1,0 0 0,0 0 1,1 0-1,-1 0 1,0 0-1,0 0 0,1 0 1,-1 0-1,0 0 0,1 0 1,-1 0-1,0 0 0,0 0 1,1 0-1,-1 0 1,0 0-1,0 0 0,1 1 1,-1-1-1,0 0 0,0 0 1,1 0-1,-1 0 0,0 0 1,0 1-1,0-1 0,1 0 1,-1 0-1,0 0 1,0 1-1,0-1 0,0 0 1,0 0-1,1 1 0,-1 16 507,-9 16 580,9-33-1101,-3 8 357,1-1-1,-1 0 1,-1 1-1,0-1 1,-8 12-1,9-16-181,0 1 0,0-1 0,-1 0 0,0 0 0,1 0 0,-1 0 0,0-1 0,0 0 0,-1 0 0,1 0 0,-6 2 0,-2 0 20,0-1-1,-1 0 1,1-1 0,-1-1-1,0 1 1,-21-2 0,33 0-195,0 0 0,1 0 0,-1 0 0,1 0 0,-1 0 0,0 0 0,1 0 0,-1 0 0,1 0 0,-1 1 0,1-1 0,-1 0 0,0 1 0,1-1 0,-1 0 0,1 1 0,0-1 0,-1 0 0,1 1 0,-1-1 0,1 1 0,-1-1 0,1 1 0,0-1 0,-1 1 0,1-1 0,0 1 0,0-1 0,-1 1 0,1 1 0,0 0 0,-1 0 0,1 0 0,0 0 0,0 0 0,0 0 0,0 1 0,1-1 0,-1 0 0,1 3 0,0-2 0,0 0 0,0 0 0,0 0 0,0 0 0,0 0 0,1-1 0,-1 1 0,1 0 0,0-1 0,0 1 0,0-1 0,0 0 0,0 0 0,4 3 0,-1-3-13,0 0 0,1-1 0,-1 0 0,1 0 0,0 0 0,-1-1 0,1 1 0,0-2 0,-1 1 0,1 0 0,-1-1 0,1 0 0,0-1 0,-1 1 0,0-1 0,1 0 0,-1 0 0,0-1 0,5-2 0,-10 4-35,1 1 0,-1 0 1,1-1-1,-1 1 0,0 0 0,1-1 0,-1 1 0,0-1 0,1 1 0,-1-1 1,0 1-1,0-1 0,0 1 0,1-1 0,-1 1 0,0-1 0,0 1 0,0-1 1,0 1-1,0-1 0,0 0 0,0 1 0,0-1 0,0 1 0,0-1 0,0 1 1,-1-2-1,-10-13-1223,-20-6 687,30 20 540,-5-2-246,0-1 0,-1 1 0,0 1 0,1-1-1,-15-2 1,21 5 459,2 0-114,-1 1-1,0-1 1,0 1 0,0-1-1,1 1 1,-1-1 0,0 0-1,0 0 1,1 0 0,-1 0-1,0 0 1,1 0 0,-1 0-1,0 0 1,0 0 0,1 0-1,0-1 1,6-3 21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36.294"/>
    </inkml:context>
    <inkml:brush xml:id="br0">
      <inkml:brushProperty name="width" value="0.2" units="cm"/>
      <inkml:brushProperty name="height" value="0.2" units="cm"/>
      <inkml:brushProperty name="color" value="#FFFFFF"/>
    </inkml:brush>
  </inkml:definitions>
  <inkml:trace contextRef="#ctx0" brushRef="#br0">342 32 4915,'144'-9'5027,"-122"8"-4002,-15 0-641,-1 1 0,0 0-1,1 0 1,9 2 0,-11-1-325,-2 0 94,1-1 0,-1 1 0,0 0 1,0 0-1,0 0 0,0 0 0,0 1 1,4 2-1,-6-3-46,0 0 1,0 0 0,0 0-1,0 0 1,0 1 0,-1-1-1,1 0 1,0 1 0,-1-1-1,1 1 1,-1-1 0,0 0-1,1 1 1,-1-1-1,0 1 1,0-1 0,0 1-1,0-1 1,0 1 0,0-1-1,0 1 1,-1 1 0,-4 21 822,0 0 0,-1-1 0,-2 0 0,-14 31 0,22-53-896,-1 0-1,0 1 1,0-1-1,-1 0 0,1 0 1,0 0-1,0 0 1,0 0-1,-1 0 1,1 0-1,-1 0 1,1-1-1,-1 1 1,1 0-1,-1-1 0,1 1 1,-1-1-1,-1 1 1,-34 4 737,27-4-691,0 0-277,0 0 0,0 0-1,0-1 1,0 0 0,0-1 0,1 0 0,-1 0-1,0-1 1,0-1 0,1 1 0,-1-2 0,1 1-1,0-1 1,0-1 0,0 1 0,-8-7 0,8 4 255,12 9 138,16 9 149,19 4 16,1-2 0,0-1 0,1-3 0,40 6 0,-77-15-337,3 1 18,-1 1 1,1-2 0,0 1 0,0-1-1,1 0 1,-1 0 0,0-1 0,6-1-1,-12 2-61,1 0 0,-1 0 0,0 0 0,0 0 0,1 0 0,-1 0 1,0 0-1,0 0 0,0 0 0,0-1 0,1 1 0,-1 0 0,0 0 0,0 0 0,0 0 0,0 0 0,0-1 0,1 1 0,-1 0 0,0 0 0,0 0 0,0-1 0,0 1 0,0 0 0,0 0 0,0 0 0,0-1 0,0 1 0,0 0 0,0 0 0,0 0 0,0-1 0,0 1 0,0 0 0,0 0 0,0-1 0,0 1 0,0 0 0,0 0 0,0 0 0,0-1 0,0 1 0,0 0 0,-1 0 0,1 0 0,0 0 0,0-1 0,0 1 0,0 0 0,0 0 0,-1 0 0,1 0 0,0 0 0,0-1 0,0 1 0,0 0 1,-1 0-1,1 0 0,0 0 0,0 0 0,0 0 0,-1 0 0,1 0 0,0 0 0,-16-8-1546,-12-1-793,0 2 0,-44-7 0,-63 0 2128,87 10 1385,16 1-834,-55-13 1,87 15-305,-1 1 0,1 0 0,-1 0-1,1 0 1,0 0 0,-1-1 0,1 1-1,-1 0 1,1 0 0,-1 0 0,1 0 0,-1 0-1,1 0 1,0 0 0,-1 0 0,1 0-1,-1 1 1,1-1 0,-1 0 0,1 0 0,-1 0-1,1 0 1,0 1 0,-1-1 0,1 0-1,-1 1 1,4 9 488,15 11 283,27 6 150,-42-25-868,0-1 1,-1 0 0,1 0-1,0 0 1,0 0 0,0 0-1,0-1 1,0 1 0,0-1-1,0 0 1,1 0 0,-1 0-1,0-1 1,5 0 0,-3-3-170,-11 1 286,-12-1 246,1 1-821,-101-20-2330,105 19 2337,0 0 0,0-1 0,1 0 1,-1-1-1,1-1 0,-20-14 0,19 9 1175,27 15 410,-1 0-828,22 7 520,-2 1 1,0 2-1,0 1 0,-1 1 0,-1 2 1,31 22-1,-46-28-726,1 0 0,0-1 1,1-1-1,0 0 0,0-2 1,1 0-1,0-1 0,0-1 1,32 5-1,300 32-170,-328-38 0,-1 0 0,0 1 0,0 2 0,29 12 0,-43-16 0,1-1 0,0-1 0,-1 0 0,1 0 0,0-1 0,0 0 0,0 0 0,-1-1 0,1 0 0,0-1 0,11-3 0,-7 1-77,-11 3-17,1 1 1,0-1-1,0 0 1,-1 0-1,1-1 0,-1 1 1,1 0-1,4-4 1,-6 3 54,0 1 0,0-1 0,0 1 0,-1-1 0,1 1 0,0-1 0,-1 0 0,1 1 0,-1-1 0,0 0 0,1 1 0,-1-1 0,0 0 1,0 1-1,0-1 0,0 0 0,0 0 0,-1-2 0,0-2-209,-1-1 1,1 1-1,-1 0 1,0 0-1,-1 0 1,0 0-1,1 1 0,-2-1 1,1 1-1,-1-1 1,0 1-1,0 0 1,0 1-1,-1-1 1,1 1-1,-6-4 1,-11-7 8,0 1 0,-39-20 0,44 26 15,1 1 178,0 0 0,-1 1 0,-18-4 0,24 6-101,0 0-1,0-1 0,1 0 1,0 0-1,0-1 1,0 0-1,1-1 1,-10-8-1,-16-14-338,12 15-467,-44-22 1,9 6-280,49 25 982,0 1-1,-1 0 1,0 1 0,-17-5-1,19 6 468,0 1-1,0 0 1,0 0-1,0 1 1,0 0-1,0 0 1,0 1-1,0-1 1,-1 2 0,1-1-1,-10 4 1,-47 16 2959,39-14-1908,-50 22-1,55-20-309,-1-1-1,0-1 0,0 0 1,-39 5-1,20-2-859,37-10-98</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3.837"/>
    </inkml:context>
    <inkml:brush xml:id="br0">
      <inkml:brushProperty name="width" value="0.2" units="cm"/>
      <inkml:brushProperty name="height" value="0.2" units="cm"/>
      <inkml:brushProperty name="color" value="#FFFFFF"/>
    </inkml:brush>
  </inkml:definitions>
  <inkml:trace contextRef="#ctx0" brushRef="#br0">88 371 4915,'104'51'7714,"68"37"-809,-145-73-5943,41 18 0,-57-29-751,1 0 0,-1-1 1,1 0-1,0-1 0,0 0 1,22 0-1,47-1-211,49-1 0,-97-1 0,0 1 0,1 2 0,-1 2 0,-1 0 0,34 11 0,-60-15-9,0 0 0,-1 1 0,1-2 0,0 1 0,0-1 0,-1 0 0,1 0 0,0 0 0,-1-1 0,1 0 0,-1 0 1,8-4-1,22-7-25,-30 11-85,0 0-1,-1 0 1,1 0 0,0-1-1,-1 0 1,5-4 0,-4 4 128,0-1 1,-1 1 0,1 0-1,1 1 1,7-4 0,-11 5-80,0-1 1,1 1 0,-1-1-1,0 1 1,0-1 0,0 0-1,0 0 1,0 0 0,-1 0-1,1 0 1,0 0 0,-1 0-1,0-1 1,1 1 0,-1 0-1,0-1 1,0 1-1,1-5 1,-1 5-46,-1-1 0,1 1 0,0-1 0,-1 0 0,1 1 0,-1-1 0,0 0 0,0 1 0,0-1 0,0 0-1,0 0 1,-1 1 0,1-1 0,-1 1 0,0-1 0,0 0 0,0 1 0,-2-4 0,0 2 135,0 1 0,-1 0 0,1 1 0,-1-1 0,0 1 0,0-1 0,0 1 0,-7-2 0,5 2-202,1-1-1,0 1 1,1-1-1,-1 0 1,-9-7-1,12 7 220,-1 1-1,0 0 1,0 0 0,0-1-1,-1 2 1,1-1-1,0 0 1,-1 1-1,1-1 1,-1 1-1,0 0 1,1 1-1,-1-1 1,0 0 0,0 1-1,1 0 1,-1 0-1,0 0 1,0 0-1,-5 2 1,-28-2 449,25-1-638,0-1 1,-17-6-1,-12-2 321,22 6 31,-28-2 352,42 6-548,1-1-1,0 0 0,0 0 0,0-1 1,0 1-1,0-1 0,1 0 1,-1 0-1,0 0 0,1 0 0,-1-1 1,-4-5-1,-24-13 144,27 19-240,0-1-1,0 0 0,1 0 1,-1 0-1,1-1 0,0 1 0,0-1 1,0 0-1,-3-5 0,-28-45-1982,6 7 223,24 39 1668,0 0 1,0-1-1,-4-9 0,-9-19-755,12 30 1017,0 0 0,0 1 1,0 0-1,-13-10 1,-17-1 1085,34 15-1095,-1 1 1,1 0 0,0 0 0,-1 1 0,1-1 0,0 0 0,-1 1 0,1-1 0,-1 1 0,1 0-1,-1 0 1,1 0 0,0 0 0,-1 0 0,1 1 0,-1-1 0,1 1 0,-1-1 0,1 1-1,0 0 1,0 0 0,-1 0 0,-1 2 0,-4 2 266,0 1 1,0 1-1,1-1 1,-11 13-1,10-11 125,1 0 0,-16 12 0,-1-7 303,21-12-631,-1 1-1,1 0 1,-1 0-1,1 0 1,0 0 0,0 1-1,0 0 1,0-1 0,0 1-1,1 0 1,-4 5-1,-42 68 1248,42-71-1379,0-1 0,0 1 0,0-1 0,-1 0 0,-12 5 0,17-7 0,-11 3 0,0 0 0,0-1 0,0-1 0,-17 3 0,16-3 0,1 0 0,0 0 0,-19 8 0,28-9 0,-1 1 0,1-1 0,-1 1 0,1 0 0,0 0 0,0 1 0,1-1 0,-1 1 0,1 0 0,-1 0 0,1 0 0,0 0 0,-2 5 0,-1 0 0,2 1 0,-1-1 0,2 1 0,-1-1 0,1 1 0,0 0 0,-1 12 0,4-19 0,0 1 0,0-1 0,0 0 0,0 1 0,0-1 0,1 1 0,-1-1 0,1 1 0,0-1 0,0 0 0,0 0 0,1 1 0,-1-1 0,1 0 0,0 0 0,0 0 0,0-1 0,0 1 0,0 0 0,1-1 0,-1 1 0,1-1 0,-1 0 0,5 3 0,-1-1-187,0-1-1,0 0 1,0-1-1,0 1 1,0-1 0,0 0-1,1-1 1,-1 1-1,1-1 1,-1 0 0,1-1-1,0 0 1,-1 0 0,1 0-1,-1-1 1,13-3-1,4-2-994,0-2 0,-1 0-1,29-16 1,-19 9 560,40-19-1963,111-45-2318,-181 79 4927,-1-1 1,1 1 0,-1-1-1,1 0 1,-1 1 0,1-1-1,-1 0 1,1 0 0,-1 0-1,0 0 1,0 0 0,1 0-1,-1 0 1,0 0 0,0-1-1,0 1 1,0 0 0,0-1-1,-1 1 1,1-1 0,0 1-1,-1-1 1,1 1 0,-1-1-1,1 1 1,-1-1 0,0 0-1,0 1 1,1-4 0,3-14-277,1-4 82,0 0 0,-1 0 0,-1 0 0,-1-31 0,1 32 146,0 17 363,0 16 227,-3-10-459,0 1-1,0 0 1,-1-1 0,1 1 0,-1 0-1,1-1 1,-1 1 0,1-1-1,-1 1 1,0-1 0,0 1 0,0-1-1,1 0 1,-2 1 0,1-1 0,0 0-1,0 0 1,0 0 0,0 0-1,-1 0 1,1 0 0,-3 2 0,-40 21 1909,31-17-1594,2-2-114,-16 11 449,26-16-716,1 1-1,-1 0 1,0-1-1,1 1 1,-1 0-1,1-1 1,-1 1-1,1 0 1,-1-1-1,1 1 0,0 0 1,-1 0-1,1-1 1,0 1-1,0 0 1,-1 0-1,1 0 1,0 0-1,0-1 0,0 1 1,0 0-1,0 0 1,0 0-1,0 0 1,0 0-1,1-1 1,-1 1-1,0 0 0,0 0 1,1 0-1,0 1 1,1 1-2</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5.314"/>
    </inkml:context>
    <inkml:brush xml:id="br0">
      <inkml:brushProperty name="width" value="0.2" units="cm"/>
      <inkml:brushProperty name="height" value="0.2" units="cm"/>
      <inkml:brushProperty name="color" value="#FFFFFF"/>
    </inkml:brush>
  </inkml:definitions>
  <inkml:trace contextRef="#ctx0" brushRef="#br0">0 0 4915,'4'1'326,"-1"0"0,0 1-1,0-1 1,0 1 0,0-1 0,0 1 0,0 0 0,-1 0-1,1 0 1,-1 0 0,4 5 0,1-1 228,10 8 359,-2 2-1,0-1 1,0 2-1,15 23 1,-24-31-462,-1 0 1,1 0-1,-2 1 1,1 0 0,-1 0-1,-1 0 1,0 1 0,0-1-1,-1 1 1,2 17 0,-4-23-422</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5.322"/>
    </inkml:context>
    <inkml:brush xml:id="br0">
      <inkml:brushProperty name="width" value="0.2" units="cm"/>
      <inkml:brushProperty name="height" value="0.2" units="cm"/>
      <inkml:brushProperty name="color" value="#FFFFFF"/>
    </inkml:brush>
  </inkml:definitions>
  <inkml:trace contextRef="#ctx0" brushRef="#br0">0 1 4915,'0'0'0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463"/>
    </inkml:context>
    <inkml:brush xml:id="br0">
      <inkml:brushProperty name="width" value="0.2" units="cm"/>
      <inkml:brushProperty name="height" value="0.2" units="cm"/>
      <inkml:brushProperty name="color" value="#FFFFFF"/>
    </inkml:brush>
  </inkml:definitions>
  <inkml:trace contextRef="#ctx0" brushRef="#br0">157 185 4915,'2'2'148,"-1"-1"-1,1 1 1,-1-1-1,1 1 1,-1-1-1,1 0 1,0 0-1,0 1 1,0-1-1,-1 0 1,1 0-1,4 0 1,5 6 661,0 0-26,0 0-1,1 0 0,0-1 1,20 7-1,10 5 1340,-33-13-1517,-4-2-210,1 0 0,-1-1 0,1 1 0,8 1-1,-12-6-528,-5-5-187,-6-5-509,-19-18-396,-1 1 1,-2 1-1,0 1 1,-2 2-1,-1 1 1,-48-25-1,69 43 966,1-1-1,0 0 1,0-1-1,-16-15 1,25 20 259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892"/>
    </inkml:context>
    <inkml:brush xml:id="br0">
      <inkml:brushProperty name="width" value="0.2" units="cm"/>
      <inkml:brushProperty name="height" value="0.2" units="cm"/>
      <inkml:brushProperty name="color" value="#FFFFFF"/>
    </inkml:brush>
  </inkml:definitions>
  <inkml:trace contextRef="#ctx0" brushRef="#br0">1 0 4915,'0'0'0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8:05.671"/>
    </inkml:context>
    <inkml:brush xml:id="br0">
      <inkml:brushProperty name="width" value="0.2" units="cm"/>
      <inkml:brushProperty name="height" value="0.2" units="cm"/>
      <inkml:brushProperty name="color" value="#FFFFFF"/>
    </inkml:brush>
  </inkml:definitions>
  <inkml:trace contextRef="#ctx0" brushRef="#br0">1 116 4915,'1'7'459,"0"-1"1,0 1-1,1-1 0,0 0 1,0 1-1,5 8 1,3 9 427,-9-19-642,1 0-1,0 0 1,0-1-1,0 1 0,0 0 1,1-1-1,-1 1 1,1-1-1,0 0 0,1 0 1,-1 0-1,1-1 1,-1 1-1,1-1 0,0 1 1,1-1-1,3 2 1,3 3 733,0 0 1,15 17 0,-20-18-473,1-1 1,-1 0-1,2 0 1,-1 0-1,0-1 1,1 0-1,0 0 1,9 3-1,119 47 1519,-119-49-2025,0 0 0,0 0 0,1-2 0,32 5 0,3 4 0,-39-9 0,0 0 0,26 2 0,-25-4 0,0 0 0,18 5 0,-7 1 0,-13-4 0,-1 0 0,1-1 0,23 3 0,93-2 0,-61 5 0,-53-10-192,0-1 1,0 0-1,21-7 1,-22 5 26,0 1 1,-1 1-1,1 0 0,17 0 1,-24 2 201,0 1 1,0-1 0,0 2 0,-1-1 0,1 1 0,0 0 0,10 5 0,-8-5 8,1 0-1,-1-1 1,0 0 0,1-1 0,-1 1 0,1-2 0,10-1-1,13 1 109,-16 1-44,0-1-1,0-1 0,-1 0 0,33-9 0,-47 10-103,0 0-1,-1 1 0,1-1 0,0 1 0,0-1 1,-1 1-1,1 0 0,0 0 0,0 0 0,0 0 1,-1 0-1,1 0 0,0 1 0,0-1 0,-1 1 1,1-1-1,0 1 0,0-1 0,-1 1 1,1 0-1,2 2 0,-2-2 2,-1 1 0,1 0 0,-1 1 0,0-1 0,1 0 0,-1 0 0,0 1 0,0-1 0,0 0 0,-1 1 0,1-1 0,-1 1 0,1-1 0,-1 5 0,4-1-231,1-13-304,5-18-582,-8 21 958,0-2-156,0 0 1,0 0-1,0-1 0,-1 1 0,0 0 1,0-1-1,-1-6 0,1 11 281,-1 0 0,0 0 0,0 1 0,-1-1 0,1 0-1,0 0 1,-1 1 0,1-1 0,-1 0 0,1 1 0,-1-1 0,0 1-1,1-1 1,-1 0 0,0 1 0,0 0 0,0-1 0,0 1 0,-1 0-1,1-1 1,0 1 0,-1 0 0,1 0 0,0 0 0,-1 0 0,1 0-1,-1 0 1,0 1 0,-2-2 0,-100-19 1484,103 21-1417,-21-7 223,22 7-262,-1 0 1,1 0-1,-1 0 0,1-1 1,-1 1-1,1 0 1,-1 0-1,1 0 1,-1 0-1,1-1 1,0 1-1,-1 0 1,1 0-1,-1-1 1,1 1-1,0 0 0,-1-1 1,1 1-1,0 0 1,-1-1-1,1 1 1,0 0-1,-1-1 1,1 1-1,0-1 1,0 1-1,0-1 1,0 1-1,-1 0 0,1-1 1,0 1-1,0-1 1,0 1-1,0-1 1,1 0 9,0 0 1,0 1 0,0-1-1,0 1 1,0-1 0,0 1-1,0-1 1,0 1 0,0 0-1,1 0 1,-1-1 0,0 1-1,0 0 1,0 0-1,0 0 1,0 0 0,1 0-1,-1 0 1,0 1 0,0-1-1,0 0 1,1 1 0,25 10 237,46 58 730,-71-67-945,1-1 1,-1 1-1,1 0 1,-1-1-1,1 1 1,-1-1-1,1 0 1,4 1-1,-5-1-7,0 0 0,0-1 0,0 1-1,1 0 1,-1 0 0,0 0 0,0 1 0,-1-1-1,1 0 1,0 1 0,0-1 0,-1 1 0,1-1-1,-1 1 1,3 4 0,-2-4 22,7 17 141,-9-19-184,0 1 0,1-1 1,-1 1-1,0-1 0,0 1 1,0-1-1,0 1 0,0-1 0,0 1 1,1-1-1,-1 1 0,0 0 1,-1-1-1,1 1 0,0-1 1,0 1-1,0-1 0,0 1 1,0-1-1,0 1 0,-1-1 1,1 1-1,0-1 0,0 1 1,-1-1-1,1 1 0,0-1 1,-1 1-1,1-1 0,-1 0 0,0 1 1,1-1-32,-1 0 1,1 0-1,-1 0 1,1 0-1,-1 0 1,1-1 0,-1 1-1,1 0 1,0 0-1,-1-1 1,1 1-1,-1 0 1,1-1-1,0 1 1,-1 0-1,1-1 1,0 1-1,-1 0 1,1-1-1,0 1 1,0-1-1,0 1 1,-1 0 0,1-1-1,0 1 1,0-1-1,0 1 1,0-1-1,0 1 1,0-1-1,0 0 1,-6-21-903,5 18 735,-2-5-266,0 1 0,-1 0 0,1 0 0,-1 0 0,-8-11 0,8 13 300,1 2-18,2 1 141,-1 0 1,1 0-1,-1 0 1,0 1 0,0-1-1,0 1 1,-1 0-1,1-1 1,0 1-1,-1 0 1,0 0-1,1 0 1,-6-2-1,-20-7 644,22 9-550,1 1 0,0-2 0,-1 1-1,1 0 1,0-1 0,-6-5 0,8 5-153,1 0 0,-1 0-1,1 0 1,0-1 0,0 1 0,0-1 0,0 0-1,1 0 1,0 0 0,0 1 0,0-1-1,0 0 1,0 0 0,1 0 0,-1-1-1,1 1 1,0 0 0,1-5 0,0 2-135,-1 0 0,0 0 0,0-1 0,-1 1 0,0 0 0,0 0 0,-1 0 0,0 0 0,0 0 0,-1 0 0,1 1 0,-2-1 0,1 1 0,-8-11 0,10 16 187,1-1 0,-1 1 0,0-1 1,1 0-1,-1 0 0,1 1 1,-1-1-1,1 0 0,0 0 1,0 1-1,0-1 0,0 0 1,0 0-1,0-3 0,-1-15-268,0 19 337,1 0 0,-1 1 0,1-1-1,-1 0 1,1 1 0,-1-1 0,0 1 0,1-1 0,-1 1 0,0-1 0,1 1-1,-1-1 1,0 1 0,1 0 0,-1-1 0,0 1 0,0 0 0,0 0-1,1-1 1,-1 1 0,0 0 0,0 0 0,0 0 0,0 0 0,-1 0 0,-13 1 593,0 0 1,0 1 0,-25 6-1,25-5-177,0 0 1,-1 0-1,-21-1 0,35-2-423,-1 0 1,1 0-1,0 0 1,0 0-1,-1-1 1,1 1-1,0-1 1,0 1-1,0-1 1,-1 0-1,1 0 1,0 0-1,0 0 0,1 0 1,-1-1-1,0 1 1,0 0-1,0-1 1,1 0-1,-1 1 1,1-1-1,-1 0 1,1 0-1,-2-3 1,2 3-65,1 0 0,0 1 1,-1-1-1,1 0 0,0 0 1,0 1-1,0-1 0,0 0 1,1 0-1,-1 1 0,0-1 0,1 0 1,-1 1-1,1-1 0,0 0 1,-1 1-1,1-1 0,0 1 1,0-1-1,0 1 0,0-1 1,0 1-1,1 0 0,-1-1 1,0 1-1,0 0 0,1 0 1,-1 0-1,1 0 0,-1 0 1,1 0-1,1 0 0,18-11 171,1 2-1,34-13 1,-52 22-17,1 1 0,-1-1 0,1 1 0,-1 0 1,1 0-1,-1 0 0,0 1 0,1-1 0,-1 1 1,0 0-1,9 3 0,-5-1 166,1 1-1,0 0 0,-1 0 1,13 9-1,-19-11-213,0 0 0,0 0 0,-1 0 0,1 0-1,-1 0 1,1 0 0,-1 0 0,0 1 0,0-1 0,0 0 0,0 1 0,0-1 0,0 1-1,0 2 1,4 42 818,-3-23-388,19 83 1515,-18-79-2007,-3-22 0,1 1 0,-1-1 0,1 1 0,1 0 0,-1-1 0,1 0 0,4 11 0,-5-16 0,0 0 0,1-1 0,-1 1 0,0 0 0,0 0 0,0-1 0,1 1 0,-1 0 0,0-1 0,1 0 0,-1 1 0,1-1 0,-1 0 0,0 1 0,1-1 0,-1 0 0,1 0 0,1-1 0,0 1 0,-1 0 0,0 1 0,0-1 0,0 0 0,0 1 0,0-1 0,1 1 0,-1-1 0,0 1 0,3 1 0,-1 2 0,0 0 0,-1 0 0,1 1 0,-1-1 0,1 1 0,-1 0 0,-1-1 0,5 11 0,-5-12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7.049"/>
    </inkml:context>
    <inkml:brush xml:id="br0">
      <inkml:brushProperty name="width" value="0.1" units="cm"/>
      <inkml:brushProperty name="height" value="0.1" units="cm"/>
      <inkml:brushProperty name="color" value="#92D050"/>
    </inkml:brush>
  </inkml:definitions>
  <inkml:trace contextRef="#ctx0" brushRef="#br0">127 791 6553,'3'-8'0,"1"0"0,0 1 0,0-1 0,1 1 0,0 0 0,7-8 0,-1 1 0,5-6 0,-2-1 0,0-1 0,-1 0 0,19-44 0,-28 50 681,-12 24 859,-12 23 1120,12-16-1650,1 1-1,0 0 1,1 0 0,1 1-1,0 0 1,1 0 0,1 0-1,0 1 1,2-1 0,-1 1-1,3 34 1,9-118-6033,-10 66 4978,2-25-1245,-1 1 1,-2-39-1,1 63 1298,0 0-1,0 0 0,0 0 1,0-1-1,0 1 0,0 0 1,0 0-1,0 0 0,0 0 1,0 0-1,0-1 0,0 1 0,0 0 1,0 0-1,0 0 0,0 0 1,0 0-1,0 0 0,0 0 1,0-1-1,0 1 0,0 0 1,0 0-1,0 0 0,-1 0 1,1 0-1,0 0 0,0 0 0,0 0 1,0 0-1,0-1 0,0 1 1,0 0-1,-1 0 0,1 0 1,0 0-1,0 0 0,0 0 1,0 0-1,0 0 0,0 0 1,0 0-1,-1 0 0,1 0 1,-6 5 596,-5 10 562,-2 8-294,0 1 0,1 0 0,-11 35 0,23-59-868,0 0 0,0 0-1,0 0 1,-1 0 0,1 0-1,0 0 1,0 0 0,0 0-1,0 0 1,0 0 0,0 1-1,0-1 1,0 0 0,0 0-1,0 0 1,0 0 0,0 0-1,-1 0 1,1 0 0,0 1-1,0-1 1,0 0 0,0 0-1,0 0 1,0 0 0,0 0-1,0 0 1,0 1 0,0-1-1,0 0 1,0 0 0,0 0-1,0 0 1,0 0 0,0 0-1,1 1 1,-1-1 0,0 0-1,0 0 1,0 0 0,0 0-1,0 0 1,0 0 0,0 0-1,0 1 1,0-1 0,0 0-1,0 0 1,0 0 0,1 0-1,-1 0 1,0 0 0,0 0-1,0 0 1,0 0 0,0 0-1,0 0 1,8-6-1281,9-14-1628,41-72-3486,-41 62 5344,-1 0 0,23-63 0,-34 72 1029,-7 18 687,-6 10 670,0 6-510,0-1 1,1 1-1,1 1 0,0-1 1,0 1-1,1 0 1,1 1-1,0-1 1,-2 19-1,0 6 1702,2 1-1,1 51 0,3-86-2530,-1 21 0,6 40 0,-5-60 0,1 0 0,0 0 0,0 0 0,1 0 0,-1-1 0,1 1 0,1 0 0,-1-1 0,1 1 0,-1-1 0,1 0 0,7 8 0,-10-12-30,1 0 1,0 0-1,0-1 0,0 1 0,0 0 0,0 0 0,0-1 0,0 1 0,0 0 1,0-1-1,0 1 0,0-1 0,0 0 0,0 1 0,0-1 0,0 0 1,0 0-1,1 0 0,-1 0 0,0 0 0,0 0 0,0 0 0,0 0 1,2-1-1,-1 0-99,0 0 0,-1 0 1,1 0-1,0 0 0,0-1 1,-1 1-1,1-1 0,-1 1 1,1-1-1,-1 0 0,1 0 1,0-2-1,2-2-211,-1-1 0,0 1 0,0-1 0,-1 1 0,1-1 1,-1 0-1,2-13 0,-2-31-5145,-4-77 1,1 109 5112,-3-17 1262,5 56 1705,1 26 4,2 0 0,2-1-1,2 1 1,22 76 0,-29-117-2683,1 0-1,0-1 1,0 1-1,0 0 1,0-1-1,5 8 1,-6-11 47,-1-1 1,1 1 0,-1-1-1,1 1 1,-1-1 0,1 0-1,-1 1 1,1-1-1,-1 0 1,1 1 0,0-1-1,-1 0 1,1 0 0,-1 1-1,1-1 1,0 0 0,-1 0-1,1 0 1,0 0-1,-1 0 1,2 0 0,-1-1-44,0 1 1,1-1 0,-1 1-1,0-1 1,0 0-1,0 0 1,0 0 0,0 0-1,0 1 1,0-2-1,0 1 1,0 0 0,0 0-1,1-3 1,8-13-1811,0 0-1,-2-2 1,0 1 0,0-1 0,5-24-1,-5 14 530,-2-1-1,6-57 1,-12 79 1359,1-1 0,-1 1 0,-1-1 0,1 1 0,-1 0 1,0-1-1,-1 1 0,-2-8 0,2 11 2,0 0 1,0 1-1,0 0 0,0-1 0,-1 1 0,1 0 1,-1 0-1,0 1 0,0-1 0,0 1 1,-1-1-1,1 1 0,-1 0 0,-6-4 0,1 1 211,6 4-93,1 0 0,0 0-1,-1 1 1,1-1 0,-1 1-1,-5-2 1,8 3-22,0 0 0,-1 1 0,1-1 1,-1 1-1,1-1 0,0 1 0,-1 0 0,1-1 0,0 1 1,0-1-1,-1 1 0,1 0 0,0-1 0,0 1 0,0-1 0,0 1 1,0 0-1,-1-1 0,1 1 0,0 0 0,0-1 0,1 1 1,-1 0-1,0-1 0,0 2 0,2 21 2296,-2-23-2308,1 8 687,9 84 4740,13 44-1769,-39-207-10877,2 7 3771,-29-82 1,54 197 11338,6 27-3564,32 122-948,-64-262-4929,-30-104-8346,37 142 8511,0 1 1,-2 0-1,0 1 0,-25-40 1,61 180 11320,-24-39-7407,-2-71-2527,2-83-5482,-1 40 4229,-1 1 0,-1-1 1,-1 1-1,-7-35 1,9 68 1187,0 1 0,0 0 0,0-1 1,0 1-1,0 0 0,0 0 1,0-1-1,0 1 0,0 0 0,0-1 1,0 1-1,0 0 0,-1-1 1,1 1-1,0 0 0,0 0 1,0-1-1,0 1 0,0 0 0,-1 0 1,1-1-1,0 1 0,0 0 1,0 0-1,-1 0 0,1-1 0,0 1 1,0 0-1,0 0 0,-1 0 1,1 0-1,0-1 0,0 1 0,-1 0 1,1 0-1,0 0 0,-1 0 1,1 0-1,0 0 0,0 0 1,-1 0-1,1 0 0,-1 0 0,-8 13 1564,-5 23 1698,13-36-3233,-24 93 5791,-1 48-2040,35-208-10401,0-90 0,-10 73 5515,2 98 1824,0 0 0,0-1 0,1 1 0,1 0-1,0-1 1,0 1 0,2-1 0,8 20 0,-13-33-742,0 0 1,1-1 0,-1 1 0,0 0-1,0 0 1,0 0 0,1 0 0,-1 0 0,0-1-1,0 1 1,0 0 0,0 0 0,1 0 0,-1-1-1,0 1 1,0 0 0,0 0 0,0-1 0,0 1-1,0 0 1,0 0 0,0-1 0,1 1-1,-1 0 1,0 0 0,0-1 0,0 1 0,0 0-1,0-1 1,0 1 0,0 0 0,0 0 0,-1-1-1,1 1 1,0 0 0,0 0 0,0-1-1,0 1 1,0 0 0,0-18-836,-1 8 512,0-1-1,-1 0 1,0 1-1,-1-1 1,0 1-1,0-1 1,-1 1-1,-1 1 1,1-1-1,-1 1 0,0 0 1,-14-14 1031,20 33 206,4 11 657,9 6-171,0 0-1,1-1 1,20 25 0,-11-16-77,-24-35-1322,0 0 0,0 0 0,0-1-1,0 1 1,0 0 0,0 0 0,0 0-1,0 0 1,0 0 0,0 0 0,0 0-1,0 0 1,0 0 0,1 0 0,-1 0-1,0 0 1,0-1 0,0 1 0,0 0-1,0 0 1,0 0 0,0 0 0,0 0-1,0 0 1,0 0 0,0 0-1,0 0 1,0 0 0,0 0 0,0 0-1,0 0 1,1 0 0,-1 0 0,0 0-1,0 0 1,0 0 0,0 0 0,0 0-1,0 0 1,0 0 0,0 0 0,0 0-1,0 0 1,0 0 0,0 0 0,0 0-1,1 0 1,-1 0 0,0 0 0,0 0-1,0 0 1,0 0 0,0 0-1,0 0 1,0 0 0,0 0 0,0 0-1,0 0 1,0 0 0,0 1 0,0-15-862,-6-15-976,4 23 1647,0 0 0,-1 0 0,0 0 0,0 0 0,0 1 0,0-1 0,-1 1 0,0 0 0,0 0 0,0 1 0,-1 0 0,1-1 0,-8-4 0,25 40 2290,10 9-463,25 38 44,-48-77-1649,0-1 0,0 0 1,0 1-1,1-1 0,-1 0 1,0 0-1,0 1 0,0-1 1,1 0-1,-1 0 1,0 0-1,0 1 0,0-1 1,1 0-1,-1 0 0,0 0 1,0 1-1,1-1 0,-1 0 1,0 0-1,1 0 0,-1 0 1,0 0-1,0 0 0,1 0 1,-1 0-1,0 0 0,1 0 1,-1 0-1,4-9-249,-4-21-2974,0 27 2512,-3-43-1749,-1 0-1,-2 0 1,-20-79-1,17 95 1551,-20-47 0,25 68 926,0 1 1,-1-1-1,-6-9 0,10 16-29,0 0 1,-1 0 0,0 0-1,1 1 1,-1-1 0,0 0-1,0 1 1,0-1 0,0 1-1,0 0 1,0 0 0,0 0 0,0 0-1,0 0 1,-1 0 0,1 1-1,-3-1 1,-5-5 712,-1 1-193,11 5-492,0 0-1,-1 1 1,1-1-1,0 0 1,0 0-1,0 1 1,-1-1-1,1 0 1,0 1-1,0-1 1,0 0-1,0 1 1,0-1-1,0 0 1,0 1-1,-1-1 1,1 0-1,0 1 1,0-1-1,0 0 1,0 1-1,0-1 1,0 0-1,1 1 1,-1-1-1,0 0 1,0 1-1,0-1 1,0 0-1,0 1 1,0-1-1,0 0 1,1 1 0,-1-1-1,0 0 1,0 1-1,1-1 1,5 19 1083,0 0 1,2 0-1,0-1 1,1-1-1,0 0 1,16 22-1,-19-30-18,-7-5-596,-13-8-818,-21-15-2435,-75-64-3080,32 21 3833,78 62 2009,0-1-1,0 1 0,0 0 0,0 0 0,0 0 0,0 0 0,0 0 0,0 0 1,0-1-1,0 1 0,0 0 0,0 0 0,-1 0 0,1 0 0,0 0 1,0 0-1,0 0 0,0 0 0,0-1 0,0 1 0,0 0 0,-1 0 0,1 0 1,0 0-1,0 0 0,0 0 0,0 0 0,0 0 0,0 0 0,-1 0 0,1 0 1,0 0-1,0 0 0,0 0 0,0 0 0,0 0 0,-1 0 0,1 0 0,0 0 1,0 0-1,0 0 0,0 1 0,0-1 0,0 0 0,0 0 0,-1 0 1,1 0-1,0 0 0,0 0 0,0 0 0,0 0 0,0 1 0,0-1 0,0 0 1,0 0-1,0 0 0,0 0 0,0 0 0,0 0 0,-1 1 0,5 12 1312,10 14 934,88 141 6500,-100-165-8623,0-1 0,0 0 0,0 0 0,0 0 0,0 0 0,0 0 0,0-1 0,0 1 0,1-1 0,-1 1 0,0-1 0,1 0 0,-1 0 0,1 0 0,3 0 0,-7-3-480,1-1 0,-1 1-1,0 0 1,0 0-1,0-1 1,-1 1 0,1 0-1,0 0 1,-3-3 0,-64-85-4681,0-2-2456,26 28 5304,42 64 2182,0 0-1,0 0 0,0 0 1,0 0-1,0 0 0,-1 0 1,1 0-1,0 0 0,0-1 0,0 1 1,0 0-1,0 0 0,0 0 1,0 0-1,0 0 0,0 0 1,0-1-1,-1 1 0,1 0 1,0 0-1,0 0 0,0 0 0,0 0 1,0 0-1,0-1 0,0 1 1,0 0-1,0 0 0,0 0 1,0 0-1,0-1 0,0 1 1,0 0-1,0 0 0,0 0 0,0 0 1,0 0-1,0-1 0,0 1 1,1 0-1,-1 0 0,0 0 1,0 0-1,0 0 0,0 0 1,0 0-1,0-1 0,0 1 1,0 0-1,0 0 0,1 0 0,7 3 1509,12 11 1759,55 45 3011,91 96-1,-157-146-6290,-1 0 0,0 1 0,8 12 0,-17-22-5,1 0 0,0 0-1,0 0 1,0 0 0,0 0 0,0 0-1,0 0 1,0 0 0,0 0-1,0 0 1,0 0 0,0 0 0,0 0-1,0 0 1,0 0 0,0 0-1,0 0 1,0 0 0,-1 0 0,1 0-1,0 0 1,0 0 0,0 0 0,0 0-1,0 0 1,0 0 0,0 0-1,0 0 1,0 0 0,0 0 0,0 0-1,0 0 1,0 0 0,0 0-1,0 1 1,0-1 0,0 0 0,0 0-1,0 0 1,0 0 0,0 0-1,0 0 1,0 0 0,0 0 0,0 0-1,0 0 1,0 0 0,0 0-1,0 0 1,0 0 0,0 0 0,0 0-1,0 1 1,0-1 0,0 0 0,0 0-1,0 0 1,0 0 0,0 0-1,-9-4-794,-9-7-1351,-36-30-2767,0-2 0,-57-61 0,100 91 4918,1 0 0,0 0 0,1-1 0,0 0 0,1-1 0,1 0 0,-7-17 0,14 32 10,0-1 0,-1 1 0,1 0 0,0 0-1,0 0 1,0 0 0,0 0 0,0-1 0,0 1 0,0 0-1,0 0 1,0 0 0,0-1 0,0 1 0,0 0-1,0 0 1,0 0 0,0-1 0,0 1 0,0 0 0,0 0-1,0 0 1,0-1 0,0 1 0,0 0 0,0 0-1,0 0 1,0 0 0,0-1 0,0 1 0,0 0 0,0 0-1,1 0 1,-1 0 0,0-1 0,0 1 0,0 0-1,0 0 1,0 0 0,0 0 0,1 0 0,-1 0 0,0 0-1,0-1 1,10 4 992,9 9 747,126 114 8931,-167-167-14278,-47-87-1757,54 100 4535,25 32 2331,5 9-571,-6-4-287,1 1 1,-2 0 0,1 1-1,-1 0 1,0 1-1,-1 0 1,0 0-1,5 14 1,-11-23-623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9.987"/>
    </inkml:context>
    <inkml:brush xml:id="br0">
      <inkml:brushProperty name="width" value="0.1" units="cm"/>
      <inkml:brushProperty name="height" value="0.1" units="cm"/>
      <inkml:brushProperty name="color" value="#92D050"/>
    </inkml:brush>
  </inkml:definitions>
  <inkml:trace contextRef="#ctx0" brushRef="#br0">154 80 22761,'88'-64'0,"-330"48"0,396 96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19.205"/>
    </inkml:context>
    <inkml:brush xml:id="br0">
      <inkml:brushProperty name="width" value="0.1" units="cm"/>
      <inkml:brushProperty name="height" value="0.1" units="cm"/>
      <inkml:brushProperty name="color" value="#E4BE1F"/>
    </inkml:brush>
  </inkml:definitions>
  <inkml:trace contextRef="#ctx0" brushRef="#br0">317 0 24575,'-1'3'0,"-1"0"0,1 0 0,0 0 0,-1-1 0,1 1 0,-1 0 0,0-1 0,0 0 0,0 1 0,-4 3 0,-2 2 0,-39 54 0,2 2 0,4 2 0,2 2 0,4 1 0,-40 108 0,71-170 0,5-19 0,6-22 0,1 10 0,1 0 0,1 0 0,2 2 0,0-1 0,17-23 0,5 0 0,47-49 0,-73 85 0,5-4 0,0 0 0,1 0 0,28-20 0,-38 31 0,-1 1 0,1 0 0,0-1 0,1 1 0,-1 1 0,0-1 0,0 0 0,1 1 0,-1 0 0,1 0 0,-1 1 0,1-1 0,-1 1 0,1 0 0,0 0 0,-1 0 0,1 1 0,-1-1 0,1 1 0,-1 1 0,8 1 0,6 6 0,-1 1 0,0 0 0,-1 1 0,1 0 0,14 15 0,68 75 0,95 127-1365,-154-182-5461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23.628"/>
    </inkml:context>
    <inkml:brush xml:id="br0">
      <inkml:brushProperty name="width" value="0.1" units="cm"/>
      <inkml:brushProperty name="height" value="0.1" units="cm"/>
      <inkml:brushProperty name="color" value="#92D050"/>
    </inkml:brush>
  </inkml:definitions>
  <inkml:trace contextRef="#ctx0" brushRef="#br0">1 38 6553,'70'5'4902,"-48"-3"-3028,0-1 1,38-2-1,-40-1-710,-9 2-344,1-1-1,-1-1 1,0 0 0,23-7 831,-36 11-1073,1-2-538,0 1-1,1-1 0,-1 0 1,0 0-1,1 1 1,-1-1-1,0 0 1,1 0-1,-1 0 1,0 0-1,1 0 1,-1 0-1,0 0 1,1 0-1,-1 0 1,1 0-1,-1-1 1,0 1-1,0 0 1,-7-4-37,1 1 1,-1 0-1,1 1 1,-1-1-1,0 2 1,0-1 0,0 1-1,0 0 1,-12 1-1,-27-6-3,39 4 0,0 1 0,0 0 0,0 0 0,0 1 0,-15 1 0,18-1 0,2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5.989"/>
    </inkml:context>
    <inkml:brush xml:id="br0">
      <inkml:brushProperty name="width" value="0.1" units="cm"/>
      <inkml:brushProperty name="height" value="0.1" units="cm"/>
      <inkml:brushProperty name="color" value="#92D050"/>
    </inkml:brush>
  </inkml:definitions>
  <inkml:trace contextRef="#ctx0" brushRef="#br0">14 1 6553,'-1'23'2785,"-5"28"-1,-1 17-30,8-64-2519,-1-1 0,1 0 0,0 0 1,0 0-1,0 0 0,0 0 0,0 0 0,1 0 1,-1 0-1,1 0 0,0-1 0,0 1 0,0-1 1,0 1-1,0-1 0,3 3 0,-1-1 253,0 0 0,0 1 0,-1-1-1,6 10 1,-6-8-125,0 0-1,1-1 1,-1 0-1,1 0 0,0 0 1,0 0-1,1-1 1,6 5-1,-9-6-362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7.039"/>
    </inkml:context>
    <inkml:brush xml:id="br0">
      <inkml:brushProperty name="width" value="0.1" units="cm"/>
      <inkml:brushProperty name="height" value="0.1" units="cm"/>
      <inkml:brushProperty name="color" value="#92D050"/>
    </inkml:brush>
  </inkml:definitions>
  <inkml:trace contextRef="#ctx0" brushRef="#br0">0 0 6553,'1'0'241,"1"0"-1,1 1 297,2 0-296,1 1 296,0-1-297,0 2 297,1-1-296,0-1 239,1 1 58,-1 0-298,-1-1 0,0 1 1,-2 0-1,0-1 0,-1 0-240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8.408"/>
    </inkml:context>
    <inkml:brush xml:id="br0">
      <inkml:brushProperty name="width" value="0.1" units="cm"/>
      <inkml:brushProperty name="height" value="0.1" units="cm"/>
      <inkml:brushProperty name="color" value="#92D050"/>
    </inkml:brush>
  </inkml:definitions>
  <inkml:trace contextRef="#ctx0" brushRef="#br0">37 1 6553,'-2'0'133,"1"1"0,0-1 0,0 1 0,-1 0 0,1-1 0,0 1-1,0 0 1,0 0 0,0-1 0,0 1 0,0 0 0,0 0 0,0 0 0,0 1-1,0-1 1,1 0 0,-1 0 0,0 2 0,-10 23 1486,7-8-516,3-15-1046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1.639"/>
    </inkml:context>
    <inkml:brush xml:id="br0">
      <inkml:brushProperty name="width" value="0.1" units="cm"/>
      <inkml:brushProperty name="height" value="0.1" units="cm"/>
      <inkml:brushProperty name="color" value="#92D050"/>
    </inkml:brush>
  </inkml:definitions>
  <inkml:trace contextRef="#ctx0" brushRef="#br0">5 555 6553,'24'1'3083,"37"6"0,-38-3-1009,43 1 1,-63-5-1902,17 0 954,-18 1-212,-11 1 377,-20 2-691,14-1-87,0 0 0,0-2 1,-1 1-1,1-2 0,-1 0 0,-29-5 0,43 4-627,-1 0 0,0 0 1,1 0-1,-1 0 0,1 0 0,0-1 0,-1 1 0,1-1 0,0 0 0,-2-2 0,8 8 154,1 0 0,0-1-1,0 1 1,0-1-1,0 0 1,1-1-1,-1 1 1,1-1 0,0 0-1,-1-1 1,1 1-1,0-1 1,0 0-1,11 0 1,-7-1-148,0 0 0,0-1 0,0 0 0,0 0 0,0-1 0,0 0 0,-1-1 0,13-4 0,69-33-2963,-87 38 2872,0 0 0,0-1 0,0 0 0,0 0 0,0 0 0,-1 0 0,1-1 0,-1 1 0,4-6 0,26-42-2403,-15 22 1819,-9 12-294,0-1 1,-1 0-1,-1-1 1,0 1-1,7-36 1,-13 37 464,-1 13 543,1 0 1,-1 0-1,1 1 0,-1-1 0,1 0 0,2-4 1,-3 7 88,0 1 0,0 0 0,0-1 1,0 1-1,1 0 0,-1 0 0,0-1 0,0 1 1,1 0-1,-1 0 0,0-1 0,0 1 1,1 0-1,-1 0 0,0 0 0,1 0 1,-1-1-1,0 1 0,0 0 0,1 0 1,-1 0-1,0 0 0,1 0 0,-1 0 1,0 0-1,1 0 0,-1 0 0,1 0 1,14 10 1536,-10-4-1083,-1-1 0,0 1 1,0 0-1,0 1 1,-1-1-1,0 0 0,0 1 1,0 0-1,1 9 0,-9-39-1299,1 1-1,0-1 0,0-42 0,-1-26-1316,5 85 2032,-1 0 0,0 0 0,0 1 1,-1-1-1,0 1 0,0-1 0,0 1 0,-1-1 0,1 1 1,-1 0-1,0 0 0,-1 0 0,1 1 0,-1-1 0,-5-4 1,6 7 148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0.557"/>
    </inkml:context>
    <inkml:brush xml:id="br0">
      <inkml:brushProperty name="width" value="0.05" units="cm"/>
      <inkml:brushProperty name="height" value="0.05" units="cm"/>
      <inkml:brushProperty name="color" value="#92D050"/>
    </inkml:brush>
  </inkml:definitions>
  <inkml:trace contextRef="#ctx0" brushRef="#br0">37 23 9830,'-2'1'183,"0"-1"1,0 1-1,0 0 0,0 0 0,0 1 1,0-1-1,0 0 0,0 1 1,0-1-1,1 1 0,-1-1 0,1 1 1,-1 0-1,1 0 0,0 0 1,-1 0-1,1 0 0,0 0 0,0 0 1,1 0-1,-1 0 0,0 0 1,1 1-1,-1-1 0,1 0 0,0 0 1,-1 1-1,1-1 0,0 0 0,1 1 1,0 3-1,1 9 899,5-12-395,-5-4-765,0 0 0,0 0 0,0 0 0,0-1 0,0 1 0,-1-1 1,1 1-1,0-1 0,1-2 0,22-27-879,-20 24 849,0 1 0,0-1-1,1 1 1,-1 0 0,2 0-1,-1 0 1,9-5 0,-11 12 1017,-7 6-92,-5 8 186,-21 11 397,15-15-526,52-23 893,-34 10-1658,-3 1-73,1 0 0,-1 0 0,1 0 0,-1 0 0,1 1 0,-1-1 0,1 0 0,0 1 0,-1-1 1,1 1-1,0 0 0,-1 0 0,1-1 0,0 1 0,3 1 0,-7 1 47,0 0 0,0 0-1,0 0 1,0 0 0,-1-1 0,1 1 0,0 0-1,-1-1 1,-4 2 0,0 1 39,4-3-71,1 1 1,0-1-1,0 0 0,-1 0 1,1 0-1,0-1 0,-1 1 1,1 0-1,-5 0 0,35-15 802,-25 13-805,-1 0-1,1 1 1,0-1-1,-1 1 1,1-1-1,0 1 1,-1 0-1,1 0 1,0 0-1,-1 0 1,1 0-1,0 1 1,-1-1-1,5 2 1,-8-1-7,0 0 0,0 1 1,0-1-1,0 0 0,0 0 1,0 0-1,-1 0 0,1 0 1,0 0-1,0 0 0,-1-1 1,1 1-1,-1 0 0,-1 0 1,-6 4 195,8-5-236,0 1-1,1-1 0,-1 1 1,0-1-1,0 1 1,0-1-1,0 0 1,1 0-1,-1 1 0,0-1 1,0 0-1,0 0 1,0 0-1,0 0 1,0 0-1,0 0 0,1 0 1,-1 0-1,0 0 1,0-1-1,-1 1 1,-1-1-1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2.809"/>
    </inkml:context>
    <inkml:brush xml:id="br0">
      <inkml:brushProperty name="width" value="0.05" units="cm"/>
      <inkml:brushProperty name="height" value="0.05" units="cm"/>
      <inkml:brushProperty name="color" value="#92D050"/>
    </inkml:brush>
  </inkml:definitions>
  <inkml:trace contextRef="#ctx0" brushRef="#br0">314 0 9830,'-32'29'6592,"-17"12"-2732,-20 17-1539,65-52-1920,0 0 0,1 1 0,-1-1 1,1 1-1,0 0 0,1-1 0,0 1 0,-3 13 1,5-20-406,0 1 0,0-1 1,0 0-1,0 0 0,0 0 1,0 0-1,0 0 0,0 0 1,0 0-1,0 1 0,0-1 1,0 0-1,1 0 0,-1 0 1,0 0-1,0 0 0,0 0 1,0 0-1,0 0 0,0 0 1,0 0-1,0 1 0,0-1 1,0 0-1,0 0 0,0 0 1,1 0-1,-1 0 0,0 0 1,0 0-1,0 0 0,0 0 1,0 0-1,0 0 0,0 0 1,0 0-1,1 0 0,-1 0 1,0 0-1,0 0 0,0 0 1,0 0-1,0 0 0,0 0 1,0 0-1,1 0 0,-1 0 1,0 0-1,0 0 0,0 0 1,0 0-1,10-4-450,9-5-536,3-9-938,-19 14 1798,1 1 1,0-1-1,1 1 0,-1 0 0,1 0 1,7-3-1,-9 8 405,-4 6-50,-5 8 112,6-15-312,-2 4 77,0 0 1,0 0-1,-1-1 0,1 1 1,-1-1-1,0 1 0,-1-1 1,1 0-1,-1 0 0,-5 4 1,6-6-16,-1 0 0,1 0 1,-1 0-1,0 0 0,0 0 0,0-1 1,0 0-1,0 0 0,0 0 1,0 0-1,-1-1 0,1 0 0,-7 0 1,7 0-33,0-1-1,0 1 1,0 0 0,0 1 0,0-1 0,-1 1-1,1-1 1,0 1 0,0 1 0,0-1 0,0 0 0,1 1-1,-1 0 1,0 0 0,1 0 0,-1 0 0,1 1 0,0-1-1,0 1 1,-1 0 0,2 0 0,-5 5 0,3-3-55,3-3 0,0 0 0,0-1 0,-1 1 0,1 0 0,-1 0 0,1-1 0,-1 1 0,0-1 0,0 0 0,1 1 0,-1-1 0,0 0 0,-4 2 0,3-3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3.551"/>
    </inkml:context>
    <inkml:brush xml:id="br0">
      <inkml:brushProperty name="width" value="0.05" units="cm"/>
      <inkml:brushProperty name="height" value="0.05" units="cm"/>
      <inkml:brushProperty name="color" value="#92D050"/>
    </inkml:brush>
  </inkml:definitions>
  <inkml:trace contextRef="#ctx0" brushRef="#br0">1 612 9830,'81'-9'5831,"-73"8"-4954,-11 2 243,3-1-1050,-1 0 1,0 0-1,0 1 0,1-1 1,-1 0-1,0 1 1,1-1-1,-1 1 0,1-1 1,-1 1-1,0-1 1,1 1-1,-1-1 0,1 1 1,-1-1-1,1 1 1,0 0-1,-1-1 1,1 1-1,0 0 0,-1 0 1,1 1-1,3-4-135,0 0 1,1 1-1,-1-1 0,0 0 0,0-1 1,4-3-1,2-2-526,-4 4 574,-1 0 0,1 0-1,-1 0 1,-1-1 0,1 1 0,0-1 0,4-8 0,-8 13 26,0 0 0,0 0 1,0 0-1,0 0 1,0 0-1,0-1 0,0 1 1,0 0-1,0 0 1,0 0-1,0 0 0,0-1 1,0 1-1,0 0 1,0 0-1,0 0 0,0 0 1,0 0-1,0-1 1,0 1-1,0 0 0,0 0 1,0 0-1,0 0 0,0 0 1,0-1-1,0 1 1,-1 0-1,1 0 0,0 0 1,0 0-1,0 0 1,0 0-1,0 0 0,0-1 1,0 1-1,-1 0 1,1 0-1,0 0 0,0 0 1,0 0-1,-1 0 1,-8 0 331,-8 7 261,11-3-305,1 0-1,0 1 0,0 0 0,0 0 1,0 1-1,1-1 0,0 1 1,0 0-1,0 0 0,1 1 0,-5 12 1,7-17-273,1 0 1,-1-1-1,1 1 1,0 0-1,0 0 1,0 1 0,0-1-1,0 0 1,0 0-1,0 0 1,1 0 0,-1 0-1,0-1 1,1 1-1,0 0 1,-1 0-1,1 0 1,0 0 0,0-1-1,0 1 1,3 3-1,-2-3 50,0-1-1,0 1 0,0-1 1,1 1-1,-1-1 1,0 0-1,1 0 0,-1 0 1,1 0-1,-1 0 1,1-1-1,0 1 0,-1-1 1,4 1-1,1-1 58,0 0 0,0-1 0,-1 1 1,1-1-1,0-1 0,0 1 0,0-1 0,-1 0 0,1-1 0,-1 0 0,10-5 1,-19 4-132,-7 0 0,-10 0 0,-45-5 0,101 30 0,-2 1 0,-27-17 0,0 0 0,0-1 0,0 0 0,1 0 0,14 5 0,-17-9-260,-1 1 1,1-1 0,0 0 0,-1 0-1,1-1 1,-1 1 0,1-1-1,0 0 1,7-4 0,42-19-3722,-35 15 3274,-15 7 266,36-20-2081,-37 21 2346,-1-1 0,0 1 1,0-1-1,0 0 0,0 0 0,0 0 0,0 0 0,-1 0 0,1 0 1,-1 0-1,1 0 0,-1-1 0,0 1 0,2-5 0,-3 6 131,1 0-1,-1 1 1,0-1-1,0 0 1,0 1-1,0-1 1,0 0-1,0 0 0,0 1 1,0-1-1,0 0 1,0 0-1,0 1 1,0-1-1,0 0 1,-1 1-1,1-1 0,0 0 1,0 0-1,-1 1 1,1-1-1,-1 1 1,1-1-1,0 0 1,-1 1-1,1-1 1,-1 1-1,-1-2 0,1 2 196,-1-1-1,1 0 1,-1 1-1,0-1 1,1 1-1,-1-1 1,0 1-1,0 0 1,1 0-1,-1 0 1,-2 0-1,-4 1 778,0 0-1,0 1 0,-15 4 1,11-1-353,0 0 1,1 1 0,0 0 0,-1 1-1,-9 9 1,17-10 483,12-5-336,12-6-1652,8-7-1106,-1-2 0,0-1 0,34-25-1,-50 32 1277,2 0 2078,-21 21 485,-3 3-1129,-2 3 728,10-17-907,4-9-394,5-11-658,-4 12 302,-1 0 0,1 0 1,-1 0-1,0 0 0,0 0 1,0-8-1,-3-9-441,1 15 434,1 0 1,0 1-1,0-1 1,0 0 0,1 1-1,2-12 1,-3 19 284,0-1 0,0 1 1,0 0-1,0-1 1,0 1-1,1 0 0,-1-1 1,0 1-1,0 0 1,0-1-1,0 1 0,0 0 1,1 0-1,-1-1 0,0 1 1,0 0-1,1-1 1,-1 1-1,0 0 0,0 0 1,1 0-1,-1-1 1,0 1-1,1 0 0,-1 0 1,0 0-1,0 0 1,1 0-1,-1-1 0,0 1 1,1 0-1,-1 0 0,0 0 1,1 0-1,9 10 885,3 17 590,-12-21-1199,0-2 9,0 1 0,0 0 0,0-1 0,0 1 0,-1 0 1,0-1-1,0 1 0,0 0 0,0-1 0,-1 1 0,0 0 1,0-1-1,-2 8 0,-11 15 1306,11-23-1288,1 0 1,0 0-1,0 0 1,0 1-1,-2 4 1,9-32-2102,-1 0 0,-1 0 0,-1-1 0,-1 1 0,-3-35 0,0 51 1739,-1 0 0,1 1 0,-1 0 0,0-1 0,-1 1 0,1 0 0,-1 1 0,0-1 0,-9-9 0,3 3-292,-46-54 1344,48 53-1564,-1-2 1080,5 17 231,1 10 323,-14 122 3847,16-113-4028,0 1 1,2-1 0,0 0 0,6 29 0,-10-94-6418,-18-31 563,14 55 3789,1 0 1,1 0-1,-5-32 0,10 51 1159,0 1 0,0-1 0,0 1 0,0 0 0,-1-1 0,1 1 0,0-1 0,0 1 0,0 0-1,0-1 1,0 1 0,0-1 0,0 1 0,1 0 0,-1-1 0,0 1 0,0-1 0,0 1 0,0 0-1,0-1 1,1 1 0,-1 0 0,0-1 0,0 1 0,0 0 0,1-1 0,-1 1 0,8 6 1397,5 16 1339,-7 2 33,8 48 0,-8-25-1983,-6-44-1347,16-90-5439,8-64 1081,-24 147 4907,0-1 0,0 1 1,0-1-1,-1 1 0,0-1 0,0 1 0,0-1 0,-3-6 1,1-2 432,1 5-436,1-1 1,1 1-1,0-1 0,0 1 0,0-1 1,1 0-1,0 1 0,1-1 0,-1 1 1,2 0-1,3-11 0,-2 58 3207,-3-34-2825,1-1 1,-1 1 0,1-1 0,0 0-1,0 0 1,1 0 0,-1 0 0,1 0 0,0 0-1,0-1 1,0 1 0,0-1 0,0 0-1,1 0 1,6 4 0,-10-6-348,0-1 0,1 0 1,-1 0-1,0 0 0,0 0 0,1 0 1,-1 0-1,0 0 0,0 0 0,0 0 1,1 0-1,-1 0 0,0 0 0,0 0 1,1 0-1,-1 0 0,0 0 1,0 0-1,0 0 0,1 0 0,-1 0 1,0 0-1,0 0 0,1 0 0,-1 0 1,0 0-1,0 0 0,0-1 0,1 1 1,-1 0-1,0 0 0,0 0 0,0 0 1,0-1-1,0 1 0,1 0 0,2-12-220,-2-19-1152,-2 27 1144,2-11-799,-3-39-799,2 52 1738,-1 0-1,1-1 1,0 1-1,-1 0 1,1-1-1,-1 1 1,0 0-1,0 0 1,0 0-1,0 0 1,0 0-1,0 0 1,-1 0-1,1 0 1,0 0-1,-1 0 1,-2-2 0,3 3 131,0 1 1,0-1 0,0 0-1,0 1 1,0-1 0,0 1-1,0-1 1,0 1 0,0-1-1,0 1 1,0 0 0,0 0-1,0-1 1,0 1 0,-1 0-1,1 0 1,0 0 0,0 0-1,0 0 1,0 1 0,0-1-1,0 0 1,0 1 0,0-1-1,0 0 1,0 1 0,0-1-1,0 1 1,0 0 0,0-1-1,0 1 1,-1 1 0,0 0 102,1 0 1,0 1 0,-1-1 0,1 0 0,0 1 0,0-1 0,1 1-1,-1-1 1,0 1 0,1-1 0,0 1 0,-1 0 0,1 2 0,0 73 3081,0-78-3229,0 1 0,0-1 0,1 0 0,-1 0 0,0 1-1,0-1 1,0 0 0,0 0 0,0 0 0,0 1 0,0-1 0,0 0-1,0 0 1,1 0 0,-1 1 0,0-1 0,0 0 0,0 0-1,0 0 1,1 0 0,-1 1 0,0-1 0,0 0 0,0 0-1,0 0 1,1 0 0,-1 0 0,0 0 0,0 0 0,1 0 0,-1 0-1,0 0 1,0 0 0,0 0 0,1 0 0,-1 0 0,0 0-1,0 0 1,0 0 0,1 0 0,-1 0 0,15-6 271,10-11-830,-25 17 508,1 0 0,-1-1 1,1 1-1,-1 0 0,1 0 0,-1-1 1,1 1-1,-1 0 0,0-1 0,1 1 0,-1-1 1,0 1-1,1-1 0,-1 1 0,0 0 1,1-1-1,-1 1 0,0-1 0,0 1 0,0-1 1,0 0-1,1 1 0,-1-1 0,0 1 1,0-1-1,0 1 0,0-1 0,0 1 1,0-1-1,0 1 0,0-1 0,0 0 0,-1 0 1,0 0 36,1 0 0,-1 0 0,0 1 0,0-1 1,0 0-1,0 0 0,0 1 0,0-1 0,-1 0 1,1 1-1,0-1 0,0 1 0,-2-1 0,-3 0 167,-1-1 0,1 1 0,0 1-1,-12-1 1,17 2-129,-1-1-1,1 0 1,0 1-1,-1 0 1,1-1-1,0 1 1,-1 0-1,1 0 1,0-1-1,0 1 1,0 0 0,0 0-1,0 0 1,0 1-1,0-1 1,0 0-1,0 0 1,0 0-1,1 1 1,-1-1-1,1 0 1,-1 1-1,0 2 1,0-2 18,0 1 0,0 0 0,1 0-1,-1 0 1,1 0 0,0 0 0,0 0 0,0 1 0,0-1 0,0 0 0,1 3 0,0-5-24,0-1-1,-1 1 1,1 0 0,-1-1 0,1 1 0,0 0 0,0-1 0,-1 1 0,1-1 0,0 1 0,0-1 0,0 0 0,0 1 0,0-1 0,-1 0 0,1 1-1,0-1 1,0 0 0,0 0 0,0 0 0,0 0 0,0 0 0,0 0 0,0 0 0,0 0 0,0 0 0,1-1 0,26-5 439,-18 3-1196,-1-1-1,1-1 1,-1 1 0,0-2 0,-1 1 0,1-1 0,-1-1-1,0 0 1,-1 0 0,1 0 0,6-10 0,22-20-513,-28 31 1630,-7 9 261,-11 13 498,-9 20 1032,6-9-661,-7 13 42,15-29-894,0 0 0,-1 0 0,0-1 0,-13 16 1,-5-7-675,22-18 0,-1 1 0,1 0 0,-1 0 0,1-1 0,-1 1 0,1 1 0,0-1 0,0 0 0,0 1 0,0-1 0,1 1 0,-1-1 0,-1 5 0,0 3 0,0 0 0,1 0 0,0 0 0,1 0 0,0 0 0,0 0 0,1 1 0,1-1 0,1 16 0,1 24 0,-3-43 0,1-1 0,0 1 0,0-1 0,1 1 0,3 9 0,5 24 0,-9-52-1265,0-1 0,4-19 1,-1 0-222,-4 31 1480,0 1 0,0-1 0,0 0 0,0 0 1,0 1-1,0-1 0,1 0 0,-1 0 0,0 1 0,0-1 0,0 0 0,1 1 1,-1-1-1,0 0 0,0 1 0,1-1 0,-1 1 0,1-1 0,-1 0 0,0 1 1,1-1-1,-1 1 0,1-1 0,0 1 0,-1 0 0,1-1 0,-1 1 0,2-1 1,-1 1 47,0 0 0,0 1 1,0-1-1,0 0 0,-1 1 1,1-1-1,0 1 0,0-1 1,0 1-1,0-1 1,0 1-1,-1 0 0,1-1 1,0 1-1,-1 0 0,2 1 1,24 39 1341,-25-40-1387,4 8 207,0 1 0,-1 0 0,0 0 0,-1 0 0,4 15 0,-6-21-90,0 1-1,-1 0 1,0-1-1,0 1 1,0-1-1,0 1 1,0 0-1,-1-1 1,0 1-1,0-1 1,0 1-1,0-1 1,-1 0-1,0 0 1,-3 6-1,5-9-103,-1-1 1,0 1-1,0-1 0,0 1 1,1-1-1,-1 0 0,0 1 0,0-1 1,0 0-1,0 0 0,0 0 0,0 0 1,0 0-1,0 0 0,0 0 1,0 0-1,1 0 0,-1 0 0,0 0 1,0-1-1,0 1 0,0 0 1,0-1-1,0 1 0,1 0 0,-1-1 1,0 1-1,0-1 0,0 0 1,-2-2-11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456"/>
    </inkml:context>
    <inkml:brush xml:id="br0">
      <inkml:brushProperty name="width" value="0.05" units="cm"/>
      <inkml:brushProperty name="height" value="0.05" units="cm"/>
      <inkml:brushProperty name="color" value="#92D050"/>
    </inkml:brush>
  </inkml:definitions>
  <inkml:trace contextRef="#ctx0" brushRef="#br0">1 464 9830,'1'-2'18,"0"-1"1,0 1-1,1 0 0,-1 0 0,1 0 1,0 0-1,-1 0 0,3-1 0,5-6 42,7-11 776,-14 18-810,0 0-1,0 0 1,0 0-1,0 0 1,-1-1-1,1 1 0,-1-1 1,1 1-1,-1-1 1,0 0-1,0 1 1,0-1-1,0 0 1,0 0-1,0-4 0,1-11-174,0-1 0,0 0-1,-2 1 1,0-1 0,-1 0-1,-1 1 1,-4-19-1,5 35 167,0 0 0,0 0-1,1 1 1,-1-1-1,0 0 1,0 1-1,-1-1 1,1 1-1,0 0 1,0-1-1,-2 0 1,2 1-11,0 0 0,0 0 0,0 0 0,0 0 0,0 0 0,0 0 0,0 0 0,0-1 0,1 1 0,-1 0 0,0 0 0,1-1 0,-1 1 0,1 0 0,-1-1 0,1 1 0,0-1 0,0 1 0,0 0 0,-1-4-1,2-11-64,1 0-1,4-17 1,-2 9-15,-4 21 108,1 0 0,-1 0 0,0 1-1,0-1 1,0 0 0,-1 0 0,1 1 0,-1-1-1,1 0 1,-1 0 0,0 1 0,0-1 0,-2-4-1,-5-12 100,7 16-136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821"/>
    </inkml:context>
    <inkml:brush xml:id="br0">
      <inkml:brushProperty name="width" value="0.05" units="cm"/>
      <inkml:brushProperty name="height" value="0.05" units="cm"/>
      <inkml:brushProperty name="color" value="#92D050"/>
    </inkml:brush>
  </inkml:definitions>
  <inkml:trace contextRef="#ctx0" brushRef="#br0">1 0 9830,'0'0'0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28.725"/>
    </inkml:context>
    <inkml:brush xml:id="br0">
      <inkml:brushProperty name="width" value="0.1" units="cm"/>
      <inkml:brushProperty name="height" value="0.1" units="cm"/>
      <inkml:brushProperty name="color" value="#FF9900"/>
    </inkml:brush>
  </inkml:definitions>
  <inkml:trace contextRef="#ctx0" brushRef="#br0">2148 1 24575,'0'0'0,"0"0"0,0 0 0,-16 4 0,-62 27 0,2 3 0,-131 79 0,-128 115 0,280-188 0,-283 206 0,-278 191 0,499-362-682,-153 72-1,230-129-6143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7.773"/>
    </inkml:context>
    <inkml:brush xml:id="br0">
      <inkml:brushProperty name="width" value="0.05" units="cm"/>
      <inkml:brushProperty name="height" value="0.05" units="cm"/>
      <inkml:brushProperty name="color" value="#92D050"/>
    </inkml:brush>
  </inkml:definitions>
  <inkml:trace contextRef="#ctx0" brushRef="#br0">86 0 9830,'-1'12'1250,"0"0"0,-1 0 1,-2 13-1,1-14-329,1 1 1,0 0-1,0 15 1,2-14-153,-1-1 1,-1 0 0,0 1 0,-1-1-1,0 0 1,0 0 0,-1 0-1,-1-1 1,-11 22 0,12-24-770,-20 34 0,22-41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7.454"/>
    </inkml:context>
    <inkml:brush xml:id="br0">
      <inkml:brushProperty name="width" value="0.1" units="cm"/>
      <inkml:brushProperty name="height" value="0.1" units="cm"/>
      <inkml:brushProperty name="color" value="#92D050"/>
    </inkml:brush>
  </inkml:definitions>
  <inkml:trace contextRef="#ctx0" brushRef="#br0">1 1333 6553,'-1'-30'0,"4"-66"0,-2 84 0,0 1 0,1-1 0,1 1 0,0 0 0,0 0 0,6-12 0,6-24 0,-6 14 0,-7 28 0,-1 0 0,0 0 0,-1-1 0,1 1 0,-1 0 0,0-8 0,-1 9 0,1 0 0,0 0 0,0 1 0,0-1 0,1 0 0,-1 0 0,1 1 0,0-1 0,0 1 0,0-1 0,0 0 0,1 1 0,-1 0 0,3-5 0,9-8 159,0 1-1,2 0 0,19-15 1,-28 24-96,0 1 0,0-1 0,-1 0-1,1-1 1,-1 1 0,-1-1 0,1 0 0,4-11 0,1 2-101,1 0-1,0 1 1,1 0-1,15-13 1,-3 2 137,-13 12-240,16-25-1,-4 5 264,-10 18 374,1 1 0,19-18 0,-21 23-457,0-2 0,-1 0-1,0 0 1,15-23 0,-24 32 119,0 0 1,0 0 0,1 1-1,0-1 1,-1 1-1,1-1 1,0 1-1,0 0 1,0 0-1,1 0 1,-1 1-1,0-1 1,1 1-1,-1-1 1,1 1-1,-1 0 1,7 0 0,6-4 603,-2 0-331,0-1-1,-1 0 1,0-1 0,0 0-1,22-18 1,-16 11 745,87-48-537,38-32-3312,-135 89 3150,-1 1 0,1 1-1,16-6 1,7-2 764,-28 10-1278,4-4 58,1 2 0,0-1 0,0 1 1,0 0-1,0 1 0,1 0 0,-1 1 1,16-1-1,-17 1 169,0 0 1,-1-1 0,1 0-1,-1-1 1,0 1-1,1-1 1,-1-1-1,8-4 1,16-7 254,31-7-1873,116-24 1,-156 41 1531,-15 4 118,0 1 0,0-1 0,0 1 0,0 1 0,0-1 0,0 1 0,10 2 0,26 3 730,-40-6-934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9.262"/>
    </inkml:context>
    <inkml:brush xml:id="br0">
      <inkml:brushProperty name="width" value="0.1" units="cm"/>
      <inkml:brushProperty name="height" value="0.1" units="cm"/>
      <inkml:brushProperty name="color" value="#92D050"/>
    </inkml:brush>
  </inkml:definitions>
  <inkml:trace contextRef="#ctx0" brushRef="#br0">213 1 6553,'-3'0'383,"0"1"-1,0 0 0,0 0 1,0 0-1,0 1 1,0-1-1,-4 4 0,-4 1 146,-8 2 1221,1 1-1,-34 22 1,46-27-1198,0 1 0,1-1 0,0 2 0,0-1 0,0 0 0,0 1 0,1 0 0,0 0 0,0 0 0,1 1 0,-5 11 0,-14 33 2026,19-45-2577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35.920"/>
    </inkml:context>
    <inkml:brush xml:id="br0">
      <inkml:brushProperty name="width" value="0.05" units="cm"/>
      <inkml:brushProperty name="height" value="0.05" units="cm"/>
      <inkml:brushProperty name="color" value="#FFFFFF"/>
    </inkml:brush>
  </inkml:definitions>
  <inkml:trace contextRef="#ctx0" brushRef="#br0">58 0 9830,'-1'8'731,"0"1"0,0-1 0,-1 0 0,0 0 0,-1 0 1,0 0-1,-4 8 0,2-6 195,1 0 0,1 0 1,-4 15-1,0 18 2489,-4 82 0,10-78-3415,2 52 0,0-95 0,0 1 0,1-1 0,-1 0 0,1 1 0,0-1 0,4 6 0,4 12 0,-6-13 0,1 0 0,-1-1 0,12 16 0,-9-15 0,-1 0 0,9 18 0,-10-13 0,2 0 0,0-1 0,0 0 0,16 19 0,-6-16 0,6 6 0,-4 4 0,-11-17 0,-1 0 0,0 0 0,-1 1 0,0 0 0,-1 0 0,5 13 0,9 63 0,-17-81 0,0 0 0,-1 0 0,0 1 0,0-1 0,0 0 0,0 1 0,-1-1 0,0 1 0,0-1 0,-2 11 0,2-13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43.129"/>
    </inkml:context>
    <inkml:brush xml:id="br0">
      <inkml:brushProperty name="width" value="0.05" units="cm"/>
      <inkml:brushProperty name="height" value="0.05" units="cm"/>
      <inkml:brushProperty name="color" value="#FFFFFF"/>
    </inkml:brush>
  </inkml:definitions>
  <inkml:trace contextRef="#ctx0" brushRef="#br0">1 323 9830,'3'1'327,"0"0"-1,1 1 1,-1 0 0,0 0-1,-1 0 1,1 0 0,0 0-1,0 1 1,-1-1 0,3 4-1,5 3 487,15 17 1954,-20-20-1912,0-1 0,0 1 0,12 8 0,-9-10-444,-1 0 0,1-1 0,0 0 0,0 0 0,0-1 1,0 0-1,0-1 0,1 0 0,8 0 0,35 8 1269,-36-6-1680,0 0 0,0-1 0,0-1 0,0 0 0,28-3 0,-40 1-88,-1 0 1,0 0 0,1 0 0,-1 0 0,0-1 0,0 1 0,0-1-1,0 0 1,0 0 0,3-2 0,30-28-1451,-22 18 1182,16-15-2696,46-61 0,-72 83 2631,-1 1 0,1-2 0,4-13 0,-3 8 88,-2 6 16,1 0 1,0-1-1,0 1 1,1 1-1,0-1 1,1 1-1,-1 0 1,1 0-1,11-9 0,7-7 1474,9-14-2287,-23 23 1524,2 1 0,24-23 1,-32 32-192,0 1 1,0-1 0,0 1-1,0 0 1,0 0 0,0 0 0,0 0-1,1 1 1,-1 0 0,0-1 0,1 2-1,-1-1 1,1 0 0,0 1-1,7 0 1,-6 2 219,1-1-1,-1 1 0,0 0 1,0 0-1,0 1 0,0 0 1,0 0-1,10 8 1,41 34 3241,-57-45-3648,39 36 1078,58 67 1,-71-67-1095,-17-23 0,20 23 0,-24-31 0,1 0 0,1 0 0,-1-1 0,0 0 0,1 0 0,0-1 0,0 0 0,0 0 0,1 0 0,-1-1 0,1 0 0,13 2 0,-8-4-568,0-1 1,1 0 0,-1 0 0,0-1 0,0-1 0,0 0 0,0-1 0,0-1 0,20-10-1,-8 5-450,27-7-1,-47 16 1265,0 1-1,0-1 0,0 1 0,-1 1 1,1-1-1,9 2 0,13 2 392,-21-4-455,0 1 0,-1 0-1,1 0 1,0 1 0,-1 0 0,1 0 0,-1 0 0,0 0 0,0 1 0,0 0-1,0 0 1,0 1 0,-1-1 0,6 6 0,-3-2 146,0 0 1,0 0-1,-1 1 0,0 0 1,0 0-1,-1 0 0,7 15 1,7 14-329,-14-29 0,-1 1 0,1 0 0,-2 0 0,1 0 0,3 14 0,-6-15 0,1-1 0,0 1 0,1-1 0,0 0 0,0 0 0,0 0 0,1 0 0,0-1 0,0 0 0,1 1 0,8 7 0,-10-10 0,0 0 0,-1 1 0,1-1 0,-1 1 0,1 0 0,2 9 0,-4-9 0,0-1 0,1 1 0,0-1 0,0 0 0,0 0 0,1 0 0,-1 0 0,1 0 0,5 5 0,25 13 0,-28-19 0,0 0 0,1 0 0,-1 0 0,8 8 0,-9-6 0,0 0 0,0 1 0,-1-1 0,1 1 0,-1-1 0,-1 1 0,1 0 0,-1 0 0,0 1 0,0-1 0,-1 0 0,1 12 0,0 3 0,-1 0 0,-4 34 0,2-50 0,0 0 0,0 0 0,-1-1 0,1 1 0,-1 0 0,-4 7 0,-5 10 0,10-19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00.815"/>
    </inkml:context>
    <inkml:brush xml:id="br0">
      <inkml:brushProperty name="width" value="0.05" units="cm"/>
      <inkml:brushProperty name="height" value="0.05" units="cm"/>
      <inkml:brushProperty name="color" value="#FFFFFF"/>
    </inkml:brush>
  </inkml:definitions>
  <inkml:trace contextRef="#ctx0" brushRef="#br0">1 1 9830,'3'9'965,"1"0"1,-2 1-1,1 0 0,1 12 1,-3-13-218,1 0 0,0 0 1,0 1-1,1-1 0,5 10 0,34 81 5723,-34-78-5874,4 14-597,-9-26 0,0 0 0,0-1 0,1 1 0,9 15 0,0-6 0,9 18 0,-17-29 0,1 1 0,0-1 0,0 0 0,1 0 0,0-1 0,1 0 0,8 7 0,21 21 0,17 20 0,-41-40 0,0-1 0,1 0 0,0-1 0,1-1 0,0-1 0,22 14 0,20 12 0,26 9 0,-60-33 0,27 11 0,10 5 0,-43-19 0,0-1 0,1 0 0,0-2 0,33 11 0,-25-12 0,-1 2 0,25 11 0,-45-17 0,31 15 0,-27-12 0,0 0 0,1-1 0,-1-1 0,13 4 0,77 17 0,-8 9 0,-14-4 0,-19-13 0,-49-13 0,1 0 0,0 0 0,-1-1 0,1-1 0,0 1 0,14-1 0,63-5 0,-19 1 0,-63 3 0,0 1 0,1-1 0,-1 1 0,0 0 0,0 1 0,5 2 0,-5-3 0,0 1 0,0 0 0,0-1 0,0 0 0,0 0 0,8 0 0,1-2 0,-1 1 0,0 1 0,1 0 0,16 5 0,-24-5 0,0 0 0,0-1 0,0 1 0,9-2 0,-10 1 0,-1 0 0,1 0 0,0 0 0,0 0 0,-1 1 0,1 0 0,0 0 0,4 2 0,-4-2-15,-1 0 0,1 0 0,-1-1 0,1 0 0,0 1 0,-1-2 0,1 1 0,-1 0 0,1-1 0,0 0 0,-1 0 0,0 0 0,1-1 0,6-2 0,-6 1-1,0 1 0,0 1 0,1-1 0,-1 1 1,0 0-1,1 0 0,-1 1 0,1-1 0,-1 1 0,1 0 1,5 2-1,-7-2 28,-1 0 0,1 1 0,0-1-1,-1-1 1,1 1 0,0 0 0,-1-1 0,7-1 0,20-3 58,-21 6-47,-7-1-17,0 1 1,1-1-1,-1 0 0,1 0 1,-1 0-1,1 0 1,-1-1-1,1 1 1,-1-1-1,1 1 1,2-2-1,-3 0-4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0.102"/>
    </inkml:context>
    <inkml:brush xml:id="br0">
      <inkml:brushProperty name="width" value="0.05" units="cm"/>
      <inkml:brushProperty name="height" value="0.05" units="cm"/>
      <inkml:brushProperty name="color" value="#FFFFFF"/>
    </inkml:brush>
  </inkml:definitions>
  <inkml:trace contextRef="#ctx0" brushRef="#br0">1 36 9830,'1'9'767,"0"0"0,0 0 0,1 0 0,1 0-1,-1 0 1,2 0 0,-1-1 0,1 1 0,0-1 0,7 10 0,-8-16-387,-1 1 0,1 0 0,0-1 0,1 1 0,-1-1 0,0 0 0,0 0 0,7 3 1,-8-4-224,0 0 1,1 0 0,-1 0-1,0 0 1,1-1 0,-1 1 0,1-1-1,-1 1 1,1-1 0,-1 0-1,0 0 1,1 0 0,-1 0-1,5-1 1,-7 1-180,0-1 0,0 1-1,1 0 1,-1-1 0,0 1-1,0-1 1,0 1 0,0-1-1,0 1 1,0-1 0,0 1-1,0-1 1,0 1 0,0 0 0,0-1-1,0 1 1,0-1 0,0 1-1,0-1 1,0 1 0,0-1-1,-1 1 1,1-1 0,0 1-1,0 0 1,-1-1 0,1 1 0,0-1-1,0 1 1,-1-1 0,-13-18-976,10 13 373,-37-74-2990,40 76 3520,-1 1 0,1 0 0,1-1 0,-1 1 1,0-1-1,1 1 0,0-1 0,-1 1 1,2-1-1,-1 1 0,0-1 0,2-5 0,-2 9 113,0 0-1,0 0 1,0 0-1,0 0 1,0 0-1,0 0 0,0-1 1,0 1-1,0 0 1,1 0-1,-1 0 1,0 0-1,0 0 0,0 0 1,0 0-1,0 0 1,0 0-1,1 0 1,-1 0-1,0-1 1,0 1-1,0 0 0,0 0 1,0 0-1,1 0 1,-1 0-1,0 0 1,0 0-1,0 0 0,0 0 1,0 0-1,0 0 1,1 1-1,-1-1 1,0 0-1,0 0 0,0 0 1,0 0-1,0 0 1,1 0-1,-1 0 1,0 0-1,0 0 1,0 0-1,8 8 610,5 8 447,-4 0-206,0 1 1,7 19 0,-9-17 125,17 27-1,8-5-88,-25-34-682,-1 0 0,-1 0 1,1 0-1,-1 1 0,7 15 1,-11-21-251,0-1 0,-1 0 0,1 0 0,-1 1 0,1-1 0,-1 1 0,0-1 0,1 0 0,-1 1 1,0-1-1,0 1 0,0-1 0,0 0 0,0 1 0,0-1 0,-1 1 0,1 1 0,-1-3 14,1 0-1,0 0 0,0 1 0,0-1 0,-1 0 0,1 0 0,0 0 0,-1 1 1,1-1-1,0 0 0,0 0 0,-1 0 0,1 0 0,0 0 0,-1 0 1,1 1-1,0-1 0,-1 0 0,1 0 0,0 0 0,0 0 0,-1 0 0,1 0 1,0 0-1,-1 0 0,1-1 0,-16-6-243,3-2-605,0-1 1,1 0 0,0-1 0,-17-19 0,15 13-311,8 11 746,0-1 1,0 0-1,1 0 1,0 0-1,0-1 1,1 0 0,-5-9-1,21 65 3640,-8-29-2292,0 0-1,1-1 0,16 35 1,-19-49-766,1-1 1,0 0-1,1 0 1,-1-1-1,0 1 0,1-1 1,-1 1-1,1-1 1,0 0-1,0 0 0,0-1 1,0 1-1,0-1 1,6 1-1,21 10 596,5 12-752,-29-19 0,-1-1 0,1 1 0,0-1 0,1 0 0,-1-1 0,1 0 0,11 4 0,-7-3 0,0 0 0,0 1 0,0 0 0,-1 1 0,16 10 0,-15-8 0,1 0 0,0-2 0,23 10 0,101 38 0,-109-43 0,0 1 0,-1 1 0,33 21 0,-46-27 0,1 0 0,0-1 0,1-1 0,-1-1 0,29 5 0,2 1 0,149 31 0,-150-32 0,196 25 0,-211-33-1263,1-1 0,0-2 0,40-7 0,87-26-4912,-132 29 5983,5 0 1154,-26 5-927,0 1 1,0-1-1,0 0 0,0 0 1,0-1-1,0 1 0,-1-1 1,1 0-1,-1 0 0,1-1 1,-1 1-1,0-1 1,0 0-1,0 0 0,4-4 1,8-11-779,-8 8 480,1 0 0,19-16 0,-27 25 276,1 0-1,-1 0 0,1 0 1,-1 0-1,0-1 0,1 1 1,-1 0-1,0 0 0,0-1 1,0 1-1,0-1 0,0 1 1,0-1-1,-1 1 0,1-1 1,0-2-1,-1 3 24,0 0 0,-1 0 0,1 0 1,0 0-1,-1 0 0,1 0 0,-1 0 0,0 0 0,1 0 1,-1 0-1,0 1 0,1-1 0,-1 0 0,0 0 1,0 0-1,0 1 0,0-1 0,0 1 0,0-1 0,0 1 1,0-1-1,0 1 0,0-1 0,0 1 0,0 0 1,0-1-1,-1 1 0,-57-23 2844,32 11-2809,-2 1-1,1 1 0,-35-6 0,25 12 1651,0 1 0,-59 4 0,80-1-1250,9 0-623,-1 0-1,1-1 1,0 0-1,0-1 1,-10-3 0,-5-3-2730,-40-20 0,43 18 1769,0 1 0,-28-9 0,20 10 1632,19 4-156,-1 1-1,1 1 1,-1 0-1,0 0 1,0 1 0,0 0-1,-15 0 1,-72 2 3721,22-1-642,48 2-3268,-38 9 1,41-6-133,1-2 0,-40 2 1,-30-8-43,-82 2 0,158 2 0,0 2 0,-25 6 0,-19 4 0,60-13 0,0 0 0,0 0 0,0 0 0,0 0 0,0 0 0,-1 1 0,1-1 0,0 0 0,0 1 0,0-1 0,0 1 0,0-1 0,0 1 0,0 0 0,0-1 0,0 1 0,0 0 0,1 0 0,-1-1 0,0 1 0,0 0 0,1 0 0,-1 0 0,0 2 0,1-2 0,0 0 0,0 0 0,0 0 0,0 0 0,0 0 0,0-1 0,0 1 0,1 0 0,-1 0 0,0 0 0,1 0 0,-1 0 0,1 0 0,-1 0 0,1-1 0,0 1 0,-1 0 0,1 0 0,0-1 0,-1 1 0,1 0 0,0-1 0,0 1 0,-1-1 0,1 1 0,0-1 0,0 1 0,0-1 0,1 1 0,7 3 0,-1-1 0,1 0 0,1 0 0,-1-1 0,0 0 0,15 1 0,60 1 0,-66-4 0,34 1 0,0 3 0,93 18 0,-12 15 0,-91-23 0,1-2 0,1-2 0,48 4 0,104 7 0,-43-3 0,-149-18-14,26 1-816,-30-1 810,0 0 0,1 0 0,-1 0 0,0 0 0,0 0 1,1 0-1,-1 0 0,0-1 0,0 1 0,0 0 0,1 0 1,-1 0-1,0 0 0,0 0 0,0 0 0,1-1 0,-1 1 0,0 0 1,0 0-1,0 0 0,0-1 0,0 1 0,1 0 0,-1 0 0,0 0 1,0-1-1,0 1 0,0 0 0,0 0 0,0 0 0,0-1 0,0 1 1,0 0-1,0-1 0,-10-12-695,-137-98-7409,16 15 2118,68 43 6006,-2 3 0,-2 4 0,-125-66 0,178 105 81,11 4-12,-1 1 0,0 0 1,0 1-1,0-1 0,0 0 0,-5 0 0,35 35 5988,189 223 3005,-170-199-8362,-23-27-700,32 60 0,-38-62 0,-16-28-9,0 0 0,0 0 0,0 0 0,0 0 0,0 0 1,0-1-1,0 1 0,0 0 0,0 0 0,0 0 1,0 0-1,1 0 0,-1 0 0,0 0 0,0 0 0,0 0 1,0 0-1,0 0 0,0 0 0,0 0 0,0 0 0,0 0 1,0 0-1,0 0 0,1 0 0,-1 0 0,0 0 0,0 0 1,0 0-1,0 0 0,0 0 0,0 0 0,0 0 1,0 0-1,0 0 0,0 0 0,0 0 0,1 0 0,-1 0 1,0 0-1,0 0 0,0 0 0,0 0 0,0 0 0,0 1 1,0-1-1,0 0 0,0 0 0,0 0 0,0 0 0,0 0 1,0 0-1,0 0 0,0 0 0,0 0 0,0 0 1,0 0-1,0 0 0,0 1 0,0-1 0,0 0 0,0 0 1,0 0-1,0 0 0,0 0 0,1-11-1501,-5-17-2872,-7-21 2349,-2-1 0,-26-59 0,26 79 1271,-1 0 0,-1 2 0,-1 0 0,-36-46 0,46 67 752,5 4 23,-1 1-1,0 0 1,0-1-1,0 1 1,0 0 0,-1 0-1,-2-2 1,5 6 311,0-1 1,0 1-1,0-1 0,0 0 0,0 1 1,1-1-1,-1 1 0,0-1 0,1 0 1,-1 1-1,1-1 0,0 0 0,1 2 0,19 37 982,2-2 0,2-1 0,1-1 0,2-1 0,1-1 0,2-2 0,1-1 0,63 46 0,-80-70-1759,-15-7 415,1 0 0,-1 0 0,0 0 0,0 0 0,1 0-1,-1 0 1,0 0 0,1 0 0,-1 0 0,0-1 0,0 1 0,0 0 0,1 0 0,-1 0 0,0 0 0,0 0 0,1-1-1,-1 1 1,0 0 0,0 0 0,0 0 0,0-1 0,1 1 0,-1 0 0,0 0 0,0-1 0,0 1 0,0 0 0,0 0 0,0-1-1,-1-28-3439,0 21 2572,-6-42-1167,-1 0-1,-3 0 1,-2 1 0,-21-52 0,27 89 2858,4 20 1167,7 24 3033,12 26-3252,2-1-1,2-1 0,3-1 0,47 80 1,-63-121-1733,-5-10 0,0 0 0,0 0 0,0 0 0,0 0 0,1 0 0,0 0 0,-1-1 0,1 1 0,1-1 0,5 5 0,-14-25-2229,-2 5 1462,1 1-1,-2 0 1,1 0 0,-2 1 0,1-1 0,-16-13-1,23 26 1284,4 7-126,7 8 239,11 6 63,-17-20-662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7.297"/>
    </inkml:context>
    <inkml:brush xml:id="br0">
      <inkml:brushProperty name="width" value="0.05" units="cm"/>
      <inkml:brushProperty name="height" value="0.05" units="cm"/>
      <inkml:brushProperty name="color" value="#FFFFFF"/>
    </inkml:brush>
  </inkml:definitions>
  <inkml:trace contextRef="#ctx0" brushRef="#br0">1 1 9830,'1'4'430,"0"0"0,0 0 0,0 1 0,1-1 0,-1 0 0,1 0 0,0 0 0,1-1 0,3 7 1,9 17 1604,-12-19-1439,-1-1 0,1 0 0,0 0 0,1 0 0,0-1 0,0 1 0,0-1 0,1 0 0,6 6 0,-3-2 1,-1-1 1,0 1 0,0 1 0,-1-1 0,7 17-1,-2-5-95,-6-11-502,-1 0 0,0 0 0,-1 0 0,0 1 0,2 13 0,-3-10 0,1-1 0,8 23 0,-9-34 0,0-1 0,0 0 0,0 0 0,0 0 0,0 0 0,1 0 0,-1 0 0,1 0 0,-1-1 0,1 1 0,0-1 0,3 2 0,20 12 0,-24-12 0,1 0 0,0 0 0,-1 0 0,0 0 0,0 0 0,0 0 0,0 1 0,0-1 0,-1 0 0,1 1 0,-1 0 0,0-1 0,0 1 0,0 0 0,-1 0 0,1-1 0,-1 1 0,0 4 0,0-6 0,0 0 0,1-1 0,-1 1 0,0-1 0,1 1 0,0-1 0,-1 0 0,1 1 0,0-1 0,-1 1 0,1-1 0,0 0 0,0 0 0,0 0 0,0 1 0,1-1 0,-1 0 0,0 0 0,0 0 0,1-1 0,-1 1 0,0 0 0,1 0 0,-1-1 0,1 1 0,-1-1 0,1 1 0,-1-1 0,1 0 0,-1 1 0,1-1 0,-1 0 0,1 0 0,0 0 0,-1 0 0,1-1 0,-1 1 0,1 0 0,-1-1 0,1 1 0,1-1 0,-1 0 0,1 0 0,-1 1 0,1-1 0,-1 1 0,1-1 0,-1 1 0,1 0 0,0 0 0,-1 0 0,1 0 0,-1 1 0,4 0 0,-5-1 0,0 0 0,1 1 0,-1-1 0,1 1 0,-1-1 0,0 1 0,1-1 0,-1 1 0,0 0 0,0 0 0,0 0 0,0 0 0,0 0 0,0 0 0,0 0 0,0 0 0,0 0 0,0 0 0,0 0 0,0 1 0,-1-1 0,1 0 0,0 2 0,-26-24-1804,16 12 1651,0 0-1,-1 1 1,1 0 0,-2 1-1,1 0 1,-1 1 0,-21-9 0,13 5 317,12 7-366,0-1 0,1 0 0,-1 0 1,1-1-1,0 0 0,0 0 0,0 0 0,1-1 0,-10-11 0,15 17 209,0-1 0,0 1 0,0 0 0,0 0 0,0 0-1,0 0 1,0 0 0,0-1 0,0 1 0,0 0 0,0 0 0,0 0 0,0 0 0,0-1 0,0 1 0,0 0 0,0 0 0,0 0 0,0 0 0,0 0 0,0-1 0,0 1 0,0 0 0,0 0 0,0 0 0,0 0 0,1 0 0,-1 0 0,0-1-1,0 1 1,0 0 0,0 0 0,0 0 0,0 0 0,0 0 0,1 0 0,-1 0 0,0 0 0,0 0 0,0-1 0,0 1 0,0 0 0,1 0 0,-1 0 0,0 0 0,11 0 225,10 5 204,68 45 1538,-83-48-1903,0 1 0,0-1-1,-1 0 1,2-1 0,-1 0 0,0 0-1,0 0 1,0 0 0,0-1 0,1 0-1,-1-1 1,0 1 0,0-1 0,10-3-1,-9 3 9,0 0-1,0 0 0,0 0 1,0 1-1,0-1 0,1 2 0,-1-1 1,0 1-1,0 0 0,14 5 1,-9-3-1718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27.649"/>
    </inkml:context>
    <inkml:brush xml:id="br0">
      <inkml:brushProperty name="width" value="0.05" units="cm"/>
      <inkml:brushProperty name="height" value="0.05" units="cm"/>
      <inkml:brushProperty name="color" value="#FFFFFF"/>
    </inkml:brush>
  </inkml:definitions>
  <inkml:trace contextRef="#ctx0" brushRef="#br0">1 1 9830,'1'7'898,"0"0"-1,1-1 0,0 1 1,0 0-1,0-1 1,6 11-1,2 8 678,12 41 542,37 91 4293,-57-152-6410,1 0 0,0 0 0,0 0 0,1 0 0,-1-1 0,1 0 0,0 0 0,0 0 0,1 0 0,-1-1 0,1 1 0,0-1 0,-1 0 0,2-1 0,5 3 0,-1-1 0,0-1 0,0 0 0,0 0 0,1-1 0,-1-1 0,1 0 0,12 0 0,-21-1 0,-1 0 0,1 0 0,0 0 0,0 0 0,0 0 0,-1 0 0,1 1 0,0-1 0,0 1 0,-1-1 0,1 1 0,0 0 0,-1 0 0,1-1 0,-1 1 0,1 0 0,-1 1 0,1-1 0,-1 0 0,0 0 0,0 0 0,1 1 0,-1-1 0,0 1 0,0-1 0,0 1 0,-1-1 0,2 4 0,7 9 0,-4-6 0,-4-6 0,0 0 0,0 0 0,0 0 0,1 0 0,-1 0 0,1 0 0,-1 0 0,1 0 0,0 0 0,-1-1 0,1 1 0,0-1 0,0 1 0,0-1 0,0 0 0,0 0 0,1 0 0,-1 0 0,0 0 0,1 0 0,-1 0 0,0-1 0,1 0 0,-1 1 0,1-1 0,-1 0 0,4 0 0,27-1 0,78 2 0,-80 5 0,-26-4 0,0-1 0,1 1 0,-1-1 0,0-1 0,7 1 0,110-6 0,-119 5-69,-1-1 0,0 0 0,0 0 0,1 0 0,-1 0 0,0 0 1,0 0-1,0-1 0,0 1 0,-1-1 0,1 0 0,0 1 0,-1-1 1,1 0-1,-1 0 0,1 0 0,-1 0 0,1-2 0,-1 2 9,0 0 0,0 0 0,0 1 0,0-1 0,0 0 0,1 1 0,-1-1 0,0 1 0,1-1 0,-1 1 0,1 0 0,-1 0 0,1 0 0,0 0 0,-1 0 0,1 0 1,0 0-1,0 0 0,0 0 0,0 1 0,0-1 0,0 1 0,2-1 0,-3 1 67,-1 0 0,0 0 0,1 1 0,-1-1 1,0 0-1,1 0 0,-1 0 0,0 0 1,1 0-1,-1 0 0,0 0 0,1 1 0,-1-1 1,0 0-1,1 0 0,-1 0 0,0 1 1,0-1-1,1 0 0,-1 0 0,0 1 1,0-1-1,0 0 0,1 1 0,-1-1 0,0 0 1,0 1-1,0-1 0,0 0 0,0 1 1,0-1-1,1 0 0,-1 1 0,0 0 0,-5 15 211,-12 12 176,14-25-344,0-1 0,0 0-1,1 1 1,-2-1 0,1-1-1,0 1 1,0 0 0,-1-1-1,1 0 1,0 1 0,-1-1 0,0-1-1,-4 2 1,-6 0 165,0-1 0,-16 0 0,-68 5 270,72-4-427,19-1-58,-40 6 0,45-7 0,1 0 0,-1 1 0,0-1 0,1 1 0,-1 0 0,1-1 0,-1 1 0,1 0 0,-1 0 0,1 0 0,0 0 0,-1 0 0,1 0 0,0 1 0,0-1 0,0 0 0,0 1 0,0-1 0,0 0 0,0 1 0,0-1 0,1 1 0,-2 2 0,2-3 0,0-1 0,0 0 0,0 1 0,0-1 0,0 0 0,0 1 0,0-1 0,0 0 0,0 0 0,0 1 0,1-1 0,-1 0 0,0 1 0,0-1 0,0 0 0,0 0 0,0 1 0,1-1 0,-1 0 0,0 0 0,0 1 0,1-1 0,-1 0 0,0 0 0,0 0 0,1 1 0,-1-1 0,0 0 0,0 0 0,1 0 0,-1 0 0,1 0 0,14 3 0,14-5 0,4-4 0,-23 4 0,0 0 0,1 1 0,11-1 0,-2 4 0,-19 1 0,-12 2 0,-22 6 0,0 0 0,-1-3 0,-1-1 0,-39 4 0,69-11-187,0-1 1,1 1-1,-1-1 1,0 0-1,1 0 1,-1 0-1,1-1 1,-1 1-1,1-1 1,-1 0-1,1-1 1,0 1-1,0-1 1,0 0-1,1 0 1,-1 0-1,1 0 1,-4-4-1,-7-9-1098,0 0 0,-18-30-1,31 44 1274,-4-5-432,1 1-1,-1 0 1,0 0-1,-1 1 1,-6-6-1,7 7 707,0 1-1,0 0 0,0 0 0,0 0 1,0 0-1,0 1 0,-9-3 0,21 7 296,0-1 0,1-1 0,-1 0 0,11 0 0,19 0 576,-35 0-1062,-1 0 1,1 0 0,-1 0 0,1 0-1,-1 0 1,1 1 0,-1-1-1,1 0 1,-1 1 0,1-1 0,-1 1-1,0-1 1,1 1 0,-1 0 0,0 0-1,1 0 1,-1-1 0,0 1-1,0 0 1,0 1 0,0-1 0,0 0-1,0 0 1,0 0 0,0 1-1,0-1 1,-1 0 0,1 1 0,-1-1-1,1 0 1,-1 1 0,1-1 0,-1 1-1,0-1 1,1 1 0,-1-1-1,0 1 1,0 1 0,1 1-62,0 1 0,1-1 1,0 1-1,-1-1 0,2 0 0,-1 0 1,0 0-1,1 0 0,0 0 0,0-1 0,0 1 1,0-1-1,0 0 0,1 1 0,0-2 1,-1 1-1,1 0 0,0-1 0,0 0 1,1 0-1,-1 0 0,0 0 0,1-1 1,-1 1-1,1-1 0,-1 0 0,1-1 0,0 1 1,-1-1-1,1 0 0,0 0 0,-1 0 1,1-1-1,-1 0 0,1 0 0,0 0 1,4-2-1,5-4-1585,1-1 0,15-11-1,22-12-668,-52 30 2258,0 1 0,0 0 1,0 0-1,1 0 0,-1 0 1,0-1-1,0 1 0,1 0 1,-1 0-1,0 0 0,0 0 1,1 0-1,-1 0 1,0 0-1,0 0 0,1 0 1,-1 0-1,0 0 0,1 0 1,-1 0-1,0 0 0,0 0 1,1 0-1,-1 0 1,0 0-1,0 0 0,1 1 1,-1-1-1,0 0 0,0 0 1,1 0-1,-1 0 0,0 0 1,0 1-1,0-1 0,1 0 1,-1 0-1,0 0 1,0 1-1,0-1 0,0 0 1,0 0-1,1 1 0,-1 16 507,-9 16 580,9-33-1101,-3 8 357,1-1-1,-1 0 1,-1 1-1,0-1 1,-8 12-1,9-16-181,0 1 0,0-1 0,-1 0 0,0 0 0,1 0 0,-1 0 0,0-1 0,0 0 0,-1 0 0,1 0 0,-6 2 0,-2 0 20,0-1-1,-1 0 1,1-1 0,-1-1-1,0 1 1,-21-2 0,33 0-195,0 0 0,1 0 0,-1 0 0,1 0 0,-1 0 0,0 0 0,1 0 0,-1 0 0,1 0 0,-1 1 0,1-1 0,-1 0 0,0 1 0,1-1 0,-1 0 0,1 1 0,0-1 0,-1 0 0,1 1 0,-1-1 0,1 1 0,-1-1 0,1 1 0,0-1 0,-1 1 0,1-1 0,0 1 0,0-1 0,-1 1 0,1 1 0,0 0 0,-1 0 0,1 0 0,0 0 0,0 0 0,0 0 0,0 1 0,1-1 0,-1 0 0,1 3 0,0-2 0,0 0 0,0 0 0,0 0 0,0 0 0,0 0 0,1-1 0,-1 1 0,1 0 0,0-1 0,0 1 0,0-1 0,0 0 0,0 0 0,4 3 0,-1-3-13,0 0 0,1-1 0,-1 0 0,1 0 0,0 0 0,-1-1 0,1 1 0,0-2 0,-1 1 0,1 0 0,-1-1 0,1 0 0,0-1 0,-1 1 0,0-1 0,1 0 0,-1 0 0,0-1 0,5-2 0,-10 4-35,1 1 0,-1 0 1,1-1-1,-1 1 0,0 0 0,1-1 0,-1 1 0,0-1 0,1 1 0,-1-1 1,0 1-1,0-1 0,0 1 0,1-1 0,-1 1 0,0-1 0,0 1 0,0-1 1,0 1-1,0-1 0,0 0 0,0 1 0,0-1 0,0 1 0,0-1 0,0 1 1,-1-2-1,-10-13-1223,-20-6 687,30 20 540,-5-2-246,0-1 0,-1 1 0,0 1 0,1-1-1,-15-2 1,21 5 459,2 0-114,-1 1-1,0-1 1,0 1 0,0-1-1,1 1 1,-1-1 0,0 0-1,0 0 1,1 0 0,-1 0-1,0 0 1,1 0 0,-1 0-1,0 0 1,0 0 0,1 0-1,0-1 1,6-3 21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36.294"/>
    </inkml:context>
    <inkml:brush xml:id="br0">
      <inkml:brushProperty name="width" value="0.2" units="cm"/>
      <inkml:brushProperty name="height" value="0.2" units="cm"/>
      <inkml:brushProperty name="color" value="#FFFFFF"/>
    </inkml:brush>
  </inkml:definitions>
  <inkml:trace contextRef="#ctx0" brushRef="#br0">342 32 4915,'144'-9'5027,"-122"8"-4002,-15 0-641,-1 1 0,0 0-1,1 0 1,9 2 0,-11-1-325,-2 0 94,1-1 0,-1 1 0,0 0 1,0 0-1,0 0 0,0 0 0,0 1 1,4 2-1,-6-3-46,0 0 1,0 0 0,0 0-1,0 0 1,0 1 0,-1-1-1,1 0 1,0 1 0,-1-1-1,1 1 1,-1-1 0,0 0-1,1 1 1,-1-1-1,0 1 1,0-1 0,0 1-1,0-1 1,0 1 0,0-1-1,0 1 1,-1 1 0,-4 21 822,0 0 0,-1-1 0,-2 0 0,-14 31 0,22-53-896,-1 0-1,0 1 1,0-1-1,-1 0 0,1 0 1,0 0-1,0 0 1,0 0-1,-1 0 1,1 0-1,-1 0 1,1-1-1,-1 1 1,1 0-1,-1-1 0,1 1 1,-1-1-1,-1 1 1,-34 4 737,27-4-691,0 0-277,0 0 0,0 0-1,0-1 1,0 0 0,0-1 0,1 0 0,-1 0-1,0-1 1,0-1 0,1 1 0,-1-2 0,1 1-1,0-1 1,0-1 0,0 1 0,-8-7 0,8 4 255,12 9 138,16 9 149,19 4 16,1-2 0,0-1 0,1-3 0,40 6 0,-77-15-337,3 1 18,-1 1 1,1-2 0,0 1 0,0-1-1,1 0 1,-1 0 0,0-1 0,6-1-1,-12 2-61,1 0 0,-1 0 0,0 0 0,0 0 0,1 0 0,-1 0 1,0 0-1,0 0 0,0 0 0,0-1 0,1 1 0,-1 0 0,0 0 0,0 0 0,0 0 0,0 0 0,0-1 0,1 1 0,-1 0 0,0 0 0,0 0 0,0-1 0,0 1 0,0 0 0,0 0 0,0 0 0,0-1 0,0 1 0,0 0 0,0 0 0,0 0 0,0-1 0,0 1 0,0 0 0,0 0 0,0-1 0,0 1 0,0 0 0,0 0 0,0 0 0,0-1 0,0 1 0,0 0 0,-1 0 0,1 0 0,0 0 0,0-1 0,0 1 0,0 0 0,0 0 0,-1 0 0,1 0 0,0 0 0,0-1 0,0 1 0,0 0 1,-1 0-1,1 0 0,0 0 0,0 0 0,0 0 0,-1 0 0,1 0 0,0 0 0,-16-8-1546,-12-1-793,0 2 0,-44-7 0,-63 0 2128,87 10 1385,16 1-834,-55-13 1,87 15-305,-1 1 0,1 0 0,-1 0-1,1 0 1,0 0 0,-1-1 0,1 1-1,-1 0 1,1 0 0,-1 0 0,1 0 0,-1 0-1,1 0 1,0 0 0,-1 0 0,1 0-1,-1 1 1,1-1 0,-1 0 0,1 0 0,-1 0-1,1 0 1,0 1 0,-1-1 0,1 0-1,-1 1 1,4 9 488,15 11 283,27 6 150,-42-25-868,0-1 1,-1 0 0,1 0-1,0 0 1,0 0 0,0 0-1,0-1 1,0 1 0,0-1-1,0 0 1,1 0 0,-1 0-1,0-1 1,5 0 0,-3-3-170,-11 1 286,-12-1 246,1 1-821,-101-20-2330,105 19 2337,0 0 0,0-1 0,1 0 1,-1-1-1,1-1 0,-20-14 0,19 9 1175,27 15 410,-1 0-828,22 7 520,-2 1 1,0 2-1,0 1 0,-1 1 0,-1 2 1,31 22-1,-46-28-726,1 0 0,0-1 1,1-1-1,0 0 0,0-2 1,1 0-1,0-1 0,0-1 1,32 5-1,300 32-170,-328-38 0,-1 0 0,0 1 0,0 2 0,29 12 0,-43-16 0,1-1 0,0-1 0,-1 0 0,1 0 0,0-1 0,0 0 0,0 0 0,-1-1 0,1 0 0,0-1 0,11-3 0,-7 1-77,-11 3-17,1 1 1,0-1-1,0 0 1,-1 0-1,1-1 0,-1 1 1,1 0-1,4-4 1,-6 3 54,0 1 0,0-1 0,0 1 0,-1-1 0,1 1 0,0-1 0,-1 0 0,1 1 0,-1-1 0,0 0 0,1 1 0,-1-1 0,0 0 1,0 1-1,0-1 0,0 0 0,0 0 0,-1-2 0,0-2-209,-1-1 1,1 1-1,-1 0 1,0 0-1,-1 0 1,0 0-1,1 1 0,-2-1 1,1 1-1,-1-1 1,0 1-1,0 0 1,0 1-1,-1-1 1,1 1-1,-6-4 1,-11-7 8,0 1 0,-39-20 0,44 26 15,1 1 178,0 0 0,-1 1 0,-18-4 0,24 6-101,0 0-1,0-1 0,1 0 1,0 0-1,0-1 1,0 0-1,1-1 1,-10-8-1,-16-14-338,12 15-467,-44-22 1,9 6-280,49 25 982,0 1-1,-1 0 1,0 1 0,-17-5-1,19 6 468,0 1-1,0 0 1,0 0-1,0 1 1,0 0-1,0 0 1,0 1-1,0-1 1,-1 2 0,1-1-1,-10 4 1,-47 16 2959,39-14-1908,-50 22-1,55-20-309,-1-1-1,0-1 0,0 0 1,-39 5-1,20-2-859,37-10-98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28.726"/>
    </inkml:context>
    <inkml:brush xml:id="br0">
      <inkml:brushProperty name="width" value="0.1" units="cm"/>
      <inkml:brushProperty name="height" value="0.1" units="cm"/>
      <inkml:brushProperty name="color" value="#FF9900"/>
    </inkml:brush>
  </inkml:definitions>
  <inkml:trace contextRef="#ctx0" brushRef="#br0">27 1 24575,'0'29'0,"-13"110"0,0-10 0,12-105 0,1-1 0,1 1 0,6 32 0,-6-50 0,0 0 0,1 0 0,0-1 0,0 1 0,0-1 0,1 1 0,-1-1 0,1 0 0,0 1 0,1-2 0,0 1 0,-1 0 0,1-1 0,1 0 0,-1 1 0,1-2 0,7 7 0,-3-6 0,-1 0 0,1 0 0,0-1 0,0 0 0,0 0 0,1-1 0,-1 0 0,0-1 0,1 0 0,15 0 0,15-3 0,0-1 0,-1-2 0,40-9 0,118-39 0,-134 35 0,0 0 97,30-10-828,112-16 0,-161 38-6095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3.837"/>
    </inkml:context>
    <inkml:brush xml:id="br0">
      <inkml:brushProperty name="width" value="0.2" units="cm"/>
      <inkml:brushProperty name="height" value="0.2" units="cm"/>
      <inkml:brushProperty name="color" value="#FFFFFF"/>
    </inkml:brush>
  </inkml:definitions>
  <inkml:trace contextRef="#ctx0" brushRef="#br0">88 371 4915,'104'51'7714,"68"37"-809,-145-73-5943,41 18 0,-57-29-751,1 0 0,-1-1 1,1 0-1,0-1 0,0 0 1,22 0-1,47-1-211,49-1 0,-97-1 0,0 1 0,1 2 0,-1 2 0,-1 0 0,34 11 0,-60-15-9,0 0 0,-1 1 0,1-2 0,0 1 0,0-1 0,-1 0 0,1 0 0,0 0 0,-1-1 0,1 0 0,-1 0 1,8-4-1,22-7-25,-30 11-85,0 0-1,-1 0 1,1 0 0,0-1-1,-1 0 1,5-4 0,-4 4 128,0-1 1,-1 1 0,1 0-1,1 1 1,7-4 0,-11 5-80,0-1 1,1 1 0,-1-1-1,0 1 1,0-1 0,0 0-1,0 0 1,0 0 0,-1 0-1,1 0 1,0 0 0,-1 0-1,0-1 1,1 1 0,-1 0-1,0-1 1,0 1-1,1-5 1,-1 5-46,-1-1 0,1 1 0,0-1 0,-1 0 0,1 1 0,-1-1 0,0 0 0,0 1 0,0-1 0,0 0-1,0 0 1,-1 1 0,1-1 0,-1 1 0,0-1 0,0 0 0,0 1 0,-2-4 0,0 2 135,0 1 0,-1 0 0,1 1 0,-1-1 0,0 1 0,0-1 0,0 1 0,-7-2 0,5 2-202,1-1-1,0 1 1,1-1-1,-1 0 1,-9-7-1,12 7 220,-1 1-1,0 0 1,0 0 0,0-1-1,-1 2 1,1-1-1,0 0 1,-1 1-1,1-1 1,-1 1-1,0 0 1,1 1-1,-1-1 1,0 0 0,0 1-1,1 0 1,-1 0-1,0 0 1,0 0-1,-5 2 1,-28-2 449,25-1-638,0-1 1,-17-6-1,-12-2 321,22 6 31,-28-2 352,42 6-548,1-1-1,0 0 0,0 0 0,0-1 1,0 1-1,0-1 0,1 0 1,-1 0-1,0 0 0,1 0 0,-1-1 1,-4-5-1,-24-13 144,27 19-240,0-1-1,0 0 0,1 0 1,-1 0-1,1-1 0,0 1 0,0-1 1,0 0-1,-3-5 0,-28-45-1982,6 7 223,24 39 1668,0 0 1,0-1-1,-4-9 0,-9-19-755,12 30 1017,0 0 0,0 1 1,0 0-1,-13-10 1,-17-1 1085,34 15-1095,-1 1 1,1 0 0,0 0 0,-1 1 0,1-1 0,0 0 0,-1 1 0,1-1 0,-1 1 0,1 0-1,-1 0 1,1 0 0,0 0 0,-1 0 0,1 1 0,-1-1 0,1 1 0,-1-1 0,1 1-1,0 0 1,0 0 0,-1 0 0,-1 2 0,-4 2 266,0 1 1,0 1-1,1-1 1,-11 13-1,10-11 125,1 0 0,-16 12 0,-1-7 303,21-12-631,-1 1-1,1 0 1,-1 0-1,1 0 1,0 0 0,0 1-1,0 0 1,0-1 0,0 1-1,1 0 1,-4 5-1,-42 68 1248,42-71-1379,0-1 0,0 1 0,0-1 0,-1 0 0,-12 5 0,17-7 0,-11 3 0,0 0 0,0-1 0,0-1 0,-17 3 0,16-3 0,1 0 0,0 0 0,-19 8 0,28-9 0,-1 1 0,1-1 0,-1 1 0,1 0 0,0 0 0,0 1 0,1-1 0,-1 1 0,1 0 0,-1 0 0,1 0 0,0 0 0,-2 5 0,-1 0 0,2 1 0,-1-1 0,2 1 0,-1-1 0,1 1 0,0 0 0,-1 12 0,4-19 0,0 1 0,0-1 0,0 0 0,0 1 0,0-1 0,1 1 0,-1-1 0,1 1 0,0-1 0,0 0 0,0 0 0,1 1 0,-1-1 0,1 0 0,0 0 0,0 0 0,0-1 0,0 1 0,0 0 0,1-1 0,-1 1 0,1-1 0,-1 0 0,5 3 0,-1-1-187,0-1-1,0 0 1,0-1-1,0 1 1,0-1 0,0 0-1,1-1 1,-1 1-1,1-1 1,-1 0 0,1-1-1,0 0 1,-1 0 0,1 0-1,-1-1 1,13-3-1,4-2-994,0-2 0,-1 0-1,29-16 1,-19 9 560,40-19-1963,111-45-2318,-181 79 4927,-1-1 1,1 1 0,-1-1-1,1 0 1,-1 1 0,1-1-1,-1 0 1,1 0 0,-1 0-1,0 0 1,0 0 0,1 0-1,-1 0 1,0 0 0,0-1-1,0 1 1,0 0 0,0-1-1,-1 1 1,1-1 0,0 1-1,-1-1 1,1 1 0,-1-1-1,1 1 1,-1-1 0,0 0-1,0 1 1,1-4 0,3-14-277,1-4 82,0 0 0,-1 0 0,-1 0 0,-1-31 0,1 32 146,0 17 363,0 16 227,-3-10-459,0 1-1,0 0 1,-1-1 0,1 1 0,-1 0-1,1-1 1,-1 1 0,1-1-1,-1 1 1,0-1 0,0 1 0,0-1-1,1 0 1,-2 1 0,1-1 0,0 0-1,0 0 1,0 0 0,0 0-1,-1 0 1,1 0 0,-3 2 0,-40 21 1909,31-17-1594,2-2-114,-16 11 449,26-16-716,1 1-1,-1 0 1,0-1-1,1 1 1,-1 0-1,1-1 1,-1 1-1,1 0 1,-1-1-1,1 1 0,0 0 1,-1 0-1,1-1 1,0 1-1,0 0 1,-1 0-1,1 0 1,0 0-1,0-1 0,0 1 1,0 0-1,0 0 1,0 0-1,0 0 1,0 0-1,1-1 1,-1 1-1,0 0 0,0 0 1,1 0-1,0 1 1,1 1-2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5.314"/>
    </inkml:context>
    <inkml:brush xml:id="br0">
      <inkml:brushProperty name="width" value="0.2" units="cm"/>
      <inkml:brushProperty name="height" value="0.2" units="cm"/>
      <inkml:brushProperty name="color" value="#FFFFFF"/>
    </inkml:brush>
  </inkml:definitions>
  <inkml:trace contextRef="#ctx0" brushRef="#br0">0 0 4915,'4'1'326,"-1"0"0,0 1-1,0-1 1,0 1 0,0-1 0,0 1 0,0 0 0,-1 0-1,1 0 1,-1 0 0,4 5 0,1-1 228,10 8 359,-2 2-1,0-1 1,0 2-1,15 23 1,-24-31-462,-1 0 1,1 0-1,-2 1 1,1 0 0,-1 0-1,-1 0 1,0 1 0,0-1-1,-1 1 1,2 17 0,-4-23-422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5.322"/>
    </inkml:context>
    <inkml:brush xml:id="br0">
      <inkml:brushProperty name="width" value="0.2" units="cm"/>
      <inkml:brushProperty name="height" value="0.2" units="cm"/>
      <inkml:brushProperty name="color" value="#FFFFFF"/>
    </inkml:brush>
  </inkml:definitions>
  <inkml:trace contextRef="#ctx0" brushRef="#br0">0 1 4915,'0'0'0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463"/>
    </inkml:context>
    <inkml:brush xml:id="br0">
      <inkml:brushProperty name="width" value="0.2" units="cm"/>
      <inkml:brushProperty name="height" value="0.2" units="cm"/>
      <inkml:brushProperty name="color" value="#FFFFFF"/>
    </inkml:brush>
  </inkml:definitions>
  <inkml:trace contextRef="#ctx0" brushRef="#br0">157 185 4915,'2'2'148,"-1"-1"-1,1 1 1,-1-1-1,1 1 1,-1-1-1,1 0 1,0 0-1,0 1 1,0-1-1,-1 0 1,1 0-1,4 0 1,5 6 661,0 0-26,0 0-1,1 0 0,0-1 1,20 7-1,10 5 1340,-33-13-1517,-4-2-210,1 0 0,-1-1 0,1 1 0,8 1-1,-12-6-528,-5-5-187,-6-5-509,-19-18-396,-1 1 1,-2 1-1,0 1 1,-2 2-1,-1 1 1,-48-25-1,69 43 966,1-1-1,0 0 1,0-1-1,-16-15 1,25 20 259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892"/>
    </inkml:context>
    <inkml:brush xml:id="br0">
      <inkml:brushProperty name="width" value="0.2" units="cm"/>
      <inkml:brushProperty name="height" value="0.2" units="cm"/>
      <inkml:brushProperty name="color" value="#FFFFFF"/>
    </inkml:brush>
  </inkml:definitions>
  <inkml:trace contextRef="#ctx0" brushRef="#br0">1 0 4915,'0'0'0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8:05.671"/>
    </inkml:context>
    <inkml:brush xml:id="br0">
      <inkml:brushProperty name="width" value="0.2" units="cm"/>
      <inkml:brushProperty name="height" value="0.2" units="cm"/>
      <inkml:brushProperty name="color" value="#FFFFFF"/>
    </inkml:brush>
  </inkml:definitions>
  <inkml:trace contextRef="#ctx0" brushRef="#br0">1 116 4915,'1'7'459,"0"-1"1,0 1-1,1-1 0,0 0 1,0 1-1,5 8 1,3 9 427,-9-19-642,1 0-1,0 0 1,0-1-1,0 1 0,0 0 1,1-1-1,-1 1 1,1-1-1,0 0 0,1 0 1,-1 0-1,1-1 1,-1 1-1,1-1 0,0 1 1,1-1-1,3 2 1,3 3 733,0 0 1,15 17 0,-20-18-473,1-1 1,-1 0-1,2 0 1,-1 0-1,0-1 1,1 0-1,0 0 1,9 3-1,119 47 1519,-119-49-2025,0 0 0,0 0 0,1-2 0,32 5 0,3 4 0,-39-9 0,0 0 0,26 2 0,-25-4 0,0 0 0,18 5 0,-7 1 0,-13-4 0,-1 0 0,1-1 0,23 3 0,93-2 0,-61 5 0,-53-10-192,0-1 1,0 0-1,21-7 1,-22 5 26,0 1 1,-1 1-1,1 0 0,17 0 1,-24 2 201,0 1 1,0-1 0,0 2 0,-1-1 0,1 1 0,0 0 0,10 5 0,-8-5 8,1 0-1,-1-1 1,0 0 0,1-1 0,-1 1 0,1-2 0,10-1-1,13 1 109,-16 1-44,0-1-1,0-1 0,-1 0 0,33-9 0,-47 10-103,0 0-1,-1 1 0,1-1 0,0 1 0,0-1 1,-1 1-1,1 0 0,0 0 0,0 0 0,0 0 1,-1 0-1,1 0 0,0 1 0,0-1 0,-1 1 1,1-1-1,0 1 0,0-1 0,-1 1 1,1 0-1,2 2 0,-2-2 2,-1 1 0,1 0 0,-1 1 0,0-1 0,1 0 0,-1 0 0,0 1 0,0-1 0,0 0 0,-1 1 0,1-1 0,-1 1 0,1-1 0,-1 5 0,4-1-231,1-13-304,5-18-582,-8 21 958,0-2-156,0 0 1,0 0-1,0-1 0,-1 1 0,0 0 1,0-1-1,-1-6 0,1 11 281,-1 0 0,0 0 0,0 1 0,-1-1 0,1 0-1,0 0 1,-1 1 0,1-1 0,-1 0 0,1 1 0,-1-1 0,0 1-1,1-1 1,-1 0 0,0 1 0,0 0 0,0-1 0,0 1 0,-1 0-1,1-1 1,0 1 0,-1 0 0,1 0 0,0 0 0,-1 0 0,1 0-1,-1 0 1,0 1 0,-2-2 0,-100-19 1484,103 21-1417,-21-7 223,22 7-262,-1 0 1,1 0-1,-1 0 0,1-1 1,-1 1-1,1 0 1,-1 0-1,1 0 1,-1 0-1,1-1 1,0 1-1,-1 0 1,1 0-1,-1-1 1,1 1-1,0 0 0,-1-1 1,1 1-1,0 0 1,-1-1-1,1 1 1,0 0-1,-1-1 1,1 1-1,0-1 1,0 1-1,0-1 1,0 1-1,-1 0 0,1-1 1,0 1-1,0-1 1,0 1-1,0-1 1,1 0 9,0 0 1,0 1 0,0-1-1,0 1 1,0-1 0,0 1-1,0-1 1,0 1 0,0 0-1,1 0 1,-1-1 0,0 1-1,0 0 1,0 0-1,0 0 1,0 0 0,1 0-1,-1 0 1,0 1 0,0-1-1,0 0 1,1 1 0,25 10 237,46 58 730,-71-67-945,1-1 1,-1 1-1,1 0 1,-1-1-1,1 1 1,-1-1-1,1 0 1,4 1-1,-5-1-7,0 0 0,0-1 0,0 1-1,1 0 1,-1 0 0,0 0 0,0 1 0,-1-1-1,1 0 1,0 1 0,0-1 0,-1 1 0,1-1-1,-1 1 1,3 4 0,-2-4 22,7 17 141,-9-19-184,0 1 0,1-1 1,-1 1-1,0-1 0,0 1 1,0-1-1,0 1 0,0-1 0,0 1 1,1-1-1,-1 1 0,0 0 1,-1-1-1,1 1 0,0-1 1,0 1-1,0-1 0,0 1 1,0-1-1,0 1 0,-1-1 1,1 1-1,0-1 0,0 1 1,-1-1-1,1 1 0,0-1 1,-1 1-1,1-1 0,-1 0 0,0 1 1,1-1-32,-1 0 1,1 0-1,-1 0 1,1 0-1,-1 0 1,1-1 0,-1 1-1,1 0 1,0 0-1,-1-1 1,1 1-1,-1 0 1,1-1-1,0 1 1,-1 0-1,1-1 1,0 1-1,-1 0 1,1-1-1,0 1 1,0-1-1,0 1 1,-1 0 0,1-1-1,0 1 1,0-1-1,0 1 1,0-1-1,0 1 1,0-1-1,0 0 1,-6-21-903,5 18 735,-2-5-266,0 1 0,-1 0 0,1 0 0,-1 0 0,-8-11 0,8 13 300,1 2-18,2 1 141,-1 0 1,1 0-1,-1 0 1,0 1 0,0-1-1,0 1 1,-1 0-1,1-1 1,0 1-1,-1 0 1,0 0-1,1 0 1,-6-2-1,-20-7 644,22 9-550,1 1 0,0-2 0,-1 1-1,1 0 1,0-1 0,-6-5 0,8 5-153,1 0 0,-1 0-1,1 0 1,0-1 0,0 1 0,0-1 0,0 0-1,1 0 1,0 0 0,0 1 0,0-1-1,0 0 1,0 0 0,1 0 0,-1-1-1,1 1 1,0 0 0,1-5 0,0 2-135,-1 0 0,0 0 0,0-1 0,-1 1 0,0 0 0,0 0 0,-1 0 0,0 0 0,0 0 0,-1 0 0,1 1 0,-2-1 0,1 1 0,-8-11 0,10 16 187,1-1 0,-1 1 0,0-1 1,1 0-1,-1 0 0,1 1 1,-1-1-1,1 0 0,0 0 1,0 1-1,0-1 0,0 0 1,0 0-1,0-3 0,-1-15-268,0 19 337,1 0 0,-1 1 0,1-1-1,-1 0 1,1 1 0,-1-1 0,0 1 0,1-1 0,-1 1 0,0-1 0,1 1-1,-1-1 1,0 1 0,1 0 0,-1-1 0,0 1 0,0 0 0,0 0-1,1-1 1,-1 1 0,0 0 0,0 0 0,0 0 0,0 0 0,-1 0 0,-13 1 593,0 0 1,0 1 0,-25 6-1,25-5-177,0 0 1,-1 0-1,-21-1 0,35-2-423,-1 0 1,1 0-1,0 0 1,0 0-1,-1-1 1,1 1-1,0-1 1,0 1-1,0-1 1,-1 0-1,1 0 1,0 0-1,0 0 0,1 0 1,-1-1-1,0 1 1,0 0-1,0-1 1,1 0-1,-1 1 1,1-1-1,-1 0 1,1 0-1,-2-3 1,2 3-65,1 0 0,0 1 1,-1-1-1,1 0 0,0 0 1,0 1-1,0-1 0,0 0 1,1 0-1,-1 1 0,0-1 0,1 0 1,-1 1-1,1-1 0,0 0 1,-1 1-1,1-1 0,0 1 1,0-1-1,0 1 0,0-1 1,0 1-1,1 0 0,-1-1 1,0 1-1,0 0 0,1 0 1,-1 0-1,1 0 0,-1 0 1,1 0-1,1 0 0,18-11 171,1 2-1,34-13 1,-52 22-17,1 1 0,-1-1 0,1 1 0,-1 0 1,1 0-1,-1 0 0,0 1 0,1-1 0,-1 1 1,0 0-1,9 3 0,-5-1 166,1 1-1,0 0 0,-1 0 1,13 9-1,-19-11-213,0 0 0,0 0 0,-1 0 0,1 0-1,-1 0 1,1 0 0,-1 0 0,0 1 0,0-1 0,0 0 0,0 1 0,0-1 0,0 1-1,0 2 1,4 42 818,-3-23-388,19 83 1515,-18-79-2007,-3-22 0,1 1 0,-1-1 0,1 1 0,1 0 0,-1-1 0,1 0 0,4 11 0,-5-16 0,0 0 0,1-1 0,-1 1 0,0 0 0,0 0 0,0-1 0,1 1 0,-1 0 0,0-1 0,1 0 0,-1 1 0,1-1 0,-1 0 0,0 1 0,1-1 0,-1 0 0,1 0 0,1-1 0,0 1 0,-1 0 0,0 1 0,0-1 0,0 0 0,0 1 0,0-1 0,1 1 0,-1-1 0,0 1 0,3 1 0,-1 2 0,0 0 0,-1 0 0,1 1 0,-1-1 0,1 1 0,-1 0 0,-1-1 0,5 11 0,-5-12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10:02.694"/>
    </inkml:context>
    <inkml:brush xml:id="br0">
      <inkml:brushProperty name="width" value="0.1" units="cm"/>
      <inkml:brushProperty name="height" value="0.1" units="cm"/>
      <inkml:brushProperty name="color" value="#FFFFFF"/>
    </inkml:brush>
  </inkml:definitions>
  <inkml:trace contextRef="#ctx0" brushRef="#br0">1 123 24575,'427'-24'0,"-231"9"0,1957-68-925,-1511 106-286,-553-15-4844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23:10:02.695"/>
    </inkml:context>
    <inkml:brush xml:id="br0">
      <inkml:brushProperty name="width" value="0.1" units="cm"/>
      <inkml:brushProperty name="height" value="0.1" units="cm"/>
      <inkml:brushProperty name="color" value="#FFFFFF"/>
    </inkml:brush>
  </inkml:definitions>
  <inkml:trace contextRef="#ctx0" brushRef="#br0">1 0 24575,'0'0'0,"7"8"0,235 193 0,257 196 0,-445-359 0,-1 3 0,-3 1 0,-1 3 0,82 98 0,-128-139 0,1 1 0,-1 0 0,0 0 0,0 0 0,0 1 0,3 10 0,-6-14 0,1 1 0,-1 0 0,1-1 0,-1 1 0,0 0 0,0-1 0,-1 1 0,1 0 0,0-1 0,-1 1 0,1-1 0,-1 1 0,0 0 0,0-1 0,0 0 0,0 1 0,-1-1 0,-1 3 0,-11 13 0,-1 0 0,-1-2 0,-1 0 0,0 0 0,-28 18 0,-1 2 0,-729 697-1365,654-604-5461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14.767"/>
    </inkml:context>
    <inkml:brush xml:id="br0">
      <inkml:brushProperty name="width" value="0.05" units="cm"/>
      <inkml:brushProperty name="height" value="0.05" units="cm"/>
      <inkml:brushProperty name="color" value="#92D050"/>
    </inkml:brush>
  </inkml:definitions>
  <inkml:trace contextRef="#ctx0" brushRef="#br0">1448 0 9830,'0'0'5499,"-16"10"-4399,-113 51 1621,-111 59 4343,-115 109-7064,289-179 0,1 3 0,3 2 0,-58 68 0,96-96 0,-146 178 0,142-168 0,3 2 0,1 0 0,-32 75 0,34-56 0,-22 94 0,42-143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41.641"/>
    </inkml:context>
    <inkml:brush xml:id="br0">
      <inkml:brushProperty name="width" value="0.05" units="cm"/>
      <inkml:brushProperty name="height" value="0.05" units="cm"/>
      <inkml:brushProperty name="color" value="#92D050"/>
    </inkml:brush>
  </inkml:definitions>
  <inkml:trace contextRef="#ctx0" brushRef="#br0">0 1395 9830,'0'0'0,"0"0"0,0 0 0,0 0 0,0 0 0,0 0 0,0 0 0,4 0 13,0 0 1,0 0-1,-1-1 1,1 0-1,0 0 0,-1 0 1,1 0-1,-1 0 0,1-1 1,-1 1-1,0-1 0,0 0 1,0 0-1,4-3 1,1-2 96,0-1 0,-1 0 1,10-13-1,-12 14-33,0 0-1,1 1 1,0-1 0,0 1-1,0 0 1,14-9 0,-13 12 542,1-1 0,0 1 0,0 1 0,0-1 0,0 2 0,0-1 0,0 1 1,12-1-1,14-2 1722,-31 4-2339,0-1 0,0 0 0,-1 0 0,1 0 0,0 0 0,-1-1 0,1 1 0,-1-1 0,0 1 0,1-1 0,-1 0 0,0 0 0,0 0 0,0 0 0,0-1 0,2-3 0,3-6-878,-1 1 0,8-20 0,1-1-506,-11 25 1254,6-11-1092,18-25 0,-24 38 1517,0 0 0,0 1 0,0 0 0,0 0 0,10-6-1,-12 9-182,-1 1 1,0 0-1,1 0 0,-1 0 0,0 0 0,1 0 0,-1 0 0,0 1 0,1-1 0,-1 0 0,0 1 0,1-1 0,-1 1 0,0-1 0,0 1 1,1 0-1,-1-1 0,0 1 0,0 0 0,0 0 0,0 0 0,0 0 0,0 0 0,1 1 0,0 0 61,0 0 0,-1-1 0,1 1 0,0-1-1,0 0 1,1 0 0,-1 1 0,4 0 0,1-1 153,-1 0 0,1-1 0,-1 0 0,0 0 0,1 0 0,-1-1 0,1 0 0,8-3 0,-8 2-621,-1-1-1,0 0 1,0 0-1,0-1 1,0 0-1,-1 0 1,1 0-1,-1-1 1,0 1-1,-1-1 1,1-1-1,4-6 1,-1 1-189,0 1-1,1-1 1,1 1 0,-1 1 0,1 0 0,1 0 0,0 1-1,0 0 1,1 1 0,22-11 0,20-3-138,0 2 0,63-14 0,-100 33 1012,-15 9 434,-1 1-702,18-30 432,-11 8-795,1 0-1,0 1 1,1 0-1,14-11 0,-19 18 510,0 0 0,1 1 0,-1 0 0,1 0 0,0 0 0,0 0 0,0 1 0,0 0 0,0 1 0,0-1 0,1 1-1,7 0 1,19 1 1993,0 1-1,1 2 0,-1 2 0,41 10 0,-59-12-2126,62 18-729,-50-13-343,54 10 1,-72-17 795,1 0 0,-1-1 0,0 0 0,1-1 0,-1 0 0,1 0 0,-1-1 0,0 0 0,16-6 0,-18 5-354,0 0 0,0 0-1,0-1 1,-1 0-1,0 0 1,1-1-1,-2 1 1,1-1 0,0-1-1,8-10 1,-7 6-413,-2 1 1,1-1-1,-1 0 1,-1-1-1,0 1 1,5-20 0,-6 19 862,0 0 1,0-1 0,-1 0-1,-1 1 1,0-1 0,-1 0-1,0 0 1,0 0 0,-1 0-1,-1 1 1,0-1 0,-1 1-1,0-1 1,0 1 0,-1 0-1,-6-11 1,5 12 43,0 1 0,0 0 0,-1 1 0,0 0 0,0-1 0,-1 2 0,-16-15 0,21 21 0,0-1 0,0 0 0,0 0 0,1 0 0,-1 0 0,0 0 0,1 0 0,-1 0 0,1-1 0,0 1 0,0-1 0,-1 1 0,2-1 0,-1 1 0,0-1 0,0-4 0,1 4 0,0-1 0,1 1 0,0 0 0,-1 0 0,1 0 0,0 0 0,1 0 0,-1 0 0,0 0 0,1 0 0,0 0 0,0 0 0,3-4 0,6-5 0,0 0 0,22-18 0,-25 24 0,1-1 0,-1-1 0,-1 1 0,1-2 0,-1 1 0,0-1 0,-1 0 0,7-13 0,-12 18 0,1-1 0,-2 0 0,1 0 0,0 0 0,-1 0 0,0 0 0,0 0 0,0 0 0,-1 0 0,1 0 0,-1 1 0,-1-1 0,1 0 0,-1 0 0,1 1 0,-1-1 0,-1 1 0,1-1 0,0 1 0,-6-7 0,4 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46.793"/>
    </inkml:context>
    <inkml:brush xml:id="br0">
      <inkml:brushProperty name="width" value="0.1" units="cm"/>
      <inkml:brushProperty name="height" value="0.1" units="cm"/>
      <inkml:brushProperty name="color" value="#FAC8C8"/>
    </inkml:brush>
  </inkml:definitions>
  <inkml:trace contextRef="#ctx0" brushRef="#br0">1561 1 24575,'-101'1'9,"1"6"-1,-187 35 1,215-25-35,1 2 1,1 4-1,1 3 0,-105 55 1,130-55-1,0 1 1,2 2-1,1 2 1,2 2-1,1 2 0,1 1 1,3 1-1,0 3 1,3 0-1,1 2 0,2 1 1,3 1-1,1 2 1,2 0-1,2 2 0,2 0 1,2 1-1,3 0 1,-13 90-1,19-65 79,4-1-1,3 1 1,3 0 0,4 0-1,31 143 1,-4-88-579,5-2-1,78 169 1,-26-98-5788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06.662"/>
    </inkml:context>
    <inkml:brush xml:id="br0">
      <inkml:brushProperty name="width" value="0.05" units="cm"/>
      <inkml:brushProperty name="height" value="0.05" units="cm"/>
      <inkml:brushProperty name="color" value="#92D050"/>
    </inkml:brush>
  </inkml:definitions>
  <inkml:trace contextRef="#ctx0" brushRef="#br0">240 1070 9830,'20'-12'0,"12"-15"90,-1-1 0,-2-2 0,26-32 0,13-14 338,-225 229 8361,19-20-1982,170-168-9212,16-24-5832,-1 1 2864,-9 13 5381,77-88-550,-54 70 4122,-254 244 3557,144-131-4221,-76 102 0,195-239-11108,115-110 0,65-34 8192,-175 170 0,126-78 0,-188 131 15,-8 4 44,0 1-1,1 0 0,-1 0 1,1 0-1,-1 1 0,12-4 1,-41 27 6576,-40 26-5749,-232 177 4468,240-176-4583,2 2 0,2 3 0,-47 61 1,93-103-627,7-9 1,19-13-1603,331-253-10841,-200 146 9378,-85 66 2915,0 0 30,91-55 1,-179 123 8202,-33 24-1571,32-24-6439,-291 204 1108,248-169-1357,3 4 1,-90 97 0,126-117 30,27-35-7,0 0 1,0 0 0,0 0 0,0 0 0,0 0 0,0 1-1,0-1 1,-1 0 0,1 0 0,0 0 0,0 0 0,0 0-1,0 0 1,0 0 0,0 1 0,0-1 0,0 0 0,0 0-1,0 0 1,0 0 0,0 0 0,0 1 0,0-1 0,0 0-1,0 0 1,0 0 0,0 0 0,0 0 0,0 0 0,0 1-1,0-1 1,0 0 0,0 0 0,0 0 0,0 0-1,0 0 1,0 1 0,0-1 0,0 0 0,0 0 0,0 0-1,1 0 1,-1 0 0,0 0 0,0 0 0,0 0 0,0 1-1,0-1 1,9-3-925,13-11-2969,92-72-5884,-2-6 7241,190-138 3684,-328 250 8331,-18 15-4503,-11 9-3216,41-33-1717,-41 30-6,2 3 0,-89 95 0,137-130 120,8-7 0,17-10-1652,65-45-5019,90-72 0,-88 61 4381,-45 34 2140,198-133 0,-224 155 978,-15 8 91,-3 3 250,-24 18 4414,-320 207 1552,376-247-9492,23-19-5590,11-8 1661,-8 8 5927,138-84 2402,-195 124-384,-8 7 1228,-15 13 1356,-312 236 524,327-250-5196,13-10-570,20-14-2633,-22 14 2726,88-60-7784,0-1 5370,212-145 4283,-361 251 1311,-35 34 5340,-17 14-1989,167-129-8416,102-53-9802,-128 74 11629,-13 8 577,48-24 439,-65 33-154,0 0 1,0 0-1,0 0 0,0 1 1,0-1-1,0 0 1,0 0-1,0 0 1,0 0-1,0 0 1,0 0-1,0 0 0,0 0 1,0 1-1,0-1 1,0 0-1,0 0 1,0 0-1,0 0 1,0 0-1,0 0 0,0 0 1,0 0-1,0 1 1,0-1-1,1 0 1,-1 0-1,0 0 1,0 0-1,0 0 0,0 0 1,0 0-1,0 0 1,0 0-1,0 0 1,1 0-1,-1 0 1,0 0-1,0 0 0,0 0 1,0 0-1,0 0 1,0 0-1,0 0 1,1 0-1,-1 0 1,0 0-1,0 0 0,0 0 1,0 0-1,0 0 1,0 0-1,0 0 1,1 0-1,-1 0 1,0 0-1,0 0 0,0 0 1,0 0-1,0-1 1,0 1-1,0 0 1,0 0-1,0 0 1,0 0-1,1 0 0,-10 12 2562,-15 13 1179,-139 112 2500,253-178-13060,-74 33 6230,-6 2 414,1 1 0,-1 1 0,1 0 1,21-5-1,-33 9 151,1 0 0,0 0 1,0 0-1,0 0 0,-1 0 0,1 1 1,0-1-1,0 0 0,0 0 0,0 0 1,0 0-1,0 0 0,-1 1 0,1-1 1,0 0-1,0 0 0,0 0 1,0 1-1,0-1 0,0 0 0,0 0 1,0 0-1,0 0 0,0 1 0,0-1 1,0 0-1,0 0 0,0 0 0,0 1 1,0-1-1,0 0 0,0 0 0,0 0 1,0 1-1,0-1 0,0 0 1,0 0-1,0 0 0,0 1 0,1-1 1,-1 0-1,0 0 0,0 0 0,0 0 1,0 0-1,0 1 0,1-1 0,-1 0 1,0 0-1,0 0 0,0 0 0,0 0 1,1 0-1,-1 0 0,0 0 1,0 1-1,0-1 0,1 0 0,-1 0 1,0 0-1,0 0 0,0 0 0,1 0 1,-1 0-1,0 0 0,0 0 0,1-1 1,-13 16 1340,-70 56 1380,-5 7-559,87-78-2191,0 0 1,1 0 0,-1 0-1,0 0 1,0 0 0,0 0-1,0 0 1,0 1 0,0-1-1,0 0 1,0 0 0,0 0-1,0 0 1,0 0 0,0 0-1,0 0 1,0 0 0,0 0 0,0 0-1,1 0 1,-1 0 0,0 0-1,0 1 1,0-1 0,0 0-1,0 0 1,0 0 0,0 0-1,0 0 1,0 0 0,0 0-1,0 0 1,0 0 0,0 0-1,0 1 1,0-1 0,0 0-1,-1 0 1,1 0 0,0 0-1,0 0 1,0 0 0,0 0 0,0 0-1,0 0 1,0 0 0,0 0-1,0 0 1,0 1 0,0-1-1,0 0 1,0 0 0,0 0-1,0 0 1,-1 0 0,14-4-712,17-11-2081,240-144-9832,-263 157 13410,-12 10 1101,-12 11 2425,-69 57 784,-13 12-768,100-86-4509,6-4-381,10-3-1774,75-36-6348,0-6 4562,11-5 3699,-119 70 6484,-17 14-2487,10-11-1828,11-12-1276,2 1-1,-1 0 1,1 0 0,1 1 0,0 0 0,-9 15-1,18-25-454,-1-1-1,1 0 1,0 1-1,0-1 0,0 0 1,0 1-1,-1-1 1,1 1-1,0-1 0,0 0 1,0 1-1,0-1 1,0 0-1,0 1 0,0-1 1,0 1-1,0-1 1,0 0-1,0 1 0,0-1 1,0 1-1,1-1 1,-1 0-1,0 1 0,0-1 1,0 0-1,0 1 1,1-1-1,-1 0 0,0 1 1,0-1-1,1 0 1,-1 1-1,16 3 513,22-8 326,-34 4-819,5-2-29,-6 1 0,-1 0 0,1 1 0,-1 0 0,1-1 0,-1 1 0,1 0 0,0 0 0,4 1 0,-21 25 0,11-21 0,0 0 0,0 0 0,1 0 0,0 1 0,-3 9 0,5-15 0,0 1 0,-1 0 0,1 0 0,0 0 0,0-1 0,0 1 0,0 0 0,0 0 0,0 0 0,0 0 0,0-1 0,0 1 0,1 0 0,-1 0 0,0 0 0,0-1 0,1 1 0,-1 0 0,1 0 0,-1-1 0,0 1 0,1 0 0,-1-1 0,1 1 0,0 0 0,-1-1 0,1 1 0,-1-1 0,1 1 0,0-1 0,0 1 0,-1-1 0,1 0 0,0 1 0,0-1 0,-1 0 0,1 0 0,0 1 0,0-1 0,0 0 0,-1 0 0,1 0 0,0 0 0,0 0 0,0 0 0,0 0 0,-1 0 0,1 0 0,0-1 0,1 1 0,-1-1-91,1 1 1,-1-1 0,0 1 0,0-1 0,0 1 0,0-1-1,0 0 1,0 1 0,0-1 0,0 0 0,0 0-1,0 0 1,0 0 0,-1 0 0,1 0 0,0 0 0,-1 0-1,1 0 1,-1 0 0,1 0 0,-1 0 0,1 0 0,-1 0-1,0-1 1,1 1 0,-1 0 0,0 0 0,0-1 0,0-1-1,-1-39-3227,1 41 3274,-31-282-10272,30 274 10316,0 1 0,1-1 0,0 1 0,1 0 0,0-1 0,0 1 0,1 0 0,0-1 0,0 1 0,1 0 0,0 1 0,0-1 0,1 0 0,0 1 0,0 0 0,1 0 0,0 0 0,0 0 0,0 1 0,1 0 0,0 0 0,1 0 0,7-5 0,24-16 0,-25 19 0,0-1 0,-1-1 0,-1 0 0,14-14 0,-25 23 0,1 0 0,-1 0 0,1 0 0,-1 0 0,0 0 0,0-1 0,1 1 0,-1 0 0,0 0 0,0 0 0,0-1 0,0 1 0,0 0 0,0 0 0,-1 0 0,1 0 0,0-1 0,-1 1 0,1 0 0,0 0 0,-1 0 0,0 0 0,1 0 0,-1 0 0,0 0 0,1 0 0,-1 0 0,0 0 0,0 0 0,0 1 0,-1-2 0,-30-26 0,31 27 0,-11-6 776,-1 0 0,1 0 0,-1 1-1,-1 1 1,1 0 0,-1 1 0,0 0 0,0 1 0,0 1-1,0 0 1,0 1 0,-1 0 0,1 1 0,0 1 0,-26 4 0,27-1-512,1-1 0,-1 2 0,1-1 0,0 2 1,-15 8-1,-58 41 1680,40-23-1503,-65 31-441,-11 9 0,109-62 0,9-8 0,1 1 0,-1-1 0,1 0 0,-1 0 0,0 0 0,1-1 0,-1 1 0,0-1 0,0 0 0,-5 2 0,-19 13 0,10-5 0,-19 10 0,0 2 0,1 2 0,-37 35 0,-21 15 0,46-40 0,-224 152 0,254-176 0,-2-1 0,1 2 0,1 0 0,-31 27 0,-7 15 0,-52 67 0,38-28 0,56-78 0,1 1 0,-16 28 0,24-38 0,1-1 0,0 1 0,1 0 0,-1 0 0,1 0 0,1 1 0,-1-1 0,1 0 0,0 1 0,0-1 0,1 14 0,0-20-11,0 0 0,0 1 0,0-1 1,0 0-1,1 1 0,-1-1 0,0 1 1,0-1-1,0 0 0,0 1 0,1-1 1,-1 0-1,0 0 0,0 1 0,0-1 1,1 0-1,-1 1 0,0-1 1,1 0-1,-1 0 0,0 0 0,0 1 1,1-1-1,-1 0 0,0 0 0,1 0 1,-1 0-1,1 1 0,-1-1 0,0 0 1,1 0-1,-1 0 0,1 0 0,16-4-894,12-13-1381,18-18-1793,53-53 0,9-7-590,-75 70 4669,-25 20 0,0-1 0,0 0 0,-1 0 0,0-1 0,0 0 0,-1 0 0,0-1 0,12-16 0,-69 47 6396,13 1-4601,1 1 1,-35 33-1,-59 66 2807,126-120-4602,-26 28 0,28-30 0,1 0 0,-1 0 0,1 0 0,-1 1 0,1-1 0,0 0 0,0 0 0,0 1 0,0-1 0,1 0 0,-1 1 0,0-1 0,1 6 0,0-8-24,0 0 1,1 1-1,-1-1 1,1 1-1,-1-1 1,0 0-1,1 1 1,-1-1-1,1 0 1,0 0-1,-1 1 1,1-1-1,-1 0 1,1 0-1,-1 0 1,1 0-1,-1 0 1,1 0-1,0 0 1,-1 0-1,1 0 1,-1 0-1,1 0 1,-1 0-1,1 0 1,0 0-1,-1 0 1,1 0-1,-1-1 1,1 1-1,-1 0 0,2-1 1,19-7-1495,-1-4-660,0-1 0,-1-1 0,-1 0 0,0-2 0,27-30-1,-20 21 1158,93-99 1021,25-25 0,-109 118 0,1 0 0,56-35 0,-265 185 16384,-170 200-16384,326-301 0,11-12 0,-23 27 0,29-31 0,-1 0 0,1 0 0,-1 0 0,1 0 0,0 0 0,0 0 0,0 1 0,0-1 0,0 0 0,0 1 0,1-1 0,-1 0 0,1 1 0,-1 2 0,4-4 0,0 0 0,0 0 0,0-1 0,0 0 0,0 1 0,0-1 0,0 0 0,0-1 0,0 1 0,3-1 0,4-1-649,0 0 1,0-1 0,0-1-1,-1 1 1,1-1 0,-1-1-1,0 0 1,-1 0 0,16-12 0,5-7-3866,34-38 0,-36 35 3641,359-365 873,-450 452 1978,-100 76 9355,72-62-8260,-109 76-3073,191-141 0,0 0 0,1 1 0,-14 20 0,-7 7 0,48-38 0,-2-2-1171,0 0 1,0-2 0,-1 0 0,0 0-1,0-2 1,23-13 0,-5 0-2926,50-40 0,153-156 4096,10-7 0,-174 168 3306,-241 185 1269,-129 110 3928,296-238-8499,-11 11 82,14-9-191,10-6-247,8-5-1000,-1-1 0,0-1 1,0 0-1,-1-1 0,24-18 1,74-69-6546,-112 94 7887,61-56 10,82-98 0,-195 184 9548,42-22-9401,-215 142 4229,185-119-3798,1 2 0,2 1 0,-54 62 1,84-88-579,-15 19 0,18-23 0,1 0 0,-1 0 0,0 1 0,0-1 0,1 0 0,-1 0 0,1 1 0,-1-1 0,1 0 0,0 1 0,-1-1 0,1 0 0,0 1 0,0-1 0,0 3 0,0-4 3,0 0-1,0 1 1,1-1 0,-1 0 0,0 0 0,1 1 0,-1-1 0,0 0 0,0 0 0,1 0 0,-1 0 0,0 0 0,1 1 0,-1-1 0,0 0 0,1 0-1,-1 0 1,0 0 0,1 0 0,-1 0 0,0 0 0,1 0 0,-1 0 0,0 0 0,1 0 0,-1 0 0,0 0 0,1-1 0,-1 1 0,0 0-1,1 0 1,-1 0 0,14-6-356,-13 5 218,53-28-2035,69-54-8508,-53 34 7534,35-19 3134,53-37 66,-184 117 7944,-49 25-926,-26 24-6653,3 4 0,-154 134 1,321-254-3373,99-63-10042,-142 100 12553,223-131 440,-92 57 0,-242 141 5967,6-4 2132,28-13-5781,-27 18-2318,3 4 0,-107 100 0,175-147-247,9-7-560,16-11-2882,97-69 463,252-158-5189,-349 230 9260,-19 8-805,1 0 1,0 0-1,0 0 1,0 1-1,0-1 1,0 0-1,0 0 1,0 0-1,0 0 1,0 0-1,0 0 0,0 0 1,0 0-1,0 0 1,0 0-1,0 0 1,0 0-1,0 0 1,0 0-1,0 1 0,0-1 1,0 0-1,0 0 1,0 0-1,1 0 1,-1 0 242,0 0-243,0 0 1,0 0-1,0 0 1,0 0-1,0 0 1,0 0-1,0 0 0,0 0 1,0 0-1,0 0 1,0 0-1,1 0 1,-1 0-1,0 0 1,0 0-1,0 0 0,0 0 1,0 0-1,-26 22 5354,-68 46-2969,5-4 383,-127 118 1,198-160-3740,18-22 888,0 0 0,0 0 1,1 0-1,-1 0 1,0 1-1,0-1 0,0 0 1,0 0-1,0 0 0,0 0 1,0 1-1,1-1 0,-1 0 1,0 0-1,0 0 1,0 0-1,0 0 0,0 0 1,1 1-1,-1-1 0,0 0 1,0 0-1,0 0 1,1 0-1,-1 0 0,0 0 1,0 0-1,0 0 0,1 0 1,-1 0-1,0 0 0,0 0 1,0 0-1,0 0 1,1 0-1,-1 0 0,0 0 1,0 0-1,0 0 0,1 0 1,-1 0-1,0 0 1,0-1-1,0 1 0,0 0 1,1 0-1,-1 0 0,0 0 1,0 0-1,0 0 0,0-1 1,0 1-1,1 0 1,46-25-5733,79-58-607,-1-5 4670,219-137 2476,-377 243 389,-126 69 11456,93-47-10033,37-24-2576,16-9 0,1 0 0,0 1 0,0 0 0,-20 18 0,36-29-712,-1 1 0,1-1 0,0 1 0,0-1 0,0 1 0,5-1 1,11-8-3564,139-89 742,136-77-60,-412 251 19471,74-48-15581,-285 189-88,394-253-11268,67-45 5955,254-145 4947,-426 251 11627,-29 17-7146,28-18-4088,-101 57-91,-148 109 0,263-167-1060,24-16-386,19-11-702,230-140-4731,40-20 1303,-264 157 6623,-18 8 198,-13 9 443,-211 128 5097,-5 3-1891,208-125-5538,16-14 460,0 1 0,1-1 1,-1 0-1,0 0 0,0 0 1,0 1-1,0-1 0,1 0 1,-1 0-1,0 0 0,0 0 1,0 0-1,1 0 0,-1 1 1,0-1-1,0 0 0,1 0 1,-1 0-1,0 0 0,0 0 1,1 0-1,-1 0 0,0 0 1,0 0-1,1 0 0,-1 0 1,0 0-1,0 0 1,1 0-1,-1 0 0,0 0 1,0 0-1,0-1 0,1 1 1,-1 0-1,0 0 0,0 0 1,1 0-1,44-15-6064,251-109-82,-3-18 4096,-283 137 2087,62-36 68,-133 63 12009,-56 35-9953,-188 124 1,424-237-14042,-10 6 7629,58-23 4305,-76 33-141,-283 117 16446,175-70-16320,-11 6 0,1 0 0,-42 27 0,69-40 1,0 0 0,0 0 0,-1 0 0,1 0 0,0 0 0,0 0 0,0 0 0,0 0 0,0 0 0,0 0 0,0 0 0,0 0 0,-1 0 0,1 0 0,0 0 1,0 1-1,0-1 0,0 0 0,0 0 0,0 0 0,0 0 0,0 0 0,0 0 0,-1 0 0,1 0 0,0 0 0,0 0 0,0 0 0,0 0 0,0 1 0,0-1 0,0 0 1,0 0-1,0 0 0,0 0 0,0 0 0,0 0 0,0 0 0,0 0 0,0 1 0,0-1 0,0 0 0,0 0 0,0 0 0,0 0 0,0 0 0,0 0 0,0 0 0,0 0 1,0 1-1,0-1 0,0 0 0,0 0 0,0 0 0,0 0 0,0 0 0,0 0 0,1 0 0,-1 0 0,0 0 0,0 0 0,0 0 0,0 1 0,0-1 0,0 0 0,0 0 1,0 0-1,12 0 71,16-6-792,111-38-7991,-101 30 7321,58-33 0,-153 70 9077,16-8-5533,10-2-1577,5-3-247,1 1 0,0 1-1,1 1 1,-34 23 0,58-33-476,8-4-292,12-4-1311,92-35-6341,32-9 3322,-199 77 12973,18-13-6093,19-9-1180,1 1-1,0 1 1,1 0 0,-31 21 0,46-28-928,1-1-1,-1 0 0,0 1 1,1-1-1,-1 1 1,1-1-1,-1 1 0,1-1 1,-1 1-1,1 0 1,-1-1-1,1 1 1,0 0-1,-1-1 0,1 1 1,0 0-1,0-1 1,-1 1-1,1 0 1,0-1-1,0 1 0,0 0 1,0 0-1,0-1 1,0 1-1,0 0 1,0 0-1,0-1 0,0 1 1,1 1-1,0-1 2,0 1 0,0-1 0,0 0 0,0 1 0,0-1 0,0 0 0,1 0 0,-1 0 0,1 0 0,-1 0 0,1 0 0,1 1 0,9 3 9,-1 0 1,22 5-1,-29-9-13,11 4-1,-3-1 0,0-1 0,-1 0 0,2 0 0,-1-1 0,0-1 0,0 0 0,0-1 0,13 0 0,-23 0-60,-1-1 1,0 1-1,0 0 1,1 0-1,-1-1 0,0 1 1,0-1-1,0 1 1,0-1-1,0 1 1,0-1-1,0 0 1,0 1-1,0-1 1,0 0-1,0 0 1,0 0-1,0 0 1,0 0-1,-1 0 1,1 0-1,0 0 1,-1 0-1,1 0 1,0-2-1,-1 1-189,0 0 1,0-1-1,0 1 0,0 0 0,0 0 1,0 0-1,-1-1 0,1 1 0,-1 0 1,1 0-1,-1 0 0,0 0 0,-1-2 1,-4-7-1204,-1 0 0,0 1-1,-15-17 1,3 4 154,-2 1-1,-1 1 0,0 0 0,-38-25 0,49 39 1636,0 1 0,-1 0 0,0 1 0,1 0 0,-19-4 0,19 6 517,0 1 1,0 1-1,0 0 0,0 0 0,0 1 1,0 1-1,-12 1 0,-2 3-127,1 1-1,0 1 1,0 1-1,1 1 0,0 1 1,-31 18-1,13-2 405,0 1-1,-48 44 1,81-65-1131,6-5 0,-1 1 0,1 0 0,0 0 0,0 0 0,-1 1 0,1-1 0,1 0 0,-4 5 0,18-11-531,236-155-12282,-150 92 9773,-34 25 3078,65-46 152,-138 88 2957,-9 5-52,-67 25-71,-120 61 0,-68 62 842,202-109-3866,116-85-6034,332-225-2899,-216 157 7516,-150 99 1904,-12 5 706,-24 3 1689,22 2-2710,-35 2 540,0 2 0,0 1 0,0 2 0,1 2 0,0 1 0,1 2-1,0 1 1,-47 25 0,11 1 1036,1 4-1,-112 88 1,120-78-1748,96-81-3169,41-26-6505,-29 21 6460,268-182 2805,-233 167 437,2 3-1,92-35 0,-166 76 333,-1 1 1,1 0-1,0 1 0,-1-1 1,1 2-1,17-2 0,-26 3-269,0 0-1,0 1 1,0-1 0,0 0-1,0 1 1,0-1 0,0 0-1,0 1 1,-1-1-1,1 0 1,0 1 0,0-1-1,0 0 1,0 0 0,0 1-1,-1-1 1,1 0 0,0 0-1,0 1 1,0-1-1,-1 0 1,1 0 0,0 1-1,0-1 1,-1 0 0,1 0-1,0 0 1,-1 0 0,1 0-1,0 1 1,-1-1-1,1 0 1,0 0 0,-1 0-1,1 0 1,-17 11 2920,-180 90 278,-148 88 1010,224-102-4299,538-376-16384,-393 273 16414,-14 9 38,1 0-1,-1 0 0,2 1 0,-1 0 0,0 1 1,18-5-1,-29 10-29,0 0 1,1 0-1,-1 0 1,1-1-1,-1 1 1,1 0-1,-1 0 1,1 0-1,-1 0 1,1 0-1,-1 0 1,1 0-1,-1 0 1,1 0-1,-1 0 1,1 0-1,-1 0 1,1 1-1,-1-1 1,1 0-1,-1 0 1,0 0-1,1 1 1,-1-1-1,1 0 1,0 1-1,-5 10 2538,-18 13 2739,-43 26-3313,-2-3 0,-74 40 0,18-13-1055,-20 26-1921,245-177-3103,47-35-4600,-49 39 6021,-44 33 2656,216-140 0,-255 173 751,-17 7-717,0 0 0,0 0 0,1 0 0,-1 0 0,0 0 1,0 0-1,0-1 0,0 1 0,0 0 0,0 0 0,0 0 0,0 0 0,1 0 0,-1 0 1,0 0-1,0 0 0,0 0 0,0 0 0,0 0 0,0 0 0,0 0 0,1 0 0,-1 0 0,0 1 1,0-1-1,0 0 0,0 0 0,0 0 0,0 0 0,0 0 0,0 0 0,1 0 0,-1 0 1,0 0-1,0 0 0,0 0 0,0 0 0,0 1 0,0-1 0,0 0 0,0 0 0,0 0 0,0 0 1,0 0-1,0 0 0,0 0 0,0 0 0,0 1 0,0-1 0,0 0 0,0 0 0,0 0 1,0 0-1,0 0 0,-1 3 574,-1 0 0,1-1 1,-1 1-1,0-1 0,0 0 0,0 1 1,-5 2-1,-86 72 3295,-176 109 1,133-97-2820,120-78-1084,-12 7 0,-27 25 0,116-75-5254,234-154-1870,-14 8 3118,-261 167 4878,-13 9 0,-12 10 98,-28 22 2015,-1-1 0,-1-2 0,-68 39 0,38-24-1255,49-32-1730,-195 133 0,150-98 0,-74 72 0,123-104-250,12-13 237,0 0 0,0 0 0,0 0 1,0 0-1,0 0 0,0 0 0,0 0 0,0 0 0,0-1 0,0 1 0,1 0 0,-1 0 0,0 0 0,0 0 0,0 0 0,0 0 0,0 0 0,0 0 0,0 0 1,0 0-1,0 0 0,0 0 0,0 0 0,0 0 0,1 0 0,-1 0 0,0 0 0,0 0 0,0 0 0,0 0 0,0 0 0,0 0 0,0 0 0,0 0 1,0 0-1,0 0 0,0 0 0,0 0 0,0 1 0,1-1 0,-1 0 0,0 0 0,0 0 0,0 0 0,0 0 0,0 0 0,0 0 0,0 0 0,0 0 1,0 0-1,0 0 0,0 0 0,0 0 0,0 0 0,0 0 0,0 1 0,0-1 0,0 0 0,0 0 0,0 0 0,28-17-3430,146-106-169,298-188-4678,-456 302 8316,-6 3 33,0 0 1,1 0-1,0 1 0,0 1 1,0 0-1,0 0 0,15-2 1,1 5 2692,32 4 1,-56-3-2706,-4 3 537,-1-1 0,1 0 0,-1 0-1,1 1 1,-1-1 0,0 0 0,0-1 0,-4 4 0,-49 36 931,-89 51 0,87-59-492,-94 74 0,135-92-1023,16-9 0,12-7 0,3-4-580,1-1 1,-1-1 0,0 0-1,0-1 1,-1 0 0,0-2 0,13-10-1,87-86-7664,-21 18 4739,-30 42 3505,-89 64 2090,-13 13 5223,0 1-2043,-319 233-3559,358-265-1729,0 0 1,0 0-1,0 0 1,0-1-1,0 1 1,0 0 0,0 0-1,-1 0 1,1 0-1,0 0 1,0 0-1,0 0 1,0-1 0,0 1-1,0 0 1,0 0-1,0 0 1,0 0-1,0 0 1,0 0 0,-1 0-1,1 0 1,0 0-1,0 0 1,0-1-1,0 1 1,0 0 0,0 0-1,0 0 1,-1 0-1,1 0 1,0 0-1,0 0 1,0 0 0,0 0-1,0 0 1,0 0-1,-1 0 1,1 0-1,0 0 1,0 0 0,0 0-1,0 0 1,0 0-1,0 0 1,-1 0-1,1 1 1,0-1 0,0 0-1,0 0 1,0 0-1,0 0 1,0 0-1,0 0 1,0 0 0,-1 0-1,1 0 1,0 1-1,9-20-2414,16-22-2724,10-10 3214,3 1 0,1 2 1,79-74-1,-112 118 2315,0-1 0,0 1-1,0 0 1,1 0 0,0 1 0,0 0 0,0 0-1,0 1 1,12-3 0,4 1 2634,41-1 1,-15 2-1533,-47 3-1340,1 0 1,0 0-1,-1-1 0,1 1 1,0-1-1,-1 1 0,1-1 0,-1 0 1,1 0-1,2-2 0,-5 3-145,1 0-1,-1-1 1,0 1-1,0 0 1,0 0-1,1-1 0,-1 1 1,0 0-1,0-1 1,0 1-1,0 0 1,0 0-1,0-1 1,0 1-1,0 0 1,1-1-1,-1 1 0,0 0 1,0-1-1,-1 1 1,1 0-1,0-1 1,0 1-1,0 0 1,0-1-1,0 1 1,0 0-1,0 0 0,-1-1 1,-12-14-1480,7 11 1179,1 0-1,0 1 1,-1 0-1,1 0 1,-1 0-1,0 1 1,-8-2-1,4 1 603,0 1 0,-1 1-1,1 0 1,-1 0-1,0 1 1,-17 2 0,3 2 848,0 1 1,1 1 0,-1 1-1,-22 10 1,29-10-1092,0 2 0,0 0-1,1 0 1,-20 16 0,32-21-48,0 0 0,0 0 0,0 0 0,1 0 1,0 1-1,-1 0 0,2 0 0,-1 0 1,0 0-1,1 1 0,0-1 0,1 1 0,-1 0 1,1 0-1,0 0 0,0 0 0,0 8 1,1-13-26,1 0 0,0 0 1,0 0-1,0 0 0,0 0 0,0 0 1,0 0-1,0 0 0,0 0 1,1 0-1,-1 0 0,0 0 1,1 0-1,-1 0 0,1 0 0,-1 0 1,1-1-1,-1 1 0,1 0 1,-1 0-1,1 0 0,0 0 1,-1-1-1,1 1 0,0 0 0,0-1 1,1 1-1,-1 0-93,1 0 0,0-1 0,0 0 0,0 1-1,0-1 1,0 0 0,0 0 0,0 0 0,0 0 0,0 0 0,0-1-1,0 1 1,2-1 0,6-2-616,0-1 0,0 0 0,0 0-1,9-7 1,70-43-7245,53-31 5397,-117 72 2699,1 1 0,1 1-1,46-12 1,-58 19 254,-21 4 953,-26 2 1218,14-4-1664,1 1 0,-1 1 0,0 1 0,0 0 0,0 2 0,-33 8 0,41-9-496,1 1-1,0 1 1,0 0 0,0 0 0,1 1 0,0 0 0,-1 0 0,2 1-1,-1 0 1,1 0 0,-1 1 0,2 0 0,-1 0 0,-7 11 0,13-17-396,1 0 1,-1 0 0,0 0 0,0 1 0,1-1-1,-1 0 1,1 0 0,-1 1 0,1-1 0,-1 0-1,1 0 1,0 1 0,-1-1 0,1 1 0,0-1-1,0 0 1,0 1 0,0-1 0,1 2-1,-1-2-13,1-1-1,-1 1 1,1 0-1,-1-1 1,1 1-1,0 0 1,-1-1-1,1 1 0,0-1 1,-1 1-1,1-1 1,0 1-1,0-1 1,-1 0-1,1 1 1,0-1-1,0 0 0,0 0 1,-1 0-1,1 1 1,0-1-1,1 0 1,4 0-177,1 0 0,-1-1 1,0 1-1,0-1 0,1 0 1,9-4-1,-15 5 168,5-2-201,1 0 0,-1 0 1,0-1-1,0 0 0,0 0 1,0 0-1,0-1 0,9-7 1,-21 19 499,1 0 1,0 0 0,0 0-1,1 1 1,0 0 0,-4 12-1,-15 61 2143,20-69-2277,-24 116 8,25-114-141,1 0 0,0 1 0,1-1 0,0 0 0,1 0 1,6 25-1,-7-39-37,0 0 1,0 0 0,0 0-1,1 0 1,-1 0 0,0 0-1,1 0 1,-1 0 0,1 0-1,-1 0 1,1 0 0,-1 0 0,1-1-1,0 1 1,-1 0 0,1 0-1,0-1 1,0 1 0,-1 0-1,2 0 1,-1-1-46,0 0-1,-1 0 1,1 0-1,0 0 1,0 0-1,-1 0 1,1 0-1,-1-1 1,1 1-1,0 0 1,-1 0 0,1-1-1,0 1 1,-1 0-1,1-1 1,-1 1-1,1-1 1,-1 1-1,1 0 1,-1-1-1,1 1 1,0-2 0,3-4-733,0 0 0,0 0 0,0 0 1,3-9-1,0-2-74,0-1 0,-2 0 0,0 0 1,-1 0-1,2-20 0,-4 29 552,-2-1-1,1 1 1,-1-1-1,-1 1 1,0-1-1,0 1 1,-1-1-1,0 1 1,0 0-1,-1-1 1,-7-14-1,10 24 373,0-1-1,-1 0 0,1 1 1,0-1-1,0 1 1,0-1-1,-1 1 1,1-1-1,0 1 0,-1 0 1,1-1-1,0 1 1,-1-1-1,1 1 1,-1 0-1,1-1 0,-1 1 1,1 0-1,0-1 1,-1 1-1,1 0 0,-1 0 1,1-1-1,-1 1 1,0 0-1,1 0 1,-1 0-1,1 0 0,-1 0 1,1 0-1,-1 0 1,1 0-1,-1 0 1,1 0-1,-2 0 0,1 1 164,0 0-1,-1 0 0,1 0 0,0 1 1,0-1-1,0 0 0,0 0 0,0 1 1,0-1-1,1 0 0,-1 1 0,0 1 1,-15 45 4437,12-23-4049,1-1 0,1 1-1,1 0 1,1 0 0,2 0 0,0-1-1,1 1 1,2-1 0,0 1 0,2-1-1,1-1 1,0 0 0,15 28 0,-22-49-582,2 4 0,1 0 0,-1-1 0,1 1 0,0-1 0,8 8 0,-12-13-40,1-1 0,-1 1 1,0 0-1,1 0 1,-1-1-1,0 1 0,1 0 1,-1-1-1,0 1 1,0 0-1,1-1 0,-1 1 1,0-1-1,0 1 1,0 0-1,1-1 0,-1 1 1,0-1-1,0 1 0,0-1 1,0 1-1,0 0 1,0-1-1,0 1 0,0-1 1,0 1-1,0-1 1,0 1-1,0 0 0,-1-2 1,2-17-2014,-8-70-4498,-35-165-1,25 182 6552,43 99 5948,-2 9-3040,39 74 1,-55-93-2250,-1 1 1,0 0 0,-1 0 0,-1 1 0,0 0 0,3 34 0,-32-87-5639,-11-49 691,29 64 3102,-1 1 0,-1 0 0,0 1 0,-2 0-1,-16-25 1,24 40 1357,0 0 0,-1 0-1,1 0 1,0 0 0,-1 1 0,1-1-1,-1 1 1,1-1 0,-1 1 0,0 0-1,1 0 1,-1 0 0,0 0 0,0 1-1,0-1 1,0 1 0,1 0 0,-1 0-1,-3 0 1,-7 1 1226,0 0-1,1 1 0,-15 4 1,5-1-216,-6 2-713,1 1 1,0 1 0,0 2 0,0 0-1,2 2 1,-1 1 0,-23 17 0,1 5 348,1 2 0,-55 57 1,406-361-17202,-271 240 16382,64-49-6,-83 66 17,1 0 0,0 1 1,0 1-1,0 0 0,19-5 1,-22 9 842,1 1 0,0 0 0,16 1 0,-29 1-810,1 0-1,-1 0 1,0 0-1,0-1 1,0 1-1,0 0 1,0 1-1,1-1 1,-1 0-1,0 0 0,0 0 1,0 0-1,0 0 1,0 0-1,1 0 1,-1 0-1,0 0 1,0 0-1,0 0 1,0 0-1,0 0 1,0 0-1,1 0 1,-1 1-1,0-1 1,0 0-1,0 0 0,0 0 1,0 0-1,0 0 1,0 0-1,0 1 1,0-1-1,0 0 1,0 0-1,0 0 1,1 0-1,-1 0 1,0 1-1,0-1 1,0 0-1,0 0 1,0 0-1,0 0 0,0 1 1,-1-1-1,1 0 1,-4 10 1812,-11 9 1133,15-19-2971,-6 7 243,-34 38 2652,-65 59 1,112-111-3667,-1 0 1,1 0 0,5-9-1,12-14-1561,-4 11 992,14-17-1728,-30 30 3007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3.168"/>
    </inkml:context>
    <inkml:brush xml:id="br0">
      <inkml:brushProperty name="width" value="0.05" units="cm"/>
      <inkml:brushProperty name="height" value="0.05" units="cm"/>
      <inkml:brushProperty name="color" value="#92D050"/>
    </inkml:brush>
  </inkml:definitions>
  <inkml:trace contextRef="#ctx0" brushRef="#br0">0 1123 9830,'1'-9'15,"1"0"1,0 0-1,0 0 1,1 1-1,0-1 0,0 1 1,1-1-1,0 1 1,1 1-1,0-1 0,0 1 1,0-1-1,1 1 1,0 1-1,9-9 0,1 1 354,-1-2-1,14-19 1,-3 4-250,-20 24-87,0 0 0,0-1 0,-1 1 0,0-1 0,7-14 0,-9 16 90,0-1 0,0 0 1,0 1-1,1 0 0,0 0 0,1 0 1,-1 1-1,1-1 0,0 1 0,0 0 1,10-7-1,41-29-805,88-84 0,-116 99 1632,48-35-1,-56 46-378,8-9-815,-23 18 426,1 1 0,0-1 0,0 2 0,1-1 1,0 1-1,10-6 0,-9 6-348,0-1-1,-1 0 0,0-1 1,0 0-1,0 0 0,0 0 1,6-10-1,10-8-284,-4 8 361,1 1 0,1 1 0,33-19 0,-9 7 2118,-24 15-483,0 1 1,33-11 0,-15 6-2172,-31 12 861,-1 1 1,0 0-1,16-2 1,2 0 467,-15 1-1018,-1-1 1,0 0 0,0-1 0,0 0 0,-1 0 0,1-1-1,8-8 1,8-4-1286,6-6 291,-22 17 1222,0 0-1,1 0 1,0 1-1,15-8 0,-17 12 529,-1 1-1,1 0 1,0 0-1,0 0 0,-1 1 1,1 1-1,10 0 0,10 1 977,18-4 1860,53-7-1,43-15-6755,-129 22 3521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36.724"/>
    </inkml:context>
    <inkml:brush xml:id="br0">
      <inkml:brushProperty name="width" value="0.05" units="cm"/>
      <inkml:brushProperty name="height" value="0.05" units="cm"/>
      <inkml:brushProperty name="color" value="#92D050"/>
    </inkml:brush>
  </inkml:definitions>
  <inkml:trace contextRef="#ctx0" brushRef="#br0">0 855 9830,'6'-6'0,"-1"-1"0,0 0 0,6-12 0,11-13 0,5-3 90,-16 19 68,1 1 1,26-25-1,-30 32-162,0-1-1,-1 0 1,0-1 0,0 1-1,8-19 1,14-18-162,-18 32 220,1 1 0,1 0-1,21-16 1,17-18-241,-37 35 1077,-1 0 0,24-16 0,-9 8-1475,-18 13 442,9-7 55,-1 0-1,0-2 0,0 0 0,23-30 0,-26 29 753,0 1 0,1 1 0,31-23 0,-31 25-821,105-69-834,-111 74 1259,1 1 0,1 0 0,13-6-1,8-5 1461,-26 15-1254,0 1 0,1 0 0,-1 0 1,1 0-1,-1 1 0,1 0 0,0 0 1,-1 1-1,10 0 0,34-3 989,-28-2-1442,-14 4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2.385"/>
    </inkml:context>
    <inkml:brush xml:id="br0">
      <inkml:brushProperty name="width" value="0.05" units="cm"/>
      <inkml:brushProperty name="height" value="0.05" units="cm"/>
      <inkml:brushProperty name="color" value="#92D050"/>
    </inkml:brush>
  </inkml:definitions>
  <inkml:trace contextRef="#ctx0" brushRef="#br0">0 1147 9830,'0'0'0,"0"0"0,0 0 0,0 0 0,0 0 0,0 0 0,0 0 0,0 0 0,0 0 0,14-23 0,9-33 0,-18 42 0,0 0 0,1 0 0,15-24 0,102-120 0,-116 149 0,2-1 0,0-1 0,0 1 0,1 1 0,0 0 0,0 0 0,1 1 0,14-8 0,0 3 602,0 1-1,1 1 1,0 1 0,1 1-1,0 1 1,0 2-1,0 1 1,1 1 0,0 1-1,29 1 1,-50 3-446,1-1 0,0 0 0,0-1 0,-1 0 0,1 0 0,0 0 0,-1-1 0,0 0-1,1-1 1,-1 0 0,14-7 0,15-8-1524,1 1 0,1 2 0,63-16-1,-70 22 2655,-29 8-1296,0 1-1,0-1 0,0 0 0,1 1 1,-1-1-1,0 0 0,0 0 0,0-1 1,0 1-1,0 0 0,-1-1 0,1 1 1,0-1-1,-1 0 0,1 1 0,-1-1 1,1 0-1,-1 0 0,0 0 0,0 0 1,0 0-1,0 0 0,0 0 0,0-1 1,-1 1-1,1 0 0,-1 0 0,1-1 1,-1 1-1,0 0 0,0-1 0,0 1 1,0-4-1,-2 0-120,1-1 1,-1 1-1,0-1 0,0 1 1,-1 0-1,0 0 1,0 0-1,0 0 0,-1 1 1,-7-9-1,-76-73-1843,79 79 2198,-1 0 0,0 1 1,0 0-1,0 1 0,-1 0 0,0 0 1,0 1-1,-19-6 0,18 7-172,0-1 1,1 0-1,-1 0 0,1-1 1,0 0-1,0-1 1,1 0-1,-13-13 0,16 14-177,1 0 0,0-1-1,0 0 1,1 0 0,-1-1 0,1 1 0,-3-11-1,6 14 66,-1 0-1,1 0 0,1 0 1,-1-1-1,1 1 1,0 0-1,0 0 0,0 0 1,0-1-1,1 1 1,-1 0-1,1 0 0,0 0 1,0 0-1,1 0 1,2-6-1,20-30-436,-19 32 482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55.873"/>
    </inkml:context>
    <inkml:brush xml:id="br0">
      <inkml:brushProperty name="width" value="0.05" units="cm"/>
      <inkml:brushProperty name="height" value="0.05" units="cm"/>
      <inkml:brushProperty name="color" value="#92D050"/>
    </inkml:brush>
  </inkml:definitions>
  <inkml:trace contextRef="#ctx0" brushRef="#br0">40 0 9830,'-15'22'6045,"12"-19"-5902,1 0 1,-1 1-1,1-1 1,0 1-1,0 0 1,0-1-1,0 1 1,1 0-1,0 0 1,-1 0-1,1 0 1,1 0-1,-1 1 1,1-1-1,-1 0 1,1 0 0,0 0-1,1 0 1,-1 1-1,2 3 1,-1-3 64,1 0 0,0-1 1,0 1-1,0-1 0,1 1 1,0-1-1,0 0 0,0 0 1,0 0-1,0-1 0,1 1 1,-1-1-1,1 0 0,0 0 1,0 0-1,8 4 0,14 5 245,0-2 0,1-1-1,0 0 1,1-2-1,49 6 1,-32-6 81,46 14 0,150 59-534,-185-59 0,-40-14 0,1-1 0,0 0 0,1-1 0,0-1 0,-1 0 0,36 1 0,-33-4-277,0-2 0,0 0 1,-1-1-1,1-1 0,0-1 1,37-12-1,-50 14-102,0-1-1,0 0 1,0 0-1,0-1 1,-1 0-1,0 0 1,1 0 0,-1-1-1,-1 0 1,1 0-1,-1-1 1,0 0 0,0 0-1,0 0 1,-1 0-1,0 0 1,0-1-1,-1 0 1,0 0 0,5-14-1,26-89-4481,-27 91 4774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3:06.975"/>
    </inkml:context>
    <inkml:brush xml:id="br0">
      <inkml:brushProperty name="width" value="0.05" units="cm"/>
      <inkml:brushProperty name="height" value="0.05" units="cm"/>
      <inkml:brushProperty name="color" value="#92D050"/>
    </inkml:brush>
  </inkml:definitions>
  <inkml:trace contextRef="#ctx0" brushRef="#br0">253 39 9830,'-5'0'-2,"-1"-1"0,0-1-1,1 1 1,-1-1 0,1 0-1,-1 0 1,1-1 0,-6-3 0,-28-10 113,31 15 284,0 0 0,-1 0-1,1 1 1,0 0 0,0 0-1,-1 1 1,1 0 0,0 1-1,0-1 1,0 2 0,0-1 0,0 1-1,1 0 1,-1 1 0,1 0-1,0 0 1,-9 7 0,15-10-337,1-1 1,-1 1-1,0-1 1,1 1-1,0-1 1,-1 1-1,1-1 1,-1 1-1,1 0 1,0-1-1,-1 1 1,1 0-1,0-1 1,0 1-1,-1 0 1,1 0-1,0-1 1,0 1-1,0 0 1,0 0-1,0-1 1,0 1-1,0 0 1,0-1-1,0 1 1,1 1-1,0 1 169,0-1 1,0 0-1,0 1 0,0-1 0,1 0 0,-1 0 0,4 4 0,3 2 918,0-1-1,15 12 1,-3-5-892,1 0-1,1-1 1,0-2-1,1 0 1,27 9-1,-39-17-196,-1 0 1,1 0-1,0-1 0,0 0 0,0-1 0,0 0 0,0-1 1,0 0-1,0-1 0,0 0 0,0-1 0,0 0 0,0-1 0,11-4 1,-21 7-133,0-1 1,1 1 0,-1-1 0,0 0 0,0 0 0,1 0 0,-1 0 0,0 0 0,0 0 0,0 0-1,0 0 1,0 0 0,0 0 0,0 0 0,-1-1 0,1 1 0,0 0 0,-1-1 0,1 1-1,-1 0 1,1-1 0,-1 1 0,0-1 0,1 1 0,-1-1 0,0 1 0,0 0 0,0-1 0,0 1-1,0-1 1,0 1 0,-1-1 0,1 1 0,-1-1 0,1 1 0,-1-2 0,-4-8-788,1 1 1,-1 0 0,0 0 0,-8-9 0,0-3 23,9 14 593,1 1 200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4:53.520"/>
    </inkml:context>
    <inkml:brush xml:id="br0">
      <inkml:brushProperty name="width" value="0.35" units="cm"/>
      <inkml:brushProperty name="height" value="0.35" units="cm"/>
      <inkml:brushProperty name="color" value="#92D050"/>
    </inkml:brush>
  </inkml:definitions>
  <inkml:trace contextRef="#ctx0" brushRef="#br0">592 144 4915,'0'0'0,"-25"-1"0,9-2 620,0 0 1,0 2-1,0 0 0,-1 0 1,1 2-1,0 0 1,0 1-1,0 0 0,0 2 1,1-1-1,-1 2 0,-24 11 1,4-1 1038,-24 12 736,54-24-2107,1 0 0,0 0 0,0 1 0,0 0 0,1 0 0,-1 0-1,1 0 1,-5 7 0,8-10-261,0 0 0,0 1 0,0-1 0,1 1 0,-1-1 1,0 1-1,1-1 0,-1 1 0,1-1 0,0 1 0,-1-1 0,1 1 0,0 0 0,0-1 0,0 1 0,0 0 0,0-1 0,0 1 0,1-1 0,0 3 0,0-1 76,0 0 0,0-1 0,1 0 0,-1 1 0,1-1 0,0 0 0,0 0 0,0 0 0,0 0 0,4 4 0,1-1 127,1 0 0,-1-1 0,1 0 1,0 0-1,0-1 0,13 4 0,-7-4-467,-1 0 0,0-1 0,0 0 0,1-1 1,-1-1-1,1 0 0,18-3 0,-21 1 27,-1 0 1,1-1-1,-1 0 1,0-1-1,0-1 0,-1 1 1,1-1-1,-1-1 0,16-11 1,-19 12-99,-2 2 137,1 0 1,-1-1-1,-1 1 0,1-1 0,0 0 0,3-5 0,-7 8 122,1 0 0,-1 0 0,1 0 0,-1 0 0,1 0 0,-1 0 0,0 0 0,0 0 0,0-1 0,1 1 0,-1 0-1,0 0 1,0 0 0,-1 0 0,1 0 0,0-1 0,0 1 0,0 0 0,-1 0 0,1 0 0,-1 0 0,1 0 0,-1 0 0,1 0 0,-1 0-1,1 0 1,-1 0 0,0 0 0,0 0 0,0 1 0,1-1 0,-1 0 0,-1-1 0,-12-9-264,-1 0-1,0 1 1,0 0 0,-1 1 0,0 1 0,0 0-1,-1 1 1,0 1 0,-28-6 0,17 6 1168,1 2-1,-1 0 1,0 2 0,0 1-1,-43 5 1,63-3-583,-1 1-1,1 0 1,-1 0-1,1 1 1,0 1 0,0-1-1,0 1 1,0 0-1,1 1 1,-1 0-1,1 0 1,0 1 0,1-1-1,-1 2 1,1-1-1,1 1 1,-1 0-1,-4 7 1,9-12-272,0 0 1,1-1-1,-1 1 1,1 0-1,-1 0 0,1 0 1,-1 0-1,1 0 0,0 0 1,0 0-1,0-1 0,0 1 1,1 0-1,-1 0 0,0 0 1,1 0-1,-1 0 1,2 2-1,-1-1 0,1 0 0,0 1 0,0-1 1,0 0-1,1-1 0,-1 1 0,1 0 0,5 4 1,0-1-2,1 0 1,-1-1 0,1 0-1,1 0 1,18 6 0,3-4 0,0-1 0,0-1 0,1-2 0,48-1 0,20 2 0,-42-3 0,-44-2 0,-1 0 0,1 2 0,-1 0 0,1 0 0,-1 2 0,15 3 0,-28-6 0,1 0 0,0 0 0,0 1 0,-1-1 0,1 0 0,0 1 0,-1-1 0,1 0 0,0 1 0,-1-1 0,1 1 0,-1-1 0,1 1 0,-1-1 0,1 1 0,-1-1 0,1 1 0,0 1 0,-1-2 0,0 0 0,0 1 0,0-1 0,0 1 0,0-1 0,0 0 0,-1 1 0,1-1 0,0 0 0,0 1 0,0-1 0,0 0 0,0 1 0,-1-1 0,1 0 0,0 0 0,0 1 0,-1-1 0,1 0 0,0 1 0,0-1 0,-1 0 0,1 0 0,0 0 0,-1 1 0,-2 0 0,1 0 0,0 1 0,-1-1 0,1-1 0,-1 1 0,0 0 0,1-1 0,-6 1 0,-9-1-32,1-2-1,-1 0 1,1-1-1,-18-5 1,17 3-14,-1 1 1,-36-3-1,52 7 47,1 0 0,0-1 1,0 1-1,0 0 0,0 0 1,-1 0-1,1 1 0,0-1 0,0 0 1,0 0-1,0 0 0,-1 1 1,1-1-1,0 1 0,0-1 0,0 1 1,0-1-1,0 1 0,0 0 0,0-1 1,0 1-1,0 0 0,0 0 1,0 1-1,0-1 1,1 1 0,0-1 0,0 0 0,0 1 0,0-1 0,0 1 0,0-1 0,1 0 0,-1 1 0,0-1 0,1 0 0,-1 1 0,1-1 0,-1 0 0,1 0 0,0 1 0,-1-1 0,1 0 0,0 0 0,1 1 0,3 5 8,0-1 0,1 0 0,0 0 0,0-1 0,0 0 0,0 0 0,1 0 0,0-1 0,0 0 0,0 0 0,1 0 0,-1-1 0,1 0-1,0-1 1,0 0 0,11 2 0,-7-3-31,0 1-1,0-2 0,0 1 0,0-2 1,0 0-1,0 0 0,0-1 0,0 0 1,-1-1-1,19-7 0,-16 2-791,0 0 0,-1-1 0,0 0 0,20-20 0,-26 23 478,-2 1 53,0 0 1,0 0-1,-1-1 0,0 0 1,0 0-1,0 0 0,-1 0 1,0-1-1,0 1 0,-1-1 1,1 0-1,-1 0 0,-1 0 1,0 0-1,0 0 0,0-7 1,-1 21 462,0 0 1,-1 1-1,0-1 1,-1 0-1,0 0 1,0 0-1,0 0 1,-1 0-1,0 0 1,0 0-1,-1-1 1,0 0-1,0 0 1,-1 0 0,1 0-1,-1-1 1,0 1-1,-1-1 1,1 0-1,-1-1 1,0 0-1,0 0 1,-1 0-1,1 0 1,-1-1-1,-7 3 1,-48 17 767,65-25-1100,0-1-1,-1 1 1,1-1 0,-1 0-1,0 1 1,0-1 0,0 0 0,2-4-1,2-1-157,7-11-385,60-85-3484,-65 92 3577,-1-1 0,-1 0 1,0-1-1,0 1 0,-2-1 0,6-22 1,-9 30 428,-1 0 1,1 0 0,-1-1-1,0 1 1,0 0 0,-1 0-1,0-1 1,0 1-1,-1 0 1,1 0 0,-1 0-1,-1 0 1,1 0 0,-1 1-1,0-1 1,0 1-1,0-1 1,-1 1 0,-6-6-1,5 5 312,-1 1 0,0 0 0,0 1 0,0 0 0,0-1-1,-1 2 1,1-1 0,-1 1 0,0 0 0,0 1 0,-1 0-1,1 0 1,0 0 0,-1 1 0,-13-1 0,5 1 580,1 1 1,-1 1 0,0 0-1,0 1 1,1 1 0,-1 0-1,-17 7 1,6-1 523,-1-2 0,0-1 0,-53 4 0,-87-8 3586,154-3-4830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00.389"/>
    </inkml:context>
    <inkml:brush xml:id="br0">
      <inkml:brushProperty name="width" value="0.1" units="cm"/>
      <inkml:brushProperty name="height" value="0.1" units="cm"/>
      <inkml:brushProperty name="color" value="#92D050"/>
    </inkml:brush>
  </inkml:definitions>
  <inkml:trace contextRef="#ctx0" brushRef="#br0">77 177 6553,'-5'26'2254,"1"5"-632,5-30-1507,-1 1-1,0-1 1,0 1-1,1-1 1,-1 1-1,1-1 1,0 0-1,-1 1 0,1-1 1,0 0-1,0 0 1,0 1-1,0-1 1,0 0-1,0 0 1,0 0-1,0 0 1,0 0-1,3 1 1,24 11 1843,-24-12-1678,1 1 0,-1-1 0,0 1 0,0 0-1,0 0 1,-1 0 0,1 1 0,0-1 0,-1 1 0,0 0 0,4 3 0,-7-5-240,0-1 1,0 0-1,1 1 0,-1-1 1,0 0-1,0 1 0,0-1 1,1 0-1,-1 1 0,0-1 1,0 1-1,0-1 0,0 0 0,0 1 1,0-1-1,0 1 0,0-1 1,0 0-1,0 1 0,0-1 1,0 1-1,0-1 0,0 0 1,0 1-1,0-1 0,-1 1 1,1-1-1,0 0 0,0 1 1,0-1-1,-1 0 0,1 1 1,0-1-1,0 0 0,-1 1 1,-17 5 877,-21-6 1367,32-2-2367,1-1 0,-1 1-1,1-1 1,0-1-1,0 1 1,0-1 0,0 0-1,1-1 1,-6-4-1,-3-3 66,12 11-101,0-1-1,0 0 0,0 0 0,0 0 0,0 0 0,1 0 0,-1-1 0,1 1 0,0 0 0,-1-1 0,1 1 0,0-1 0,1 1 0,-1-1 0,0 1 0,1-1 0,-1 0 0,1 1 0,0-4 0,0-5-593,1 0 0,0 1 0,5-18 0,0-6-1057,-4 28 1360,-1-1 0,1 1 0,0 0 0,1-1 0,0 1 0,0 0-1,0 1 1,5-8 0,-4 8 52,-1 0-1,0-1 1,0 1-1,0-1 0,-1 0 1,0 0-1,0 0 1,2-10-1,-4 12 325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0.480"/>
    </inkml:context>
    <inkml:brush xml:id="br0">
      <inkml:brushProperty name="width" value="0.1" units="cm"/>
      <inkml:brushProperty name="height" value="0.1" units="cm"/>
      <inkml:brushProperty name="color" value="#92D050"/>
    </inkml:brush>
  </inkml:definitions>
  <inkml:trace contextRef="#ctx0" brushRef="#br0">0 987 6553,'1'-16'0,"1"0"0,0 0 0,6-19 0,-3 11 0,-3 15 175,0 2 0,1-1 0,0 0 0,0 0-1,1 1 1,0 0 0,8-12 0,-7 11 81,1 1 0,0 0 0,0 0 0,0 0 0,0 1 1,11-7-1,-3 1-88,1 2 1,1 0 0,-1 1-1,32-13 1,-1 14 2210,-38 6-1812,0 0 0,0 1 1,15 0-1,12-3 1379,-20 2-835,1 1-1,25 1 1,-26 0-2,0 0 1,26-4-1,-32 2-1055,-1-1 0,-1 0 0,1-1 1,0 0-1,-1-1 0,0 1 0,0-1 0,11-10 0,8-6-1488,-24 20 1447,0 0 0,0 0 0,0 0 0,0 0 0,0 0 0,0 0 0,0 1 0,0-1 0,0 1 0,0-1 0,0 1 0,0 0 0,0 0 0,1 0 0,2 1 0,-4-1-6,0 0 0,0 0 0,0 1 0,-1-1 0,1 0 0,0 1 0,0-1 0,0 1 0,0 0 0,0-1 0,0 1 0,-1 0 0,1-1 0,0 1 0,-1 0 0,1 0 0,0 0 0,-1-1 0,1 1 0,-1 0 0,1 0 0,-1 0 0,0 0 0,1 0 0,-1 0 0,0 0 1,1 0-1,-1 0 0,0 1 0,0-1 0,0 0 0,0 1 0,0 0 0,0-1 1,0 0 0,0 0-1,0 0 1,0 0-1,0 1 1,1-1 0,-1 0-1,0 0 1,1 0 0,-1 0-1,1 0 1,-1 0-1,1 0 1,0 0 0,-1 0-1,1 0 1,0 0-1,0-1 1,-1 1 0,1 0-1,0 0 1,0-1 0,0 1-1,0 0 1,0-1-1,0 1 1,0-1 0,0 0-1,0 1 1,0-1-1,0 0 1,0 1 0,2-1-1,2 0 31,0 1 0,-1-1-1,1-1 1,0 1-1,0-1 1,9-2 0,-4-1-237,0-1 0,0-1 0,-1 1-1,0-2 1,0 1 0,0-1 0,-1-1 0,0 0 0,10-12 0,-18 20 154,1-1 1,0 0-1,-1 1 0,1-1 0,0 0 0,-1 1 0,1-1 1,-1 0-1,1 0 0,-1 1 0,0-1 0,1 0 0,-1 0 1,0 0-1,0 0 0,1-1 0,-2 2 59,1 0 0,-1 0 0,0 0 0,0 1 0,1-1 0,-1 0 0,0 0 0,1 1 0,-1-1 0,1 1 0,-1-1 0,0 1 0,1-1 0,-1 1 0,1-1 0,-1 1 0,1-1 0,-1 1 0,1 0 0,-1 0 0,-2 3 56,-1 0 0,0-1 1,0 0-1,0 1 0,-1-1 1,1-1-1,-1 1 0,1-1 1,-1 0-1,0 0 1,0 0-1,1-1 0,-1 1 1,-1-1-1,1-1 0,-6 1 1,11-1-79,-1 0 1,1 0-1,0 0 1,0 0 0,0 0-1,0 0 1,-1 0-1,1 0 1,0 0-1,0 0 1,0 0 0,0 0-1,0 0 1,-1 0-1,1 0 1,0 0 0,0 0-1,0 0 1,0 0-1,0-1 1,0 1-1,0 0 1,-1 0 0,1 0-1,0 0 1,0 0-1,0 0 1,0 0-1,0-1 1,0 1 0,0 0-1,0 0 1,0 0-1,0 0 1,0-1 0,0 1-1,0 0 1,0 0-1,0 0 1,0 0-1,0 0 1,0-1 0,0 1-1,0 0 1,0 0-1,0 0 1,5-10-506,13-9-285,-17 18 774,8-8-191,4-3-893,20-25 0,-31 34 941,1 0-1,-1 0 1,0 0-1,-1 0 1,1 0-1,0 0 1,-1-1 0,0 1-1,1 0 1,-1-1-1,-1 0 1,1 1-1,0-1 1,-1 1 0,0-6-1,0 8 186,0 0 0,-1 0 0,1 0 0,0 0 0,-1 0 0,1 0-1,-1 0 1,1 0 0,-1 0 0,0 0 0,1 1 0,-1-1 0,0 0 0,0 0 0,1 1-1,-1-1 1,0 1 0,0-1 0,0 0 0,-1 0 0,-26-10 937,5 2-283,-12-7 263,31 15-931,0 0-1,0 0 1,1-1-1,-1 1 1,1-1-1,-1 0 1,1 0 0,0 0-1,0-1 1,0 1-1,0-1 1,0 0-1,0 1 1,-4-7 0,-48-72-2277,48 68 1676,0 0 1,1 0-1,0-1 0,-5-18 0,10 23 335,-1 0 1,2 0-1,-1-1 1,1 1-1,1 0 0,-1-1 1,4-13-1,7-9-772,-6 19 619,0 0 1,-1-1-1,3-19 0,-9 36 693,1 0 0,-1-1 0,0 0 0,0 1 0,0-1 0,0 0 0,-1 0 0,-1 2-1,-14 13 1248,15-13-1225,0 1 1,0 0-1,1-1 1,-1 1-1,1 0 1,0 1-1,0-1 1,0 0-1,1 0 1,0 1-1,0-1 1,0 1-1,1-1 1,0 1-1,0 0 0,0-1 1,0 1-1,2 5 1,4 17 1159,-5-24-1343,-1-22-810,-1-11-506,0 18 609,1 0 0,0 0 0,0 0 0,3-13 0,-2 20 489,0 0 0,0 0-1,0 0 1,1 0 0,0 1-1,-1-1 1,1 0 0,3-3-1,-4 5 130,1 1-1,-1 0 1,0-1 0,0 1-1,1 0 1,-1 0-1,1 0 1,-1 0-1,1 0 1,-1 0-1,1 1 1,-1-1-1,1 0 1,0 1-1,-1-1 1,1 1-1,0 0 1,0 0-1,2 0 1,-2 0 54,10 0 445,0 1 0,0 0 0,11 3 0,-20-3-393,-1-1 0,1 1 0,0 0 0,-1 0 0,1 0 0,-1 1 0,1-1 0,-1 1 0,1-1 0,-1 1 0,0 0 0,0 0 0,0 0 0,0 0 0,0 0 0,-1 0 1,1 1-1,2 3 0,0 1 258,0 0 0,1 0 1,0-1-1,0 1 0,1-1 1,7 6-1,14 17 1292,74 88-1142,-86-97-542,-1 1 0,0 0 0,20 44 0,0 1 0,-17-34 0,22 60 0,-7-13 0,-24-60 0,-1 0 0,-1 0 0,-1 1 0,-1 0 0,4 32 0,-2 103 0,-10 128 0,3-274 0,-1-1 0,0 1 0,0-1 0,-1 1 0,0-1 0,0 0 0,-1 0 0,0 0 0,-7 10 0,2-3 0,-17 45 0,24-57 0,0 0 0,0 0 0,-1-1 0,1 1 0,-1-1 0,0 0 0,1 0 0,-1 0 0,-5 2 0,4-1 0,0-1 0,1 1 0,-1 0 0,0 0 0,-3 3 0,3-1 0,-1-1 0,0 0 0,0-1 0,0 1 0,0-1 0,-1 0 0,1-1 0,-1 1 0,0-1 0,1 0 0,-1-1 0,0 1 0,0-1 0,0 0 0,-10-1 0,-4 1 0,0-2 0,1 0 0,-31-6 0,40 5-337,1 0-1,-1-1 0,-13-6 1,21 8 266,0 0 1,0 0-1,0 0 1,-1 0-1,1-1 1,1 1-1,-1-1 1,0 0-1,0 1 1,0-1-1,1 0 0,-1 0 1,1 0-1,0-1 1,-1 1-1,1 0 1,0 0-1,0-1 1,-1-4-1,1 4 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7.049"/>
    </inkml:context>
    <inkml:brush xml:id="br0">
      <inkml:brushProperty name="width" value="0.1" units="cm"/>
      <inkml:brushProperty name="height" value="0.1" units="cm"/>
      <inkml:brushProperty name="color" value="#92D050"/>
    </inkml:brush>
  </inkml:definitions>
  <inkml:trace contextRef="#ctx0" brushRef="#br0">127 791 6553,'3'-8'0,"1"0"0,0 1 0,0-1 0,1 1 0,0 0 0,7-8 0,-1 1 0,5-6 0,-2-1 0,0-1 0,-1 0 0,19-44 0,-28 50 681,-12 24 859,-12 23 1120,12-16-1650,1 1-1,0 0 1,1 0 0,1 1-1,0 0 1,1 0 0,1 0-1,0 1 1,2-1 0,-1 1-1,3 34 1,9-118-6033,-10 66 4978,2-25-1245,-1 1 1,-2-39-1,1 63 1298,0 0-1,0 0 0,0 0 1,0-1-1,0 1 0,0 0 1,0 0-1,0 0 0,0 0 1,0 0-1,0-1 0,0 1 0,0 0 1,0 0-1,0 0 0,0 0 1,0 0-1,0 0 0,0 0 1,0-1-1,0 1 0,0 0 1,0 0-1,0 0 0,-1 0 1,1 0-1,0 0 0,0 0 0,0 0 1,0 0-1,0-1 0,0 1 1,0 0-1,-1 0 0,1 0 1,0 0-1,0 0 0,0 0 1,0 0-1,0 0 0,0 0 1,0 0-1,-1 0 0,1 0 1,-6 5 596,-5 10 562,-2 8-294,0 1 0,1 0 0,-11 35 0,23-59-868,0 0 0,0 0-1,0 0 1,-1 0 0,1 0-1,0 0 1,0 0 0,0 0-1,0 0 1,0 0 0,0 1-1,0-1 1,0 0 0,0 0-1,0 0 1,0 0 0,0 0-1,-1 0 1,1 0 0,0 1-1,0-1 1,0 0 0,0 0-1,0 0 1,0 0 0,0 0-1,0 0 1,0 1 0,0-1-1,0 0 1,0 0 0,0 0-1,0 0 1,0 0 0,0 0-1,1 1 1,-1-1 0,0 0-1,0 0 1,0 0 0,0 0-1,0 0 1,0 0 0,0 0-1,0 1 1,0-1 0,0 0-1,0 0 1,0 0 0,1 0-1,-1 0 1,0 0 0,0 0-1,0 0 1,0 0 0,0 0-1,0 0 1,8-6-1281,9-14-1628,41-72-3486,-41 62 5344,-1 0 0,23-63 0,-34 72 1029,-7 18 687,-6 10 670,0 6-510,0-1 1,1 1-1,1 1 0,0-1 1,0 1-1,1 0 1,1 1-1,0-1 1,-2 19-1,0 6 1702,2 1-1,1 51 0,3-86-2530,-1 21 0,6 40 0,-5-60 0,1 0 0,0 0 0,0 0 0,1 0 0,-1-1 0,1 1 0,1 0 0,-1-1 0,1 1 0,-1-1 0,1 0 0,7 8 0,-10-12-30,1 0 1,0 0-1,0-1 0,0 1 0,0 0 0,0 0 0,0-1 0,0 1 0,0 0 1,0-1-1,0 1 0,0-1 0,0 0 0,0 1 0,0-1 0,0 0 1,0 0-1,1 0 0,-1 0 0,0 0 0,0 0 0,0 0 0,0 0 1,2-1-1,-1 0-99,0 0 0,-1 0 1,1 0-1,0 0 0,0-1 1,-1 1-1,1-1 0,-1 1 1,1-1-1,-1 0 0,1 0 1,0-2-1,2-2-211,-1-1 0,0 1 0,0-1 0,-1 1 0,1-1 1,-1 0-1,2-13 0,-2-31-5145,-4-77 1,1 109 5112,-3-17 1262,5 56 1705,1 26 4,2 0 0,2-1-1,2 1 1,22 76 0,-29-117-2683,1 0-1,0-1 1,0 1-1,0 0 1,0-1-1,5 8 1,-6-11 47,-1-1 1,1 1 0,-1-1-1,1 1 1,-1-1 0,1 0-1,-1 1 1,1-1-1,-1 0 1,1 1 0,0-1-1,-1 0 1,1 0 0,-1 1-1,1-1 1,0 0 0,-1 0-1,1 0 1,0 0-1,-1 0 1,2 0 0,-1-1-44,0 1 1,1-1 0,-1 1-1,0-1 1,0 0-1,0 0 1,0 0 0,0 0-1,0 1 1,0-2-1,0 1 1,0 0 0,0 0-1,1-3 1,8-13-1811,0 0-1,-2-2 1,0 1 0,0-1 0,5-24-1,-5 14 530,-2-1-1,6-57 1,-12 79 1359,1-1 0,-1 1 0,-1-1 0,1 1 0,-1 0 1,0-1-1,-1 1 0,-2-8 0,2 11 2,0 0 1,0 1-1,0 0 0,0-1 0,-1 1 0,1 0 1,-1 0-1,0 1 0,0-1 0,0 1 1,-1-1-1,1 1 0,-1 0 0,-6-4 0,1 1 211,6 4-93,1 0 0,0 0-1,-1 1 1,1-1 0,-1 1-1,-5-2 1,8 3-22,0 0 0,-1 1 0,1-1 1,-1 1-1,1-1 0,0 1 0,-1 0 0,1-1 0,0 1 1,0-1-1,-1 1 0,1 0 0,0-1 0,0 1 0,0-1 0,0 1 1,0 0-1,-1-1 0,1 1 0,0 0 0,0-1 0,1 1 1,-1 0-1,0-1 0,0 2 0,2 21 2296,-2-23-2308,1 8 687,9 84 4740,13 44-1769,-39-207-10877,2 7 3771,-29-82 1,54 197 11338,6 27-3564,32 122-948,-64-262-4929,-30-104-8346,37 142 8511,0 1 1,-2 0-1,0 1 0,-25-40 1,61 180 11320,-24-39-7407,-2-71-2527,2-83-5482,-1 40 4229,-1 1 0,-1-1 1,-1 1-1,-7-35 1,9 68 1187,0 1 0,0 0 0,0-1 1,0 1-1,0 0 0,0 0 1,0-1-1,0 1 0,0 0 0,0-1 1,0 1-1,0 0 0,-1-1 1,1 1-1,0 0 0,0 0 1,0-1-1,0 1 0,0 0 0,-1 0 1,1-1-1,0 1 0,0 0 1,0 0-1,-1 0 0,1-1 0,0 1 1,0 0-1,0 0 0,-1 0 1,1 0-1,0-1 0,0 1 0,-1 0 1,1 0-1,0 0 0,-1 0 1,1 0-1,0 0 0,0 0 1,-1 0-1,1 0 0,-1 0 0,-8 13 1564,-5 23 1698,13-36-3233,-24 93 5791,-1 48-2040,35-208-10401,0-90 0,-10 73 5515,2 98 1824,0 0 0,0-1 0,1 1 0,1 0-1,0-1 1,0 1 0,2-1 0,8 20 0,-13-33-742,0 0 1,1-1 0,-1 1 0,0 0-1,0 0 1,0 0 0,1 0 0,-1 0 0,0-1-1,0 1 1,0 0 0,0 0 0,1 0 0,-1-1-1,0 1 1,0 0 0,0 0 0,0-1 0,0 1-1,0 0 1,0 0 0,0-1 0,1 1-1,-1 0 1,0 0 0,0-1 0,0 1 0,0 0-1,0-1 1,0 1 0,0 0 0,0 0 0,-1-1-1,1 1 1,0 0 0,0 0 0,0-1-1,0 1 1,0 0 0,0-18-836,-1 8 512,0-1-1,-1 0 1,0 1-1,-1-1 1,0 1-1,0-1 1,-1 1-1,-1 1 1,1-1-1,-1 1 0,0 0 1,-14-14 1031,20 33 206,4 11 657,9 6-171,0 0-1,1-1 1,20 25 0,-11-16-77,-24-35-1322,0 0 0,0 0 0,0-1-1,0 1 1,0 0 0,0 0 0,0 0-1,0 0 1,0 0 0,0 0 0,0 0-1,0 0 1,0 0 0,1 0 0,-1 0-1,0 0 1,0-1 0,0 1 0,0 0-1,0 0 1,0 0 0,0 0 0,0 0-1,0 0 1,0 0 0,0 0-1,0 0 1,0 0 0,0 0 0,0 0-1,0 0 1,1 0 0,-1 0 0,0 0-1,0 0 1,0 0 0,0 0 0,0 0-1,0 0 1,0 0 0,0 0 0,0 0-1,0 0 1,0 0 0,0 0 0,0 0-1,1 0 1,-1 0 0,0 0 0,0 0-1,0 0 1,0 0 0,0 0-1,0 0 1,0 0 0,0 0 0,0 0-1,0 0 1,0 0 0,0 1 0,0-15-862,-6-15-976,4 23 1647,0 0 0,-1 0 0,0 0 0,0 0 0,0 1 0,0-1 0,-1 1 0,0 0 0,0 0 0,0 1 0,-1 0 0,1-1 0,-8-4 0,25 40 2290,10 9-463,25 38 44,-48-77-1649,0-1 0,0 0 1,0 1-1,1-1 0,-1 0 1,0 0-1,0 1 0,0-1 1,1 0-1,-1 0 1,0 0-1,0 1 0,0-1 1,1 0-1,-1 0 0,0 0 1,0 1-1,1-1 0,-1 0 1,0 0-1,1 0 0,-1 0 1,0 0-1,0 0 0,1 0 1,-1 0-1,0 0 0,1 0 1,-1 0-1,4-9-249,-4-21-2974,0 27 2512,-3-43-1749,-1 0-1,-2 0 1,-20-79-1,17 95 1551,-20-47 0,25 68 926,0 1 1,-1-1-1,-6-9 0,10 16-29,0 0 1,-1 0 0,0 0-1,1 1 1,-1-1 0,0 0-1,0 1 1,0-1 0,0 1-1,0 0 1,0 0 0,0 0 0,0 0-1,0 0 1,-1 0 0,1 1-1,-3-1 1,-5-5 712,-1 1-193,11 5-492,0 0-1,-1 1 1,1-1-1,0 0 1,0 0-1,0 1 1,-1-1-1,1 0 1,0 1-1,0-1 1,0 0-1,0 1 1,0-1-1,0 0 1,0 1-1,-1-1 1,1 0-1,0 1 1,0-1-1,0 0 1,0 1-1,0-1 1,0 0-1,1 1 1,-1-1-1,0 0 1,0 1-1,0-1 1,0 0-1,0 1 1,0-1-1,0 0 1,1 1 0,-1-1-1,0 0 1,0 1-1,1-1 1,5 19 1083,0 0 1,2 0-1,0-1 1,1-1-1,0 0 1,16 22-1,-19-30-18,-7-5-596,-13-8-818,-21-15-2435,-75-64-3080,32 21 3833,78 62 2009,0-1-1,0 1 0,0 0 0,0 0 0,0 0 0,0 0 0,0 0 0,0 0 1,0-1-1,0 1 0,0 0 0,0 0 0,-1 0 0,1 0 0,0 0 1,0 0-1,0 0 0,0 0 0,0-1 0,0 1 0,0 0 0,-1 0 0,1 0 1,0 0-1,0 0 0,0 0 0,0 0 0,0 0 0,0 0 0,-1 0 0,1 0 1,0 0-1,0 0 0,0 0 0,0 0 0,0 0 0,-1 0 0,1 0 0,0 0 1,0 0-1,0 0 0,0 1 0,0-1 0,0 0 0,0 0 0,-1 0 1,1 0-1,0 0 0,0 0 0,0 0 0,0 0 0,0 1 0,0-1 0,0 0 1,0 0-1,0 0 0,0 0 0,0 0 0,0 0 0,-1 1 0,5 12 1312,10 14 934,88 141 6500,-100-165-8623,0-1 0,0 0 0,0 0 0,0 0 0,0 0 0,0 0 0,0-1 0,0 1 0,1-1 0,-1 1 0,0-1 0,1 0 0,-1 0 0,1 0 0,3 0 0,-7-3-480,1-1 0,-1 1-1,0 0 1,0 0-1,0-1 1,-1 1 0,1 0-1,0 0 1,-3-3 0,-64-85-4681,0-2-2456,26 28 5304,42 64 2182,0 0-1,0 0 0,0 0 1,0 0-1,0 0 0,-1 0 1,1 0-1,0 0 0,0-1 0,0 1 1,0 0-1,0 0 0,0 0 1,0 0-1,0 0 0,0 0 1,0-1-1,-1 1 0,1 0 1,0 0-1,0 0 0,0 0 0,0 0 1,0 0-1,0-1 0,0 1 1,0 0-1,0 0 0,0 0 1,0 0-1,0-1 0,0 1 1,0 0-1,0 0 0,0 0 0,0 0 1,0 0-1,0-1 0,0 1 1,1 0-1,-1 0 0,0 0 1,0 0-1,0 0 0,0 0 1,0 0-1,0-1 0,0 1 1,0 0-1,0 0 0,1 0 0,7 3 1509,12 11 1759,55 45 3011,91 96-1,-157-146-6290,-1 0 0,0 1 0,8 12 0,-17-22-5,1 0 0,0 0-1,0 0 1,0 0 0,0 0 0,0 0-1,0 0 1,0 0 0,0 0-1,0 0 1,0 0 0,0 0 0,0 0-1,0 0 1,0 0 0,0 0-1,0 0 1,0 0 0,-1 0 0,1 0-1,0 0 1,0 0 0,0 0 0,0 0-1,0 0 1,0 0 0,0 0-1,0 0 1,0 0 0,0 0 0,0 0-1,0 0 1,0 0 0,0 0-1,0 1 1,0-1 0,0 0 0,0 0-1,0 0 1,0 0 0,0 0-1,0 0 1,0 0 0,0 0 0,0 0-1,0 0 1,0 0 0,0 0-1,0 0 1,0 0 0,0 0 0,0 0-1,0 1 1,0-1 0,0 0 0,0 0-1,0 0 1,0 0 0,0 0-1,-9-4-794,-9-7-1351,-36-30-2767,0-2 0,-57-61 0,100 91 4918,1 0 0,0 0 0,1-1 0,0 0 0,1-1 0,1 0 0,-7-17 0,14 32 10,0-1 0,-1 1 0,1 0 0,0 0-1,0 0 1,0 0 0,0 0 0,0-1 0,0 1 0,0 0-1,0 0 1,0 0 0,0-1 0,0 1 0,0 0-1,0 0 1,0 0 0,0-1 0,0 1 0,0 0 0,0 0-1,0 0 1,0-1 0,0 1 0,0 0 0,0 0-1,0 0 1,0 0 0,0-1 0,0 1 0,0 0 0,0 0-1,1 0 1,-1 0 0,0-1 0,0 1 0,0 0-1,0 0 1,0 0 0,0 0 0,1 0 0,-1 0 0,0 0-1,0-1 1,10 4 992,9 9 747,126 114 8931,-167-167-14278,-47-87-1757,54 100 4535,25 32 2331,5 9-571,-6-4-287,1 1 1,-2 0 0,1 1-1,-1 0 1,0 1-1,-1 0 1,0 0-1,5 14 1,-11-23-623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4T23:44:46.794"/>
    </inkml:context>
    <inkml:brush xml:id="br0">
      <inkml:brushProperty name="width" value="0.1" units="cm"/>
      <inkml:brushProperty name="height" value="0.1" units="cm"/>
      <inkml:brushProperty name="color" value="#FAC8C8"/>
    </inkml:brush>
  </inkml:definitions>
  <inkml:trace contextRef="#ctx0" brushRef="#br0">1201 54 24575,'0'-20'0,"1"-9"0,0 24 0,-1 22 0,-1 46 0,-14 93 0,-23 60 0,34-195 0,-9 53 0,-4-1 0,-48 129 0,61-191 0,-1 0 0,0-1 0,0 0 0,-1 0 0,-1-1 0,0 1 0,-10 10 0,14-17 0,0-1 0,0 1 0,0-1 0,-1 0 0,1 0 0,-1 0 0,1 0 0,-1-1 0,0 1 0,0-1 0,0 0 0,1 0 0,-1-1 0,0 1 0,0-1 0,0 0 0,0 0 0,0 0 0,0 0 0,0-1 0,0 1 0,0-1 0,0 0 0,-6-2 0,-6-4 0,1 0 0,0 0 0,0-1 0,0-1 0,-16-14 0,-72-64 0,95 80 0,-343-333-429,199 188-1263,-20-16-4378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19.987"/>
    </inkml:context>
    <inkml:brush xml:id="br0">
      <inkml:brushProperty name="width" value="0.1" units="cm"/>
      <inkml:brushProperty name="height" value="0.1" units="cm"/>
      <inkml:brushProperty name="color" value="#92D050"/>
    </inkml:brush>
  </inkml:definitions>
  <inkml:trace contextRef="#ctx0" brushRef="#br0">154 80 22761,'88'-64'0,"-330"48"0,396 96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23.628"/>
    </inkml:context>
    <inkml:brush xml:id="br0">
      <inkml:brushProperty name="width" value="0.1" units="cm"/>
      <inkml:brushProperty name="height" value="0.1" units="cm"/>
      <inkml:brushProperty name="color" value="#92D050"/>
    </inkml:brush>
  </inkml:definitions>
  <inkml:trace contextRef="#ctx0" brushRef="#br0">1 38 6553,'70'5'4902,"-48"-3"-3028,0-1 1,38-2-1,-40-1-710,-9 2-344,1-1-1,-1-1 1,0 0 0,23-7 831,-36 11-1073,1-2-538,0 1-1,1-1 0,-1 0 1,0 0-1,1 1 1,-1-1-1,0 0 1,1 0-1,-1 0 1,0 0-1,1 0 1,-1 0-1,0 0 1,1 0-1,-1 0 1,1 0-1,-1-1 1,0 1-1,0 0 1,-7-4-37,1 1 1,-1 0-1,1 1 1,-1-1-1,0 2 1,0-1 0,0 1-1,0 0 1,-12 1-1,-27-6-3,39 4 0,0 1 0,0 0 0,0 0 0,0 1 0,-15 1 0,18-1 0,2 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5.989"/>
    </inkml:context>
    <inkml:brush xml:id="br0">
      <inkml:brushProperty name="width" value="0.1" units="cm"/>
      <inkml:brushProperty name="height" value="0.1" units="cm"/>
      <inkml:brushProperty name="color" value="#92D050"/>
    </inkml:brush>
  </inkml:definitions>
  <inkml:trace contextRef="#ctx0" brushRef="#br0">14 1 6553,'-1'23'2785,"-5"28"-1,-1 17-30,8-64-2519,-1-1 0,1 0 0,0 0 1,0 0-1,0 0 0,0 0 0,0 0 0,1 0 1,-1 0-1,1 0 0,0-1 0,0 1 0,0-1 1,0 1-1,0-1 0,3 3 0,-1-1 253,0 0 0,0 1 0,-1-1-1,6 10 1,-6-8-125,0 0-1,1-1 1,-1 0-1,1 0 0,0 0 1,0 0-1,1-1 1,6 5-1,-9-6-362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7.039"/>
    </inkml:context>
    <inkml:brush xml:id="br0">
      <inkml:brushProperty name="width" value="0.1" units="cm"/>
      <inkml:brushProperty name="height" value="0.1" units="cm"/>
      <inkml:brushProperty name="color" value="#92D050"/>
    </inkml:brush>
  </inkml:definitions>
  <inkml:trace contextRef="#ctx0" brushRef="#br0">0 0 6553,'1'0'241,"1"0"-1,1 1 297,2 0-296,1 1 296,0-1-297,0 2 297,1-1-296,0-1 239,1 1 58,-1 0-298,-1-1 0,0 1 1,-2 0-1,0-1 0,-1 0-240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48.408"/>
    </inkml:context>
    <inkml:brush xml:id="br0">
      <inkml:brushProperty name="width" value="0.1" units="cm"/>
      <inkml:brushProperty name="height" value="0.1" units="cm"/>
      <inkml:brushProperty name="color" value="#92D050"/>
    </inkml:brush>
  </inkml:definitions>
  <inkml:trace contextRef="#ctx0" brushRef="#br0">37 1 6553,'-2'0'133,"1"1"0,0-1 0,0 1 0,-1 0 0,1-1 0,0 1-1,0 0 1,0 0 0,0-1 0,0 1 0,0 0 0,0 0 0,0 0 0,0 1-1,0-1 1,1 0 0,-1 0 0,0 2 0,-10 23 1486,7-8-516,3-15-1046</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1.639"/>
    </inkml:context>
    <inkml:brush xml:id="br0">
      <inkml:brushProperty name="width" value="0.1" units="cm"/>
      <inkml:brushProperty name="height" value="0.1" units="cm"/>
      <inkml:brushProperty name="color" value="#92D050"/>
    </inkml:brush>
  </inkml:definitions>
  <inkml:trace contextRef="#ctx0" brushRef="#br0">5 555 6553,'24'1'3083,"37"6"0,-38-3-1009,43 1 1,-63-5-1902,17 0 954,-18 1-212,-11 1 377,-20 2-691,14-1-87,0 0 0,0-2 1,-1 1-1,1-2 0,-1 0 0,-29-5 0,43 4-627,-1 0 0,0 0 1,1 0-1,-1 0 0,1 0 0,0-1 0,-1 1 0,1-1 0,0 0 0,-2-2 0,8 8 154,1 0 0,0-1-1,0 1 1,0-1-1,0 0 1,1-1-1,-1 1 1,1-1 0,0 0-1,-1-1 1,1 1-1,0-1 1,0 0-1,11 0 1,-7-1-148,0 0 0,0-1 0,0 0 0,0 0 0,0-1 0,0 0 0,-1-1 0,13-4 0,69-33-2963,-87 38 2872,0 0 0,0-1 0,0 0 0,0 0 0,0 0 0,-1 0 0,1-1 0,-1 1 0,4-6 0,26-42-2403,-15 22 1819,-9 12-294,0-1 1,-1 0-1,-1-1 1,0 1-1,7-36 1,-13 37 464,-1 13 543,1 0 1,-1 0-1,1 1 0,-1-1 0,1 0 0,2-4 1,-3 7 88,0 1 0,0 0 0,0-1 1,0 1-1,1 0 0,-1 0 0,0-1 0,0 1 1,1 0-1,-1 0 0,0-1 0,0 1 1,1 0-1,-1 0 0,0 0 0,1 0 1,-1-1-1,0 1 0,0 0 0,1 0 1,-1 0-1,0 0 0,1 0 0,-1 0 1,0 0-1,1 0 0,-1 0 0,1 0 1,14 10 1536,-10-4-1083,-1-1 0,0 1 1,0 0-1,0 1 1,-1-1-1,0 0 0,0 1 1,0 0-1,1 9 0,-9-39-1299,1 1-1,0-1 0,0-42 0,-1-26-1316,5 85 2032,-1 0 0,0 0 0,0 1 1,-1-1-1,0 1 0,0-1 0,0 1 0,-1-1 0,1 1 1,-1 0-1,0 0 0,-1 0 0,1 1 0,-1-1 0,-5-4 1,6 7 148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0.557"/>
    </inkml:context>
    <inkml:brush xml:id="br0">
      <inkml:brushProperty name="width" value="0.05" units="cm"/>
      <inkml:brushProperty name="height" value="0.05" units="cm"/>
      <inkml:brushProperty name="color" value="#92D050"/>
    </inkml:brush>
  </inkml:definitions>
  <inkml:trace contextRef="#ctx0" brushRef="#br0">37 23 9830,'-2'1'183,"0"-1"1,0 1-1,0 0 0,0 0 0,0 1 1,0-1-1,0 0 0,0 1 1,0-1-1,1 1 0,-1-1 0,1 1 1,-1 0-1,1 0 0,0 0 1,-1 0-1,1 0 0,0 0 0,0 0 1,1 0-1,-1 0 0,0 0 1,1 1-1,-1-1 0,1 0 0,0 0 1,-1 1-1,1-1 0,0 0 0,1 1 1,0 3-1,1 9 899,5-12-395,-5-4-765,0 0 0,0 0 0,0 0 0,0-1 0,0 1 0,-1-1 1,1 1-1,0-1 0,1-2 0,22-27-879,-20 24 849,0 1 0,0-1-1,1 1 1,-1 0 0,2 0-1,-1 0 1,9-5 0,-11 12 1017,-7 6-92,-5 8 186,-21 11 397,15-15-526,52-23 893,-34 10-1658,-3 1-73,1 0 0,-1 0 0,1 0 0,-1 0 0,1 1 0,-1-1 0,1 0 0,0 1 0,-1-1 1,1 1-1,0 0 0,-1 0 0,1-1 0,0 1 0,3 1 0,-7 1 47,0 0 0,0 0-1,0 0 1,0 0 0,-1-1 0,1 1 0,0 0-1,-1-1 1,-4 2 0,0 1 39,4-3-71,1 1 1,0-1-1,0 0 0,-1 0 1,1 0-1,0-1 0,-1 1 1,1 0-1,-5 0 0,35-15 802,-25 13-805,-1 0-1,1 1 1,0-1-1,-1 1 1,1-1-1,0 1 1,-1 0-1,1 0 1,0 0-1,-1 0 1,1 0-1,0 1 1,-1-1-1,5 2 1,-8-1-7,0 0 0,0 1 1,0-1-1,0 0 0,0 0 1,0 0-1,-1 0 0,1 0 1,0 0-1,0 0 0,-1-1 1,1 1-1,-1 0 0,-1 0 1,-6 4 195,8-5-236,0 1-1,1-1 0,-1 1 1,0-1-1,0 1 1,0-1-1,0 0 1,1 0-1,-1 1 0,0-1 1,0 0-1,0 0 1,0 0-1,0 0 1,0 0-1,0 0 0,1 0 1,-1 0-1,0 0 1,0-1-1,-1 1 1,-1-1-1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12.809"/>
    </inkml:context>
    <inkml:brush xml:id="br0">
      <inkml:brushProperty name="width" value="0.05" units="cm"/>
      <inkml:brushProperty name="height" value="0.05" units="cm"/>
      <inkml:brushProperty name="color" value="#92D050"/>
    </inkml:brush>
  </inkml:definitions>
  <inkml:trace contextRef="#ctx0" brushRef="#br0">314 0 9830,'-32'29'6592,"-17"12"-2732,-20 17-1539,65-52-1920,0 0 0,1 1 0,-1-1 1,1 1-1,0 0 0,1-1 0,0 1 0,-3 13 1,5-20-406,0 1 0,0-1 1,0 0-1,0 0 0,0 0 1,0 0-1,0 0 0,0 0 1,0 0-1,0 1 0,0-1 1,0 0-1,1 0 0,-1 0 1,0 0-1,0 0 0,0 0 1,0 0-1,0 0 0,0 0 1,0 0-1,0 1 0,0-1 1,0 0-1,0 0 0,0 0 1,1 0-1,-1 0 0,0 0 1,0 0-1,0 0 0,0 0 1,0 0-1,0 0 0,0 0 1,0 0-1,1 0 0,-1 0 1,0 0-1,0 0 0,0 0 1,0 0-1,0 0 0,0 0 1,0 0-1,1 0 0,-1 0 1,0 0-1,0 0 0,0 0 1,0 0-1,10-4-450,9-5-536,3-9-938,-19 14 1798,1 1 1,0-1-1,1 1 0,-1 0 0,1 0 1,7-3-1,-9 8 405,-4 6-50,-5 8 112,6-15-312,-2 4 77,0 0 1,0 0-1,-1-1 0,1 1 1,-1-1-1,0 1 0,-1-1 1,1 0-1,-1 0 0,-5 4 1,6-6-16,-1 0 0,1 0 1,-1 0-1,0 0 0,0 0 0,0-1 1,0 0-1,0 0 0,0 0 1,0 0-1,-1-1 0,1 0 0,-7 0 1,7 0-33,0-1-1,0 1 1,0 0 0,0 1 0,0-1 0,-1 1-1,1-1 1,0 1 0,0 1 0,0-1 0,0 0 0,1 1-1,-1 0 1,0 0 0,1 0 0,-1 0 0,1 1 0,0-1-1,0 1 1,-1 0 0,2 0 0,-5 5 0,3-3-55,3-3 0,0 0 0,0-1 0,-1 1 0,1 0 0,-1 0 0,1-1 0,-1 1 0,0-1 0,0 0 0,1 1 0,-1-1 0,0 0 0,-4 2 0,3-3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3.551"/>
    </inkml:context>
    <inkml:brush xml:id="br0">
      <inkml:brushProperty name="width" value="0.05" units="cm"/>
      <inkml:brushProperty name="height" value="0.05" units="cm"/>
      <inkml:brushProperty name="color" value="#92D050"/>
    </inkml:brush>
  </inkml:definitions>
  <inkml:trace contextRef="#ctx0" brushRef="#br0">1 612 9830,'81'-9'5831,"-73"8"-4954,-11 2 243,3-1-1050,-1 0 1,0 0-1,0 1 0,1-1 1,-1 0-1,0 1 1,1-1-1,-1 1 0,1-1 1,-1 1-1,0-1 1,1 1-1,-1-1 0,1 1 1,-1-1-1,1 1 1,0 0-1,-1-1 1,1 1-1,0 0 0,-1 0 1,1 1-1,3-4-135,0 0 1,1 1-1,-1-1 0,0 0 0,0-1 1,4-3-1,2-2-526,-4 4 574,-1 0 0,1 0-1,-1 0 1,-1-1 0,1 1 0,0-1 0,4-8 0,-8 13 26,0 0 0,0 0 1,0 0-1,0 0 1,0 0-1,0-1 0,0 1 1,0 0-1,0 0 1,0 0-1,0 0 0,0-1 1,0 1-1,0 0 1,0 0-1,0 0 0,0 0 1,0 0-1,0-1 1,0 1-1,0 0 0,0 0 1,0 0-1,0 0 0,0 0 1,0-1-1,0 1 1,-1 0-1,1 0 0,0 0 1,0 0-1,0 0 1,0 0-1,0 0 0,0-1 1,0 1-1,-1 0 1,1 0-1,0 0 0,0 0 1,0 0-1,-1 0 1,-8 0 331,-8 7 261,11-3-305,1 0-1,0 1 0,0 0 0,0 0 1,0 1-1,1-1 0,0 1 1,0 0-1,0 0 0,1 1 0,-5 12 1,7-17-273,1 0 1,-1-1-1,1 1 1,0 0-1,0 0 1,0 1 0,0-1-1,0 0 1,0 0-1,0 0 1,1 0 0,-1 0-1,0-1 1,1 1-1,0 0 1,-1 0-1,1 0 1,0 0 0,0-1-1,0 1 1,3 3-1,-2-3 50,0-1-1,0 1 0,0-1 1,1 1-1,-1-1 1,0 0-1,1 0 0,-1 0 1,1 0-1,-1 0 1,1-1-1,0 1 0,-1-1 1,4 1-1,1-1 58,0 0 0,0-1 0,-1 1 1,1-1-1,0-1 0,0 1 0,0-1 0,-1 0 0,1-1 0,-1 0 0,10-5 1,-19 4-132,-7 0 0,-10 0 0,-45-5 0,101 30 0,-2 1 0,-27-17 0,0 0 0,0-1 0,0 0 0,1 0 0,14 5 0,-17-9-260,-1 1 1,1-1 0,0 0 0,-1 0-1,1-1 1,-1 1 0,1-1-1,0 0 1,7-4 0,42-19-3722,-35 15 3274,-15 7 266,36-20-2081,-37 21 2346,-1-1 0,0 1 1,0-1-1,0 0 0,0 0 0,0 0 0,0 0 0,-1 0 0,1 0 1,-1 0-1,1 0 0,-1-1 0,0 1 0,2-5 0,-3 6 131,1 0-1,-1 1 1,0-1-1,0 0 1,0 1-1,0-1 1,0 0-1,0 0 0,0 1 1,0-1-1,0 0 1,0 0-1,0 1 1,0-1-1,0 0 1,-1 1-1,1-1 0,0 0 1,0 0-1,-1 1 1,1-1-1,-1 1 1,1-1-1,0 0 1,-1 1-1,1-1 1,-1 1-1,-1-2 0,1 2 196,-1-1-1,1 0 1,-1 1-1,0-1 1,1 1-1,-1-1 1,0 1-1,0 0 1,1 0-1,-1 0 1,-2 0-1,-4 1 778,0 0-1,0 1 0,-15 4 1,11-1-353,0 0 1,1 1 0,0 0 0,-1 1-1,-9 9 1,17-10 483,12-5-336,12-6-1652,8-7-1106,-1-2 0,0-1 0,34-25-1,-50 32 1277,2 0 2078,-21 21 485,-3 3-1129,-2 3 728,10-17-907,4-9-394,5-11-658,-4 12 302,-1 0 0,1 0 1,-1 0-1,0 0 0,0 0 1,0-8-1,-3-9-441,1 15 434,1 0 1,0 1-1,0-1 1,0 0 0,1 1-1,2-12 1,-3 19 284,0-1 0,0 1 1,0 0-1,0-1 1,0 1-1,1 0 0,-1-1 1,0 1-1,0 0 1,0-1-1,0 1 0,0 0 1,1 0-1,-1-1 0,0 1 1,0 0-1,1-1 1,-1 1-1,0 0 0,0 0 1,1 0-1,-1-1 1,0 1-1,1 0 0,-1 0 1,0 0-1,0 0 1,1 0-1,-1-1 0,0 1 1,1 0-1,-1 0 0,0 0 1,1 0-1,9 10 885,3 17 590,-12-21-1199,0-2 9,0 1 0,0 0 0,0-1 0,0 1 0,-1 0 1,0-1-1,0 1 0,0 0 0,0-1 0,-1 1 0,0 0 1,0-1-1,-2 8 0,-11 15 1306,11-23-1288,1 0 1,0 0-1,0 0 1,0 1-1,-2 4 1,9-32-2102,-1 0 0,-1 0 0,-1-1 0,-1 1 0,-3-35 0,0 51 1739,-1 0 0,1 1 0,-1 0 0,0-1 0,-1 1 0,1 0 0,-1 1 0,0-1 0,-9-9 0,3 3-292,-46-54 1344,48 53-1564,-1-2 1080,5 17 231,1 10 323,-14 122 3847,16-113-4028,0 1 1,2-1 0,0 0 0,6 29 0,-10-94-6418,-18-31 563,14 55 3789,1 0 1,1 0-1,-5-32 0,10 51 1159,0 1 0,0-1 0,0 1 0,0 0 0,-1-1 0,1 1 0,0-1 0,0 1 0,0 0-1,0-1 1,0 1 0,0-1 0,0 1 0,1 0 0,-1-1 0,0 1 0,0-1 0,0 1 0,0 0-1,0-1 1,1 1 0,-1 0 0,0-1 0,0 1 0,0 0 0,1-1 0,-1 1 0,8 6 1397,5 16 1339,-7 2 33,8 48 0,-8-25-1983,-6-44-1347,16-90-5439,8-64 1081,-24 147 4907,0-1 0,0 1 1,0-1-1,-1 1 0,0-1 0,0 1 0,0-1 0,-3-6 1,1-2 432,1 5-436,1-1 1,1 1-1,0-1 0,0 1 0,0-1 1,1 0-1,0 1 0,1-1 0,-1 1 1,2 0-1,3-11 0,-2 58 3207,-3-34-2825,1-1 1,-1 1 0,1-1 0,0 0-1,0 0 1,1 0 0,-1 0 0,1 0 0,0 0-1,0-1 1,0 1 0,0-1 0,0 0-1,1 0 1,6 4 0,-10-6-348,0-1 0,1 0 1,-1 0-1,0 0 0,0 0 0,1 0 1,-1 0-1,0 0 0,0 0 0,0 0 1,1 0-1,-1 0 0,0 0 0,0 0 1,1 0-1,-1 0 0,0 0 1,0 0-1,0 0 0,1 0 0,-1 0 1,0 0-1,0 0 0,1 0 0,-1 0 1,0 0-1,0 0 0,0-1 0,1 1 1,-1 0-1,0 0 0,0 0 0,0 0 1,0-1-1,0 1 0,1 0 0,2-12-220,-2-19-1152,-2 27 1144,2-11-799,-3-39-799,2 52 1738,-1 0-1,1-1 1,0 1-1,-1 0 1,1-1-1,-1 1 1,0 0-1,0 0 1,0 0-1,0 0 1,0 0-1,0 0 1,-1 0-1,1 0 1,0 0-1,-1 0 1,-2-2 0,3 3 131,0 1 1,0-1 0,0 0-1,0 1 1,0-1 0,0 1-1,0-1 1,0 1 0,0-1-1,0 1 1,0 0 0,0 0-1,0-1 1,0 1 0,-1 0-1,1 0 1,0 0 0,0 0-1,0 0 1,0 1 0,0-1-1,0 0 1,0 1 0,0-1-1,0 0 1,0 1 0,0-1-1,0 1 1,0 0 0,0-1-1,0 1 1,-1 1 0,0 0 102,1 0 1,0 1 0,-1-1 0,1 0 0,0 1 0,0-1 0,1 1-1,-1-1 1,0 1 0,1-1 0,0 1 0,-1 0 0,1 2 0,0 73 3081,0-78-3229,0 1 0,0-1 0,1 0 0,-1 0 0,0 1-1,0-1 1,0 0 0,0 0 0,0 0 0,0 1 0,0-1 0,0 0-1,0 0 1,1 0 0,-1 1 0,0-1 0,0 0 0,0 0-1,0 0 1,1 0 0,-1 1 0,0-1 0,0 0 0,0 0-1,0 0 1,1 0 0,-1 0 0,0 0 0,0 0 0,1 0 0,-1 0-1,0 0 1,0 0 0,0 0 0,1 0 0,-1 0 0,0 0-1,0 0 1,0 0 0,1 0 0,-1 0 0,15-6 271,10-11-830,-25 17 508,1 0 0,-1-1 1,1 1-1,-1 0 0,1 0 0,-1-1 1,1 1-1,-1 0 0,0-1 0,1 1 0,-1-1 1,0 1-1,1-1 0,-1 1 0,0 0 1,1-1-1,-1 1 0,0-1 0,0 1 0,0-1 1,0 0-1,1 1 0,-1-1 0,0 1 1,0-1-1,0 1 0,0-1 0,0 1 1,0-1-1,0 1 0,0-1 0,0 0 0,-1 0 1,0 0 36,1 0 0,-1 0 0,0 1 0,0-1 1,0 0-1,0 0 0,0 1 0,0-1 0,-1 0 1,1 1-1,0-1 0,0 1 0,-2-1 0,-3 0 167,-1-1 0,1 1 0,0 1-1,-12-1 1,17 2-129,-1-1-1,1 0 1,0 1-1,-1 0 1,1-1-1,0 1 1,-1 0-1,1 0 1,0-1-1,0 1 1,0 0 0,0 0-1,0 0 1,0 1-1,0-1 1,0 0-1,0 0 1,0 0-1,1 1 1,-1-1-1,1 0 1,-1 1-1,0 2 1,0-2 18,0 1 0,0 0 0,1 0-1,-1 0 1,1 0 0,0 0 0,0 0 0,0 1 0,0-1 0,0 0 0,1 3 0,0-5-24,0-1-1,-1 1 1,1 0 0,-1-1 0,1 1 0,0 0 0,0-1 0,-1 1 0,1-1 0,0 1 0,0-1 0,0 0 0,0 1 0,0-1 0,-1 0 0,1 1-1,0-1 1,0 0 0,0 0 0,0 0 0,0 0 0,0 0 0,0 0 0,0 0 0,0 0 0,0 0 0,1-1 0,26-5 439,-18 3-1196,-1-1-1,1-1 1,-1 1 0,0-2 0,-1 1 0,1-1 0,-1-1-1,0 0 1,-1 0 0,1 0 0,6-10 0,22-20-513,-28 31 1630,-7 9 261,-11 13 498,-9 20 1032,6-9-661,-7 13 42,15-29-894,0 0 0,-1 0 0,0-1 0,-13 16 1,-5-7-675,22-18 0,-1 1 0,1 0 0,-1 0 0,1-1 0,-1 1 0,1 1 0,0-1 0,0 0 0,0 1 0,0-1 0,1 1 0,-1-1 0,-1 5 0,0 3 0,0 0 0,1 0 0,0 0 0,1 0 0,0 0 0,0 0 0,1 1 0,1-1 0,1 16 0,1 24 0,-3-43 0,1-1 0,0 1 0,0-1 0,1 1 0,3 9 0,5 24 0,-9-52-1265,0-1 0,4-19 1,-1 0-222,-4 31 1480,0 1 0,0-1 0,0 0 0,0 0 1,0 1-1,0-1 0,1 0 0,-1 0 0,0 1 0,0-1 0,0 0 0,1 1 1,-1-1-1,0 0 0,0 1 0,1-1 0,-1 1 0,1-1 0,-1 0 0,0 1 1,1-1-1,-1 1 0,1-1 0,0 1 0,-1 0 0,1-1 0,-1 1 0,2-1 1,-1 1 47,0 0 0,0 1 1,0-1-1,0 0 0,-1 1 1,1-1-1,0 1 0,0-1 1,0 1-1,0-1 1,0 1-1,-1 0 0,1-1 1,0 1-1,-1 0 0,2 1 1,24 39 1341,-25-40-1387,4 8 207,0 1 0,-1 0 0,0 0 0,-1 0 0,4 15 0,-6-21-90,0 1-1,-1 0 1,0-1-1,0 1 1,0-1-1,0 1 1,0 0-1,-1-1 1,0 1-1,0-1 1,0 1-1,0-1 1,-1 0-1,0 0 1,-3 6-1,5-9-103,-1-1 1,0 1-1,0-1 0,0 1 1,1-1-1,-1 0 0,0 1 0,0-1 1,0 0-1,0 0 0,0 0 0,0 0 1,0 0-1,0 0 0,0 0 1,0 0-1,1 0 0,-1 0 0,0 0 1,0-1-1,0 1 0,0 0 1,0-1-1,0 1 0,1 0 0,-1-1 1,0 1-1,0-1 0,0 0 1,-2-2-11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456"/>
    </inkml:context>
    <inkml:brush xml:id="br0">
      <inkml:brushProperty name="width" value="0.05" units="cm"/>
      <inkml:brushProperty name="height" value="0.05" units="cm"/>
      <inkml:brushProperty name="color" value="#92D050"/>
    </inkml:brush>
  </inkml:definitions>
  <inkml:trace contextRef="#ctx0" brushRef="#br0">1 464 9830,'1'-2'18,"0"-1"1,0 1-1,1 0 0,-1 0 0,1 0 1,0 0-1,-1 0 0,3-1 0,5-6 42,7-11 776,-14 18-810,0 0-1,0 0 1,0 0-1,0 0 1,-1-1-1,1 1 0,-1-1 1,1 1-1,-1-1 1,0 0-1,0 1 1,0-1-1,0 0 1,0 0-1,0-4 0,1-11-174,0-1 0,0 0-1,-2 1 1,0-1 0,-1 0-1,-1 1 1,-4-19-1,5 35 167,0 0 0,0 0-1,1 1 1,-1-1-1,0 0 1,0 1-1,-1-1 1,1 1-1,0 0 1,0-1-1,-2 0 1,2 1-11,0 0 0,0 0 0,0 0 0,0 0 0,0 0 0,0 0 0,0 0 0,0-1 0,1 1 0,-1 0 0,0 0 0,1-1 0,-1 1 0,1 0 0,-1-1 0,1 1 0,0-1 0,0 1 0,0 0 0,-1-4-1,2-11-64,1 0-1,4-17 1,-2 9-15,-4 21 108,1 0 0,-1 0 0,0 1-1,0-1 1,0 0 0,-1 0 0,1 1 0,-1-1-1,1 0 1,-1 0 0,0 1 0,0-1 0,-2-4-1,-5-12 100,7 16-136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14.767"/>
    </inkml:context>
    <inkml:brush xml:id="br0">
      <inkml:brushProperty name="width" value="0.05" units="cm"/>
      <inkml:brushProperty name="height" value="0.05" units="cm"/>
      <inkml:brushProperty name="color" value="#92D050"/>
    </inkml:brush>
  </inkml:definitions>
  <inkml:trace contextRef="#ctx0" brushRef="#br0">1448 0 9830,'0'0'5499,"-16"10"-4399,-113 51 1621,-111 59 4343,-115 109-7064,289-179 0,1 3 0,3 2 0,-58 68 0,96-96 0,-146 178 0,142-168 0,3 2 0,1 0 0,-32 75 0,34-56 0,-22 94 0,42-143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6.821"/>
    </inkml:context>
    <inkml:brush xml:id="br0">
      <inkml:brushProperty name="width" value="0.05" units="cm"/>
      <inkml:brushProperty name="height" value="0.05" units="cm"/>
      <inkml:brushProperty name="color" value="#92D050"/>
    </inkml:brush>
  </inkml:definitions>
  <inkml:trace contextRef="#ctx0" brushRef="#br0">1 0 9830,'0'0'0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27.773"/>
    </inkml:context>
    <inkml:brush xml:id="br0">
      <inkml:brushProperty name="width" value="0.05" units="cm"/>
      <inkml:brushProperty name="height" value="0.05" units="cm"/>
      <inkml:brushProperty name="color" value="#92D050"/>
    </inkml:brush>
  </inkml:definitions>
  <inkml:trace contextRef="#ctx0" brushRef="#br0">86 0 9830,'-1'12'1250,"0"0"0,-1 0 1,-2 13-1,1-14-329,1 1 1,0 0-1,0 15 1,2-14-153,-1-1 1,-1 0 0,0 1 0,-1-1-1,0 0 1,0 0 0,-1 0-1,-1-1 1,-11 22 0,12-24-770,-20 34 0,22-41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7.454"/>
    </inkml:context>
    <inkml:brush xml:id="br0">
      <inkml:brushProperty name="width" value="0.1" units="cm"/>
      <inkml:brushProperty name="height" value="0.1" units="cm"/>
      <inkml:brushProperty name="color" value="#92D050"/>
    </inkml:brush>
  </inkml:definitions>
  <inkml:trace contextRef="#ctx0" brushRef="#br0">1 1333 6553,'-1'-30'0,"4"-66"0,-2 84 0,0 1 0,1-1 0,1 1 0,0 0 0,0 0 0,6-12 0,6-24 0,-6 14 0,-7 28 0,-1 0 0,0 0 0,-1-1 0,1 1 0,-1 0 0,0-8 0,-1 9 0,1 0 0,0 0 0,0 1 0,0-1 0,1 0 0,-1 0 0,1 1 0,0-1 0,0 1 0,0-1 0,0 0 0,1 1 0,-1 0 0,3-5 0,9-8 159,0 1-1,2 0 0,19-15 1,-28 24-96,0 1 0,0-1 0,-1 0-1,1-1 1,-1 1 0,-1-1 0,1 0 0,4-11 0,1 2-101,1 0-1,0 1 1,1 0-1,15-13 1,-3 2 137,-13 12-240,16-25-1,-4 5 264,-10 18 374,1 1 0,19-18 0,-21 23-457,0-2 0,-1 0-1,0 0 1,15-23 0,-24 32 119,0 0 1,0 0 0,1 1-1,0-1 1,-1 1-1,1-1 1,0 1-1,0 0 1,0 0-1,1 0 1,-1 1-1,0-1 1,1 1-1,-1-1 1,1 1-1,-1 0 1,7 0 0,6-4 603,-2 0-331,0-1-1,-1 0 1,0-1 0,0 0-1,22-18 1,-16 11 745,87-48-537,38-32-3312,-135 89 3150,-1 1 0,1 1-1,16-6 1,7-2 764,-28 10-1278,4-4 58,1 2 0,0-1 0,0 1 1,0 0-1,0 1 0,1 0 0,-1 1 1,16-1-1,-17 1 169,0 0 1,-1-1 0,1 0-1,-1-1 1,0 1-1,1-1 1,-1-1-1,8-4 1,16-7 254,31-7-1873,116-24 1,-156 41 1531,-15 4 118,0 1 0,0-1 0,0 1 0,0 1 0,0-1 0,0 1 0,10 2 0,26 3 730,-40-6-934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5:59.262"/>
    </inkml:context>
    <inkml:brush xml:id="br0">
      <inkml:brushProperty name="width" value="0.1" units="cm"/>
      <inkml:brushProperty name="height" value="0.1" units="cm"/>
      <inkml:brushProperty name="color" value="#92D050"/>
    </inkml:brush>
  </inkml:definitions>
  <inkml:trace contextRef="#ctx0" brushRef="#br0">213 1 6553,'-3'0'383,"0"1"-1,0 0 0,0 0 1,0 0-1,0 1 1,0-1-1,-4 4 0,-4 1 146,-8 2 1221,1 1-1,-34 22 1,46-27-1198,0 1 0,1-1 0,0 2 0,0-1 0,0 0 0,0 1 0,1 0 0,0 0 0,0 0 0,1 1 0,-5 11 0,-14 33 2026,19-45-2577</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35.920"/>
    </inkml:context>
    <inkml:brush xml:id="br0">
      <inkml:brushProperty name="width" value="0.05" units="cm"/>
      <inkml:brushProperty name="height" value="0.05" units="cm"/>
      <inkml:brushProperty name="color" value="#FFFFFF"/>
    </inkml:brush>
  </inkml:definitions>
  <inkml:trace contextRef="#ctx0" brushRef="#br0">58 0 9830,'-1'8'731,"0"1"0,0-1 0,-1 0 0,0 0 0,-1 0 1,0 0-1,-4 8 0,2-6 195,1 0 0,1 0 1,-4 15-1,0 18 2489,-4 82 0,10-78-3415,2 52 0,0-95 0,0 1 0,1-1 0,-1 0 0,1 1 0,0-1 0,4 6 0,4 12 0,-6-13 0,1 0 0,-1-1 0,12 16 0,-9-15 0,-1 0 0,9 18 0,-10-13 0,2 0 0,0-1 0,0 0 0,16 19 0,-6-16 0,6 6 0,-4 4 0,-11-17 0,-1 0 0,0 0 0,-1 1 0,0 0 0,-1 0 0,5 13 0,9 63 0,-17-81 0,0 0 0,-1 0 0,0 1 0,0-1 0,0 0 0,0 1 0,-1-1 0,0 1 0,0-1 0,-2 11 0,2-13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6:43.129"/>
    </inkml:context>
    <inkml:brush xml:id="br0">
      <inkml:brushProperty name="width" value="0.05" units="cm"/>
      <inkml:brushProperty name="height" value="0.05" units="cm"/>
      <inkml:brushProperty name="color" value="#FFFFFF"/>
    </inkml:brush>
  </inkml:definitions>
  <inkml:trace contextRef="#ctx0" brushRef="#br0">1 323 9830,'3'1'327,"0"0"-1,1 1 1,-1 0 0,0 0-1,-1 0 1,1 0 0,0 0-1,0 1 1,-1-1 0,3 4-1,5 3 487,15 17 1954,-20-20-1912,0-1 0,0 1 0,12 8 0,-9-10-444,-1 0 0,1-1 0,0 0 0,0 0 0,0-1 1,0 0-1,0-1 0,1 0 0,8 0 0,35 8 1269,-36-6-1680,0 0 0,0-1 0,0-1 0,0 0 0,28-3 0,-40 1-88,-1 0 1,0 0 0,1 0 0,-1 0 0,0-1 0,0 1 0,0-1-1,0 0 1,0 0 0,3-2 0,30-28-1451,-22 18 1182,16-15-2696,46-61 0,-72 83 2631,-1 1 0,1-2 0,4-13 0,-3 8 88,-2 6 16,1 0 1,0-1-1,0 1 1,1 1-1,0-1 1,1 1-1,-1 0 1,1 0-1,11-9 0,7-7 1474,9-14-2287,-23 23 1524,2 1 0,24-23 1,-32 32-192,0 1 1,0-1 0,0 1-1,0 0 1,0 0 0,0 0 0,0 0-1,1 1 1,-1 0 0,0-1 0,1 2-1,-1-1 1,1 0 0,0 1-1,7 0 1,-6 2 219,1-1-1,-1 1 0,0 0 1,0 0-1,0 1 0,0 0 1,0 0-1,10 8 1,41 34 3241,-57-45-3648,39 36 1078,58 67 1,-71-67-1095,-17-23 0,20 23 0,-24-31 0,1 0 0,1 0 0,-1-1 0,0 0 0,1 0 0,0-1 0,0 0 0,0 0 0,1 0 0,-1-1 0,1 0 0,13 2 0,-8-4-568,0-1 1,1 0 0,-1 0 0,0-1 0,0-1 0,0 0 0,0-1 0,0-1 0,20-10-1,-8 5-450,27-7-1,-47 16 1265,0 1-1,0-1 0,0 1 0,-1 1 1,1-1-1,9 2 0,13 2 392,-21-4-455,0 1 0,-1 0-1,1 0 1,0 1 0,-1 0 0,1 0 0,-1 0 0,0 0 0,0 1 0,0 0-1,0 0 1,0 1 0,-1-1 0,6 6 0,-3-2 146,0 0 1,0 0-1,-1 1 0,0 0 1,0 0-1,-1 0 0,7 15 1,7 14-329,-14-29 0,-1 1 0,1 0 0,-2 0 0,1 0 0,3 14 0,-6-15 0,1-1 0,0 1 0,1-1 0,0 0 0,0 0 0,0 0 0,1 0 0,0-1 0,0 0 0,1 1 0,8 7 0,-10-10 0,0 0 0,-1 1 0,1-1 0,-1 1 0,1 0 0,2 9 0,-4-9 0,0-1 0,1 1 0,0-1 0,0 0 0,0 0 0,1 0 0,-1 0 0,1 0 0,5 5 0,25 13 0,-28-19 0,0 0 0,1 0 0,-1 0 0,8 8 0,-9-6 0,0 0 0,0 1 0,-1-1 0,1 1 0,-1-1 0,-1 1 0,1 0 0,-1 0 0,0 1 0,0-1 0,-1 0 0,1 12 0,0 3 0,-1 0 0,-4 34 0,2-50 0,0 0 0,0 0 0,-1-1 0,1 1 0,-1 0 0,-4 7 0,-5 10 0,10-19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00.815"/>
    </inkml:context>
    <inkml:brush xml:id="br0">
      <inkml:brushProperty name="width" value="0.05" units="cm"/>
      <inkml:brushProperty name="height" value="0.05" units="cm"/>
      <inkml:brushProperty name="color" value="#FFFFFF"/>
    </inkml:brush>
  </inkml:definitions>
  <inkml:trace contextRef="#ctx0" brushRef="#br0">1 1 9830,'3'9'965,"1"0"1,-2 1-1,1 0 0,1 12 1,-3-13-218,1 0 0,0 0 1,0 1-1,1-1 0,5 10 0,34 81 5723,-34-78-5874,4 14-597,-9-26 0,0 0 0,0-1 0,1 1 0,9 15 0,0-6 0,9 18 0,-17-29 0,1 1 0,0-1 0,0 0 0,1 0 0,0-1 0,1 0 0,8 7 0,21 21 0,17 20 0,-41-40 0,0-1 0,1 0 0,0-1 0,1-1 0,0-1 0,22 14 0,20 12 0,26 9 0,-60-33 0,27 11 0,10 5 0,-43-19 0,0-1 0,1 0 0,0-2 0,33 11 0,-25-12 0,-1 2 0,25 11 0,-45-17 0,31 15 0,-27-12 0,0 0 0,1-1 0,-1-1 0,13 4 0,77 17 0,-8 9 0,-14-4 0,-19-13 0,-49-13 0,1 0 0,0 0 0,-1-1 0,1-1 0,0 1 0,14-1 0,63-5 0,-19 1 0,-63 3 0,0 1 0,1-1 0,-1 1 0,0 0 0,0 1 0,5 2 0,-5-3 0,0 1 0,0 0 0,0-1 0,0 0 0,0 0 0,8 0 0,1-2 0,-1 1 0,0 1 0,1 0 0,16 5 0,-24-5 0,0 0 0,0-1 0,0 1 0,9-2 0,-10 1 0,-1 0 0,1 0 0,0 0 0,0 0 0,-1 1 0,1 0 0,0 0 0,4 2 0,-4-2-15,-1 0 0,1 0 0,-1-1 0,1 0 0,0 1 0,-1-2 0,1 1 0,-1 0 0,1-1 0,0 0 0,-1 0 0,0 0 0,1-1 0,6-2 0,-6 1-1,0 1 0,0 1 0,1-1 0,-1 1 1,0 0-1,1 0 0,-1 1 0,1-1 0,-1 1 0,1 0 1,5 2-1,-7-2 28,-1 0 0,1 1 0,0-1-1,-1-1 1,1 1 0,0 0 0,-1-1 0,7-1 0,20-3 58,-21 6-47,-7-1-17,0 1 1,1-1-1,-1 0 0,1 0 1,-1 0-1,1 0 1,-1-1-1,1 1 1,-1-1-1,1 1 1,2-2-1,-3 0-4</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0.102"/>
    </inkml:context>
    <inkml:brush xml:id="br0">
      <inkml:brushProperty name="width" value="0.05" units="cm"/>
      <inkml:brushProperty name="height" value="0.05" units="cm"/>
      <inkml:brushProperty name="color" value="#FFFFFF"/>
    </inkml:brush>
  </inkml:definitions>
  <inkml:trace contextRef="#ctx0" brushRef="#br0">1 36 9830,'1'9'767,"0"0"0,0 0 0,1 0 0,1 0-1,-1 0 1,2 0 0,-1-1 0,1 1 0,0-1 0,7 10 0,-8-16-387,-1 1 0,1 0 0,0-1 0,1 1 0,-1-1 0,0 0 0,0 0 0,7 3 1,-8-4-224,0 0 1,1 0 0,-1 0-1,0 0 1,1-1 0,-1 1 0,1-1-1,-1 1 1,1-1 0,-1 0-1,0 0 1,1 0 0,-1 0-1,5-1 1,-7 1-180,0-1 0,0 1-1,1 0 1,-1-1 0,0 1-1,0-1 1,0 1 0,0-1-1,0 1 1,0-1 0,0 1-1,0-1 1,0 1 0,0 0 0,0-1-1,0 1 1,0-1 0,0 1-1,0-1 1,0 1 0,0-1-1,-1 1 1,1-1 0,0 1-1,0 0 1,-1-1 0,1 1 0,0-1-1,0 1 1,-1-1 0,-13-18-976,10 13 373,-37-74-2990,40 76 3520,-1 1 0,1 0 0,1-1 0,-1 1 1,0-1-1,1 1 0,0-1 0,-1 1 1,2-1-1,-1 1 0,0-1 0,2-5 0,-2 9 113,0 0-1,0 0 1,0 0-1,0 0 1,0 0-1,0 0 0,0-1 1,0 1-1,0 0 1,1 0-1,-1 0 1,0 0-1,0 0 0,0 0 1,0 0-1,0 0 1,0 0-1,1 0 1,-1 0-1,0-1 1,0 1-1,0 0 0,0 0 1,0 0-1,1 0 1,-1 0-1,0 0 1,0 0-1,0 0 0,0 0 1,0 0-1,0 0 1,1 1-1,-1-1 1,0 0-1,0 0 0,0 0 1,0 0-1,0 0 1,1 0-1,-1 0 1,0 0-1,0 0 1,0 0-1,8 8 610,5 8 447,-4 0-206,0 1 1,7 19 0,-9-17 125,17 27-1,8-5-88,-25-34-682,-1 0 0,-1 0 1,1 0-1,-1 1 0,7 15 1,-11-21-251,0-1 0,-1 0 0,1 0 0,-1 1 0,1-1 0,-1 1 0,0-1 0,1 0 0,-1 1 1,0-1-1,0 1 0,0-1 0,0 0 0,0 1 0,0-1 0,-1 1 0,1 1 0,-1-3 14,1 0-1,0 0 0,0 1 0,0-1 0,-1 0 0,1 0 0,0 0 0,-1 1 1,1-1-1,0 0 0,0 0 0,-1 0 0,1 0 0,0 0 0,-1 0 1,1 1-1,0-1 0,-1 0 0,1 0 0,0 0 0,0 0 0,-1 0 0,1 0 1,0 0-1,-1 0 0,1-1 0,-16-6-243,3-2-605,0-1 1,1 0 0,0-1 0,-17-19 0,15 13-311,8 11 746,0-1 1,0 0-1,1 0 1,0 0-1,0-1 1,1 0 0,-5-9-1,21 65 3640,-8-29-2292,0 0-1,1-1 0,16 35 1,-19-49-766,1-1 1,0 0-1,1 0 1,-1-1-1,0 1 0,1-1 1,-1 1-1,1-1 1,0 0-1,0 0 0,0-1 1,0 1-1,0-1 1,6 1-1,21 10 596,5 12-752,-29-19 0,-1-1 0,1 1 0,0-1 0,1 0 0,-1-1 0,1 0 0,11 4 0,-7-3 0,0 0 0,0 1 0,0 0 0,-1 1 0,16 10 0,-15-8 0,1 0 0,0-2 0,23 10 0,101 38 0,-109-43 0,0 1 0,-1 1 0,33 21 0,-46-27 0,1 0 0,0-1 0,1-1 0,-1-1 0,29 5 0,2 1 0,149 31 0,-150-32 0,196 25 0,-211-33-1263,1-1 0,0-2 0,40-7 0,87-26-4912,-132 29 5983,5 0 1154,-26 5-927,0 1 1,0-1-1,0 0 0,0 0 1,0-1-1,0 1 0,-1-1 1,1 0-1,-1 0 0,1-1 1,-1 1-1,0-1 1,0 0-1,0 0 0,4-4 1,8-11-779,-8 8 480,1 0 0,19-16 0,-27 25 276,1 0-1,-1 0 0,1 0 1,-1 0-1,0-1 0,1 1 1,-1 0-1,0 0 0,0-1 1,0 1-1,0-1 0,0 1 1,0-1-1,-1 1 0,1-1 1,0-2-1,-1 3 24,0 0 0,-1 0 0,1 0 1,0 0-1,-1 0 0,1 0 0,-1 0 0,0 0 0,1 0 1,-1 0-1,0 1 0,1-1 0,-1 0 0,0 0 1,0 0-1,0 1 0,0-1 0,0 1 0,0-1 0,0 1 1,0-1-1,0 1 0,0-1 0,0 1 0,0 0 1,0-1-1,-1 1 0,-57-23 2844,32 11-2809,-2 1-1,1 1 0,-35-6 0,25 12 1651,0 1 0,-59 4 0,80-1-1250,9 0-623,-1 0-1,1-1 1,0 0-1,0-1 1,-10-3 0,-5-3-2730,-40-20 0,43 18 1769,0 1 0,-28-9 0,20 10 1632,19 4-156,-1 1-1,1 1 1,-1 0-1,0 0 1,0 1 0,0 0-1,-15 0 1,-72 2 3721,22-1-642,48 2-3268,-38 9 1,41-6-133,1-2 0,-40 2 1,-30-8-43,-82 2 0,158 2 0,0 2 0,-25 6 0,-19 4 0,60-13 0,0 0 0,0 0 0,0 0 0,0 0 0,0 0 0,-1 1 0,1-1 0,0 0 0,0 1 0,0-1 0,0 1 0,0-1 0,0 1 0,0 0 0,0-1 0,0 1 0,0 0 0,1 0 0,-1-1 0,0 1 0,0 0 0,1 0 0,-1 0 0,0 2 0,1-2 0,0 0 0,0 0 0,0 0 0,0 0 0,0 0 0,0-1 0,0 1 0,1 0 0,-1 0 0,0 0 0,1 0 0,-1 0 0,1 0 0,-1 0 0,1-1 0,0 1 0,-1 0 0,1 0 0,0-1 0,-1 1 0,1 0 0,0-1 0,0 1 0,-1-1 0,1 1 0,0-1 0,0 1 0,0-1 0,1 1 0,7 3 0,-1-1 0,1 0 0,1 0 0,-1-1 0,0 0 0,15 1 0,60 1 0,-66-4 0,34 1 0,0 3 0,93 18 0,-12 15 0,-91-23 0,1-2 0,1-2 0,48 4 0,104 7 0,-43-3 0,-149-18-14,26 1-816,-30-1 810,0 0 0,1 0 0,-1 0 0,0 0 0,0 0 1,1 0-1,-1 0 0,0-1 0,0 1 0,0 0 0,1 0 1,-1 0-1,0 0 0,0 0 0,0 0 0,1-1 0,-1 1 0,0 0 1,0 0-1,0 0 0,0-1 0,0 1 0,1 0 0,-1 0 0,0 0 1,0-1-1,0 1 0,0 0 0,0 0 0,0 0 0,0-1 0,0 1 1,0 0-1,0-1 0,-10-12-695,-137-98-7409,16 15 2118,68 43 6006,-2 3 0,-2 4 0,-125-66 0,178 105 81,11 4-12,-1 1 0,0 0 1,0 1-1,0-1 0,0 0 0,-5 0 0,35 35 5988,189 223 3005,-170-199-8362,-23-27-700,32 60 0,-38-62 0,-16-28-9,0 0 0,0 0 0,0 0 0,0 0 0,0 0 1,0-1-1,0 1 0,0 0 0,0 0 0,0 0 1,0 0-1,1 0 0,-1 0 0,0 0 0,0 0 0,0 0 1,0 0-1,0 0 0,0 0 0,0 0 0,0 0 0,0 0 1,0 0-1,0 0 0,1 0 0,-1 0 0,0 0 0,0 0 1,0 0-1,0 0 0,0 0 0,0 0 0,0 0 1,0 0-1,0 0 0,0 0 0,0 0 0,1 0 0,-1 0 1,0 0-1,0 0 0,0 0 0,0 0 0,0 0 0,0 1 1,0-1-1,0 0 0,0 0 0,0 0 0,0 0 0,0 0 1,0 0-1,0 0 0,0 0 0,0 0 0,0 0 1,0 0-1,0 0 0,0 1 0,0-1 0,0 0 0,0 0 1,0 0-1,0 0 0,0 0 0,1-11-1501,-5-17-2872,-7-21 2349,-2-1 0,-26-59 0,26 79 1271,-1 0 0,-1 2 0,-1 0 0,-36-46 0,46 67 752,5 4 23,-1 1-1,0 0 1,0-1-1,0 1 1,0 0 0,-1 0-1,-2-2 1,5 6 311,0-1 1,0 1-1,0-1 0,0 0 0,0 1 1,1-1-1,-1 1 0,0-1 0,1 0 1,-1 1-1,1-1 0,0 0 0,1 2 0,19 37 982,2-2 0,2-1 0,1-1 0,2-1 0,1-1 0,2-2 0,1-1 0,63 46 0,-80-70-1759,-15-7 415,1 0 0,-1 0 0,0 0 0,0 0 0,1 0-1,-1 0 1,0 0 0,1 0 0,-1 0 0,0-1 0,0 1 0,0 0 0,1 0 0,-1 0 0,0 0 0,0 0 0,1-1-1,-1 1 1,0 0 0,0 0 0,0 0 0,0-1 0,1 1 0,-1 0 0,0 0 0,0-1 0,0 1 0,0 0 0,0 0 0,0-1-1,-1-28-3439,0 21 2572,-6-42-1167,-1 0-1,-3 0 1,-2 1 0,-21-52 0,27 89 2858,4 20 1167,7 24 3033,12 26-3252,2-1-1,2-1 0,3-1 0,47 80 1,-63-121-1733,-5-10 0,0 0 0,0 0 0,0 0 0,0 0 0,1 0 0,0 0 0,-1-1 0,1 1 0,1-1 0,5 5 0,-14-25-2229,-2 5 1462,1 1-1,-2 0 1,1 0 0,-2 1 0,1-1 0,-16-13-1,23 26 1284,4 7-126,7 8 239,11 6 63,-17-20-662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17.297"/>
    </inkml:context>
    <inkml:brush xml:id="br0">
      <inkml:brushProperty name="width" value="0.05" units="cm"/>
      <inkml:brushProperty name="height" value="0.05" units="cm"/>
      <inkml:brushProperty name="color" value="#FFFFFF"/>
    </inkml:brush>
  </inkml:definitions>
  <inkml:trace contextRef="#ctx0" brushRef="#br0">1 1 9830,'1'4'430,"0"0"0,0 0 0,0 1 0,1-1 0,-1 0 0,1 0 0,0 0 0,1-1 0,3 7 1,9 17 1604,-12-19-1439,-1-1 0,1 0 0,0 0 0,1 0 0,0-1 0,0 1 0,0-1 0,1 0 0,6 6 0,-3-2 1,-1-1 1,0 1 0,0 1 0,-1-1 0,7 17-1,-2-5-95,-6-11-502,-1 0 0,0 0 0,-1 0 0,0 1 0,2 13 0,-3-10 0,1-1 0,8 23 0,-9-34 0,0-1 0,0 0 0,0 0 0,0 0 0,0 0 0,1 0 0,-1 0 0,1 0 0,-1-1 0,1 1 0,0-1 0,3 2 0,20 12 0,-24-12 0,1 0 0,0 0 0,-1 0 0,0 0 0,0 0 0,0 0 0,0 1 0,0-1 0,-1 0 0,1 1 0,-1 0 0,0-1 0,0 1 0,0 0 0,-1 0 0,1-1 0,-1 1 0,0 4 0,0-6 0,0 0 0,1-1 0,-1 1 0,0-1 0,1 1 0,0-1 0,-1 0 0,1 1 0,0-1 0,-1 1 0,1-1 0,0 0 0,0 0 0,0 0 0,0 1 0,1-1 0,-1 0 0,0 0 0,0 0 0,1-1 0,-1 1 0,0 0 0,1 0 0,-1-1 0,1 1 0,-1-1 0,1 1 0,-1-1 0,1 0 0,-1 1 0,1-1 0,-1 0 0,1 0 0,0 0 0,-1 0 0,1-1 0,-1 1 0,1 0 0,-1-1 0,1 1 0,1-1 0,-1 0 0,1 0 0,-1 1 0,1-1 0,-1 1 0,1-1 0,-1 1 0,1 0 0,0 0 0,-1 0 0,1 0 0,-1 1 0,4 0 0,-5-1 0,0 0 0,1 1 0,-1-1 0,1 1 0,-1-1 0,0 1 0,1-1 0,-1 1 0,0 0 0,0 0 0,0 0 0,0 0 0,0 0 0,0 0 0,0 0 0,0 0 0,0 0 0,0 0 0,0 0 0,0 1 0,-1-1 0,1 0 0,0 2 0,-26-24-1804,16 12 1651,0 0-1,-1 1 1,1 0 0,-2 1-1,1 0 1,-1 1 0,-21-9 0,13 5 317,12 7-366,0-1 0,1 0 0,-1 0 1,1-1-1,0 0 0,0 0 0,0 0 0,1-1 0,-10-11 0,15 17 209,0-1 0,0 1 0,0 0 0,0 0 0,0 0-1,0 0 1,0 0 0,0-1 0,0 1 0,0 0 0,0 0 0,0 0 0,0 0 0,0-1 0,0 1 0,0 0 0,0 0 0,0 0 0,0 0 0,0 0 0,0-1 0,0 1 0,0 0 0,0 0 0,0 0 0,0 0 0,1 0 0,-1 0 0,0-1-1,0 1 1,0 0 0,0 0 0,0 0 0,0 0 0,0 0 0,1 0 0,-1 0 0,0 0 0,0 0 0,0-1 0,0 1 0,0 0 0,1 0 0,-1 0 0,0 0 0,11 0 225,10 5 204,68 45 1538,-83-48-1903,0 1 0,0-1-1,-1 0 1,2-1 0,-1 0 0,0 0-1,0 0 1,0 0 0,0-1 0,1 0-1,-1-1 1,0 1 0,0-1 0,10-3-1,-9 3 9,0 0-1,0 0 0,0 0 1,0 1-1,0-1 0,1 2 0,-1-1 1,0 1-1,0 0 0,14 5 1,-9-3-1718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27.649"/>
    </inkml:context>
    <inkml:brush xml:id="br0">
      <inkml:brushProperty name="width" value="0.05" units="cm"/>
      <inkml:brushProperty name="height" value="0.05" units="cm"/>
      <inkml:brushProperty name="color" value="#FFFFFF"/>
    </inkml:brush>
  </inkml:definitions>
  <inkml:trace contextRef="#ctx0" brushRef="#br0">1 1 9830,'1'7'898,"0"0"-1,1-1 0,0 1 1,0 0-1,0-1 1,6 11-1,2 8 678,12 41 542,37 91 4293,-57-152-6410,1 0 0,0 0 0,0 0 0,1 0 0,-1-1 0,1 0 0,0 0 0,0 0 0,1 0 0,-1-1 0,1 1 0,0-1 0,-1 0 0,2-1 0,5 3 0,-1-1 0,0-1 0,0 0 0,0 0 0,1-1 0,-1-1 0,1 0 0,12 0 0,-21-1 0,-1 0 0,1 0 0,0 0 0,0 0 0,0 0 0,-1 0 0,1 1 0,0-1 0,0 1 0,-1-1 0,1 1 0,0 0 0,-1 0 0,1-1 0,-1 1 0,1 0 0,-1 1 0,1-1 0,-1 0 0,0 0 0,0 0 0,1 1 0,-1-1 0,0 1 0,0-1 0,0 1 0,-1-1 0,2 4 0,7 9 0,-4-6 0,-4-6 0,0 0 0,0 0 0,0 0 0,1 0 0,-1 0 0,1 0 0,-1 0 0,1 0 0,0 0 0,-1-1 0,1 1 0,0-1 0,0 1 0,0-1 0,0 0 0,0 0 0,1 0 0,-1 0 0,0 0 0,1 0 0,-1 0 0,0-1 0,1 0 0,-1 1 0,1-1 0,-1 0 0,4 0 0,27-1 0,78 2 0,-80 5 0,-26-4 0,0-1 0,1 1 0,-1-1 0,0-1 0,7 1 0,110-6 0,-119 5-69,-1-1 0,0 0 0,0 0 0,1 0 0,-1 0 0,0 0 1,0 0-1,0-1 0,0 1 0,-1-1 0,1 0 0,0 1 0,-1-1 1,1 0-1,-1 0 0,1 0 0,-1 0 0,1-2 0,-1 2 9,0 0 0,0 0 0,0 1 0,0-1 0,0 0 0,1 1 0,-1-1 0,0 1 0,1-1 0,-1 1 0,1 0 0,-1 0 0,1 0 0,0 0 0,-1 0 0,1 0 1,0 0-1,0 0 0,0 0 0,0 1 0,0-1 0,0 1 0,2-1 0,-3 1 67,-1 0 0,0 0 0,1 1 0,-1-1 1,0 0-1,1 0 0,-1 0 0,0 0 1,1 0-1,-1 0 0,0 0 0,1 1 0,-1-1 1,0 0-1,1 0 0,-1 0 0,0 1 1,0-1-1,1 0 0,-1 0 0,0 1 1,0-1-1,0 0 0,1 1 0,-1-1 0,0 0 1,0 1-1,0-1 0,0 0 0,0 1 1,0-1-1,1 0 0,-1 1 0,0 0 0,-5 15 211,-12 12 176,14-25-344,0-1 0,0 0-1,1 1 1,-2-1 0,1-1-1,0 1 1,0 0 0,-1-1-1,1 0 1,0 1 0,-1-1 0,0-1-1,-4 2 1,-6 0 165,0-1 0,-16 0 0,-68 5 270,72-4-427,19-1-58,-40 6 0,45-7 0,1 0 0,-1 1 0,0-1 0,1 1 0,-1 0 0,1-1 0,-1 1 0,1 0 0,-1 0 0,1 0 0,0 0 0,-1 0 0,1 0 0,0 1 0,0-1 0,0 0 0,0 1 0,0-1 0,0 0 0,0 1 0,0-1 0,1 1 0,-2 2 0,2-3 0,0-1 0,0 0 0,0 1 0,0-1 0,0 0 0,0 1 0,0-1 0,0 0 0,0 0 0,0 1 0,1-1 0,-1 0 0,0 1 0,0-1 0,0 0 0,0 0 0,0 1 0,1-1 0,-1 0 0,0 0 0,0 1 0,1-1 0,-1 0 0,0 0 0,0 0 0,1 1 0,-1-1 0,0 0 0,0 0 0,1 0 0,-1 0 0,1 0 0,14 3 0,14-5 0,4-4 0,-23 4 0,0 0 0,1 1 0,11-1 0,-2 4 0,-19 1 0,-12 2 0,-22 6 0,0 0 0,-1-3 0,-1-1 0,-39 4 0,69-11-187,0-1 1,1 1-1,-1-1 1,0 0-1,1 0 1,-1 0-1,1-1 1,-1 1-1,1-1 1,-1 0-1,1-1 1,0 1-1,0-1 1,0 0-1,1 0 1,-1 0-1,1 0 1,-4-4-1,-7-9-1098,0 0 0,-18-30-1,31 44 1274,-4-5-432,1 1-1,-1 0 1,0 0-1,-1 1 1,-6-6-1,7 7 707,0 1-1,0 0 0,0 0 0,0 0 1,0 0-1,0 1 0,-9-3 0,21 7 296,0-1 0,1-1 0,-1 0 0,11 0 0,19 0 576,-35 0-1062,-1 0 1,1 0 0,-1 0 0,1 0-1,-1 0 1,1 1 0,-1-1-1,1 0 1,-1 1 0,1-1 0,-1 1-1,0-1 1,1 1 0,-1 0 0,0 0-1,1 0 1,-1-1 0,0 1-1,0 0 1,0 1 0,0-1 0,0 0-1,0 0 1,0 0 0,0 1-1,0-1 1,-1 0 0,1 1 0,-1-1-1,1 0 1,-1 1 0,1-1 0,-1 1-1,0-1 1,1 1 0,-1-1-1,0 1 1,0 1 0,1 1-62,0 1 0,1-1 1,0 1-1,-1-1 0,2 0 0,-1 0 1,0 0-1,1 0 0,0 0 0,0-1 0,0 1 1,0-1-1,0 0 0,1 1 0,0-2 1,-1 1-1,1 0 0,0-1 0,0 0 1,1 0-1,-1 0 0,0 0 0,1-1 1,-1 1-1,1-1 0,-1 0 0,1-1 0,0 1 1,-1-1-1,1 0 0,0 0 0,-1 0 1,1-1-1,-1 0 0,1 0 0,0 0 1,4-2-1,5-4-1585,1-1 0,15-11-1,22-12-668,-52 30 2258,0 1 0,0 0 1,0 0-1,1 0 0,-1 0 1,0-1-1,0 1 0,1 0 1,-1 0-1,0 0 0,0 0 1,1 0-1,-1 0 1,0 0-1,0 0 0,1 0 1,-1 0-1,0 0 0,1 0 1,-1 0-1,0 0 0,0 0 1,1 0-1,-1 0 1,0 0-1,0 0 0,1 1 1,-1-1-1,0 0 0,0 0 1,1 0-1,-1 0 0,0 0 1,0 1-1,0-1 0,1 0 1,-1 0-1,0 0 1,0 1-1,0-1 0,0 0 1,0 0-1,1 1 0,-1 16 507,-9 16 580,9-33-1101,-3 8 357,1-1-1,-1 0 1,-1 1-1,0-1 1,-8 12-1,9-16-181,0 1 0,0-1 0,-1 0 0,0 0 0,1 0 0,-1 0 0,0-1 0,0 0 0,-1 0 0,1 0 0,-6 2 0,-2 0 20,0-1-1,-1 0 1,1-1 0,-1-1-1,0 1 1,-21-2 0,33 0-195,0 0 0,1 0 0,-1 0 0,1 0 0,-1 0 0,0 0 0,1 0 0,-1 0 0,1 0 0,-1 1 0,1-1 0,-1 0 0,0 1 0,1-1 0,-1 0 0,1 1 0,0-1 0,-1 0 0,1 1 0,-1-1 0,1 1 0,-1-1 0,1 1 0,0-1 0,-1 1 0,1-1 0,0 1 0,0-1 0,-1 1 0,1 1 0,0 0 0,-1 0 0,1 0 0,0 0 0,0 0 0,0 0 0,0 1 0,1-1 0,-1 0 0,1 3 0,0-2 0,0 0 0,0 0 0,0 0 0,0 0 0,0 0 0,1-1 0,-1 1 0,1 0 0,0-1 0,0 1 0,0-1 0,0 0 0,0 0 0,4 3 0,-1-3-13,0 0 0,1-1 0,-1 0 0,1 0 0,0 0 0,-1-1 0,1 1 0,0-2 0,-1 1 0,1 0 0,-1-1 0,1 0 0,0-1 0,-1 1 0,0-1 0,1 0 0,-1 0 0,0-1 0,5-2 0,-10 4-35,1 1 0,-1 0 1,1-1-1,-1 1 0,0 0 0,1-1 0,-1 1 0,0-1 0,1 1 0,-1-1 1,0 1-1,0-1 0,0 1 0,1-1 0,-1 1 0,0-1 0,0 1 0,0-1 1,0 1-1,0-1 0,0 0 0,0 1 0,0-1 0,0 1 0,0-1 0,0 1 1,-1-2-1,-10-13-1223,-20-6 687,30 20 540,-5-2-246,0-1 0,-1 1 0,0 1 0,1-1-1,-15-2 1,21 5 459,2 0-114,-1 1-1,0-1 1,0 1 0,0-1-1,1 1 1,-1-1 0,0 0-1,0 0 1,1 0 0,-1 0-1,0 0 1,1 0 0,-1 0-1,0 0 1,0 0 0,1 0-1,0-1 1,6-3 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1:41.641"/>
    </inkml:context>
    <inkml:brush xml:id="br0">
      <inkml:brushProperty name="width" value="0.05" units="cm"/>
      <inkml:brushProperty name="height" value="0.05" units="cm"/>
      <inkml:brushProperty name="color" value="#92D050"/>
    </inkml:brush>
  </inkml:definitions>
  <inkml:trace contextRef="#ctx0" brushRef="#br0">0 1395 9830,'0'0'0,"0"0"0,0 0 0,0 0 0,0 0 0,0 0 0,0 0 0,4 0 13,0 0 1,0 0-1,-1-1 1,1 0-1,0 0 0,-1 0 1,1 0-1,-1 0 0,1-1 1,-1 1-1,0-1 0,0 0 1,0 0-1,4-3 1,1-2 96,0-1 0,-1 0 1,10-13-1,-12 14-33,0 0-1,1 1 1,0-1 0,0 1-1,0 0 1,14-9 0,-13 12 542,1-1 0,0 1 0,0 1 0,0-1 0,0 2 0,0-1 0,0 1 1,12-1-1,14-2 1722,-31 4-2339,0-1 0,0 0 0,-1 0 0,1 0 0,0 0 0,-1-1 0,1 1 0,-1-1 0,0 1 0,1-1 0,-1 0 0,0 0 0,0 0 0,0 0 0,0-1 0,2-3 0,3-6-878,-1 1 0,8-20 0,1-1-506,-11 25 1254,6-11-1092,18-25 0,-24 38 1517,0 0 0,0 1 0,0 0 0,0 0 0,10-6-1,-12 9-182,-1 1 1,0 0-1,1 0 0,-1 0 0,0 0 0,1 0 0,-1 0 0,0 1 0,1-1 0,-1 0 0,0 1 0,1-1 0,-1 1 0,0-1 0,0 1 1,1 0-1,-1-1 0,0 1 0,0 0 0,0 0 0,0 0 0,0 0 0,0 0 0,1 1 0,0 0 61,0 0 0,-1-1 0,1 1 0,0-1-1,0 0 1,1 0 0,-1 1 0,4 0 0,1-1 153,-1 0 0,1-1 0,-1 0 0,0 0 0,1 0 0,-1-1 0,1 0 0,8-3 0,-8 2-621,-1-1-1,0 0 1,0 0-1,0-1 1,0 0-1,-1 0 1,1 0-1,-1-1 1,0 1-1,-1-1 1,1-1-1,4-6 1,-1 1-189,0 1-1,1-1 1,1 1 0,-1 1 0,1 0 0,1 0 0,0 1-1,0 0 1,1 1 0,22-11 0,20-3-138,0 2 0,63-14 0,-100 33 1012,-15 9 434,-1 1-702,18-30 432,-11 8-795,1 0-1,0 1 1,1 0-1,14-11 0,-19 18 510,0 0 0,1 1 0,-1 0 0,1 0 0,0 0 0,0 0 0,0 1 0,0 0 0,0 1 0,0-1 0,1 1-1,7 0 1,19 1 1993,0 1-1,1 2 0,-1 2 0,41 10 0,-59-12-2126,62 18-729,-50-13-343,54 10 1,-72-17 795,1 0 0,-1-1 0,0 0 0,1-1 0,-1 0 0,1 0 0,-1-1 0,0 0 0,16-6 0,-18 5-354,0 0 0,0 0-1,0-1 1,-1 0-1,0 0 1,1-1-1,-2 1 1,1-1 0,0-1-1,8-10 1,-7 6-413,-2 1 1,1-1-1,-1 0 1,-1-1-1,0 1 1,5-20 0,-6 19 862,0 0 1,0-1 0,-1 0-1,-1 1 1,0-1 0,-1 0-1,0 0 1,0 0 0,-1 0-1,-1 1 1,0-1 0,-1 1-1,0-1 1,0 1 0,-1 0-1,-6-11 1,5 12 43,0 1 0,0 0 0,-1 1 0,0 0 0,0-1 0,-1 2 0,-16-15 0,21 21 0,0-1 0,0 0 0,0 0 0,1 0 0,-1 0 0,0 0 0,1 0 0,-1 0 0,1-1 0,0 1 0,0-1 0,-1 1 0,2-1 0,-1 1 0,0-1 0,0-4 0,1 4 0,0-1 0,1 1 0,0 0 0,-1 0 0,1 0 0,0 0 0,1 0 0,-1 0 0,0 0 0,1 0 0,0 0 0,0 0 0,3-4 0,6-5 0,0 0 0,22-18 0,-25 24 0,1-1 0,-1-1 0,-1 1 0,1-2 0,-1 1 0,0-1 0,-1 0 0,7-13 0,-12 18 0,1-1 0,-2 0 0,1 0 0,0 0 0,-1 0 0,0 0 0,0 0 0,0 0 0,-1 0 0,1 0 0,-1 1 0,-1-1 0,1 0 0,-1 0 0,1 1 0,-1-1 0,-1 1 0,1-1 0,0 1 0,-6-7 0,4 6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36.294"/>
    </inkml:context>
    <inkml:brush xml:id="br0">
      <inkml:brushProperty name="width" value="0.2" units="cm"/>
      <inkml:brushProperty name="height" value="0.2" units="cm"/>
      <inkml:brushProperty name="color" value="#FFFFFF"/>
    </inkml:brush>
  </inkml:definitions>
  <inkml:trace contextRef="#ctx0" brushRef="#br0">342 32 4915,'144'-9'5027,"-122"8"-4002,-15 0-641,-1 1 0,0 0-1,1 0 1,9 2 0,-11-1-325,-2 0 94,1-1 0,-1 1 0,0 0 1,0 0-1,0 0 0,0 0 0,0 1 1,4 2-1,-6-3-46,0 0 1,0 0 0,0 0-1,0 0 1,0 1 0,-1-1-1,1 0 1,0 1 0,-1-1-1,1 1 1,-1-1 0,0 0-1,1 1 1,-1-1-1,0 1 1,0-1 0,0 1-1,0-1 1,0 1 0,0-1-1,0 1 1,-1 1 0,-4 21 822,0 0 0,-1-1 0,-2 0 0,-14 31 0,22-53-896,-1 0-1,0 1 1,0-1-1,-1 0 0,1 0 1,0 0-1,0 0 1,0 0-1,-1 0 1,1 0-1,-1 0 1,1-1-1,-1 1 1,1 0-1,-1-1 0,1 1 1,-1-1-1,-1 1 1,-34 4 737,27-4-691,0 0-277,0 0 0,0 0-1,0-1 1,0 0 0,0-1 0,1 0 0,-1 0-1,0-1 1,0-1 0,1 1 0,-1-2 0,1 1-1,0-1 1,0-1 0,0 1 0,-8-7 0,8 4 255,12 9 138,16 9 149,19 4 16,1-2 0,0-1 0,1-3 0,40 6 0,-77-15-337,3 1 18,-1 1 1,1-2 0,0 1 0,0-1-1,1 0 1,-1 0 0,0-1 0,6-1-1,-12 2-61,1 0 0,-1 0 0,0 0 0,0 0 0,1 0 0,-1 0 1,0 0-1,0 0 0,0 0 0,0-1 0,1 1 0,-1 0 0,0 0 0,0 0 0,0 0 0,0 0 0,0-1 0,1 1 0,-1 0 0,0 0 0,0 0 0,0-1 0,0 1 0,0 0 0,0 0 0,0 0 0,0-1 0,0 1 0,0 0 0,0 0 0,0 0 0,0-1 0,0 1 0,0 0 0,0 0 0,0-1 0,0 1 0,0 0 0,0 0 0,0 0 0,0-1 0,0 1 0,0 0 0,-1 0 0,1 0 0,0 0 0,0-1 0,0 1 0,0 0 0,0 0 0,-1 0 0,1 0 0,0 0 0,0-1 0,0 1 0,0 0 1,-1 0-1,1 0 0,0 0 0,0 0 0,0 0 0,-1 0 0,1 0 0,0 0 0,-16-8-1546,-12-1-793,0 2 0,-44-7 0,-63 0 2128,87 10 1385,16 1-834,-55-13 1,87 15-305,-1 1 0,1 0 0,-1 0-1,1 0 1,0 0 0,-1-1 0,1 1-1,-1 0 1,1 0 0,-1 0 0,1 0 0,-1 0-1,1 0 1,0 0 0,-1 0 0,1 0-1,-1 1 1,1-1 0,-1 0 0,1 0 0,-1 0-1,1 0 1,0 1 0,-1-1 0,1 0-1,-1 1 1,4 9 488,15 11 283,27 6 150,-42-25-868,0-1 1,-1 0 0,1 0-1,0 0 1,0 0 0,0 0-1,0-1 1,0 1 0,0-1-1,0 0 1,1 0 0,-1 0-1,0-1 1,5 0 0,-3-3-170,-11 1 286,-12-1 246,1 1-821,-101-20-2330,105 19 2337,0 0 0,0-1 0,1 0 1,-1-1-1,1-1 0,-20-14 0,19 9 1175,27 15 410,-1 0-828,22 7 520,-2 1 1,0 2-1,0 1 0,-1 1 0,-1 2 1,31 22-1,-46-28-726,1 0 0,0-1 1,1-1-1,0 0 0,0-2 1,1 0-1,0-1 0,0-1 1,32 5-1,300 32-170,-328-38 0,-1 0 0,0 1 0,0 2 0,29 12 0,-43-16 0,1-1 0,0-1 0,-1 0 0,1 0 0,0-1 0,0 0 0,0 0 0,-1-1 0,1 0 0,0-1 0,11-3 0,-7 1-77,-11 3-17,1 1 1,0-1-1,0 0 1,-1 0-1,1-1 0,-1 1 1,1 0-1,4-4 1,-6 3 54,0 1 0,0-1 0,0 1 0,-1-1 0,1 1 0,0-1 0,-1 0 0,1 1 0,-1-1 0,0 0 0,1 1 0,-1-1 0,0 0 1,0 1-1,0-1 0,0 0 0,0 0 0,-1-2 0,0-2-209,-1-1 1,1 1-1,-1 0 1,0 0-1,-1 0 1,0 0-1,1 1 0,-2-1 1,1 1-1,-1-1 1,0 1-1,0 0 1,0 1-1,-1-1 1,1 1-1,-6-4 1,-11-7 8,0 1 0,-39-20 0,44 26 15,1 1 178,0 0 0,-1 1 0,-18-4 0,24 6-101,0 0-1,0-1 0,1 0 1,0 0-1,0-1 1,0 0-1,1-1 1,-10-8-1,-16-14-338,12 15-467,-44-22 1,9 6-280,49 25 982,0 1-1,-1 0 1,0 1 0,-17-5-1,19 6 468,0 1-1,0 0 1,0 0-1,0 1 1,0 0-1,0 0 1,0 1-1,0-1 1,-1 2 0,1-1-1,-10 4 1,-47 16 2959,39-14-1908,-50 22-1,55-20-309,-1-1-1,0-1 0,0 0 1,-39 5-1,20-2-859,37-10-98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3.837"/>
    </inkml:context>
    <inkml:brush xml:id="br0">
      <inkml:brushProperty name="width" value="0.2" units="cm"/>
      <inkml:brushProperty name="height" value="0.2" units="cm"/>
      <inkml:brushProperty name="color" value="#FFFFFF"/>
    </inkml:brush>
  </inkml:definitions>
  <inkml:trace contextRef="#ctx0" brushRef="#br0">88 371 4915,'104'51'7714,"68"37"-809,-145-73-5943,41 18 0,-57-29-751,1 0 0,-1-1 1,1 0-1,0-1 0,0 0 1,22 0-1,47-1-211,49-1 0,-97-1 0,0 1 0,1 2 0,-1 2 0,-1 0 0,34 11 0,-60-15-9,0 0 0,-1 1 0,1-2 0,0 1 0,0-1 0,-1 0 0,1 0 0,0 0 0,-1-1 0,1 0 0,-1 0 1,8-4-1,22-7-25,-30 11-85,0 0-1,-1 0 1,1 0 0,0-1-1,-1 0 1,5-4 0,-4 4 128,0-1 1,-1 1 0,1 0-1,1 1 1,7-4 0,-11 5-80,0-1 1,1 1 0,-1-1-1,0 1 1,0-1 0,0 0-1,0 0 1,0 0 0,-1 0-1,1 0 1,0 0 0,-1 0-1,0-1 1,1 1 0,-1 0-1,0-1 1,0 1-1,1-5 1,-1 5-46,-1-1 0,1 1 0,0-1 0,-1 0 0,1 1 0,-1-1 0,0 0 0,0 1 0,0-1 0,0 0-1,0 0 1,-1 1 0,1-1 0,-1 1 0,0-1 0,0 0 0,0 1 0,-2-4 0,0 2 135,0 1 0,-1 0 0,1 1 0,-1-1 0,0 1 0,0-1 0,0 1 0,-7-2 0,5 2-202,1-1-1,0 1 1,1-1-1,-1 0 1,-9-7-1,12 7 220,-1 1-1,0 0 1,0 0 0,0-1-1,-1 2 1,1-1-1,0 0 1,-1 1-1,1-1 1,-1 1-1,0 0 1,1 1-1,-1-1 1,0 0 0,0 1-1,1 0 1,-1 0-1,0 0 1,0 0-1,-5 2 1,-28-2 449,25-1-638,0-1 1,-17-6-1,-12-2 321,22 6 31,-28-2 352,42 6-548,1-1-1,0 0 0,0 0 0,0-1 1,0 1-1,0-1 0,1 0 1,-1 0-1,0 0 0,1 0 0,-1-1 1,-4-5-1,-24-13 144,27 19-240,0-1-1,0 0 0,1 0 1,-1 0-1,1-1 0,0 1 0,0-1 1,0 0-1,-3-5 0,-28-45-1982,6 7 223,24 39 1668,0 0 1,0-1-1,-4-9 0,-9-19-755,12 30 1017,0 0 0,0 1 1,0 0-1,-13-10 1,-17-1 1085,34 15-1095,-1 1 1,1 0 0,0 0 0,-1 1 0,1-1 0,0 0 0,-1 1 0,1-1 0,-1 1 0,1 0-1,-1 0 1,1 0 0,0 0 0,-1 0 0,1 1 0,-1-1 0,1 1 0,-1-1 0,1 1-1,0 0 1,0 0 0,-1 0 0,-1 2 0,-4 2 266,0 1 1,0 1-1,1-1 1,-11 13-1,10-11 125,1 0 0,-16 12 0,-1-7 303,21-12-631,-1 1-1,1 0 1,-1 0-1,1 0 1,0 0 0,0 1-1,0 0 1,0-1 0,0 1-1,1 0 1,-4 5-1,-42 68 1248,42-71-1379,0-1 0,0 1 0,0-1 0,-1 0 0,-12 5 0,17-7 0,-11 3 0,0 0 0,0-1 0,0-1 0,-17 3 0,16-3 0,1 0 0,0 0 0,-19 8 0,28-9 0,-1 1 0,1-1 0,-1 1 0,1 0 0,0 0 0,0 1 0,1-1 0,-1 1 0,1 0 0,-1 0 0,1 0 0,0 0 0,-2 5 0,-1 0 0,2 1 0,-1-1 0,2 1 0,-1-1 0,1 1 0,0 0 0,-1 12 0,4-19 0,0 1 0,0-1 0,0 0 0,0 1 0,0-1 0,1 1 0,-1-1 0,1 1 0,0-1 0,0 0 0,0 0 0,1 1 0,-1-1 0,1 0 0,0 0 0,0 0 0,0-1 0,0 1 0,0 0 0,1-1 0,-1 1 0,1-1 0,-1 0 0,5 3 0,-1-1-187,0-1-1,0 0 1,0-1-1,0 1 1,0-1 0,0 0-1,1-1 1,-1 1-1,1-1 1,-1 0 0,1-1-1,0 0 1,-1 0 0,1 0-1,-1-1 1,13-3-1,4-2-994,0-2 0,-1 0-1,29-16 1,-19 9 560,40-19-1963,111-45-2318,-181 79 4927,-1-1 1,1 1 0,-1-1-1,1 0 1,-1 1 0,1-1-1,-1 0 1,1 0 0,-1 0-1,0 0 1,0 0 0,1 0-1,-1 0 1,0 0 0,0-1-1,0 1 1,0 0 0,0-1-1,-1 1 1,1-1 0,0 1-1,-1-1 1,1 1 0,-1-1-1,1 1 1,-1-1 0,0 0-1,0 1 1,1-4 0,3-14-277,1-4 82,0 0 0,-1 0 0,-1 0 0,-1-31 0,1 32 146,0 17 363,0 16 227,-3-10-459,0 1-1,0 0 1,-1-1 0,1 1 0,-1 0-1,1-1 1,-1 1 0,1-1-1,-1 1 1,0-1 0,0 1 0,0-1-1,1 0 1,-2 1 0,1-1 0,0 0-1,0 0 1,0 0 0,0 0-1,-1 0 1,1 0 0,-3 2 0,-40 21 1909,31-17-1594,2-2-114,-16 11 449,26-16-716,1 1-1,-1 0 1,0-1-1,1 1 1,-1 0-1,1-1 1,-1 1-1,1 0 1,-1-1-1,1 1 0,0 0 1,-1 0-1,1-1 1,0 1-1,0 0 1,-1 0-1,1 0 1,0 0-1,0-1 0,0 1 1,0 0-1,0 0 1,0 0-1,0 0 1,0 0-1,1-1 1,-1 1-1,0 0 0,0 0 1,1 0-1,0 1 1,1 1-2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45.314"/>
    </inkml:context>
    <inkml:brush xml:id="br0">
      <inkml:brushProperty name="width" value="0.2" units="cm"/>
      <inkml:brushProperty name="height" value="0.2" units="cm"/>
      <inkml:brushProperty name="color" value="#FFFFFF"/>
    </inkml:brush>
  </inkml:definitions>
  <inkml:trace contextRef="#ctx0" brushRef="#br0">0 0 4915,'4'1'326,"-1"0"0,0 1-1,0-1 1,0 1 0,0-1 0,0 1 0,0 0 0,-1 0-1,1 0 1,-1 0 0,4 5 0,1-1 228,10 8 359,-2 2-1,0-1 1,0 2-1,15 23 1,-24-31-462,-1 0 1,1 0-1,-2 1 1,1 0 0,-1 0-1,-1 0 1,0 1 0,0-1-1,-1 1 1,2 17 0,-4-23-422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5.322"/>
    </inkml:context>
    <inkml:brush xml:id="br0">
      <inkml:brushProperty name="width" value="0.2" units="cm"/>
      <inkml:brushProperty name="height" value="0.2" units="cm"/>
      <inkml:brushProperty name="color" value="#FFFFFF"/>
    </inkml:brush>
  </inkml:definitions>
  <inkml:trace contextRef="#ctx0" brushRef="#br0">0 1 4915,'0'0'0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463"/>
    </inkml:context>
    <inkml:brush xml:id="br0">
      <inkml:brushProperty name="width" value="0.2" units="cm"/>
      <inkml:brushProperty name="height" value="0.2" units="cm"/>
      <inkml:brushProperty name="color" value="#FFFFFF"/>
    </inkml:brush>
  </inkml:definitions>
  <inkml:trace contextRef="#ctx0" brushRef="#br0">157 185 4915,'2'2'148,"-1"-1"-1,1 1 1,-1-1-1,1 1 1,-1-1-1,1 0 1,0 0-1,0 1 1,0-1-1,-1 0 1,1 0-1,4 0 1,5 6 661,0 0-26,0 0-1,1 0 0,0-1 1,20 7-1,10 5 1340,-33-13-1517,-4-2-210,1 0 0,-1-1 0,1 1 0,8 1-1,-12-6-528,-5-5-187,-6-5-509,-19-18-396,-1 1 1,-2 1-1,0 1 1,-2 2-1,-1 1 1,-48-25-1,69 43 966,1-1-1,0 0 1,0-1-1,-16-15 1,25 20 259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7:56.892"/>
    </inkml:context>
    <inkml:brush xml:id="br0">
      <inkml:brushProperty name="width" value="0.2" units="cm"/>
      <inkml:brushProperty name="height" value="0.2" units="cm"/>
      <inkml:brushProperty name="color" value="#FFFFFF"/>
    </inkml:brush>
  </inkml:definitions>
  <inkml:trace contextRef="#ctx0" brushRef="#br0">1 0 4915,'0'0'0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8:05.671"/>
    </inkml:context>
    <inkml:brush xml:id="br0">
      <inkml:brushProperty name="width" value="0.2" units="cm"/>
      <inkml:brushProperty name="height" value="0.2" units="cm"/>
      <inkml:brushProperty name="color" value="#FFFFFF"/>
    </inkml:brush>
  </inkml:definitions>
  <inkml:trace contextRef="#ctx0" brushRef="#br0">1 116 4915,'1'7'459,"0"-1"1,0 1-1,1-1 0,0 0 1,0 1-1,5 8 1,3 9 427,-9-19-642,1 0-1,0 0 1,0-1-1,0 1 0,0 0 1,1-1-1,-1 1 1,1-1-1,0 0 0,1 0 1,-1 0-1,1-1 1,-1 1-1,1-1 0,0 1 1,1-1-1,3 2 1,3 3 733,0 0 1,15 17 0,-20-18-473,1-1 1,-1 0-1,2 0 1,-1 0-1,0-1 1,1 0-1,0 0 1,9 3-1,119 47 1519,-119-49-2025,0 0 0,0 0 0,1-2 0,32 5 0,3 4 0,-39-9 0,0 0 0,26 2 0,-25-4 0,0 0 0,18 5 0,-7 1 0,-13-4 0,-1 0 0,1-1 0,23 3 0,93-2 0,-61 5 0,-53-10-192,0-1 1,0 0-1,21-7 1,-22 5 26,0 1 1,-1 1-1,1 0 0,17 0 1,-24 2 201,0 1 1,0-1 0,0 2 0,-1-1 0,1 1 0,0 0 0,10 5 0,-8-5 8,1 0-1,-1-1 1,0 0 0,1-1 0,-1 1 0,1-2 0,10-1-1,13 1 109,-16 1-44,0-1-1,0-1 0,-1 0 0,33-9 0,-47 10-103,0 0-1,-1 1 0,1-1 0,0 1 0,0-1 1,-1 1-1,1 0 0,0 0 0,0 0 0,0 0 1,-1 0-1,1 0 0,0 1 0,0-1 0,-1 1 1,1-1-1,0 1 0,0-1 0,-1 1 1,1 0-1,2 2 0,-2-2 2,-1 1 0,1 0 0,-1 1 0,0-1 0,1 0 0,-1 0 0,0 1 0,0-1 0,0 0 0,-1 1 0,1-1 0,-1 1 0,1-1 0,-1 5 0,4-1-231,1-13-304,5-18-582,-8 21 958,0-2-156,0 0 1,0 0-1,0-1 0,-1 1 0,0 0 1,0-1-1,-1-6 0,1 11 281,-1 0 0,0 0 0,0 1 0,-1-1 0,1 0-1,0 0 1,-1 1 0,1-1 0,-1 0 0,1 1 0,-1-1 0,0 1-1,1-1 1,-1 0 0,0 1 0,0 0 0,0-1 0,0 1 0,-1 0-1,1-1 1,0 1 0,-1 0 0,1 0 0,0 0 0,-1 0 0,1 0-1,-1 0 1,0 1 0,-2-2 0,-100-19 1484,103 21-1417,-21-7 223,22 7-262,-1 0 1,1 0-1,-1 0 0,1-1 1,-1 1-1,1 0 1,-1 0-1,1 0 1,-1 0-1,1-1 1,0 1-1,-1 0 1,1 0-1,-1-1 1,1 1-1,0 0 0,-1-1 1,1 1-1,0 0 1,-1-1-1,1 1 1,0 0-1,-1-1 1,1 1-1,0-1 1,0 1-1,0-1 1,0 1-1,-1 0 0,1-1 1,0 1-1,0-1 1,0 1-1,0-1 1,1 0 9,0 0 1,0 1 0,0-1-1,0 1 1,0-1 0,0 1-1,0-1 1,0 1 0,0 0-1,1 0 1,-1-1 0,0 1-1,0 0 1,0 0-1,0 0 1,0 0 0,1 0-1,-1 0 1,0 1 0,0-1-1,0 0 1,1 1 0,25 10 237,46 58 730,-71-67-945,1-1 1,-1 1-1,1 0 1,-1-1-1,1 1 1,-1-1-1,1 0 1,4 1-1,-5-1-7,0 0 0,0-1 0,0 1-1,1 0 1,-1 0 0,0 0 0,0 1 0,-1-1-1,1 0 1,0 1 0,0-1 0,-1 1 0,1-1-1,-1 1 1,3 4 0,-2-4 22,7 17 141,-9-19-184,0 1 0,1-1 1,-1 1-1,0-1 0,0 1 1,0-1-1,0 1 0,0-1 0,0 1 1,1-1-1,-1 1 0,0 0 1,-1-1-1,1 1 0,0-1 1,0 1-1,0-1 0,0 1 1,0-1-1,0 1 0,-1-1 1,1 1-1,0-1 0,0 1 1,-1-1-1,1 1 0,0-1 1,-1 1-1,1-1 0,-1 0 0,0 1 1,1-1-32,-1 0 1,1 0-1,-1 0 1,1 0-1,-1 0 1,1-1 0,-1 1-1,1 0 1,0 0-1,-1-1 1,1 1-1,-1 0 1,1-1-1,0 1 1,-1 0-1,1-1 1,0 1-1,-1 0 1,1-1-1,0 1 1,0-1-1,0 1 1,-1 0 0,1-1-1,0 1 1,0-1-1,0 1 1,0-1-1,0 1 1,0-1-1,0 0 1,-6-21-903,5 18 735,-2-5-266,0 1 0,-1 0 0,1 0 0,-1 0 0,-8-11 0,8 13 300,1 2-18,2 1 141,-1 0 1,1 0-1,-1 0 1,0 1 0,0-1-1,0 1 1,-1 0-1,1-1 1,0 1-1,-1 0 1,0 0-1,1 0 1,-6-2-1,-20-7 644,22 9-550,1 1 0,0-2 0,-1 1-1,1 0 1,0-1 0,-6-5 0,8 5-153,1 0 0,-1 0-1,1 0 1,0-1 0,0 1 0,0-1 0,0 0-1,1 0 1,0 0 0,0 1 0,0-1-1,0 0 1,0 0 0,1 0 0,-1-1-1,1 1 1,0 0 0,1-5 0,0 2-135,-1 0 0,0 0 0,0-1 0,-1 1 0,0 0 0,0 0 0,-1 0 0,0 0 0,0 0 0,-1 0 0,1 1 0,-2-1 0,1 1 0,-8-11 0,10 16 187,1-1 0,-1 1 0,0-1 1,1 0-1,-1 0 0,1 1 1,-1-1-1,1 0 0,0 0 1,0 1-1,0-1 0,0 0 1,0 0-1,0-3 0,-1-15-268,0 19 337,1 0 0,-1 1 0,1-1-1,-1 0 1,1 1 0,-1-1 0,0 1 0,1-1 0,-1 1 0,0-1 0,1 1-1,-1-1 1,0 1 0,1 0 0,-1-1 0,0 1 0,0 0 0,0 0-1,1-1 1,-1 1 0,0 0 0,0 0 0,0 0 0,0 0 0,-1 0 0,-13 1 593,0 0 1,0 1 0,-25 6-1,25-5-177,0 0 1,-1 0-1,-21-1 0,35-2-423,-1 0 1,1 0-1,0 0 1,0 0-1,-1-1 1,1 1-1,0-1 1,0 1-1,0-1 1,-1 0-1,1 0 1,0 0-1,0 0 0,1 0 1,-1-1-1,0 1 1,0 0-1,0-1 1,1 0-1,-1 1 1,1-1-1,-1 0 1,1 0-1,-2-3 1,2 3-65,1 0 0,0 1 1,-1-1-1,1 0 0,0 0 1,0 1-1,0-1 0,0 0 1,1 0-1,-1 1 0,0-1 0,1 0 1,-1 1-1,1-1 0,0 0 1,-1 1-1,1-1 0,0 1 1,0-1-1,0 1 0,0-1 1,0 1-1,1 0 0,-1-1 1,0 1-1,0 0 0,1 0 1,-1 0-1,1 0 0,-1 0 1,1 0-1,1 0 0,18-11 171,1 2-1,34-13 1,-52 22-17,1 1 0,-1-1 0,1 1 0,-1 0 1,1 0-1,-1 0 0,0 1 0,1-1 0,-1 1 1,0 0-1,9 3 0,-5-1 166,1 1-1,0 0 0,-1 0 1,13 9-1,-19-11-213,0 0 0,0 0 0,-1 0 0,1 0-1,-1 0 1,1 0 0,-1 0 0,0 1 0,0-1 0,0 0 0,0 1 0,0-1 0,0 1-1,0 2 1,4 42 818,-3-23-388,19 83 1515,-18-79-2007,-3-22 0,1 1 0,-1-1 0,1 1 0,1 0 0,-1-1 0,1 0 0,4 11 0,-5-16 0,0 0 0,1-1 0,-1 1 0,0 0 0,0 0 0,0-1 0,1 1 0,-1 0 0,0-1 0,1 0 0,-1 1 0,1-1 0,-1 0 0,0 1 0,1-1 0,-1 0 0,1 0 0,1-1 0,0 1 0,-1 0 0,0 1 0,0-1 0,0 0 0,0 1 0,0-1 0,1 1 0,-1-1 0,0 1 0,3 1 0,-1 2 0,0 0 0,-1 0 0,1 1 0,-1-1 0,1 1 0,-1 0 0,-1-1 0,5 11 0,-5-12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3"/>
    </inkml:context>
    <inkml:brush xml:id="br0">
      <inkml:brushProperty name="width" value="0.1" units="cm"/>
      <inkml:brushProperty name="height" value="0.1" units="cm"/>
      <inkml:brushProperty name="color" value="#FFFFFF"/>
    </inkml:brush>
  </inkml:definitions>
  <inkml:trace contextRef="#ctx0" brushRef="#br0">1 1 24575,'26'9'0,"7"2"0,0-1 0,1-2 0,0-1 0,0-1 0,37 0 0,178-6 0,-30-2 0,38 20 0,70 3 0,140-28 0,1-21 0,-300 17 0,1226-7 0,-550 55 0,-74-1 0,-372-27-124,503 21-303,338 13 427,310 11 0,125-9 0,-1280-46 63,1081 8 425,-319-21-488,43-9 0,-481-2 0,0-31 0,308-17 0,414 75 0,-1439-2 0,978 41 0,-612-34 0,58 0 0,-1-25 0,131-23 0,-232 17 0,206-8 0,394 31 0,-402 3 0,-323 4-1365,-149-3-5461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4"/>
    </inkml:context>
    <inkml:brush xml:id="br0">
      <inkml:brushProperty name="width" value="0.1" units="cm"/>
      <inkml:brushProperty name="height" value="0.1" units="cm"/>
      <inkml:brushProperty name="color" value="#FFFFFF"/>
    </inkml:brush>
  </inkml:definitions>
  <inkml:trace contextRef="#ctx0" brushRef="#br0">0 0 24575,'0'0'0,"0"0"0,5 7 0,41 28 0,-4-4 0,-1 5 0,48 37 0,-42-42 0,3-2 0,57 28 0,116 42 0,-119-54 0,149 77 0,-169-71 0,-76-46 0,-5-3 0,0 0 0,0 0 0,0-1 0,0 1 0,1-1 0,5 2 0,-9-3 0,0 0 0,1 0 0,-1 1 0,0-1 0,0 0 0,1 0 0,-1 0 0,0 0 0,0 1 0,1-1 0,-1 0 0,0 0 0,0 1 0,0-1 0,0 0 0,0 0 0,0 1 0,1-1 0,-1 0 0,0 0 0,0 1 0,0-1 0,0 0 0,0 0 0,0 1 0,0-1 0,0 0 0,-1 0 0,1 1 0,0-1 0,0 0 0,0 0 0,0 1 0,0-1 0,-1 0 0,1 0 0,0 0 0,0 1 0,-1-1 0,-9 10 0,2-4 0,-1-1 0,0 1 0,0-1 0,-1 0 0,-18 6 0,-57 17 0,73-25 0,-138 40 0,-59 18 0,8 12 0,54-5 0,131-58-1365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5"/>
    </inkml:context>
    <inkml:brush xml:id="br0">
      <inkml:brushProperty name="width" value="0.1" units="cm"/>
      <inkml:brushProperty name="height" value="0.1" units="cm"/>
      <inkml:brushProperty name="color" value="#FFFFFF"/>
    </inkml:brush>
  </inkml:definitions>
  <inkml:trace contextRef="#ctx0" brushRef="#br0">45 0 24575,'0'0'0,"1"7"0,8 82 0,-4 121 0,-28 221 0,0-30 0,9 851 0,40 2 0,-17-876 0,-7 625 0,5 196 0,32-441 0,1 3 0,10 114 0,4 117 0,3 3 0,-29-746 0,31 472 0,-58-687 0,10 1196 0,-11-1152-1365,0-56-5461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3:32:06.662"/>
    </inkml:context>
    <inkml:brush xml:id="br0">
      <inkml:brushProperty name="width" value="0.05" units="cm"/>
      <inkml:brushProperty name="height" value="0.05" units="cm"/>
      <inkml:brushProperty name="color" value="#92D050"/>
    </inkml:brush>
  </inkml:definitions>
  <inkml:trace contextRef="#ctx0" brushRef="#br0">240 1070 9830,'20'-12'0,"12"-15"90,-1-1 0,-2-2 0,26-32 0,13-14 338,-225 229 8361,19-20-1982,170-168-9212,16-24-5832,-1 1 2864,-9 13 5381,77-88-550,-54 70 4122,-254 244 3557,144-131-4221,-76 102 0,195-239-11108,115-110 0,65-34 8192,-175 170 0,126-78 0,-188 131 15,-8 4 44,0 1-1,1 0 0,-1 0 1,1 0-1,-1 1 0,12-4 1,-41 27 6576,-40 26-5749,-232 177 4468,240-176-4583,2 2 0,2 3 0,-47 61 1,93-103-627,7-9 1,19-13-1603,331-253-10841,-200 146 9378,-85 66 2915,0 0 30,91-55 1,-179 123 8202,-33 24-1571,32-24-6439,-291 204 1108,248-169-1357,3 4 1,-90 97 0,126-117 30,27-35-7,0 0 1,0 0 0,0 0 0,0 0 0,0 0 0,0 1-1,0-1 1,-1 0 0,1 0 0,0 0 0,0 0 0,0 0-1,0 0 1,0 0 0,0 1 0,0-1 0,0 0 0,0 0-1,0 0 1,0 0 0,0 0 0,0 1 0,0-1 0,0 0-1,0 0 1,0 0 0,0 0 0,0 0 0,0 0 0,0 1-1,0-1 1,0 0 0,0 0 0,0 0 0,0 0-1,0 0 1,0 1 0,0-1 0,0 0 0,0 0 0,0 0-1,1 0 1,-1 0 0,0 0 0,0 0 0,0 0 0,0 1-1,0-1 1,9-3-925,13-11-2969,92-72-5884,-2-6 7241,190-138 3684,-328 250 8331,-18 15-4503,-11 9-3216,41-33-1717,-41 30-6,2 3 0,-89 95 0,137-130 120,8-7 0,17-10-1652,65-45-5019,90-72 0,-88 61 4381,-45 34 2140,198-133 0,-224 155 978,-15 8 91,-3 3 250,-24 18 4414,-320 207 1552,376-247-9492,23-19-5590,11-8 1661,-8 8 5927,138-84 2402,-195 124-384,-8 7 1228,-15 13 1356,-312 236 524,327-250-5196,13-10-570,20-14-2633,-22 14 2726,88-60-7784,0-1 5370,212-145 4283,-361 251 1311,-35 34 5340,-17 14-1989,167-129-8416,102-53-9802,-128 74 11629,-13 8 577,48-24 439,-65 33-154,0 0 1,0 0-1,0 0 0,0 1 1,0-1-1,0 0 1,0 0-1,0 0 1,0 0-1,0 0 1,0 0-1,0 0 0,0 0 1,0 1-1,0-1 1,0 0-1,0 0 1,0 0-1,0 0 1,0 0-1,0 0 0,0 0 1,0 0-1,0 1 1,0-1-1,1 0 1,-1 0-1,0 0 1,0 0-1,0 0 0,0 0 1,0 0-1,0 0 1,0 0-1,0 0 1,1 0-1,-1 0 1,0 0-1,0 0 0,0 0 1,0 0-1,0 0 1,0 0-1,0 0 1,1 0-1,-1 0 1,0 0-1,0 0 0,0 0 1,0 0-1,0 0 1,0 0-1,0 0 1,1 0-1,-1 0 1,0 0-1,0 0 0,0 0 1,0 0-1,0-1 1,0 1-1,0 0 1,0 0-1,0 0 1,0 0-1,1 0 0,-10 12 2562,-15 13 1179,-139 112 2500,253-178-13060,-74 33 6230,-6 2 414,1 1 0,-1 1 0,1 0 1,21-5-1,-33 9 151,1 0 0,0 0 1,0 0-1,0 0 0,-1 0 0,1 1 1,0-1-1,0 0 0,0 0 0,0 0 1,0 0-1,0 0 0,-1 1 0,1-1 1,0 0-1,0 0 0,0 0 1,0 1-1,0-1 0,0 0 0,0 0 1,0 0-1,0 0 0,0 1 0,0-1 1,0 0-1,0 0 0,0 0 0,0 1 1,0-1-1,0 0 0,0 0 0,0 0 1,0 1-1,0-1 0,0 0 1,0 0-1,0 0 0,0 1 0,1-1 1,-1 0-1,0 0 0,0 0 0,0 0 1,0 0-1,0 1 0,1-1 0,-1 0 1,0 0-1,0 0 0,0 0 0,0 0 1,1 0-1,-1 0 0,0 0 1,0 1-1,0-1 0,1 0 0,-1 0 1,0 0-1,0 0 0,0 0 0,1 0 1,-1 0-1,0 0 0,0 0 0,1-1 1,-13 16 1340,-70 56 1380,-5 7-559,87-78-2191,0 0 1,1 0 0,-1 0-1,0 0 1,0 0 0,0 0-1,0 0 1,0 1 0,0-1-1,0 0 1,0 0 0,0 0-1,0 0 1,0 0 0,0 0-1,0 0 1,0 0 0,0 0 0,0 0-1,1 0 1,-1 0 0,0 0-1,0 1 1,0-1 0,0 0-1,0 0 1,0 0 0,0 0-1,0 0 1,0 0 0,0 0-1,0 0 1,0 0 0,0 0-1,0 1 1,0-1 0,0 0-1,-1 0 1,1 0 0,0 0-1,0 0 1,0 0 0,0 0 0,0 0-1,0 0 1,0 0 0,0 0-1,0 0 1,0 1 0,0-1-1,0 0 1,0 0 0,0 0-1,0 0 1,-1 0 0,14-4-712,17-11-2081,240-144-9832,-263 157 13410,-12 10 1101,-12 11 2425,-69 57 784,-13 12-768,100-86-4509,6-4-381,10-3-1774,75-36-6348,0-6 4562,11-5 3699,-119 70 6484,-17 14-2487,10-11-1828,11-12-1276,2 1-1,-1 0 1,1 0 0,1 1 0,0 0 0,-9 15-1,18-25-454,-1-1-1,1 0 1,0 1-1,0-1 0,0 0 1,0 1-1,-1-1 1,1 1-1,0-1 0,0 0 1,0 1-1,0-1 1,0 0-1,0 1 0,0-1 1,0 1-1,0-1 1,0 0-1,0 1 0,0-1 1,0 1-1,1-1 1,-1 0-1,0 1 0,0-1 1,0 0-1,0 1 1,1-1-1,-1 0 0,0 1 1,0-1-1,1 0 1,-1 1-1,16 3 513,22-8 326,-34 4-819,5-2-29,-6 1 0,-1 0 0,1 1 0,-1 0 0,1-1 0,-1 1 0,1 0 0,0 0 0,4 1 0,-21 25 0,11-21 0,0 0 0,0 0 0,1 0 0,0 1 0,-3 9 0,5-15 0,0 1 0,-1 0 0,1 0 0,0 0 0,0-1 0,0 1 0,0 0 0,0 0 0,0 0 0,0 0 0,0-1 0,0 1 0,1 0 0,-1 0 0,0 0 0,0-1 0,1 1 0,-1 0 0,1 0 0,-1-1 0,0 1 0,1 0 0,-1-1 0,1 1 0,0 0 0,-1-1 0,1 1 0,-1-1 0,1 1 0,0-1 0,0 1 0,-1-1 0,1 0 0,0 1 0,0-1 0,-1 0 0,1 0 0,0 1 0,0-1 0,0 0 0,-1 0 0,1 0 0,0 0 0,0 0 0,0 0 0,0 0 0,-1 0 0,1 0 0,0-1 0,1 1 0,-1-1-91,1 1 1,-1-1 0,0 1 0,0-1 0,0 1 0,0-1-1,0 0 1,0 1 0,0-1 0,0 0 0,0 0-1,0 0 1,0 0 0,-1 0 0,1 0 0,0 0 0,-1 0-1,1 0 1,-1 0 0,1 0 0,-1 0 0,1 0 0,-1 0-1,0-1 1,1 1 0,-1 0 0,0 0 0,0-1 0,0-1-1,-1-39-3227,1 41 3274,-31-282-10272,30 274 10316,0 1 0,1-1 0,0 1 0,1 0 0,0-1 0,0 1 0,1 0 0,0-1 0,0 1 0,1 0 0,0 1 0,0-1 0,1 0 0,0 1 0,0 0 0,1 0 0,0 0 0,0 0 0,0 1 0,1 0 0,0 0 0,1 0 0,7-5 0,24-16 0,-25 19 0,0-1 0,-1-1 0,-1 0 0,14-14 0,-25 23 0,1 0 0,-1 0 0,1 0 0,-1 0 0,0 0 0,0-1 0,1 1 0,-1 0 0,0 0 0,0 0 0,0-1 0,0 1 0,0 0 0,0 0 0,-1 0 0,1 0 0,0-1 0,-1 1 0,1 0 0,0 0 0,-1 0 0,0 0 0,1 0 0,-1 0 0,0 0 0,1 0 0,-1 0 0,0 0 0,0 0 0,0 1 0,-1-2 0,-30-26 0,31 27 0,-11-6 776,-1 0 0,1 0 0,-1 1-1,-1 1 1,1 0 0,-1 1 0,0 0 0,0 1 0,0 1-1,0 0 1,0 1 0,-1 0 0,1 1 0,0 1 0,-26 4 0,27-1-512,1-1 0,-1 2 0,1-1 0,0 2 1,-15 8-1,-58 41 1680,40-23-1503,-65 31-441,-11 9 0,109-62 0,9-8 0,1 1 0,-1-1 0,1 0 0,-1 0 0,0 0 0,1-1 0,-1 1 0,0-1 0,0 0 0,-5 2 0,-19 13 0,10-5 0,-19 10 0,0 2 0,1 2 0,-37 35 0,-21 15 0,46-40 0,-224 152 0,254-176 0,-2-1 0,1 2 0,1 0 0,-31 27 0,-7 15 0,-52 67 0,38-28 0,56-78 0,1 1 0,-16 28 0,24-38 0,1-1 0,0 1 0,1 0 0,-1 0 0,1 0 0,1 1 0,-1-1 0,1 0 0,0 1 0,0-1 0,1 14 0,0-20-11,0 0 0,0 1 0,0-1 1,0 0-1,1 1 0,-1-1 0,0 1 1,0-1-1,0 0 0,0 1 0,1-1 1,-1 0-1,0 0 0,0 1 0,0-1 1,1 0-1,-1 1 0,0-1 1,1 0-1,-1 0 0,0 0 0,0 1 1,1-1-1,-1 0 0,0 0 0,1 0 1,-1 0-1,1 1 0,-1-1 0,0 0 1,1 0-1,-1 0 0,1 0 0,16-4-894,12-13-1381,18-18-1793,53-53 0,9-7-590,-75 70 4669,-25 20 0,0-1 0,0 0 0,-1 0 0,0-1 0,0 0 0,-1 0 0,0-1 0,12-16 0,-69 47 6396,13 1-4601,1 1 1,-35 33-1,-59 66 2807,126-120-4602,-26 28 0,28-30 0,1 0 0,-1 0 0,1 0 0,-1 1 0,1-1 0,0 0 0,0 0 0,0 1 0,0-1 0,1 0 0,-1 1 0,0-1 0,1 6 0,0-8-24,0 0 1,1 1-1,-1-1 1,1 1-1,-1-1 1,0 0-1,1 1 1,-1-1-1,1 0 1,0 0-1,-1 1 1,1-1-1,-1 0 1,1 0-1,-1 0 1,1 0-1,-1 0 1,1 0-1,0 0 1,-1 0-1,1 0 1,-1 0-1,1 0 1,-1 0-1,1 0 1,0 0-1,-1 0 1,1 0-1,-1-1 1,1 1-1,-1 0 0,2-1 1,19-7-1495,-1-4-660,0-1 0,-1-1 0,-1 0 0,0-2 0,27-30-1,-20 21 1158,93-99 1021,25-25 0,-109 118 0,1 0 0,56-35 0,-265 185 16384,-170 200-16384,326-301 0,11-12 0,-23 27 0,29-31 0,-1 0 0,1 0 0,-1 0 0,1 0 0,0 0 0,0 0 0,0 1 0,0-1 0,0 0 0,0 1 0,1-1 0,-1 0 0,1 1 0,-1 2 0,4-4 0,0 0 0,0 0 0,0-1 0,0 0 0,0 1 0,0-1 0,0 0 0,0-1 0,0 1 0,3-1 0,4-1-649,0 0 1,0-1 0,0-1-1,-1 1 1,1-1 0,-1-1-1,0 0 1,-1 0 0,16-12 0,5-7-3866,34-38 0,-36 35 3641,359-365 873,-450 452 1978,-100 76 9355,72-62-8260,-109 76-3073,191-141 0,0 0 0,1 1 0,-14 20 0,-7 7 0,48-38 0,-2-2-1171,0 0 1,0-2 0,-1 0 0,0 0-1,0-2 1,23-13 0,-5 0-2926,50-40 0,153-156 4096,10-7 0,-174 168 3306,-241 185 1269,-129 110 3928,296-238-8499,-11 11 82,14-9-191,10-6-247,8-5-1000,-1-1 0,0-1 1,0 0-1,-1-1 0,24-18 1,74-69-6546,-112 94 7887,61-56 10,82-98 0,-195 184 9548,42-22-9401,-215 142 4229,185-119-3798,1 2 0,2 1 0,-54 62 1,84-88-579,-15 19 0,18-23 0,1 0 0,-1 0 0,0 1 0,0-1 0,1 0 0,-1 0 0,1 1 0,-1-1 0,1 0 0,0 1 0,-1-1 0,1 0 0,0 1 0,0-1 0,0 3 0,0-4 3,0 0-1,0 1 1,1-1 0,-1 0 0,0 0 0,1 1 0,-1-1 0,0 0 0,0 0 0,1 0 0,-1 0 0,0 0 0,1 1 0,-1-1 0,0 0 0,1 0-1,-1 0 1,0 0 0,1 0 0,-1 0 0,0 0 0,1 0 0,-1 0 0,0 0 0,1 0 0,-1 0 0,0 0 0,1-1 0,-1 1 0,0 0-1,1 0 1,-1 0 0,14-6-356,-13 5 218,53-28-2035,69-54-8508,-53 34 7534,35-19 3134,53-37 66,-184 117 7944,-49 25-926,-26 24-6653,3 4 0,-154 134 1,321-254-3373,99-63-10042,-142 100 12553,223-131 440,-92 57 0,-242 141 5967,6-4 2132,28-13-5781,-27 18-2318,3 4 0,-107 100 0,175-147-247,9-7-560,16-11-2882,97-69 463,252-158-5189,-349 230 9260,-19 8-805,1 0 1,0 0-1,0 0 1,0 1-1,0-1 1,0 0-1,0 0 1,0 0-1,0 0 1,0 0-1,0 0 0,0 0 1,0 0-1,0 0 1,0 0-1,0 0 1,0 0-1,0 0 1,0 0-1,0 1 0,0-1 1,0 0-1,0 0 1,0 0-1,1 0 1,-1 0 242,0 0-243,0 0 1,0 0-1,0 0 1,0 0-1,0 0 1,0 0-1,0 0 0,0 0 1,0 0-1,0 0 1,0 0-1,1 0 1,-1 0-1,0 0 1,0 0-1,0 0 0,0 0 1,0 0-1,-26 22 5354,-68 46-2969,5-4 383,-127 118 1,198-160-3740,18-22 888,0 0 0,0 0 1,1 0-1,-1 0 1,0 1-1,0-1 0,0 0 1,0 0-1,0 0 0,0 0 1,0 1-1,1-1 0,-1 0 1,0 0-1,0 0 1,0 0-1,0 0 0,0 0 1,1 1-1,-1-1 0,0 0 1,0 0-1,0 0 1,1 0-1,-1 0 0,0 0 1,0 0-1,0 0 0,1 0 1,-1 0-1,0 0 0,0 0 1,0 0-1,0 0 1,1 0-1,-1 0 0,0 0 1,0 0-1,0 0 0,1 0 1,-1 0-1,0 0 1,0-1-1,0 1 0,0 0 1,1 0-1,-1 0 0,0 0 1,0 0-1,0 0 0,0-1 1,0 1-1,1 0 1,46-25-5733,79-58-607,-1-5 4670,219-137 2476,-377 243 389,-126 69 11456,93-47-10033,37-24-2576,16-9 0,1 0 0,0 1 0,0 0 0,-20 18 0,36-29-712,-1 1 0,1-1 0,0 1 0,0-1 0,0 1 0,5-1 1,11-8-3564,139-89 742,136-77-60,-412 251 19471,74-48-15581,-285 189-88,394-253-11268,67-45 5955,254-145 4947,-426 251 11627,-29 17-7146,28-18-4088,-101 57-91,-148 109 0,263-167-1060,24-16-386,19-11-702,230-140-4731,40-20 1303,-264 157 6623,-18 8 198,-13 9 443,-211 128 5097,-5 3-1891,208-125-5538,16-14 460,0 1 0,1-1 1,-1 0-1,0 0 0,0 0 1,0 1-1,0-1 0,1 0 1,-1 0-1,0 0 0,0 0 1,0 0-1,1 0 0,-1 1 1,0-1-1,0 0 0,1 0 1,-1 0-1,0 0 0,0 0 1,1 0-1,-1 0 0,0 0 1,0 0-1,1 0 0,-1 0 1,0 0-1,0 0 1,1 0-1,-1 0 0,0 0 1,0 0-1,0-1 0,1 1 1,-1 0-1,0 0 0,0 0 1,1 0-1,44-15-6064,251-109-82,-3-18 4096,-283 137 2087,62-36 68,-133 63 12009,-56 35-9953,-188 124 1,424-237-14042,-10 6 7629,58-23 4305,-76 33-141,-283 117 16446,175-70-16320,-11 6 0,1 0 0,-42 27 0,69-40 1,0 0 0,0 0 0,-1 0 0,1 0 0,0 0 0,0 0 0,0 0 0,0 0 0,0 0 0,0 0 0,0 0 0,0 0 0,-1 0 0,1 0 0,0 0 1,0 1-1,0-1 0,0 0 0,0 0 0,0 0 0,0 0 0,0 0 0,0 0 0,-1 0 0,1 0 0,0 0 0,0 0 0,0 0 0,0 0 0,0 1 0,0-1 0,0 0 1,0 0-1,0 0 0,0 0 0,0 0 0,0 0 0,0 0 0,0 0 0,0 1 0,0-1 0,0 0 0,0 0 0,0 0 0,0 0 0,0 0 0,0 0 0,0 0 0,0 0 1,0 1-1,0-1 0,0 0 0,0 0 0,0 0 0,0 0 0,0 0 0,0 0 0,1 0 0,-1 0 0,0 0 0,0 0 0,0 0 0,0 1 0,0-1 0,0 0 0,0 0 1,0 0-1,12 0 71,16-6-792,111-38-7991,-101 30 7321,58-33 0,-153 70 9077,16-8-5533,10-2-1577,5-3-247,1 1 0,0 1-1,1 1 1,-34 23 0,58-33-476,8-4-292,12-4-1311,92-35-6341,32-9 3322,-199 77 12973,18-13-6093,19-9-1180,1 1-1,0 1 1,1 0 0,-31 21 0,46-28-928,1-1-1,-1 0 0,0 1 1,1-1-1,-1 1 1,1-1-1,-1 1 0,1-1 1,-1 1-1,1 0 1,-1-1-1,1 1 1,0 0-1,-1-1 0,1 1 1,0 0-1,0-1 1,-1 1-1,1 0 1,0-1-1,0 1 0,0 0 1,0 0-1,0-1 1,0 1-1,0 0 1,0 0-1,0-1 0,0 1 1,1 1-1,0-1 2,0 1 0,0-1 0,0 0 0,0 1 0,0-1 0,0 0 0,1 0 0,-1 0 0,1 0 0,-1 0 0,1 0 0,1 1 0,9 3 9,-1 0 1,22 5-1,-29-9-13,11 4-1,-3-1 0,0-1 0,-1 0 0,2 0 0,-1-1 0,0-1 0,0 0 0,0-1 0,13 0 0,-23 0-60,-1-1 1,0 1-1,0 0 1,1 0-1,-1-1 0,0 1 1,0-1-1,0 1 1,0-1-1,0 1 1,0-1-1,0 0 1,0 1-1,0-1 1,0 0-1,0 0 1,0 0-1,0 0 1,0 0-1,-1 0 1,1 0-1,0 0 1,-1 0-1,1 0 1,0-2-1,-1 1-189,0 0 1,0-1-1,0 1 0,0 0 0,0 0 1,0 0-1,-1-1 0,1 1 0,-1 0 1,1 0-1,-1 0 0,0 0 0,-1-2 1,-4-7-1204,-1 0 0,0 1-1,-15-17 1,3 4 154,-2 1-1,-1 1 0,0 0 0,-38-25 0,49 39 1636,0 1 0,-1 0 0,0 1 0,1 0 0,-19-4 0,19 6 517,0 1 1,0 1-1,0 0 0,0 0 0,0 1 1,0 1-1,-12 1 0,-2 3-127,1 1-1,0 1 1,0 1-1,1 1 0,0 1 1,-31 18-1,13-2 405,0 1-1,-48 44 1,81-65-1131,6-5 0,-1 1 0,1 0 0,0 0 0,0 0 0,-1 1 0,1-1 0,1 0 0,-4 5 0,18-11-531,236-155-12282,-150 92 9773,-34 25 3078,65-46 152,-138 88 2957,-9 5-52,-67 25-71,-120 61 0,-68 62 842,202-109-3866,116-85-6034,332-225-2899,-216 157 7516,-150 99 1904,-12 5 706,-24 3 1689,22 2-2710,-35 2 540,0 2 0,0 1 0,0 2 0,1 2 0,0 1 0,1 2-1,0 1 1,-47 25 0,11 1 1036,1 4-1,-112 88 1,120-78-1748,96-81-3169,41-26-6505,-29 21 6460,268-182 2805,-233 167 437,2 3-1,92-35 0,-166 76 333,-1 1 1,1 0-1,0 1 0,-1-1 1,1 2-1,17-2 0,-26 3-269,0 0-1,0 1 1,0-1 0,0 0-1,0 1 1,0-1 0,0 0-1,0 1 1,-1-1-1,1 0 1,0 1 0,0-1-1,0 0 1,0 0 0,0 1-1,-1-1 1,1 0 0,0 0-1,0 1 1,0-1-1,-1 0 1,1 0 0,0 1-1,0-1 1,-1 0 0,1 0-1,0 0 1,-1 0 0,1 0-1,0 1 1,-1-1-1,1 0 1,0 0 0,-1 0-1,1 0 1,-17 11 2920,-180 90 278,-148 88 1010,224-102-4299,538-376-16384,-393 273 16414,-14 9 38,1 0-1,-1 0 0,2 1 0,-1 0 0,0 1 1,18-5-1,-29 10-29,0 0 1,1 0-1,-1 0 1,1-1-1,-1 1 1,1 0-1,-1 0 1,1 0-1,-1 0 1,1 0-1,-1 0 1,1 0-1,-1 0 1,1 0-1,-1 0 1,1 0-1,-1 0 1,1 1-1,-1-1 1,1 0-1,-1 0 1,0 0-1,1 1 1,-1-1-1,1 0 1,0 1-1,-5 10 2538,-18 13 2739,-43 26-3313,-2-3 0,-74 40 0,18-13-1055,-20 26-1921,245-177-3103,47-35-4600,-49 39 6021,-44 33 2656,216-140 0,-255 173 751,-17 7-717,0 0 0,0 0 0,1 0 0,-1 0 0,0 0 1,0 0-1,0-1 0,0 1 0,0 0 0,0 0 0,0 0 0,0 0 0,1 0 0,-1 0 1,0 0-1,0 0 0,0 0 0,0 0 0,0 0 0,0 0 0,0 0 0,1 0 0,-1 0 0,0 1 1,0-1-1,0 0 0,0 0 0,0 0 0,0 0 0,0 0 0,0 0 0,1 0 0,-1 0 1,0 0-1,0 0 0,0 0 0,0 0 0,0 1 0,0-1 0,0 0 0,0 0 0,0 0 0,0 0 1,0 0-1,0 0 0,0 0 0,0 0 0,0 1 0,0-1 0,0 0 0,0 0 0,0 0 1,0 0-1,0 0 0,-1 3 574,-1 0 0,1-1 1,-1 1-1,0-1 0,0 0 0,0 1 1,-5 2-1,-86 72 3295,-176 109 1,133-97-2820,120-78-1084,-12 7 0,-27 25 0,116-75-5254,234-154-1870,-14 8 3118,-261 167 4878,-13 9 0,-12 10 98,-28 22 2015,-1-1 0,-1-2 0,-68 39 0,38-24-1255,49-32-1730,-195 133 0,150-98 0,-74 72 0,123-104-250,12-13 237,0 0 0,0 0 0,0 0 1,0 0-1,0 0 0,0 0 0,0 0 0,0 0 0,0-1 0,0 1 0,1 0 0,-1 0 0,0 0 0,0 0 0,0 0 0,0 0 0,0 0 0,0 0 0,0 0 1,0 0-1,0 0 0,0 0 0,0 0 0,0 0 0,1 0 0,-1 0 0,0 0 0,0 0 0,0 0 0,0 0 0,0 0 0,0 0 0,0 0 0,0 0 1,0 0-1,0 0 0,0 0 0,0 0 0,0 1 0,1-1 0,-1 0 0,0 0 0,0 0 0,0 0 0,0 0 0,0 0 0,0 0 0,0 0 0,0 0 1,0 0-1,0 0 0,0 0 0,0 0 0,0 0 0,0 0 0,0 1 0,0-1 0,0 0 0,0 0 0,0 0 0,28-17-3430,146-106-169,298-188-4678,-456 302 8316,-6 3 33,0 0 1,1 0-1,0 1 0,0 1 1,0 0-1,0 0 0,15-2 1,1 5 2692,32 4 1,-56-3-2706,-4 3 537,-1-1 0,1 0 0,-1 0-1,1 1 1,-1-1 0,0 0 0,0-1 0,-4 4 0,-49 36 931,-89 51 0,87-59-492,-94 74 0,135-92-1023,16-9 0,12-7 0,3-4-580,1-1 1,-1-1 0,0 0-1,0-1 1,-1 0 0,0-2 0,13-10-1,87-86-7664,-21 18 4739,-30 42 3505,-89 64 2090,-13 13 5223,0 1-2043,-319 233-3559,358-265-1729,0 0 1,0 0-1,0 0 1,0-1-1,0 1 1,0 0 0,0 0-1,-1 0 1,1 0-1,0 0 1,0 0-1,0 0 1,0-1 0,0 1-1,0 0 1,0 0-1,0 0 1,0 0-1,0 0 1,0 0 0,-1 0-1,1 0 1,0 0-1,0 0 1,0-1-1,0 1 1,0 0 0,0 0-1,0 0 1,-1 0-1,1 0 1,0 0-1,0 0 1,0 0 0,0 0-1,0 0 1,0 0-1,-1 0 1,1 0-1,0 0 1,0 0 0,0 0-1,0 0 1,0 0-1,0 0 1,-1 0-1,1 1 1,0-1 0,0 0-1,0 0 1,0 0-1,0 0 1,0 0-1,0 0 1,0 0 0,-1 0-1,1 0 1,0 1-1,9-20-2414,16-22-2724,10-10 3214,3 1 0,1 2 1,79-74-1,-112 118 2315,0-1 0,0 1-1,0 0 1,1 0 0,0 1 0,0 0 0,0 0-1,0 1 1,12-3 0,4 1 2634,41-1 1,-15 2-1533,-47 3-1340,1 0 1,0 0-1,-1-1 0,1 1 1,0-1-1,-1 1 0,1-1 0,-1 0 1,1 0-1,2-2 0,-5 3-145,1 0-1,-1-1 1,0 1-1,0 0 1,0 0-1,1-1 0,-1 1 1,0 0-1,0-1 1,0 1-1,0 0 1,0 0-1,0-1 1,0 1-1,0 0 1,1-1-1,-1 1 0,0 0 1,0-1-1,-1 1 1,1 0-1,0-1 1,0 1-1,0 0 1,0-1-1,0 1 1,0 0-1,0 0 0,-1-1 1,-12-14-1480,7 11 1179,1 0-1,0 1 1,-1 0-1,1 0 1,-1 0-1,0 1 1,-8-2-1,4 1 603,0 1 0,-1 1-1,1 0 1,-1 0-1,0 1 1,-17 2 0,3 2 848,0 1 1,1 1 0,-1 1-1,-22 10 1,29-10-1092,0 2 0,0 0-1,1 0 1,-20 16 0,32-21-48,0 0 0,0 0 0,0 0 0,1 0 1,0 1-1,-1 0 0,2 0 0,-1 0 1,0 0-1,1 1 0,0-1 0,1 1 0,-1 0 1,1 0-1,0 0 0,0 0 0,0 8 1,1-13-26,1 0 0,0 0 1,0 0-1,0 0 0,0 0 0,0 0 1,0 0-1,0 0 0,0 0 1,1 0-1,-1 0 0,0 0 1,1 0-1,-1 0 0,1 0 0,-1 0 1,1-1-1,-1 1 0,1 0 1,-1 0-1,1 0 0,0 0 1,-1-1-1,1 1 0,0 0 0,0-1 1,1 1-1,-1 0-93,1 0 0,0-1 0,0 0 0,0 1-1,0-1 1,0 0 0,0 0 0,0 0 0,0 0 0,0 0 0,0-1-1,0 1 1,2-1 0,6-2-616,0-1 0,0 0 0,0 0-1,9-7 1,70-43-7245,53-31 5397,-117 72 2699,1 1 0,1 1-1,46-12 1,-58 19 254,-21 4 953,-26 2 1218,14-4-1664,1 1 0,-1 1 0,0 1 0,0 0 0,0 2 0,-33 8 0,41-9-496,1 1-1,0 1 1,0 0 0,0 0 0,1 1 0,0 0 0,-1 0 0,2 1-1,-1 0 1,1 0 0,-1 1 0,2 0 0,-1 0 0,-7 11 0,13-17-396,1 0 1,-1 0 0,0 0 0,0 1 0,1-1-1,-1 0 1,1 0 0,-1 1 0,1-1 0,-1 0-1,1 0 1,0 1 0,-1-1 0,1 1 0,0-1-1,0 0 1,0 1 0,0-1 0,1 2-1,-1-2-13,1-1-1,-1 1 1,1 0-1,-1-1 1,1 1-1,0 0 1,-1-1-1,1 1 0,0-1 1,-1 1-1,1-1 1,0 1-1,0-1 1,-1 0-1,1 1 1,0-1-1,0 0 0,0 0 1,-1 0-1,1 1 1,0-1-1,1 0 1,4 0-177,1 0 0,-1-1 1,0 1-1,0-1 0,1 0 1,9-4-1,-15 5 168,5-2-201,1 0 0,-1 0 1,0-1-1,0 0 0,0 0 1,0 0-1,0-1 0,9-7 1,-21 19 499,1 0 1,0 0 0,0 0-1,1 1 1,0 0 0,-4 12-1,-15 61 2143,20-69-2277,-24 116 8,25-114-141,1 0 0,0 1 0,1-1 0,0 0 0,1 0 1,6 25-1,-7-39-37,0 0 1,0 0 0,0 0-1,1 0 1,-1 0 0,0 0-1,1 0 1,-1 0 0,1 0-1,-1 0 1,1 0 0,-1 0 0,1-1-1,0 1 1,-1 0 0,1 0-1,0-1 1,0 1 0,-1 0-1,2 0 1,-1-1-46,0 0-1,-1 0 1,1 0-1,0 0 1,0 0-1,-1 0 1,1 0-1,-1-1 1,1 1-1,0 0 1,-1 0 0,1-1-1,0 1 1,-1 0-1,1-1 1,-1 1-1,1-1 1,-1 1-1,1 0 1,-1-1-1,1 1 1,0-2 0,3-4-733,0 0 0,0 0 0,0 0 1,3-9-1,0-2-74,0-1 0,-2 0 0,0 0 1,-1 0-1,2-20 0,-4 29 552,-2-1-1,1 1 1,-1-1-1,-1 1 1,0-1-1,0 1 1,-1-1-1,0 1 1,0 0-1,-1-1 1,-7-14-1,10 24 373,0-1-1,-1 0 0,1 1 1,0-1-1,0 1 1,0-1-1,-1 1 1,1-1-1,0 1 0,-1 0 1,1-1-1,0 1 1,-1-1-1,1 1 1,-1 0-1,1-1 0,-1 1 1,1 0-1,0-1 1,-1 1-1,1 0 0,-1 0 1,1-1-1,-1 1 1,0 0-1,1 0 1,-1 0-1,1 0 0,-1 0 1,1 0-1,-1 0 1,1 0-1,-1 0 1,1 0-1,-2 0 0,1 1 164,0 0-1,-1 0 0,1 0 0,0 1 1,0-1-1,0 0 0,0 0 0,0 1 1,0-1-1,1 0 0,-1 1 0,0 1 1,-15 45 4437,12-23-4049,1-1 0,1 1-1,1 0 1,1 0 0,2 0 0,0-1-1,1 1 1,2-1 0,0 1 0,2-1-1,1-1 1,0 0 0,15 28 0,-22-49-582,2 4 0,1 0 0,-1-1 0,1 1 0,0-1 0,8 8 0,-12-13-40,1-1 0,-1 1 1,0 0-1,1 0 1,-1-1-1,0 1 0,1 0 1,-1-1-1,0 1 1,0 0-1,1-1 0,-1 1 1,0-1-1,0 1 1,0 0-1,1-1 0,-1 1 1,0-1-1,0 1 0,0-1 1,0 1-1,0 0 1,0-1-1,0 1 0,0-1 1,0 1-1,0-1 1,0 1-1,0 0 0,-1-2 1,2-17-2014,-8-70-4498,-35-165-1,25 182 6552,43 99 5948,-2 9-3040,39 74 1,-55-93-2250,-1 1 1,0 0 0,-1 0 0,-1 1 0,0 0 0,3 34 0,-32-87-5639,-11-49 691,29 64 3102,-1 1 0,-1 0 0,0 1 0,-2 0-1,-16-25 1,24 40 1357,0 0 0,-1 0-1,1 0 1,0 0 0,-1 1 0,1-1-1,-1 1 1,1-1 0,-1 1 0,0 0-1,1 0 1,-1 0 0,0 0 0,0 1-1,0-1 1,0 1 0,1 0 0,-1 0-1,-3 0 1,-7 1 1226,0 0-1,1 1 0,-15 4 1,5-1-216,-6 2-713,1 1 1,0 1 0,0 2 0,0 0-1,2 2 1,-1 1 0,-23 17 0,1 5 348,1 2 0,-55 57 1,406-361-17202,-271 240 16382,64-49-6,-83 66 17,1 0 0,0 1 1,0 1-1,0 0 0,19-5 1,-22 9 842,1 1 0,0 0 0,16 1 0,-29 1-810,1 0-1,-1 0 1,0 0-1,0-1 1,0 1-1,0 0 1,0 1-1,1-1 1,-1 0-1,0 0 0,0 0 1,0 0-1,0 0 1,0 0-1,1 0 1,-1 0-1,0 0 1,0 0-1,0 0 1,0 0-1,0 0 1,0 0-1,1 0 1,-1 1-1,0-1 1,0 0-1,0 0 0,0 0 1,0 0-1,0 0 1,0 0-1,0 1 1,0-1-1,0 0 1,0 0-1,0 0 1,1 0-1,-1 0 1,0 1-1,0-1 1,0 0-1,0 0 1,0 0-1,0 0 0,0 1 1,-1-1-1,1 0 1,-4 10 1812,-11 9 1133,15-19-2971,-6 7 243,-34 38 2652,-65 59 1,112-111-3667,-1 0 1,1 0 0,5-9-1,12-14-1561,-4 11 992,14-17-1728,-30 30 3007</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6"/>
    </inkml:context>
    <inkml:brush xml:id="br0">
      <inkml:brushProperty name="width" value="0.1" units="cm"/>
      <inkml:brushProperty name="height" value="0.1" units="cm"/>
      <inkml:brushProperty name="color" value="#FFFFFF"/>
    </inkml:brush>
  </inkml:definitions>
  <inkml:trace contextRef="#ctx0" brushRef="#br0">1 740 24575,'-1'11'0,"2"-7"0,-1-11 0,0-9 0,2 0 0,0-1 0,0 1 0,2 0 0,0 0 0,1 0 0,8-20 0,70-133 0,12 5 0,-75 130 0,16-26 0,54-69 0,-80 116 0,19-15 0,-29 28 0,1 0 0,-1-1 0,0 1 0,1 0 0,-1 0 0,1 0 0,-1 0 0,0-1 0,1 1 0,-1 0 0,1 0 0,-1 0 0,1 0 0,-1 0 0,0 0 0,1 0 0,-1 0 0,1 0 0,-1 1 0,1-1 0,-1 0 0,1 0 0,11 6 0,-8-3 0,9 4 0,0 2 0,-1 0 0,0 0 0,-1 2 0,16 16 0,18 15 0,85 57 0,6 3 0,-3 22 0,-64-58 0,-54-53-1365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3"/>
    </inkml:context>
    <inkml:brush xml:id="br0">
      <inkml:brushProperty name="width" value="0.1" units="cm"/>
      <inkml:brushProperty name="height" value="0.1" units="cm"/>
      <inkml:brushProperty name="color" value="#FFFFFF"/>
    </inkml:brush>
  </inkml:definitions>
  <inkml:trace contextRef="#ctx0" brushRef="#br0">1 1 24575,'26'9'0,"7"2"0,0-1 0,1-2 0,0-1 0,0-1 0,37 0 0,178-6 0,-30-2 0,38 20 0,70 3 0,140-28 0,1-21 0,-300 17 0,1226-7 0,-550 55 0,-74-1 0,-372-27-124,503 21-303,338 13 427,310 11 0,125-9 0,-1280-46 63,1081 8 425,-319-21-488,43-9 0,-481-2 0,0-31 0,308-17 0,414 75 0,-1439-2 0,978 41 0,-612-34 0,58 0 0,-1-25 0,131-23 0,-232 17 0,206-8 0,394 31 0,-402 3 0,-323 4-1365,-149-3-5461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4"/>
    </inkml:context>
    <inkml:brush xml:id="br0">
      <inkml:brushProperty name="width" value="0.1" units="cm"/>
      <inkml:brushProperty name="height" value="0.1" units="cm"/>
      <inkml:brushProperty name="color" value="#FFFFFF"/>
    </inkml:brush>
  </inkml:definitions>
  <inkml:trace contextRef="#ctx0" brushRef="#br0">0 0 24575,'0'0'0,"0"0"0,5 7 0,41 28 0,-4-4 0,-1 5 0,48 37 0,-42-42 0,3-2 0,57 28 0,116 42 0,-119-54 0,149 77 0,-169-71 0,-76-46 0,-5-3 0,0 0 0,0 0 0,0-1 0,0 1 0,1-1 0,5 2 0,-9-3 0,0 0 0,1 0 0,-1 1 0,0-1 0,0 0 0,1 0 0,-1 0 0,0 0 0,0 1 0,1-1 0,-1 0 0,0 0 0,0 1 0,0-1 0,0 0 0,0 0 0,0 1 0,1-1 0,-1 0 0,0 0 0,0 1 0,0-1 0,0 0 0,0 0 0,0 1 0,0-1 0,0 0 0,-1 0 0,1 1 0,0-1 0,0 0 0,0 0 0,0 1 0,0-1 0,-1 0 0,1 0 0,0 0 0,0 1 0,-1-1 0,-9 10 0,2-4 0,-1-1 0,0 1 0,0-1 0,-1 0 0,-18 6 0,-57 17 0,73-25 0,-138 40 0,-59 18 0,8 12 0,54-5 0,131-58-1365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5"/>
    </inkml:context>
    <inkml:brush xml:id="br0">
      <inkml:brushProperty name="width" value="0.1" units="cm"/>
      <inkml:brushProperty name="height" value="0.1" units="cm"/>
      <inkml:brushProperty name="color" value="#FFFFFF"/>
    </inkml:brush>
  </inkml:definitions>
  <inkml:trace contextRef="#ctx0" brushRef="#br0">45 0 24575,'0'0'0,"1"7"0,8 82 0,-4 121 0,-28 221 0,0-30 0,9 851 0,40 2 0,-17-876 0,-7 625 0,5 196 0,32-441 0,1 3 0,10 114 0,4 117 0,3 3 0,-29-746 0,31 472 0,-58-687 0,10 1196 0,-11-1152-1365,0-56-5461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6"/>
    </inkml:context>
    <inkml:brush xml:id="br0">
      <inkml:brushProperty name="width" value="0.1" units="cm"/>
      <inkml:brushProperty name="height" value="0.1" units="cm"/>
      <inkml:brushProperty name="color" value="#FFFFFF"/>
    </inkml:brush>
  </inkml:definitions>
  <inkml:trace contextRef="#ctx0" brushRef="#br0">1 740 24575,'-1'11'0,"2"-7"0,-1-11 0,0-9 0,2 0 0,0-1 0,0 1 0,2 0 0,0 0 0,1 0 0,8-20 0,70-133 0,12 5 0,-75 130 0,16-26 0,54-69 0,-80 116 0,19-15 0,-29 28 0,1 0 0,-1-1 0,0 1 0,1 0 0,-1 0 0,1 0 0,-1 0 0,0-1 0,1 1 0,-1 0 0,1 0 0,-1 0 0,1 0 0,-1 0 0,0 0 0,1 0 0,-1 0 0,1 0 0,-1 1 0,1-1 0,-1 0 0,1 0 0,11 6 0,-8-3 0,9 4 0,0 2 0,-1 0 0,0 0 0,-1 2 0,16 16 0,18 15 0,85 57 0,6 3 0,-3 22 0,-64-58 0,-54-53-1365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05:12:26.925"/>
    </inkml:context>
    <inkml:brush xml:id="br0">
      <inkml:brushProperty name="width" value="0.10583" units="cm"/>
      <inkml:brushProperty name="height" value="0.10583" units="cm"/>
      <inkml:brushProperty name="color" value="#00B0F0"/>
    </inkml:brush>
  </inkml:definitions>
  <inkml:trace contextRef="#ctx0" brushRef="#br0">224 0 24575,'-2'4'0,"1"-1"0,-1 0 0,1 0 0,-1 0 0,0 0 0,0-1 0,0 1 0,-1 0 0,1-1 0,0 1 0,-1-1 0,-3 2 0,0 2 0,-126 124 0,129-125 0,-1-1 0,1 1 0,0 0 0,0 0 0,0 0 0,-3 12 0,-10 16 0,14-31 0,0 1 0,1-1 0,-1 1 0,1 0 0,0-1 0,0 1 0,0 0 0,0 0 0,0 0 0,1 0 0,-1 0 0,1 0 0,0 0 0,0 0 0,0 0 0,0 0 0,0 0 0,1 4 0,1-4 0,-1 1 0,1 0 0,0-1 0,0 0 0,0 1 0,0-1 0,1 0 0,-1 0 0,1 0 0,0-1 0,0 1 0,0 0 0,5 2 0,15 13 0,29 29 0,3 2 0,7-1 0,-29-19-682,49 34-1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05:12:31.239"/>
    </inkml:context>
    <inkml:brush xml:id="br0">
      <inkml:brushProperty name="width" value="0.10583" units="cm"/>
      <inkml:brushProperty name="height" value="0.10583" units="cm"/>
      <inkml:brushProperty name="color" value="#00B0F0"/>
    </inkml:brush>
  </inkml:definitions>
  <inkml:trace contextRef="#ctx0" brushRef="#br0">0 0 24512,'2667'28'0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05:12:33.283"/>
    </inkml:context>
    <inkml:brush xml:id="br0">
      <inkml:brushProperty name="width" value="0.10583" units="cm"/>
      <inkml:brushProperty name="height" value="0.10583" units="cm"/>
      <inkml:brushProperty name="color" value="#00B0F0"/>
    </inkml:brush>
  </inkml:definitions>
  <inkml:trace contextRef="#ctx0" brushRef="#br0">269 353 24461,'-268'-352'0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05:12:35.560"/>
    </inkml:context>
    <inkml:brush xml:id="br0">
      <inkml:brushProperty name="width" value="0.10583" units="cm"/>
      <inkml:brushProperty name="height" value="0.10583" units="cm"/>
      <inkml:brushProperty name="color" value="#00B0F0"/>
    </inkml:brush>
  </inkml:definitions>
  <inkml:trace contextRef="#ctx0" brushRef="#br0">244 0 24575,'-5'2'0,"1"-1"0,0 1 0,-1 0 0,1 0 0,0 0 0,0 1 0,0-1 0,1 1 0,-1 0 0,-5 6 0,3-3 0,-12 10 0,-18 24 0,17-20 0,-11 9 0,-9 11 0,28-25-455,0 0 0,-12 26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15:52.423"/>
    </inkml:context>
    <inkml:brush xml:id="br0">
      <inkml:brushProperty name="width" value="0.1" units="cm"/>
      <inkml:brushProperty name="height" value="0.1" units="cm"/>
      <inkml:brushProperty name="color" value="#FFFFFF"/>
    </inkml:brush>
  </inkml:definitions>
  <inkml:trace contextRef="#ctx0" brushRef="#br0">1 1 24575,'26'9'0,"7"2"0,0-1 0,1-2 0,0-1 0,0-1 0,37 0 0,178-6 0,-30-2 0,38 20 0,70 3 0,140-28 0,1-21 0,-300 17 0,1226-7 0,-550 55 0,-74-1 0,-372-27-124,503 21-303,338 13 427,310 11 0,125-9 0,-1280-46 63,1081 8 425,-319-21-488,43-9 0,-481-2 0,0-31 0,308-17 0,414 75 0,-1439-2 0,978 41 0,-612-34 0,58 0 0,-1-25 0,131-23 0,-232 17 0,206-8 0,394 31 0,-402 3 0,-323 4-1365,-149-3-5461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F1098-33C0-4BA1-8C90-5813E389D802}" type="datetimeFigureOut">
              <a:rPr lang="en-NZ" smtClean="0"/>
              <a:t>11/11/2025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701EF-291C-4B65-9003-155CDAC1CD86}" type="slidenum">
              <a:rPr lang="en-NZ" smtClean="0"/>
              <a:t>‹#›</a:t>
            </a:fld>
            <a:endParaRPr lang="en-NZ"/>
          </a:p>
        </p:txBody>
      </p:sp>
    </p:spTree>
    <p:extLst>
      <p:ext uri="{BB962C8B-B14F-4D97-AF65-F5344CB8AC3E}">
        <p14:creationId xmlns:p14="http://schemas.microsoft.com/office/powerpoint/2010/main" val="320670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2C701EF-291C-4B65-9003-155CDAC1CD86}" type="slidenum">
              <a:rPr lang="en-NZ" smtClean="0"/>
              <a:t>1</a:t>
            </a:fld>
            <a:endParaRPr lang="en-NZ"/>
          </a:p>
        </p:txBody>
      </p:sp>
    </p:spTree>
    <p:extLst>
      <p:ext uri="{BB962C8B-B14F-4D97-AF65-F5344CB8AC3E}">
        <p14:creationId xmlns:p14="http://schemas.microsoft.com/office/powerpoint/2010/main" val="59891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n"/>
            </a:pPr>
            <a:r>
              <a:rPr lang="en-NZ" dirty="0"/>
              <a:t>Talk about not including integration time</a:t>
            </a:r>
          </a:p>
          <a:p>
            <a:pPr rtl="0" fontAlgn="base"/>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Even worse than it seems! we are misrepresenting the total energy in these plots</a:t>
            </a:r>
          </a:p>
          <a:p>
            <a:pPr marL="171450" indent="-171450">
              <a:buFont typeface="Wingdings" panose="05000000000000000000" pitchFamily="2" charset="2"/>
              <a:buChar char="n"/>
            </a:pPr>
            <a:endParaRPr lang="en-NZ" dirty="0"/>
          </a:p>
          <a:p>
            <a:pPr marL="171450" indent="-171450">
              <a:buFont typeface="Wingdings" panose="05000000000000000000" pitchFamily="2" charset="2"/>
              <a:buChar char="n"/>
            </a:pPr>
            <a:endParaRPr lang="en-NZ" dirty="0"/>
          </a:p>
        </p:txBody>
      </p:sp>
      <p:sp>
        <p:nvSpPr>
          <p:cNvPr id="4" name="Slide Number Placeholder 3"/>
          <p:cNvSpPr>
            <a:spLocks noGrp="1"/>
          </p:cNvSpPr>
          <p:nvPr>
            <p:ph type="sldNum" sz="quarter" idx="5"/>
          </p:nvPr>
        </p:nvSpPr>
        <p:spPr/>
        <p:txBody>
          <a:bodyPr/>
          <a:lstStyle/>
          <a:p>
            <a:fld id="{42C701EF-291C-4B65-9003-155CDAC1CD86}" type="slidenum">
              <a:rPr lang="en-NZ" smtClean="0"/>
              <a:t>7</a:t>
            </a:fld>
            <a:endParaRPr lang="en-NZ"/>
          </a:p>
        </p:txBody>
      </p:sp>
    </p:spTree>
    <p:extLst>
      <p:ext uri="{BB962C8B-B14F-4D97-AF65-F5344CB8AC3E}">
        <p14:creationId xmlns:p14="http://schemas.microsoft.com/office/powerpoint/2010/main" val="103481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ew</a:t>
            </a:r>
            <a:r>
              <a:rPr lang="en-NZ" dirty="0"/>
              <a:t> change this</a:t>
            </a:r>
          </a:p>
        </p:txBody>
      </p:sp>
      <p:sp>
        <p:nvSpPr>
          <p:cNvPr id="4" name="Slide Number Placeholder 3"/>
          <p:cNvSpPr>
            <a:spLocks noGrp="1"/>
          </p:cNvSpPr>
          <p:nvPr>
            <p:ph type="sldNum" sz="quarter" idx="5"/>
          </p:nvPr>
        </p:nvSpPr>
        <p:spPr/>
        <p:txBody>
          <a:bodyPr/>
          <a:lstStyle/>
          <a:p>
            <a:fld id="{42C701EF-291C-4B65-9003-155CDAC1CD86}" type="slidenum">
              <a:rPr lang="en-NZ" smtClean="0"/>
              <a:t>8</a:t>
            </a:fld>
            <a:endParaRPr lang="en-NZ"/>
          </a:p>
        </p:txBody>
      </p:sp>
    </p:spTree>
    <p:extLst>
      <p:ext uri="{BB962C8B-B14F-4D97-AF65-F5344CB8AC3E}">
        <p14:creationId xmlns:p14="http://schemas.microsoft.com/office/powerpoint/2010/main" val="3409709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solidFill>
                  <a:schemeClr val="bg1"/>
                </a:solidFill>
              </a:rPr>
              <a:t>Can fit data but it is degenerate model</a:t>
            </a:r>
          </a:p>
          <a:p>
            <a:r>
              <a:rPr lang="en-NZ" dirty="0">
                <a:solidFill>
                  <a:schemeClr val="bg1"/>
                </a:solidFill>
              </a:rPr>
              <a:t>Don’t know true value</a:t>
            </a:r>
          </a:p>
          <a:p>
            <a:r>
              <a:rPr lang="en-NZ" dirty="0" err="1">
                <a:solidFill>
                  <a:schemeClr val="bg1"/>
                </a:solidFill>
              </a:rPr>
              <a:t>Buv</a:t>
            </a:r>
            <a:r>
              <a:rPr lang="en-NZ" dirty="0">
                <a:solidFill>
                  <a:schemeClr val="bg1"/>
                </a:solidFill>
              </a:rPr>
              <a:t> redshift well defined but fitting w </a:t>
            </a:r>
            <a:r>
              <a:rPr lang="en-NZ" dirty="0" err="1">
                <a:solidFill>
                  <a:schemeClr val="bg1"/>
                </a:solidFill>
              </a:rPr>
              <a:t>tess</a:t>
            </a:r>
            <a:r>
              <a:rPr lang="en-NZ" dirty="0">
                <a:solidFill>
                  <a:schemeClr val="bg1"/>
                </a:solidFill>
              </a:rPr>
              <a:t> it doesn’t work so</a:t>
            </a:r>
          </a:p>
          <a:p>
            <a:endParaRPr lang="en-NZ" dirty="0"/>
          </a:p>
        </p:txBody>
      </p:sp>
      <p:sp>
        <p:nvSpPr>
          <p:cNvPr id="4" name="Slide Number Placeholder 3"/>
          <p:cNvSpPr>
            <a:spLocks noGrp="1"/>
          </p:cNvSpPr>
          <p:nvPr>
            <p:ph type="sldNum" sz="quarter" idx="5"/>
          </p:nvPr>
        </p:nvSpPr>
        <p:spPr/>
        <p:txBody>
          <a:bodyPr/>
          <a:lstStyle/>
          <a:p>
            <a:fld id="{42C701EF-291C-4B65-9003-155CDAC1CD86}" type="slidenum">
              <a:rPr lang="en-NZ" smtClean="0"/>
              <a:t>24</a:t>
            </a:fld>
            <a:endParaRPr lang="en-NZ"/>
          </a:p>
        </p:txBody>
      </p:sp>
    </p:spTree>
    <p:extLst>
      <p:ext uri="{BB962C8B-B14F-4D97-AF65-F5344CB8AC3E}">
        <p14:creationId xmlns:p14="http://schemas.microsoft.com/office/powerpoint/2010/main" val="348891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5E3A-C796-7B62-AEED-BCE8BA86D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A7E3E-881F-03F8-376D-946BCE19E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08F49-7C6C-FE77-B77C-6EE7624A7E9B}"/>
              </a:ext>
            </a:extLst>
          </p:cNvPr>
          <p:cNvSpPr>
            <a:spLocks noGrp="1"/>
          </p:cNvSpPr>
          <p:nvPr>
            <p:ph type="body" idx="1"/>
          </p:nvPr>
        </p:nvSpPr>
        <p:spPr/>
        <p:txBody>
          <a:bodyPr/>
          <a:lstStyle/>
          <a:p>
            <a:r>
              <a:rPr lang="en-NZ" dirty="0">
                <a:solidFill>
                  <a:schemeClr val="bg1"/>
                </a:solidFill>
              </a:rPr>
              <a:t>Can fit data but it is degenerate model</a:t>
            </a:r>
          </a:p>
          <a:p>
            <a:r>
              <a:rPr lang="en-NZ" dirty="0">
                <a:solidFill>
                  <a:schemeClr val="bg1"/>
                </a:solidFill>
              </a:rPr>
              <a:t>Don’t know true value</a:t>
            </a:r>
          </a:p>
          <a:p>
            <a:r>
              <a:rPr lang="en-NZ" dirty="0" err="1">
                <a:solidFill>
                  <a:schemeClr val="bg1"/>
                </a:solidFill>
              </a:rPr>
              <a:t>Buv</a:t>
            </a:r>
            <a:r>
              <a:rPr lang="en-NZ" dirty="0">
                <a:solidFill>
                  <a:schemeClr val="bg1"/>
                </a:solidFill>
              </a:rPr>
              <a:t> redshift well defined but fitting w </a:t>
            </a:r>
            <a:r>
              <a:rPr lang="en-NZ" dirty="0" err="1">
                <a:solidFill>
                  <a:schemeClr val="bg1"/>
                </a:solidFill>
              </a:rPr>
              <a:t>tess</a:t>
            </a:r>
            <a:r>
              <a:rPr lang="en-NZ" dirty="0">
                <a:solidFill>
                  <a:schemeClr val="bg1"/>
                </a:solidFill>
              </a:rPr>
              <a:t> it doesn’t work so</a:t>
            </a:r>
          </a:p>
          <a:p>
            <a:endParaRPr lang="en-NZ" dirty="0"/>
          </a:p>
        </p:txBody>
      </p:sp>
      <p:sp>
        <p:nvSpPr>
          <p:cNvPr id="4" name="Slide Number Placeholder 3">
            <a:extLst>
              <a:ext uri="{FF2B5EF4-FFF2-40B4-BE49-F238E27FC236}">
                <a16:creationId xmlns:a16="http://schemas.microsoft.com/office/drawing/2014/main" id="{FA286834-A936-9BEE-5FC1-304D27BEBBA5}"/>
              </a:ext>
            </a:extLst>
          </p:cNvPr>
          <p:cNvSpPr>
            <a:spLocks noGrp="1"/>
          </p:cNvSpPr>
          <p:nvPr>
            <p:ph type="sldNum" sz="quarter" idx="5"/>
          </p:nvPr>
        </p:nvSpPr>
        <p:spPr/>
        <p:txBody>
          <a:bodyPr/>
          <a:lstStyle/>
          <a:p>
            <a:fld id="{42C701EF-291C-4B65-9003-155CDAC1CD86}" type="slidenum">
              <a:rPr lang="en-NZ" smtClean="0"/>
              <a:t>25</a:t>
            </a:fld>
            <a:endParaRPr lang="en-NZ"/>
          </a:p>
        </p:txBody>
      </p:sp>
    </p:spTree>
    <p:extLst>
      <p:ext uri="{BB962C8B-B14F-4D97-AF65-F5344CB8AC3E}">
        <p14:creationId xmlns:p14="http://schemas.microsoft.com/office/powerpoint/2010/main" val="191799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2C701EF-291C-4B65-9003-155CDAC1CD86}" type="slidenum">
              <a:rPr lang="en-NZ" smtClean="0"/>
              <a:t>28</a:t>
            </a:fld>
            <a:endParaRPr lang="en-NZ"/>
          </a:p>
        </p:txBody>
      </p:sp>
    </p:spTree>
    <p:extLst>
      <p:ext uri="{BB962C8B-B14F-4D97-AF65-F5344CB8AC3E}">
        <p14:creationId xmlns:p14="http://schemas.microsoft.com/office/powerpoint/2010/main" val="267422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2C701EF-291C-4B65-9003-155CDAC1CD86}" type="slidenum">
              <a:rPr lang="en-NZ" smtClean="0"/>
              <a:t>29</a:t>
            </a:fld>
            <a:endParaRPr lang="en-NZ"/>
          </a:p>
        </p:txBody>
      </p:sp>
    </p:spTree>
    <p:extLst>
      <p:ext uri="{BB962C8B-B14F-4D97-AF65-F5344CB8AC3E}">
        <p14:creationId xmlns:p14="http://schemas.microsoft.com/office/powerpoint/2010/main" val="41346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C91A-19A9-B3C4-120C-F98B5E94B9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7580B0-9236-498A-DC42-55B0005CF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B4948DA-5A70-BD0D-AD77-153AEE537929}"/>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D05A176F-73A5-76A5-0CB7-6E2E3DD7663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D2931F2-E12D-8218-0EFE-4CE8A535808E}"/>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136412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7A12-A693-DAB3-AB4A-A79C080DBD7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47789C4-090B-C915-3E8F-8ABD5835A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FF0B5A2-87D2-9436-FDF5-117FFA6E30D0}"/>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A7F44EE4-0F68-BDE2-D5D8-B245FED9EE1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535B9DE-DB13-E10B-04D3-478A12D41CF0}"/>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395277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5F9E60-F774-FB27-FC3E-67FFE7B0E4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347380-357E-50AC-E45C-AF26B6C0C1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33EB982-2C00-0329-3B85-42FB2EFAF834}"/>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2665FC25-63B1-0665-E24B-C1EEB5D882A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60FDE8A-325F-22CC-DB3D-6C1A9D8ED879}"/>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418015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02DF-4877-8315-FADE-77DF36D13F3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B2469F5-ECAF-0B17-A749-44457A039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B246B00-DAEB-C5AE-CB34-4F2690FBEB37}"/>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C341BBA4-8BB8-046F-E38D-94483BCF9C7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A5D73A8-D70C-17F6-B654-61DE311DA699}"/>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72371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1586-3B13-9B48-1461-173519BE6B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FEF98EB1-03E5-90FD-9000-49EBE7A039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174280-7FB1-C958-E2B6-6F1CB92EC028}"/>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6AC1AD12-E7E9-C276-0343-C6D55754A6E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78AF72-15D1-1756-2172-049581859B87}"/>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309416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0957-A7F3-DDF0-2724-E08C8A332AF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41D3C6F-4161-1252-5EBD-A93BBC552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E3257D8F-50F6-F043-2B8C-72A8CE6EF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95DB4929-3152-33F2-5C16-84086842CC5F}"/>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6" name="Footer Placeholder 5">
            <a:extLst>
              <a:ext uri="{FF2B5EF4-FFF2-40B4-BE49-F238E27FC236}">
                <a16:creationId xmlns:a16="http://schemas.microsoft.com/office/drawing/2014/main" id="{78B47556-B38A-3313-02AB-853B3933192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D844C83-5E84-5D34-D04E-1C80B2CA8555}"/>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6146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175D-8C71-92C5-EE91-AB5253BAF3B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A7F1988-9985-9970-5298-18B1A6EF2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8B0D0-7BC4-C53A-C522-DDCF0BE2D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E963F7D-BBDA-3C27-9521-DA21D79E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22931-77B5-1816-5B5E-C7072EDFCD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10F0A7A-29F4-5EDE-66FF-B23D10EC5319}"/>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8" name="Footer Placeholder 7">
            <a:extLst>
              <a:ext uri="{FF2B5EF4-FFF2-40B4-BE49-F238E27FC236}">
                <a16:creationId xmlns:a16="http://schemas.microsoft.com/office/drawing/2014/main" id="{900924F8-8A8A-F45A-A676-3F1A95DB2C34}"/>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703422A-BFBB-659A-37AE-326C30368253}"/>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417543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1834-D2D0-E945-DEC8-1EE6FA62412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A98D8A8-72F3-E264-268F-E63DD3073D6C}"/>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4" name="Footer Placeholder 3">
            <a:extLst>
              <a:ext uri="{FF2B5EF4-FFF2-40B4-BE49-F238E27FC236}">
                <a16:creationId xmlns:a16="http://schemas.microsoft.com/office/drawing/2014/main" id="{09595F28-228D-3C8C-00A0-85F95239E3C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85B5E5D-1096-3459-CE89-06C8327CD00E}"/>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112547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3409E-3CBE-B894-E026-0F07E6E4D276}"/>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3" name="Footer Placeholder 2">
            <a:extLst>
              <a:ext uri="{FF2B5EF4-FFF2-40B4-BE49-F238E27FC236}">
                <a16:creationId xmlns:a16="http://schemas.microsoft.com/office/drawing/2014/main" id="{4450F5C3-9811-483A-93BB-2B8BBC1C16A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34DECE8-9A74-F206-9EC5-2C1C2B04B799}"/>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304162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4393-2FA1-4C31-4D78-073807D4A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43AA608-2228-689B-85DA-97D5A01C5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42BA40A-17D7-F749-E96D-5E81E196A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FEFFD-055A-684A-E32F-A8B3AB686E78}"/>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6" name="Footer Placeholder 5">
            <a:extLst>
              <a:ext uri="{FF2B5EF4-FFF2-40B4-BE49-F238E27FC236}">
                <a16:creationId xmlns:a16="http://schemas.microsoft.com/office/drawing/2014/main" id="{C092F212-0B9A-18BD-688E-D4DC85106F9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495947E-2BDE-61D0-6DA7-AD1C99CD2FA5}"/>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272472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29D14-03DC-C232-DD6D-83F68BCC9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D81AEA2-1546-8FD2-12C3-D23A68335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699FC816-79D3-02FF-67CB-8F3097969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A94E0-1765-791F-6C51-C4C64BFE93E6}"/>
              </a:ext>
            </a:extLst>
          </p:cNvPr>
          <p:cNvSpPr>
            <a:spLocks noGrp="1"/>
          </p:cNvSpPr>
          <p:nvPr>
            <p:ph type="dt" sz="half" idx="10"/>
          </p:nvPr>
        </p:nvSpPr>
        <p:spPr/>
        <p:txBody>
          <a:bodyPr/>
          <a:lstStyle/>
          <a:p>
            <a:fld id="{DAC55839-59DF-43BA-8B61-07AC5D3C1E30}" type="datetimeFigureOut">
              <a:rPr lang="en-NZ" smtClean="0"/>
              <a:t>11/11/2025</a:t>
            </a:fld>
            <a:endParaRPr lang="en-NZ"/>
          </a:p>
        </p:txBody>
      </p:sp>
      <p:sp>
        <p:nvSpPr>
          <p:cNvPr id="6" name="Footer Placeholder 5">
            <a:extLst>
              <a:ext uri="{FF2B5EF4-FFF2-40B4-BE49-F238E27FC236}">
                <a16:creationId xmlns:a16="http://schemas.microsoft.com/office/drawing/2014/main" id="{F46D7596-044B-38E7-1B86-16C6E9D8D04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9EB3E77-4326-7684-EAB2-37D96FD6BEE9}"/>
              </a:ext>
            </a:extLst>
          </p:cNvPr>
          <p:cNvSpPr>
            <a:spLocks noGrp="1"/>
          </p:cNvSpPr>
          <p:nvPr>
            <p:ph type="sldNum" sz="quarter" idx="12"/>
          </p:nvPr>
        </p:nvSpPr>
        <p:spPr/>
        <p:txBody>
          <a:bodyPr/>
          <a:lstStyle/>
          <a:p>
            <a:fld id="{59CE7BEA-4D4F-4626-9DD8-BBA562B6B402}" type="slidenum">
              <a:rPr lang="en-NZ" smtClean="0"/>
              <a:t>‹#›</a:t>
            </a:fld>
            <a:endParaRPr lang="en-NZ"/>
          </a:p>
        </p:txBody>
      </p:sp>
    </p:spTree>
    <p:extLst>
      <p:ext uri="{BB962C8B-B14F-4D97-AF65-F5344CB8AC3E}">
        <p14:creationId xmlns:p14="http://schemas.microsoft.com/office/powerpoint/2010/main" val="364976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3EEEF-3EF2-9CEB-928C-9671F75C9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F016698-0AB5-E6A5-36C7-0FF2BB25C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3BB4F26-58F4-BAEC-3ED4-9B8A1F490A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C55839-59DF-43BA-8B61-07AC5D3C1E30}" type="datetimeFigureOut">
              <a:rPr lang="en-NZ" smtClean="0"/>
              <a:t>11/11/2025</a:t>
            </a:fld>
            <a:endParaRPr lang="en-NZ"/>
          </a:p>
        </p:txBody>
      </p:sp>
      <p:sp>
        <p:nvSpPr>
          <p:cNvPr id="5" name="Footer Placeholder 4">
            <a:extLst>
              <a:ext uri="{FF2B5EF4-FFF2-40B4-BE49-F238E27FC236}">
                <a16:creationId xmlns:a16="http://schemas.microsoft.com/office/drawing/2014/main" id="{12F20EFD-A8BA-E18C-1AEF-1D907FE18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240B7C16-E5FB-095F-FE3B-D3323D929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CE7BEA-4D4F-4626-9DD8-BBA562B6B402}" type="slidenum">
              <a:rPr lang="en-NZ" smtClean="0"/>
              <a:t>‹#›</a:t>
            </a:fld>
            <a:endParaRPr lang="en-NZ"/>
          </a:p>
        </p:txBody>
      </p:sp>
    </p:spTree>
    <p:extLst>
      <p:ext uri="{BB962C8B-B14F-4D97-AF65-F5344CB8AC3E}">
        <p14:creationId xmlns:p14="http://schemas.microsoft.com/office/powerpoint/2010/main" val="379515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ustomXml" Target="../ink/ink90.xml"/><Relationship Id="rId3" Type="http://schemas.openxmlformats.org/officeDocument/2006/relationships/image" Target="../media/image110.png"/><Relationship Id="rId7" Type="http://schemas.openxmlformats.org/officeDocument/2006/relationships/image" Target="../media/image310.png"/><Relationship Id="rId2" Type="http://schemas.openxmlformats.org/officeDocument/2006/relationships/customXml" Target="../ink/ink87.xml"/><Relationship Id="rId1" Type="http://schemas.openxmlformats.org/officeDocument/2006/relationships/slideLayout" Target="../slideLayouts/slideLayout7.xml"/><Relationship Id="rId6" Type="http://schemas.openxmlformats.org/officeDocument/2006/relationships/customXml" Target="../ink/ink89.xml"/><Relationship Id="rId5" Type="http://schemas.openxmlformats.org/officeDocument/2006/relationships/image" Target="../media/image210.png"/><Relationship Id="rId10" Type="http://schemas.openxmlformats.org/officeDocument/2006/relationships/image" Target="../media/image89.png"/><Relationship Id="rId4" Type="http://schemas.openxmlformats.org/officeDocument/2006/relationships/customXml" Target="../ink/ink88.xml"/><Relationship Id="rId9" Type="http://schemas.openxmlformats.org/officeDocument/2006/relationships/image" Target="../media/image410.png"/></Relationships>
</file>

<file path=ppt/slides/_rels/slide14.xml.rels><?xml version="1.0" encoding="UTF-8" standalone="yes"?>
<Relationships xmlns="http://schemas.openxmlformats.org/package/2006/relationships"><Relationship Id="rId8" Type="http://schemas.openxmlformats.org/officeDocument/2006/relationships/customXml" Target="../ink/ink94.xml"/><Relationship Id="rId13" Type="http://schemas.openxmlformats.org/officeDocument/2006/relationships/customXml" Target="../ink/ink96.xml"/><Relationship Id="rId18" Type="http://schemas.openxmlformats.org/officeDocument/2006/relationships/image" Target="../media/image95.png"/><Relationship Id="rId3" Type="http://schemas.openxmlformats.org/officeDocument/2006/relationships/image" Target="../media/image610.png"/><Relationship Id="rId7" Type="http://schemas.openxmlformats.org/officeDocument/2006/relationships/image" Target="../media/image800.png"/><Relationship Id="rId12" Type="http://schemas.openxmlformats.org/officeDocument/2006/relationships/image" Target="../media/image90.png"/><Relationship Id="rId17" Type="http://schemas.openxmlformats.org/officeDocument/2006/relationships/customXml" Target="../ink/ink98.xml"/><Relationship Id="rId2" Type="http://schemas.openxmlformats.org/officeDocument/2006/relationships/customXml" Target="../ink/ink91.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customXml" Target="../ink/ink93.xml"/><Relationship Id="rId11" Type="http://schemas.openxmlformats.org/officeDocument/2006/relationships/customXml" Target="../ink/ink95.xml"/><Relationship Id="rId5" Type="http://schemas.openxmlformats.org/officeDocument/2006/relationships/image" Target="../media/image710.png"/><Relationship Id="rId15" Type="http://schemas.openxmlformats.org/officeDocument/2006/relationships/customXml" Target="../ink/ink97.xml"/><Relationship Id="rId10" Type="http://schemas.openxmlformats.org/officeDocument/2006/relationships/image" Target="../media/image89.png"/><Relationship Id="rId4" Type="http://schemas.openxmlformats.org/officeDocument/2006/relationships/customXml" Target="../ink/ink92.xml"/><Relationship Id="rId9" Type="http://schemas.openxmlformats.org/officeDocument/2006/relationships/image" Target="../media/image900.png"/><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customXml" Target="../ink/ink102.xml"/><Relationship Id="rId3" Type="http://schemas.openxmlformats.org/officeDocument/2006/relationships/image" Target="../media/image610.png"/><Relationship Id="rId7" Type="http://schemas.openxmlformats.org/officeDocument/2006/relationships/image" Target="../media/image800.png"/><Relationship Id="rId2" Type="http://schemas.openxmlformats.org/officeDocument/2006/relationships/customXml" Target="../ink/ink99.xml"/><Relationship Id="rId1" Type="http://schemas.openxmlformats.org/officeDocument/2006/relationships/slideLayout" Target="../slideLayouts/slideLayout7.xml"/><Relationship Id="rId6" Type="http://schemas.openxmlformats.org/officeDocument/2006/relationships/customXml" Target="../ink/ink101.xml"/><Relationship Id="rId5" Type="http://schemas.openxmlformats.org/officeDocument/2006/relationships/image" Target="../media/image710.png"/><Relationship Id="rId10" Type="http://schemas.openxmlformats.org/officeDocument/2006/relationships/image" Target="../media/image89.png"/><Relationship Id="rId4" Type="http://schemas.openxmlformats.org/officeDocument/2006/relationships/customXml" Target="../ink/ink100.xml"/><Relationship Id="rId9" Type="http://schemas.openxmlformats.org/officeDocument/2006/relationships/image" Target="../media/image900.png"/></Relationships>
</file>

<file path=ppt/slides/_rels/slide16.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customXml" Target="../ink/ink103.xml"/><Relationship Id="rId7" Type="http://schemas.openxmlformats.org/officeDocument/2006/relationships/customXml" Target="../ink/ink105.xm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710.png"/><Relationship Id="rId11" Type="http://schemas.openxmlformats.org/officeDocument/2006/relationships/image" Target="../media/image89.png"/><Relationship Id="rId5" Type="http://schemas.openxmlformats.org/officeDocument/2006/relationships/customXml" Target="../ink/ink104.xml"/><Relationship Id="rId10" Type="http://schemas.openxmlformats.org/officeDocument/2006/relationships/image" Target="../media/image900.png"/><Relationship Id="rId4" Type="http://schemas.openxmlformats.org/officeDocument/2006/relationships/image" Target="../media/image610.png"/><Relationship Id="rId9" Type="http://schemas.openxmlformats.org/officeDocument/2006/relationships/customXml" Target="../ink/ink106.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1.png"/><Relationship Id="rId12" Type="http://schemas.openxmlformats.org/officeDocument/2006/relationships/customXml" Target="../ink/ink2.xml"/><Relationship Id="rId7" Type="http://schemas.openxmlformats.org/officeDocument/2006/relationships/image" Target="../media/image3.png"/><Relationship Id="rId17" Type="http://schemas.openxmlformats.org/officeDocument/2006/relationships/customXml" Target="../ink/ink6.xml"/><Relationship Id="rId2" Type="http://schemas.openxmlformats.org/officeDocument/2006/relationships/customXml" Target="../ink/ink1.xml"/><Relationship Id="rId16" Type="http://schemas.openxmlformats.org/officeDocument/2006/relationships/customXml" Target="../ink/ink5.xml"/><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customXml" Target="../ink/ink4.xml"/><Relationship Id="rId5" Type="http://schemas.openxmlformats.org/officeDocument/2006/relationships/image" Target="../media/image2.png"/><Relationship Id="rId14" Type="http://schemas.openxmlformats.org/officeDocument/2006/relationships/customXml" Target="../ink/ink3.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customXml" Target="../ink/ink19.xml"/><Relationship Id="rId21" Type="http://schemas.openxmlformats.org/officeDocument/2006/relationships/image" Target="../media/image100.png"/><Relationship Id="rId42" Type="http://schemas.openxmlformats.org/officeDocument/2006/relationships/customXml" Target="../ink/ink27.xml"/><Relationship Id="rId47" Type="http://schemas.openxmlformats.org/officeDocument/2006/relationships/image" Target="../media/image23.png"/><Relationship Id="rId63" Type="http://schemas.openxmlformats.org/officeDocument/2006/relationships/image" Target="../media/image31.png"/><Relationship Id="rId68" Type="http://schemas.openxmlformats.org/officeDocument/2006/relationships/customXml" Target="../ink/ink40.xml"/><Relationship Id="rId16" Type="http://schemas.openxmlformats.org/officeDocument/2006/relationships/customXml" Target="../ink/ink14.xml"/><Relationship Id="rId11" Type="http://schemas.openxmlformats.org/officeDocument/2006/relationships/image" Target="../media/image510.png"/><Relationship Id="rId24" Type="http://schemas.openxmlformats.org/officeDocument/2006/relationships/customXml" Target="../ink/ink18.xml"/><Relationship Id="rId32" Type="http://schemas.openxmlformats.org/officeDocument/2006/relationships/customXml" Target="../ink/ink22.xml"/><Relationship Id="rId37" Type="http://schemas.openxmlformats.org/officeDocument/2006/relationships/image" Target="../media/image18.png"/><Relationship Id="rId40" Type="http://schemas.openxmlformats.org/officeDocument/2006/relationships/customXml" Target="../ink/ink26.xml"/><Relationship Id="rId45" Type="http://schemas.openxmlformats.org/officeDocument/2006/relationships/image" Target="../media/image22.png"/><Relationship Id="rId53" Type="http://schemas.openxmlformats.org/officeDocument/2006/relationships/image" Target="../media/image26.png"/><Relationship Id="rId58" Type="http://schemas.openxmlformats.org/officeDocument/2006/relationships/customXml" Target="../ink/ink35.xml"/><Relationship Id="rId66" Type="http://schemas.openxmlformats.org/officeDocument/2006/relationships/customXml" Target="../ink/ink39.xml"/><Relationship Id="rId74" Type="http://schemas.openxmlformats.org/officeDocument/2006/relationships/customXml" Target="../ink/ink43.xml"/><Relationship Id="rId79" Type="http://schemas.openxmlformats.org/officeDocument/2006/relationships/image" Target="../media/image7.png"/><Relationship Id="rId5" Type="http://schemas.openxmlformats.org/officeDocument/2006/relationships/image" Target="../media/image211.png"/><Relationship Id="rId61" Type="http://schemas.openxmlformats.org/officeDocument/2006/relationships/image" Target="../media/image30.png"/><Relationship Id="rId19" Type="http://schemas.openxmlformats.org/officeDocument/2006/relationships/image" Target="../media/image91.png"/><Relationship Id="rId14" Type="http://schemas.openxmlformats.org/officeDocument/2006/relationships/customXml" Target="../ink/ink13.xml"/><Relationship Id="rId22" Type="http://schemas.openxmlformats.org/officeDocument/2006/relationships/customXml" Target="../ink/ink17.xml"/><Relationship Id="rId27" Type="http://schemas.openxmlformats.org/officeDocument/2006/relationships/image" Target="../media/image13.png"/><Relationship Id="rId30" Type="http://schemas.openxmlformats.org/officeDocument/2006/relationships/customXml" Target="../ink/ink21.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customXml" Target="../ink/ink30.xml"/><Relationship Id="rId56" Type="http://schemas.openxmlformats.org/officeDocument/2006/relationships/customXml" Target="../ink/ink34.xml"/><Relationship Id="rId64" Type="http://schemas.openxmlformats.org/officeDocument/2006/relationships/customXml" Target="../ink/ink38.xml"/><Relationship Id="rId69" Type="http://schemas.openxmlformats.org/officeDocument/2006/relationships/image" Target="../media/image34.png"/><Relationship Id="rId77" Type="http://schemas.openxmlformats.org/officeDocument/2006/relationships/customXml" Target="../ink/ink45.xml"/><Relationship Id="rId8" Type="http://schemas.openxmlformats.org/officeDocument/2006/relationships/customXml" Target="../ink/ink10.xml"/><Relationship Id="rId51" Type="http://schemas.openxmlformats.org/officeDocument/2006/relationships/image" Target="../media/image25.png"/><Relationship Id="rId72" Type="http://schemas.openxmlformats.org/officeDocument/2006/relationships/customXml" Target="../ink/ink42.xml"/><Relationship Id="rId3" Type="http://schemas.openxmlformats.org/officeDocument/2006/relationships/image" Target="../media/image111.png"/><Relationship Id="rId12" Type="http://schemas.openxmlformats.org/officeDocument/2006/relationships/customXml" Target="../ink/ink12.xml"/><Relationship Id="rId17" Type="http://schemas.openxmlformats.org/officeDocument/2006/relationships/image" Target="../media/image81.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customXml" Target="../ink/ink25.xml"/><Relationship Id="rId46" Type="http://schemas.openxmlformats.org/officeDocument/2006/relationships/customXml" Target="../ink/ink29.xml"/><Relationship Id="rId59" Type="http://schemas.openxmlformats.org/officeDocument/2006/relationships/image" Target="../media/image29.png"/><Relationship Id="rId67" Type="http://schemas.openxmlformats.org/officeDocument/2006/relationships/image" Target="../media/image33.png"/><Relationship Id="rId20" Type="http://schemas.openxmlformats.org/officeDocument/2006/relationships/customXml" Target="../ink/ink16.xml"/><Relationship Id="rId41" Type="http://schemas.openxmlformats.org/officeDocument/2006/relationships/image" Target="../media/image20.png"/><Relationship Id="rId54" Type="http://schemas.openxmlformats.org/officeDocument/2006/relationships/customXml" Target="../ink/ink33.xml"/><Relationship Id="rId62" Type="http://schemas.openxmlformats.org/officeDocument/2006/relationships/customXml" Target="../ink/ink37.xml"/><Relationship Id="rId70" Type="http://schemas.openxmlformats.org/officeDocument/2006/relationships/customXml" Target="../ink/ink41.xml"/><Relationship Id="rId75"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customXml" Target="../ink/ink9.xml"/><Relationship Id="rId15" Type="http://schemas.openxmlformats.org/officeDocument/2006/relationships/image" Target="../media/image77.png"/><Relationship Id="rId23" Type="http://schemas.openxmlformats.org/officeDocument/2006/relationships/image" Target="../media/image11.png"/><Relationship Id="rId28" Type="http://schemas.openxmlformats.org/officeDocument/2006/relationships/customXml" Target="../ink/ink20.xml"/><Relationship Id="rId36" Type="http://schemas.openxmlformats.org/officeDocument/2006/relationships/customXml" Target="../ink/ink24.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customXml" Target="../ink/ink11.xml"/><Relationship Id="rId31" Type="http://schemas.openxmlformats.org/officeDocument/2006/relationships/image" Target="../media/image15.png"/><Relationship Id="rId44" Type="http://schemas.openxmlformats.org/officeDocument/2006/relationships/customXml" Target="../ink/ink28.xml"/><Relationship Id="rId52" Type="http://schemas.openxmlformats.org/officeDocument/2006/relationships/customXml" Target="../ink/ink32.xml"/><Relationship Id="rId60" Type="http://schemas.openxmlformats.org/officeDocument/2006/relationships/customXml" Target="../ink/ink36.xml"/><Relationship Id="rId65" Type="http://schemas.openxmlformats.org/officeDocument/2006/relationships/image" Target="../media/image32.png"/><Relationship Id="rId73" Type="http://schemas.openxmlformats.org/officeDocument/2006/relationships/image" Target="../media/image36.png"/><Relationship Id="rId78" Type="http://schemas.openxmlformats.org/officeDocument/2006/relationships/image" Target="../media/image38.png"/><Relationship Id="rId4" Type="http://schemas.openxmlformats.org/officeDocument/2006/relationships/customXml" Target="../ink/ink8.xml"/><Relationship Id="rId9" Type="http://schemas.openxmlformats.org/officeDocument/2006/relationships/image" Target="../media/image411.png"/><Relationship Id="rId13" Type="http://schemas.openxmlformats.org/officeDocument/2006/relationships/image" Target="../media/image611.png"/><Relationship Id="rId18" Type="http://schemas.openxmlformats.org/officeDocument/2006/relationships/customXml" Target="../ink/ink15.xml"/><Relationship Id="rId39" Type="http://schemas.openxmlformats.org/officeDocument/2006/relationships/image" Target="../media/image19.png"/><Relationship Id="rId34" Type="http://schemas.openxmlformats.org/officeDocument/2006/relationships/customXml" Target="../ink/ink23.xml"/><Relationship Id="rId50" Type="http://schemas.openxmlformats.org/officeDocument/2006/relationships/customXml" Target="../ink/ink31.xml"/><Relationship Id="rId55" Type="http://schemas.openxmlformats.org/officeDocument/2006/relationships/image" Target="../media/image27.png"/><Relationship Id="rId76" Type="http://schemas.openxmlformats.org/officeDocument/2006/relationships/customXml" Target="../ink/ink44.xml"/><Relationship Id="rId7" Type="http://schemas.openxmlformats.org/officeDocument/2006/relationships/image" Target="../media/image311.png"/><Relationship Id="rId71" Type="http://schemas.openxmlformats.org/officeDocument/2006/relationships/image" Target="../media/image35.png"/><Relationship Id="rId2" Type="http://schemas.openxmlformats.org/officeDocument/2006/relationships/customXml" Target="../ink/ink7.xml"/><Relationship Id="rId2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07.xml"/><Relationship Id="rId2" Type="http://schemas.openxmlformats.org/officeDocument/2006/relationships/image" Target="../media/image108.gif"/><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customXml" Target="../ink/ink108.xml"/><Relationship Id="rId4" Type="http://schemas.openxmlformats.org/officeDocument/2006/relationships/image" Target="../media/image420.png"/></Relationships>
</file>

<file path=ppt/slides/_rels/slide33.xml.rels><?xml version="1.0" encoding="UTF-8" standalone="yes"?>
<Relationships xmlns="http://schemas.openxmlformats.org/package/2006/relationships"><Relationship Id="rId13" Type="http://schemas.openxmlformats.org/officeDocument/2006/relationships/customXml" Target="../ink/ink114.xml"/><Relationship Id="rId18" Type="http://schemas.openxmlformats.org/officeDocument/2006/relationships/image" Target="../media/image1040.png"/><Relationship Id="rId26" Type="http://schemas.openxmlformats.org/officeDocument/2006/relationships/image" Target="../media/image108.png"/><Relationship Id="rId39" Type="http://schemas.openxmlformats.org/officeDocument/2006/relationships/customXml" Target="../ink/ink127.xml"/><Relationship Id="rId21" Type="http://schemas.openxmlformats.org/officeDocument/2006/relationships/customXml" Target="../ink/ink118.xml"/><Relationship Id="rId34" Type="http://schemas.openxmlformats.org/officeDocument/2006/relationships/image" Target="../media/image114.png"/><Relationship Id="rId42" Type="http://schemas.openxmlformats.org/officeDocument/2006/relationships/image" Target="../media/image118.png"/><Relationship Id="rId47" Type="http://schemas.openxmlformats.org/officeDocument/2006/relationships/customXml" Target="../ink/ink131.xml"/><Relationship Id="rId50" Type="http://schemas.openxmlformats.org/officeDocument/2006/relationships/image" Target="../media/image122.png"/><Relationship Id="rId55" Type="http://schemas.openxmlformats.org/officeDocument/2006/relationships/customXml" Target="../ink/ink135.xml"/><Relationship Id="rId7" Type="http://schemas.openxmlformats.org/officeDocument/2006/relationships/customXml" Target="../ink/ink111.xml"/><Relationship Id="rId2" Type="http://schemas.openxmlformats.org/officeDocument/2006/relationships/image" Target="../media/image98.png"/><Relationship Id="rId16" Type="http://schemas.openxmlformats.org/officeDocument/2006/relationships/image" Target="../media/image1030.png"/><Relationship Id="rId29" Type="http://schemas.openxmlformats.org/officeDocument/2006/relationships/customXml" Target="../ink/ink122.xml"/><Relationship Id="rId11" Type="http://schemas.openxmlformats.org/officeDocument/2006/relationships/customXml" Target="../ink/ink113.xml"/><Relationship Id="rId24" Type="http://schemas.openxmlformats.org/officeDocument/2006/relationships/image" Target="../media/image1070.png"/><Relationship Id="rId32" Type="http://schemas.openxmlformats.org/officeDocument/2006/relationships/image" Target="../media/image113.png"/><Relationship Id="rId37" Type="http://schemas.openxmlformats.org/officeDocument/2006/relationships/customXml" Target="../ink/ink126.xml"/><Relationship Id="rId40" Type="http://schemas.openxmlformats.org/officeDocument/2006/relationships/image" Target="../media/image117.png"/><Relationship Id="rId45" Type="http://schemas.openxmlformats.org/officeDocument/2006/relationships/customXml" Target="../ink/ink130.xml"/><Relationship Id="rId53" Type="http://schemas.openxmlformats.org/officeDocument/2006/relationships/customXml" Target="../ink/ink134.xml"/><Relationship Id="rId58" Type="http://schemas.openxmlformats.org/officeDocument/2006/relationships/image" Target="../media/image126.png"/><Relationship Id="rId5" Type="http://schemas.openxmlformats.org/officeDocument/2006/relationships/customXml" Target="../ink/ink110.xml"/><Relationship Id="rId61" Type="http://schemas.openxmlformats.org/officeDocument/2006/relationships/customXml" Target="../ink/ink138.xml"/><Relationship Id="rId19" Type="http://schemas.openxmlformats.org/officeDocument/2006/relationships/customXml" Target="../ink/ink117.xml"/><Relationship Id="rId14" Type="http://schemas.openxmlformats.org/officeDocument/2006/relationships/image" Target="../media/image1020.png"/><Relationship Id="rId22" Type="http://schemas.openxmlformats.org/officeDocument/2006/relationships/image" Target="../media/image1060.png"/><Relationship Id="rId27" Type="http://schemas.openxmlformats.org/officeDocument/2006/relationships/customXml" Target="../ink/ink121.xml"/><Relationship Id="rId30" Type="http://schemas.openxmlformats.org/officeDocument/2006/relationships/image" Target="../media/image112.png"/><Relationship Id="rId35" Type="http://schemas.openxmlformats.org/officeDocument/2006/relationships/customXml" Target="../ink/ink125.xml"/><Relationship Id="rId43" Type="http://schemas.openxmlformats.org/officeDocument/2006/relationships/customXml" Target="../ink/ink129.xml"/><Relationship Id="rId48" Type="http://schemas.openxmlformats.org/officeDocument/2006/relationships/image" Target="../media/image121.png"/><Relationship Id="rId56" Type="http://schemas.openxmlformats.org/officeDocument/2006/relationships/image" Target="../media/image125.png"/><Relationship Id="rId8" Type="http://schemas.openxmlformats.org/officeDocument/2006/relationships/image" Target="../media/image980.png"/><Relationship Id="rId51" Type="http://schemas.openxmlformats.org/officeDocument/2006/relationships/customXml" Target="../ink/ink133.xml"/><Relationship Id="rId3" Type="http://schemas.openxmlformats.org/officeDocument/2006/relationships/customXml" Target="../ink/ink109.xml"/><Relationship Id="rId12" Type="http://schemas.openxmlformats.org/officeDocument/2006/relationships/image" Target="../media/image1010.png"/><Relationship Id="rId17" Type="http://schemas.openxmlformats.org/officeDocument/2006/relationships/customXml" Target="../ink/ink116.xml"/><Relationship Id="rId25" Type="http://schemas.openxmlformats.org/officeDocument/2006/relationships/customXml" Target="../ink/ink120.xml"/><Relationship Id="rId33" Type="http://schemas.openxmlformats.org/officeDocument/2006/relationships/customXml" Target="../ink/ink124.xml"/><Relationship Id="rId38" Type="http://schemas.openxmlformats.org/officeDocument/2006/relationships/image" Target="../media/image116.png"/><Relationship Id="rId46" Type="http://schemas.openxmlformats.org/officeDocument/2006/relationships/image" Target="../media/image120.png"/><Relationship Id="rId59" Type="http://schemas.openxmlformats.org/officeDocument/2006/relationships/customXml" Target="../ink/ink137.xml"/><Relationship Id="rId20" Type="http://schemas.openxmlformats.org/officeDocument/2006/relationships/image" Target="../media/image1050.png"/><Relationship Id="rId41" Type="http://schemas.openxmlformats.org/officeDocument/2006/relationships/customXml" Target="../ink/ink128.xml"/><Relationship Id="rId54" Type="http://schemas.openxmlformats.org/officeDocument/2006/relationships/image" Target="../media/image124.png"/><Relationship Id="rId6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970.png"/><Relationship Id="rId15" Type="http://schemas.openxmlformats.org/officeDocument/2006/relationships/customXml" Target="../ink/ink115.xml"/><Relationship Id="rId23" Type="http://schemas.openxmlformats.org/officeDocument/2006/relationships/customXml" Target="../ink/ink119.xml"/><Relationship Id="rId28" Type="http://schemas.openxmlformats.org/officeDocument/2006/relationships/image" Target="../media/image109.png"/><Relationship Id="rId36" Type="http://schemas.openxmlformats.org/officeDocument/2006/relationships/image" Target="../media/image115.png"/><Relationship Id="rId49" Type="http://schemas.openxmlformats.org/officeDocument/2006/relationships/customXml" Target="../ink/ink132.xml"/><Relationship Id="rId57" Type="http://schemas.openxmlformats.org/officeDocument/2006/relationships/customXml" Target="../ink/ink136.xml"/><Relationship Id="rId10" Type="http://schemas.openxmlformats.org/officeDocument/2006/relationships/image" Target="../media/image990.png"/><Relationship Id="rId31" Type="http://schemas.openxmlformats.org/officeDocument/2006/relationships/customXml" Target="../ink/ink123.xml"/><Relationship Id="rId44" Type="http://schemas.openxmlformats.org/officeDocument/2006/relationships/image" Target="../media/image119.png"/><Relationship Id="rId52" Type="http://schemas.openxmlformats.org/officeDocument/2006/relationships/image" Target="../media/image123.png"/><Relationship Id="rId60" Type="http://schemas.openxmlformats.org/officeDocument/2006/relationships/image" Target="../media/image127.png"/><Relationship Id="rId4" Type="http://schemas.openxmlformats.org/officeDocument/2006/relationships/image" Target="../media/image960.png"/><Relationship Id="rId9" Type="http://schemas.openxmlformats.org/officeDocument/2006/relationships/customXml" Target="../ink/ink112.xml"/></Relationships>
</file>

<file path=ppt/slides/_rels/slide34.xml.rels><?xml version="1.0" encoding="UTF-8" standalone="yes"?>
<Relationships xmlns="http://schemas.openxmlformats.org/package/2006/relationships"><Relationship Id="rId26" Type="http://schemas.openxmlformats.org/officeDocument/2006/relationships/customXml" Target="../ink/ink151.xml"/><Relationship Id="rId21" Type="http://schemas.openxmlformats.org/officeDocument/2006/relationships/image" Target="../media/image136.png"/><Relationship Id="rId42" Type="http://schemas.openxmlformats.org/officeDocument/2006/relationships/customXml" Target="../ink/ink159.xml"/><Relationship Id="rId47" Type="http://schemas.openxmlformats.org/officeDocument/2006/relationships/image" Target="../media/image149.png"/><Relationship Id="rId63" Type="http://schemas.openxmlformats.org/officeDocument/2006/relationships/image" Target="../media/image157.png"/><Relationship Id="rId68" Type="http://schemas.openxmlformats.org/officeDocument/2006/relationships/customXml" Target="../ink/ink172.xml"/><Relationship Id="rId84" Type="http://schemas.openxmlformats.org/officeDocument/2006/relationships/image" Target="../media/image85.png"/><Relationship Id="rId16" Type="http://schemas.openxmlformats.org/officeDocument/2006/relationships/customXml" Target="../ink/ink146.xml"/><Relationship Id="rId11" Type="http://schemas.openxmlformats.org/officeDocument/2006/relationships/image" Target="../media/image131.png"/><Relationship Id="rId32" Type="http://schemas.openxmlformats.org/officeDocument/2006/relationships/customXml" Target="../ink/ink154.xml"/><Relationship Id="rId37" Type="http://schemas.openxmlformats.org/officeDocument/2006/relationships/image" Target="../media/image144.png"/><Relationship Id="rId53" Type="http://schemas.openxmlformats.org/officeDocument/2006/relationships/image" Target="../media/image152.png"/><Relationship Id="rId58" Type="http://schemas.openxmlformats.org/officeDocument/2006/relationships/customXml" Target="../ink/ink167.xml"/><Relationship Id="rId74" Type="http://schemas.openxmlformats.org/officeDocument/2006/relationships/customXml" Target="../ink/ink175.xml"/><Relationship Id="rId79" Type="http://schemas.openxmlformats.org/officeDocument/2006/relationships/image" Target="../media/image7.png"/><Relationship Id="rId5" Type="http://schemas.openxmlformats.org/officeDocument/2006/relationships/image" Target="../media/image99.png"/><Relationship Id="rId61" Type="http://schemas.openxmlformats.org/officeDocument/2006/relationships/image" Target="../media/image156.png"/><Relationship Id="rId82" Type="http://schemas.openxmlformats.org/officeDocument/2006/relationships/image" Target="../media/image43.png"/><Relationship Id="rId19" Type="http://schemas.openxmlformats.org/officeDocument/2006/relationships/image" Target="../media/image135.png"/><Relationship Id="rId14" Type="http://schemas.openxmlformats.org/officeDocument/2006/relationships/customXml" Target="../ink/ink145.xml"/><Relationship Id="rId22" Type="http://schemas.openxmlformats.org/officeDocument/2006/relationships/customXml" Target="../ink/ink149.xml"/><Relationship Id="rId27" Type="http://schemas.openxmlformats.org/officeDocument/2006/relationships/image" Target="../media/image139.png"/><Relationship Id="rId30" Type="http://schemas.openxmlformats.org/officeDocument/2006/relationships/customXml" Target="../ink/ink153.xml"/><Relationship Id="rId35" Type="http://schemas.openxmlformats.org/officeDocument/2006/relationships/image" Target="../media/image143.png"/><Relationship Id="rId43" Type="http://schemas.openxmlformats.org/officeDocument/2006/relationships/image" Target="../media/image147.png"/><Relationship Id="rId48" Type="http://schemas.openxmlformats.org/officeDocument/2006/relationships/customXml" Target="../ink/ink162.xml"/><Relationship Id="rId56" Type="http://schemas.openxmlformats.org/officeDocument/2006/relationships/customXml" Target="../ink/ink166.xml"/><Relationship Id="rId64" Type="http://schemas.openxmlformats.org/officeDocument/2006/relationships/customXml" Target="../ink/ink170.xml"/><Relationship Id="rId69" Type="http://schemas.openxmlformats.org/officeDocument/2006/relationships/image" Target="../media/image161.png"/><Relationship Id="rId77" Type="http://schemas.openxmlformats.org/officeDocument/2006/relationships/customXml" Target="../ink/ink177.xml"/><Relationship Id="rId8" Type="http://schemas.openxmlformats.org/officeDocument/2006/relationships/customXml" Target="../ink/ink142.xml"/><Relationship Id="rId51" Type="http://schemas.openxmlformats.org/officeDocument/2006/relationships/image" Target="../media/image151.png"/><Relationship Id="rId72" Type="http://schemas.openxmlformats.org/officeDocument/2006/relationships/customXml" Target="../ink/ink174.xml"/><Relationship Id="rId80" Type="http://schemas.openxmlformats.org/officeDocument/2006/relationships/image" Target="../media/image10.png"/><Relationship Id="rId3" Type="http://schemas.openxmlformats.org/officeDocument/2006/relationships/image" Target="../media/image971.png"/><Relationship Id="rId12" Type="http://schemas.openxmlformats.org/officeDocument/2006/relationships/customXml" Target="../ink/ink144.xml"/><Relationship Id="rId17" Type="http://schemas.openxmlformats.org/officeDocument/2006/relationships/image" Target="../media/image134.png"/><Relationship Id="rId25" Type="http://schemas.openxmlformats.org/officeDocument/2006/relationships/image" Target="../media/image138.png"/><Relationship Id="rId33" Type="http://schemas.openxmlformats.org/officeDocument/2006/relationships/image" Target="../media/image142.png"/><Relationship Id="rId38" Type="http://schemas.openxmlformats.org/officeDocument/2006/relationships/customXml" Target="../ink/ink157.xml"/><Relationship Id="rId46" Type="http://schemas.openxmlformats.org/officeDocument/2006/relationships/customXml" Target="../ink/ink161.xml"/><Relationship Id="rId59" Type="http://schemas.openxmlformats.org/officeDocument/2006/relationships/image" Target="../media/image155.png"/><Relationship Id="rId67" Type="http://schemas.openxmlformats.org/officeDocument/2006/relationships/image" Target="../media/image159.png"/><Relationship Id="rId20" Type="http://schemas.openxmlformats.org/officeDocument/2006/relationships/customXml" Target="../ink/ink148.xml"/><Relationship Id="rId41" Type="http://schemas.openxmlformats.org/officeDocument/2006/relationships/image" Target="../media/image146.png"/><Relationship Id="rId54" Type="http://schemas.openxmlformats.org/officeDocument/2006/relationships/customXml" Target="../ink/ink165.xml"/><Relationship Id="rId62" Type="http://schemas.openxmlformats.org/officeDocument/2006/relationships/customXml" Target="../ink/ink169.xml"/><Relationship Id="rId70" Type="http://schemas.openxmlformats.org/officeDocument/2006/relationships/customXml" Target="../ink/ink173.xml"/><Relationship Id="rId75" Type="http://schemas.openxmlformats.org/officeDocument/2006/relationships/image" Target="../media/image164.png"/><Relationship Id="rId83"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customXml" Target="../ink/ink141.xml"/><Relationship Id="rId15" Type="http://schemas.openxmlformats.org/officeDocument/2006/relationships/image" Target="../media/image133.png"/><Relationship Id="rId23" Type="http://schemas.openxmlformats.org/officeDocument/2006/relationships/image" Target="../media/image137.png"/><Relationship Id="rId28" Type="http://schemas.openxmlformats.org/officeDocument/2006/relationships/customXml" Target="../ink/ink152.xml"/><Relationship Id="rId36" Type="http://schemas.openxmlformats.org/officeDocument/2006/relationships/customXml" Target="../ink/ink156.xml"/><Relationship Id="rId49" Type="http://schemas.openxmlformats.org/officeDocument/2006/relationships/image" Target="../media/image150.png"/><Relationship Id="rId57" Type="http://schemas.openxmlformats.org/officeDocument/2006/relationships/image" Target="../media/image154.png"/><Relationship Id="rId10" Type="http://schemas.openxmlformats.org/officeDocument/2006/relationships/customXml" Target="../ink/ink143.xml"/><Relationship Id="rId31" Type="http://schemas.openxmlformats.org/officeDocument/2006/relationships/image" Target="../media/image141.png"/><Relationship Id="rId44" Type="http://schemas.openxmlformats.org/officeDocument/2006/relationships/customXml" Target="../ink/ink160.xml"/><Relationship Id="rId52" Type="http://schemas.openxmlformats.org/officeDocument/2006/relationships/customXml" Target="../ink/ink164.xml"/><Relationship Id="rId60" Type="http://schemas.openxmlformats.org/officeDocument/2006/relationships/customXml" Target="../ink/ink168.xml"/><Relationship Id="rId65" Type="http://schemas.openxmlformats.org/officeDocument/2006/relationships/image" Target="../media/image158.png"/><Relationship Id="rId73" Type="http://schemas.openxmlformats.org/officeDocument/2006/relationships/image" Target="../media/image163.png"/><Relationship Id="rId78" Type="http://schemas.openxmlformats.org/officeDocument/2006/relationships/image" Target="../media/image165.png"/><Relationship Id="rId81" Type="http://schemas.openxmlformats.org/officeDocument/2006/relationships/image" Target="../media/image42.png"/><Relationship Id="rId4" Type="http://schemas.openxmlformats.org/officeDocument/2006/relationships/customXml" Target="../ink/ink140.xml"/><Relationship Id="rId9" Type="http://schemas.openxmlformats.org/officeDocument/2006/relationships/image" Target="../media/image130.png"/><Relationship Id="rId13" Type="http://schemas.openxmlformats.org/officeDocument/2006/relationships/image" Target="../media/image132.png"/><Relationship Id="rId18" Type="http://schemas.openxmlformats.org/officeDocument/2006/relationships/customXml" Target="../ink/ink147.xml"/><Relationship Id="rId39" Type="http://schemas.openxmlformats.org/officeDocument/2006/relationships/image" Target="../media/image145.png"/><Relationship Id="rId34" Type="http://schemas.openxmlformats.org/officeDocument/2006/relationships/customXml" Target="../ink/ink155.xml"/><Relationship Id="rId50" Type="http://schemas.openxmlformats.org/officeDocument/2006/relationships/customXml" Target="../ink/ink163.xml"/><Relationship Id="rId55" Type="http://schemas.openxmlformats.org/officeDocument/2006/relationships/image" Target="../media/image153.png"/><Relationship Id="rId76" Type="http://schemas.openxmlformats.org/officeDocument/2006/relationships/customXml" Target="../ink/ink176.xml"/><Relationship Id="rId7" Type="http://schemas.openxmlformats.org/officeDocument/2006/relationships/image" Target="../media/image129.png"/><Relationship Id="rId71" Type="http://schemas.openxmlformats.org/officeDocument/2006/relationships/image" Target="../media/image162.png"/><Relationship Id="rId2" Type="http://schemas.openxmlformats.org/officeDocument/2006/relationships/customXml" Target="../ink/ink139.xml"/><Relationship Id="rId29" Type="http://schemas.openxmlformats.org/officeDocument/2006/relationships/image" Target="../media/image140.png"/><Relationship Id="rId24" Type="http://schemas.openxmlformats.org/officeDocument/2006/relationships/customXml" Target="../ink/ink150.xml"/><Relationship Id="rId40" Type="http://schemas.openxmlformats.org/officeDocument/2006/relationships/customXml" Target="../ink/ink158.xml"/><Relationship Id="rId45" Type="http://schemas.openxmlformats.org/officeDocument/2006/relationships/image" Target="../media/image148.png"/><Relationship Id="rId66" Type="http://schemas.openxmlformats.org/officeDocument/2006/relationships/customXml" Target="../ink/ink17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7" Type="http://schemas.openxmlformats.org/officeDocument/2006/relationships/image" Target="../media/image94.png"/><Relationship Id="rId2" Type="http://schemas.openxmlformats.org/officeDocument/2006/relationships/customXml" Target="../ink/ink46.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customXml" Target="../ink/ink47.xml"/><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6" Type="http://schemas.openxmlformats.org/officeDocument/2006/relationships/customXml" Target="../ink/ink60.xml"/><Relationship Id="rId21" Type="http://schemas.openxmlformats.org/officeDocument/2006/relationships/image" Target="../media/image54.png"/><Relationship Id="rId42" Type="http://schemas.openxmlformats.org/officeDocument/2006/relationships/customXml" Target="../ink/ink68.xml"/><Relationship Id="rId47" Type="http://schemas.openxmlformats.org/officeDocument/2006/relationships/image" Target="../media/image67.png"/><Relationship Id="rId63" Type="http://schemas.openxmlformats.org/officeDocument/2006/relationships/image" Target="../media/image75.png"/><Relationship Id="rId68" Type="http://schemas.openxmlformats.org/officeDocument/2006/relationships/customXml" Target="../ink/ink81.xml"/><Relationship Id="rId84" Type="http://schemas.openxmlformats.org/officeDocument/2006/relationships/image" Target="../media/image85.png"/><Relationship Id="rId16" Type="http://schemas.openxmlformats.org/officeDocument/2006/relationships/customXml" Target="../ink/ink55.xml"/><Relationship Id="rId11" Type="http://schemas.openxmlformats.org/officeDocument/2006/relationships/image" Target="../media/image49.png"/><Relationship Id="rId32" Type="http://schemas.openxmlformats.org/officeDocument/2006/relationships/customXml" Target="../ink/ink63.xml"/><Relationship Id="rId37"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customXml" Target="../ink/ink76.xml"/><Relationship Id="rId74" Type="http://schemas.openxmlformats.org/officeDocument/2006/relationships/customXml" Target="../ink/ink84.xml"/><Relationship Id="rId79" Type="http://schemas.openxmlformats.org/officeDocument/2006/relationships/image" Target="../media/image7.png"/><Relationship Id="rId5" Type="http://schemas.openxmlformats.org/officeDocument/2006/relationships/image" Target="../media/image46.png"/><Relationship Id="rId61" Type="http://schemas.openxmlformats.org/officeDocument/2006/relationships/image" Target="../media/image74.png"/><Relationship Id="rId82" Type="http://schemas.openxmlformats.org/officeDocument/2006/relationships/image" Target="../media/image43.png"/><Relationship Id="rId19" Type="http://schemas.openxmlformats.org/officeDocument/2006/relationships/image" Target="../media/image53.png"/><Relationship Id="rId14" Type="http://schemas.openxmlformats.org/officeDocument/2006/relationships/customXml" Target="../ink/ink54.xml"/><Relationship Id="rId22" Type="http://schemas.openxmlformats.org/officeDocument/2006/relationships/customXml" Target="../ink/ink58.xml"/><Relationship Id="rId27" Type="http://schemas.openxmlformats.org/officeDocument/2006/relationships/image" Target="../media/image57.png"/><Relationship Id="rId30" Type="http://schemas.openxmlformats.org/officeDocument/2006/relationships/customXml" Target="../ink/ink62.xml"/><Relationship Id="rId35" Type="http://schemas.openxmlformats.org/officeDocument/2006/relationships/image" Target="../media/image61.png"/><Relationship Id="rId43" Type="http://schemas.openxmlformats.org/officeDocument/2006/relationships/image" Target="../media/image65.png"/><Relationship Id="rId48" Type="http://schemas.openxmlformats.org/officeDocument/2006/relationships/customXml" Target="../ink/ink71.xml"/><Relationship Id="rId56" Type="http://schemas.openxmlformats.org/officeDocument/2006/relationships/customXml" Target="../ink/ink75.xml"/><Relationship Id="rId64" Type="http://schemas.openxmlformats.org/officeDocument/2006/relationships/customXml" Target="../ink/ink79.xml"/><Relationship Id="rId69" Type="http://schemas.openxmlformats.org/officeDocument/2006/relationships/image" Target="../media/image79.png"/><Relationship Id="rId77" Type="http://schemas.openxmlformats.org/officeDocument/2006/relationships/customXml" Target="../ink/ink86.xml"/><Relationship Id="rId8" Type="http://schemas.openxmlformats.org/officeDocument/2006/relationships/customXml" Target="../ink/ink51.xml"/><Relationship Id="rId51" Type="http://schemas.openxmlformats.org/officeDocument/2006/relationships/image" Target="../media/image69.png"/><Relationship Id="rId72" Type="http://schemas.openxmlformats.org/officeDocument/2006/relationships/customXml" Target="../ink/ink83.xml"/><Relationship Id="rId80" Type="http://schemas.openxmlformats.org/officeDocument/2006/relationships/image" Target="../media/image10.png"/><Relationship Id="rId3" Type="http://schemas.openxmlformats.org/officeDocument/2006/relationships/image" Target="../media/image45.png"/><Relationship Id="rId12" Type="http://schemas.openxmlformats.org/officeDocument/2006/relationships/customXml" Target="../ink/ink53.xml"/><Relationship Id="rId17" Type="http://schemas.openxmlformats.org/officeDocument/2006/relationships/image" Target="../media/image52.png"/><Relationship Id="rId25" Type="http://schemas.openxmlformats.org/officeDocument/2006/relationships/image" Target="../media/image56.png"/><Relationship Id="rId33" Type="http://schemas.openxmlformats.org/officeDocument/2006/relationships/image" Target="../media/image60.png"/><Relationship Id="rId38" Type="http://schemas.openxmlformats.org/officeDocument/2006/relationships/customXml" Target="../ink/ink66.xml"/><Relationship Id="rId46" Type="http://schemas.openxmlformats.org/officeDocument/2006/relationships/customXml" Target="../ink/ink70.xml"/><Relationship Id="rId59" Type="http://schemas.openxmlformats.org/officeDocument/2006/relationships/image" Target="../media/image73.png"/><Relationship Id="rId67" Type="http://schemas.openxmlformats.org/officeDocument/2006/relationships/image" Target="../media/image78.png"/><Relationship Id="rId20" Type="http://schemas.openxmlformats.org/officeDocument/2006/relationships/customXml" Target="../ink/ink57.xml"/><Relationship Id="rId41" Type="http://schemas.openxmlformats.org/officeDocument/2006/relationships/image" Target="../media/image64.png"/><Relationship Id="rId54" Type="http://schemas.openxmlformats.org/officeDocument/2006/relationships/customXml" Target="../ink/ink74.xml"/><Relationship Id="rId62" Type="http://schemas.openxmlformats.org/officeDocument/2006/relationships/customXml" Target="../ink/ink78.xml"/><Relationship Id="rId70" Type="http://schemas.openxmlformats.org/officeDocument/2006/relationships/customXml" Target="../ink/ink82.xml"/><Relationship Id="rId75" Type="http://schemas.openxmlformats.org/officeDocument/2006/relationships/image" Target="../media/image83.png"/><Relationship Id="rId83"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customXml" Target="../ink/ink50.xml"/><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customXml" Target="../ink/ink61.xml"/><Relationship Id="rId36" Type="http://schemas.openxmlformats.org/officeDocument/2006/relationships/customXml" Target="../ink/ink65.xml"/><Relationship Id="rId49" Type="http://schemas.openxmlformats.org/officeDocument/2006/relationships/image" Target="../media/image68.png"/><Relationship Id="rId57" Type="http://schemas.openxmlformats.org/officeDocument/2006/relationships/image" Target="../media/image72.png"/><Relationship Id="rId10" Type="http://schemas.openxmlformats.org/officeDocument/2006/relationships/customXml" Target="../ink/ink52.xml"/><Relationship Id="rId31" Type="http://schemas.openxmlformats.org/officeDocument/2006/relationships/image" Target="../media/image59.png"/><Relationship Id="rId44" Type="http://schemas.openxmlformats.org/officeDocument/2006/relationships/customXml" Target="../ink/ink69.xml"/><Relationship Id="rId52" Type="http://schemas.openxmlformats.org/officeDocument/2006/relationships/customXml" Target="../ink/ink73.xml"/><Relationship Id="rId60" Type="http://schemas.openxmlformats.org/officeDocument/2006/relationships/customXml" Target="../ink/ink77.xml"/><Relationship Id="rId65" Type="http://schemas.openxmlformats.org/officeDocument/2006/relationships/image" Target="../media/image76.png"/><Relationship Id="rId73" Type="http://schemas.openxmlformats.org/officeDocument/2006/relationships/image" Target="../media/image82.png"/><Relationship Id="rId78" Type="http://schemas.openxmlformats.org/officeDocument/2006/relationships/image" Target="../media/image84.png"/><Relationship Id="rId81" Type="http://schemas.openxmlformats.org/officeDocument/2006/relationships/image" Target="../media/image42.png"/><Relationship Id="rId4" Type="http://schemas.openxmlformats.org/officeDocument/2006/relationships/customXml" Target="../ink/ink49.xml"/><Relationship Id="rId9" Type="http://schemas.openxmlformats.org/officeDocument/2006/relationships/image" Target="../media/image48.png"/><Relationship Id="rId13" Type="http://schemas.openxmlformats.org/officeDocument/2006/relationships/image" Target="../media/image50.png"/><Relationship Id="rId18" Type="http://schemas.openxmlformats.org/officeDocument/2006/relationships/customXml" Target="../ink/ink56.xml"/><Relationship Id="rId39" Type="http://schemas.openxmlformats.org/officeDocument/2006/relationships/image" Target="../media/image63.png"/><Relationship Id="rId34" Type="http://schemas.openxmlformats.org/officeDocument/2006/relationships/customXml" Target="../ink/ink64.xml"/><Relationship Id="rId50" Type="http://schemas.openxmlformats.org/officeDocument/2006/relationships/customXml" Target="../ink/ink72.xml"/><Relationship Id="rId55" Type="http://schemas.openxmlformats.org/officeDocument/2006/relationships/image" Target="../media/image71.png"/><Relationship Id="rId76" Type="http://schemas.openxmlformats.org/officeDocument/2006/relationships/customXml" Target="../ink/ink85.xml"/><Relationship Id="rId7" Type="http://schemas.openxmlformats.org/officeDocument/2006/relationships/image" Target="../media/image47.png"/><Relationship Id="rId71" Type="http://schemas.openxmlformats.org/officeDocument/2006/relationships/image" Target="../media/image80.png"/><Relationship Id="rId2" Type="http://schemas.openxmlformats.org/officeDocument/2006/relationships/customXml" Target="../ink/ink48.xml"/><Relationship Id="rId29" Type="http://schemas.openxmlformats.org/officeDocument/2006/relationships/image" Target="../media/image58.png"/><Relationship Id="rId24" Type="http://schemas.openxmlformats.org/officeDocument/2006/relationships/customXml" Target="../ink/ink59.xml"/><Relationship Id="rId40" Type="http://schemas.openxmlformats.org/officeDocument/2006/relationships/customXml" Target="../ink/ink67.xml"/><Relationship Id="rId45" Type="http://schemas.openxmlformats.org/officeDocument/2006/relationships/image" Target="../media/image66.png"/><Relationship Id="rId66" Type="http://schemas.openxmlformats.org/officeDocument/2006/relationships/customXml" Target="../ink/ink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1EDE95-ED72-9233-B43D-0A648C197BB8}"/>
              </a:ext>
            </a:extLst>
          </p:cNvPr>
          <p:cNvGrpSpPr/>
          <p:nvPr/>
        </p:nvGrpSpPr>
        <p:grpSpPr>
          <a:xfrm>
            <a:off x="-4564567" y="2010792"/>
            <a:ext cx="26412891" cy="2864801"/>
            <a:chOff x="-11692591" y="0"/>
            <a:chExt cx="65094953" cy="7195930"/>
          </a:xfrm>
        </p:grpSpPr>
        <p:grpSp>
          <p:nvGrpSpPr>
            <p:cNvPr id="9" name="Group 8">
              <a:extLst>
                <a:ext uri="{FF2B5EF4-FFF2-40B4-BE49-F238E27FC236}">
                  <a16:creationId xmlns:a16="http://schemas.microsoft.com/office/drawing/2014/main" id="{1A5BFD59-63C5-4E10-4062-6C6451CB2B95}"/>
                </a:ext>
              </a:extLst>
            </p:cNvPr>
            <p:cNvGrpSpPr/>
            <p:nvPr/>
          </p:nvGrpSpPr>
          <p:grpSpPr>
            <a:xfrm>
              <a:off x="-11692591" y="0"/>
              <a:ext cx="33966287" cy="7195930"/>
              <a:chOff x="-2976711" y="0"/>
              <a:chExt cx="46823780" cy="9919855"/>
            </a:xfrm>
          </p:grpSpPr>
          <p:grpSp>
            <p:nvGrpSpPr>
              <p:cNvPr id="426" name="Group 425">
                <a:extLst>
                  <a:ext uri="{FF2B5EF4-FFF2-40B4-BE49-F238E27FC236}">
                    <a16:creationId xmlns:a16="http://schemas.microsoft.com/office/drawing/2014/main" id="{02115E5C-2CB2-2FB1-AA6B-711E01117DB6}"/>
                  </a:ext>
                </a:extLst>
              </p:cNvPr>
              <p:cNvGrpSpPr/>
              <p:nvPr/>
            </p:nvGrpSpPr>
            <p:grpSpPr>
              <a:xfrm>
                <a:off x="-2976711" y="0"/>
                <a:ext cx="25347776" cy="9919855"/>
                <a:chOff x="-2976711" y="0"/>
                <a:chExt cx="25347776" cy="9919855"/>
              </a:xfrm>
            </p:grpSpPr>
            <p:grpSp>
              <p:nvGrpSpPr>
                <p:cNvPr id="474" name="Group 473">
                  <a:extLst>
                    <a:ext uri="{FF2B5EF4-FFF2-40B4-BE49-F238E27FC236}">
                      <a16:creationId xmlns:a16="http://schemas.microsoft.com/office/drawing/2014/main" id="{4FA4C438-71BC-A250-5FDC-B4D7CBAC55BA}"/>
                    </a:ext>
                  </a:extLst>
                </p:cNvPr>
                <p:cNvGrpSpPr/>
                <p:nvPr/>
              </p:nvGrpSpPr>
              <p:grpSpPr>
                <a:xfrm>
                  <a:off x="-1717963" y="0"/>
                  <a:ext cx="24089028" cy="4959927"/>
                  <a:chOff x="-1717964" y="0"/>
                  <a:chExt cx="35124229" cy="7232073"/>
                </a:xfrm>
              </p:grpSpPr>
              <p:grpSp>
                <p:nvGrpSpPr>
                  <p:cNvPr id="498" name="Group 497">
                    <a:extLst>
                      <a:ext uri="{FF2B5EF4-FFF2-40B4-BE49-F238E27FC236}">
                        <a16:creationId xmlns:a16="http://schemas.microsoft.com/office/drawing/2014/main" id="{1F857145-DBA0-2BBC-E3C0-5C342FE38877}"/>
                      </a:ext>
                    </a:extLst>
                  </p:cNvPr>
                  <p:cNvGrpSpPr/>
                  <p:nvPr/>
                </p:nvGrpSpPr>
                <p:grpSpPr>
                  <a:xfrm>
                    <a:off x="-1717964" y="0"/>
                    <a:ext cx="19508573" cy="7232073"/>
                    <a:chOff x="-1717964" y="0"/>
                    <a:chExt cx="36866946" cy="13667040"/>
                  </a:xfrm>
                </p:grpSpPr>
                <p:grpSp>
                  <p:nvGrpSpPr>
                    <p:cNvPr id="510" name="Group 509">
                      <a:extLst>
                        <a:ext uri="{FF2B5EF4-FFF2-40B4-BE49-F238E27FC236}">
                          <a16:creationId xmlns:a16="http://schemas.microsoft.com/office/drawing/2014/main" id="{AA3CC07F-C20E-7535-4632-F3F6D41FFAC5}"/>
                        </a:ext>
                      </a:extLst>
                    </p:cNvPr>
                    <p:cNvGrpSpPr/>
                    <p:nvPr/>
                  </p:nvGrpSpPr>
                  <p:grpSpPr>
                    <a:xfrm>
                      <a:off x="-1717964" y="0"/>
                      <a:ext cx="22111855" cy="13667040"/>
                      <a:chOff x="-1717964" y="0"/>
                      <a:chExt cx="22111855" cy="13667040"/>
                    </a:xfrm>
                  </p:grpSpPr>
                  <p:sp>
                    <p:nvSpPr>
                      <p:cNvPr id="516" name="Parallelogram 515">
                        <a:extLst>
                          <a:ext uri="{FF2B5EF4-FFF2-40B4-BE49-F238E27FC236}">
                            <a16:creationId xmlns:a16="http://schemas.microsoft.com/office/drawing/2014/main" id="{B0DC0023-28AE-10BE-58EF-CDB4A4B2010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7" name="Parallelogram 516">
                        <a:extLst>
                          <a:ext uri="{FF2B5EF4-FFF2-40B4-BE49-F238E27FC236}">
                            <a16:creationId xmlns:a16="http://schemas.microsoft.com/office/drawing/2014/main" id="{2963ADDD-FF82-465B-22D5-4DD0D5018D8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8" name="Parallelogram 517">
                        <a:extLst>
                          <a:ext uri="{FF2B5EF4-FFF2-40B4-BE49-F238E27FC236}">
                            <a16:creationId xmlns:a16="http://schemas.microsoft.com/office/drawing/2014/main" id="{AC878CFF-92FB-CA02-6C32-2C3EDBE3BC7C}"/>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9" name="Parallelogram 518">
                        <a:extLst>
                          <a:ext uri="{FF2B5EF4-FFF2-40B4-BE49-F238E27FC236}">
                            <a16:creationId xmlns:a16="http://schemas.microsoft.com/office/drawing/2014/main" id="{F09D3E66-2436-9751-99C1-AD4EEDD15F37}"/>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511" name="Group 510">
                      <a:extLst>
                        <a:ext uri="{FF2B5EF4-FFF2-40B4-BE49-F238E27FC236}">
                          <a16:creationId xmlns:a16="http://schemas.microsoft.com/office/drawing/2014/main" id="{BD86360E-9E85-12AE-7B97-B1CB3EE932A8}"/>
                        </a:ext>
                      </a:extLst>
                    </p:cNvPr>
                    <p:cNvGrpSpPr/>
                    <p:nvPr/>
                  </p:nvGrpSpPr>
                  <p:grpSpPr>
                    <a:xfrm>
                      <a:off x="13037127" y="0"/>
                      <a:ext cx="22111855" cy="13667040"/>
                      <a:chOff x="-1717964" y="0"/>
                      <a:chExt cx="22111855" cy="13667040"/>
                    </a:xfrm>
                  </p:grpSpPr>
                  <p:sp>
                    <p:nvSpPr>
                      <p:cNvPr id="512" name="Parallelogram 511">
                        <a:extLst>
                          <a:ext uri="{FF2B5EF4-FFF2-40B4-BE49-F238E27FC236}">
                            <a16:creationId xmlns:a16="http://schemas.microsoft.com/office/drawing/2014/main" id="{55C22ECE-3543-DD3F-604F-2FF3873ED0E8}"/>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3" name="Parallelogram 512">
                        <a:extLst>
                          <a:ext uri="{FF2B5EF4-FFF2-40B4-BE49-F238E27FC236}">
                            <a16:creationId xmlns:a16="http://schemas.microsoft.com/office/drawing/2014/main" id="{A9E88A1C-334C-52EC-22BE-2492BEF9077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4" name="Parallelogram 513">
                        <a:extLst>
                          <a:ext uri="{FF2B5EF4-FFF2-40B4-BE49-F238E27FC236}">
                            <a16:creationId xmlns:a16="http://schemas.microsoft.com/office/drawing/2014/main" id="{79C8B73F-4744-4ADA-ED7E-2D3B549939AA}"/>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5" name="Parallelogram 514">
                        <a:extLst>
                          <a:ext uri="{FF2B5EF4-FFF2-40B4-BE49-F238E27FC236}">
                            <a16:creationId xmlns:a16="http://schemas.microsoft.com/office/drawing/2014/main" id="{741C3E21-FA59-E0A8-B99B-667DD298725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499" name="Group 498">
                    <a:extLst>
                      <a:ext uri="{FF2B5EF4-FFF2-40B4-BE49-F238E27FC236}">
                        <a16:creationId xmlns:a16="http://schemas.microsoft.com/office/drawing/2014/main" id="{23B2DC1A-F309-7527-5BC2-3D84515C9E89}"/>
                      </a:ext>
                    </a:extLst>
                  </p:cNvPr>
                  <p:cNvGrpSpPr/>
                  <p:nvPr/>
                </p:nvGrpSpPr>
                <p:grpSpPr>
                  <a:xfrm>
                    <a:off x="13897692" y="0"/>
                    <a:ext cx="19508573" cy="7232073"/>
                    <a:chOff x="-1717964" y="0"/>
                    <a:chExt cx="36866946" cy="13667040"/>
                  </a:xfrm>
                </p:grpSpPr>
                <p:grpSp>
                  <p:nvGrpSpPr>
                    <p:cNvPr id="500" name="Group 499">
                      <a:extLst>
                        <a:ext uri="{FF2B5EF4-FFF2-40B4-BE49-F238E27FC236}">
                          <a16:creationId xmlns:a16="http://schemas.microsoft.com/office/drawing/2014/main" id="{2975073D-92C9-4CF0-B448-5CB73E8B6979}"/>
                        </a:ext>
                      </a:extLst>
                    </p:cNvPr>
                    <p:cNvGrpSpPr/>
                    <p:nvPr/>
                  </p:nvGrpSpPr>
                  <p:grpSpPr>
                    <a:xfrm>
                      <a:off x="-1717964" y="0"/>
                      <a:ext cx="22111855" cy="13667040"/>
                      <a:chOff x="-1717964" y="0"/>
                      <a:chExt cx="22111855" cy="13667040"/>
                    </a:xfrm>
                  </p:grpSpPr>
                  <p:sp>
                    <p:nvSpPr>
                      <p:cNvPr id="506" name="Parallelogram 505">
                        <a:extLst>
                          <a:ext uri="{FF2B5EF4-FFF2-40B4-BE49-F238E27FC236}">
                            <a16:creationId xmlns:a16="http://schemas.microsoft.com/office/drawing/2014/main" id="{7D6A51E9-BB68-4DC2-FD47-5A11E054068F}"/>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7" name="Parallelogram 506">
                        <a:extLst>
                          <a:ext uri="{FF2B5EF4-FFF2-40B4-BE49-F238E27FC236}">
                            <a16:creationId xmlns:a16="http://schemas.microsoft.com/office/drawing/2014/main" id="{A73DC6DE-BC3E-8F0D-2F20-9330B26B0A9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8" name="Parallelogram 507">
                        <a:extLst>
                          <a:ext uri="{FF2B5EF4-FFF2-40B4-BE49-F238E27FC236}">
                            <a16:creationId xmlns:a16="http://schemas.microsoft.com/office/drawing/2014/main" id="{460B4538-E3C7-760B-E812-DD90C161450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9" name="Parallelogram 508">
                        <a:extLst>
                          <a:ext uri="{FF2B5EF4-FFF2-40B4-BE49-F238E27FC236}">
                            <a16:creationId xmlns:a16="http://schemas.microsoft.com/office/drawing/2014/main" id="{30BB1683-BBE1-DD68-63FB-2FC72FB76F6F}"/>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501" name="Group 500">
                      <a:extLst>
                        <a:ext uri="{FF2B5EF4-FFF2-40B4-BE49-F238E27FC236}">
                          <a16:creationId xmlns:a16="http://schemas.microsoft.com/office/drawing/2014/main" id="{9626F3C7-7005-7E26-1A51-593024171F59}"/>
                        </a:ext>
                      </a:extLst>
                    </p:cNvPr>
                    <p:cNvGrpSpPr/>
                    <p:nvPr/>
                  </p:nvGrpSpPr>
                  <p:grpSpPr>
                    <a:xfrm>
                      <a:off x="13037127" y="0"/>
                      <a:ext cx="22111855" cy="13667040"/>
                      <a:chOff x="-1717964" y="0"/>
                      <a:chExt cx="22111855" cy="13667040"/>
                    </a:xfrm>
                  </p:grpSpPr>
                  <p:sp>
                    <p:nvSpPr>
                      <p:cNvPr id="502" name="Parallelogram 501">
                        <a:extLst>
                          <a:ext uri="{FF2B5EF4-FFF2-40B4-BE49-F238E27FC236}">
                            <a16:creationId xmlns:a16="http://schemas.microsoft.com/office/drawing/2014/main" id="{AB47FBA5-4283-7A8E-CBDF-FA699F8A2D4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3" name="Parallelogram 502">
                        <a:extLst>
                          <a:ext uri="{FF2B5EF4-FFF2-40B4-BE49-F238E27FC236}">
                            <a16:creationId xmlns:a16="http://schemas.microsoft.com/office/drawing/2014/main" id="{9D652273-EDD8-AC9C-8B24-319F87E8433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4" name="Parallelogram 503">
                        <a:extLst>
                          <a:ext uri="{FF2B5EF4-FFF2-40B4-BE49-F238E27FC236}">
                            <a16:creationId xmlns:a16="http://schemas.microsoft.com/office/drawing/2014/main" id="{E48E1980-FFAA-AB74-8C7E-26CE2AFE02D6}"/>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5" name="Parallelogram 504">
                        <a:extLst>
                          <a:ext uri="{FF2B5EF4-FFF2-40B4-BE49-F238E27FC236}">
                            <a16:creationId xmlns:a16="http://schemas.microsoft.com/office/drawing/2014/main" id="{77BDFECF-B524-9B41-7073-D3C3959E1384}"/>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475" name="Group 474">
                  <a:extLst>
                    <a:ext uri="{FF2B5EF4-FFF2-40B4-BE49-F238E27FC236}">
                      <a16:creationId xmlns:a16="http://schemas.microsoft.com/office/drawing/2014/main" id="{BB96D48B-61F2-C262-17D2-FC515A4EAA5B}"/>
                    </a:ext>
                  </a:extLst>
                </p:cNvPr>
                <p:cNvGrpSpPr/>
                <p:nvPr/>
              </p:nvGrpSpPr>
              <p:grpSpPr>
                <a:xfrm>
                  <a:off x="-2976711" y="4959928"/>
                  <a:ext cx="24089028" cy="4959927"/>
                  <a:chOff x="-1717964" y="0"/>
                  <a:chExt cx="35124229" cy="7232073"/>
                </a:xfrm>
              </p:grpSpPr>
              <p:grpSp>
                <p:nvGrpSpPr>
                  <p:cNvPr id="476" name="Group 475">
                    <a:extLst>
                      <a:ext uri="{FF2B5EF4-FFF2-40B4-BE49-F238E27FC236}">
                        <a16:creationId xmlns:a16="http://schemas.microsoft.com/office/drawing/2014/main" id="{3D87D8C3-A3FF-61A1-5C05-DAFB799741B8}"/>
                      </a:ext>
                    </a:extLst>
                  </p:cNvPr>
                  <p:cNvGrpSpPr/>
                  <p:nvPr/>
                </p:nvGrpSpPr>
                <p:grpSpPr>
                  <a:xfrm>
                    <a:off x="-1717964" y="0"/>
                    <a:ext cx="19508573" cy="7232073"/>
                    <a:chOff x="-1717964" y="0"/>
                    <a:chExt cx="36866946" cy="13667040"/>
                  </a:xfrm>
                </p:grpSpPr>
                <p:grpSp>
                  <p:nvGrpSpPr>
                    <p:cNvPr id="488" name="Group 487">
                      <a:extLst>
                        <a:ext uri="{FF2B5EF4-FFF2-40B4-BE49-F238E27FC236}">
                          <a16:creationId xmlns:a16="http://schemas.microsoft.com/office/drawing/2014/main" id="{3C3B7AAE-AF0D-62EB-7C2A-0769C26EDD14}"/>
                        </a:ext>
                      </a:extLst>
                    </p:cNvPr>
                    <p:cNvGrpSpPr/>
                    <p:nvPr/>
                  </p:nvGrpSpPr>
                  <p:grpSpPr>
                    <a:xfrm>
                      <a:off x="-1717964" y="0"/>
                      <a:ext cx="22111855" cy="13667040"/>
                      <a:chOff x="-1717964" y="0"/>
                      <a:chExt cx="22111855" cy="13667040"/>
                    </a:xfrm>
                  </p:grpSpPr>
                  <p:sp>
                    <p:nvSpPr>
                      <p:cNvPr id="494" name="Parallelogram 493">
                        <a:extLst>
                          <a:ext uri="{FF2B5EF4-FFF2-40B4-BE49-F238E27FC236}">
                            <a16:creationId xmlns:a16="http://schemas.microsoft.com/office/drawing/2014/main" id="{EE5AE233-5131-13B2-BB36-6D8DCEA9C44E}"/>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5" name="Parallelogram 494">
                        <a:extLst>
                          <a:ext uri="{FF2B5EF4-FFF2-40B4-BE49-F238E27FC236}">
                            <a16:creationId xmlns:a16="http://schemas.microsoft.com/office/drawing/2014/main" id="{9EAB58EF-8A13-0382-0593-6926FB55FCD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6" name="Parallelogram 495">
                        <a:extLst>
                          <a:ext uri="{FF2B5EF4-FFF2-40B4-BE49-F238E27FC236}">
                            <a16:creationId xmlns:a16="http://schemas.microsoft.com/office/drawing/2014/main" id="{705AFD13-1E0C-AFCF-97D6-87F0CB6F8F16}"/>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7" name="Parallelogram 496">
                        <a:extLst>
                          <a:ext uri="{FF2B5EF4-FFF2-40B4-BE49-F238E27FC236}">
                            <a16:creationId xmlns:a16="http://schemas.microsoft.com/office/drawing/2014/main" id="{E311B7C2-FD86-A832-DC2B-7DCB12E325B4}"/>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89" name="Group 488">
                      <a:extLst>
                        <a:ext uri="{FF2B5EF4-FFF2-40B4-BE49-F238E27FC236}">
                          <a16:creationId xmlns:a16="http://schemas.microsoft.com/office/drawing/2014/main" id="{3565867A-F1A9-4521-5C50-FCD8EB86272C}"/>
                        </a:ext>
                      </a:extLst>
                    </p:cNvPr>
                    <p:cNvGrpSpPr/>
                    <p:nvPr/>
                  </p:nvGrpSpPr>
                  <p:grpSpPr>
                    <a:xfrm>
                      <a:off x="13037127" y="0"/>
                      <a:ext cx="22111855" cy="13667040"/>
                      <a:chOff x="-1717964" y="0"/>
                      <a:chExt cx="22111855" cy="13667040"/>
                    </a:xfrm>
                  </p:grpSpPr>
                  <p:sp>
                    <p:nvSpPr>
                      <p:cNvPr id="490" name="Parallelogram 489">
                        <a:extLst>
                          <a:ext uri="{FF2B5EF4-FFF2-40B4-BE49-F238E27FC236}">
                            <a16:creationId xmlns:a16="http://schemas.microsoft.com/office/drawing/2014/main" id="{F35DEB6E-50D7-9951-7A33-698E25998598}"/>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1" name="Parallelogram 490">
                        <a:extLst>
                          <a:ext uri="{FF2B5EF4-FFF2-40B4-BE49-F238E27FC236}">
                            <a16:creationId xmlns:a16="http://schemas.microsoft.com/office/drawing/2014/main" id="{66FEF1C6-9937-C8B7-02D1-4BFAB196619A}"/>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2" name="Parallelogram 491">
                        <a:extLst>
                          <a:ext uri="{FF2B5EF4-FFF2-40B4-BE49-F238E27FC236}">
                            <a16:creationId xmlns:a16="http://schemas.microsoft.com/office/drawing/2014/main" id="{498BA543-24BA-DB26-55B4-F497D97E8C1F}"/>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3" name="Parallelogram 492">
                        <a:extLst>
                          <a:ext uri="{FF2B5EF4-FFF2-40B4-BE49-F238E27FC236}">
                            <a16:creationId xmlns:a16="http://schemas.microsoft.com/office/drawing/2014/main" id="{E1E0EA0D-EAF6-7C97-30CE-4EC50C46622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477" name="Group 476">
                    <a:extLst>
                      <a:ext uri="{FF2B5EF4-FFF2-40B4-BE49-F238E27FC236}">
                        <a16:creationId xmlns:a16="http://schemas.microsoft.com/office/drawing/2014/main" id="{012C4224-5801-5ACF-8EA5-EEDC7833CFE0}"/>
                      </a:ext>
                    </a:extLst>
                  </p:cNvPr>
                  <p:cNvGrpSpPr/>
                  <p:nvPr/>
                </p:nvGrpSpPr>
                <p:grpSpPr>
                  <a:xfrm>
                    <a:off x="13897692" y="0"/>
                    <a:ext cx="19508573" cy="7232073"/>
                    <a:chOff x="-1717964" y="0"/>
                    <a:chExt cx="36866946" cy="13667040"/>
                  </a:xfrm>
                </p:grpSpPr>
                <p:grpSp>
                  <p:nvGrpSpPr>
                    <p:cNvPr id="478" name="Group 477">
                      <a:extLst>
                        <a:ext uri="{FF2B5EF4-FFF2-40B4-BE49-F238E27FC236}">
                          <a16:creationId xmlns:a16="http://schemas.microsoft.com/office/drawing/2014/main" id="{8B1F0A26-F4C8-DAB4-4F9F-02B7C3B35F68}"/>
                        </a:ext>
                      </a:extLst>
                    </p:cNvPr>
                    <p:cNvGrpSpPr/>
                    <p:nvPr/>
                  </p:nvGrpSpPr>
                  <p:grpSpPr>
                    <a:xfrm>
                      <a:off x="-1717964" y="0"/>
                      <a:ext cx="22111855" cy="13667040"/>
                      <a:chOff x="-1717964" y="0"/>
                      <a:chExt cx="22111855" cy="13667040"/>
                    </a:xfrm>
                  </p:grpSpPr>
                  <p:sp>
                    <p:nvSpPr>
                      <p:cNvPr id="484" name="Parallelogram 483">
                        <a:extLst>
                          <a:ext uri="{FF2B5EF4-FFF2-40B4-BE49-F238E27FC236}">
                            <a16:creationId xmlns:a16="http://schemas.microsoft.com/office/drawing/2014/main" id="{6186D7B1-08B3-CEF0-FFB8-D930E5A395CD}"/>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5" name="Parallelogram 484">
                        <a:extLst>
                          <a:ext uri="{FF2B5EF4-FFF2-40B4-BE49-F238E27FC236}">
                            <a16:creationId xmlns:a16="http://schemas.microsoft.com/office/drawing/2014/main" id="{99192BB7-5CA9-F8FD-B185-D61BB7DDCE31}"/>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6" name="Parallelogram 485">
                        <a:extLst>
                          <a:ext uri="{FF2B5EF4-FFF2-40B4-BE49-F238E27FC236}">
                            <a16:creationId xmlns:a16="http://schemas.microsoft.com/office/drawing/2014/main" id="{9CB83E92-A58A-48C5-1E1A-7C81AB942999}"/>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7" name="Parallelogram 486">
                        <a:extLst>
                          <a:ext uri="{FF2B5EF4-FFF2-40B4-BE49-F238E27FC236}">
                            <a16:creationId xmlns:a16="http://schemas.microsoft.com/office/drawing/2014/main" id="{C7F8867C-FD96-4D9C-AADB-7348C304AA5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79" name="Group 478">
                      <a:extLst>
                        <a:ext uri="{FF2B5EF4-FFF2-40B4-BE49-F238E27FC236}">
                          <a16:creationId xmlns:a16="http://schemas.microsoft.com/office/drawing/2014/main" id="{5E6F6FAD-1A10-829B-757B-D52281F23F01}"/>
                        </a:ext>
                      </a:extLst>
                    </p:cNvPr>
                    <p:cNvGrpSpPr/>
                    <p:nvPr/>
                  </p:nvGrpSpPr>
                  <p:grpSpPr>
                    <a:xfrm>
                      <a:off x="13037127" y="0"/>
                      <a:ext cx="22111855" cy="13667040"/>
                      <a:chOff x="-1717964" y="0"/>
                      <a:chExt cx="22111855" cy="13667040"/>
                    </a:xfrm>
                  </p:grpSpPr>
                  <p:sp>
                    <p:nvSpPr>
                      <p:cNvPr id="480" name="Parallelogram 479">
                        <a:extLst>
                          <a:ext uri="{FF2B5EF4-FFF2-40B4-BE49-F238E27FC236}">
                            <a16:creationId xmlns:a16="http://schemas.microsoft.com/office/drawing/2014/main" id="{776E5E17-AE74-2031-17E3-DC72558FBE5A}"/>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1" name="Parallelogram 480">
                        <a:extLst>
                          <a:ext uri="{FF2B5EF4-FFF2-40B4-BE49-F238E27FC236}">
                            <a16:creationId xmlns:a16="http://schemas.microsoft.com/office/drawing/2014/main" id="{B3591FFA-8C28-D172-D9BA-BA2658F825CA}"/>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2" name="Parallelogram 481">
                        <a:extLst>
                          <a:ext uri="{FF2B5EF4-FFF2-40B4-BE49-F238E27FC236}">
                            <a16:creationId xmlns:a16="http://schemas.microsoft.com/office/drawing/2014/main" id="{73BF78E2-6B7C-E1A5-A33B-F0A441B6E245}"/>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3" name="Parallelogram 482">
                        <a:extLst>
                          <a:ext uri="{FF2B5EF4-FFF2-40B4-BE49-F238E27FC236}">
                            <a16:creationId xmlns:a16="http://schemas.microsoft.com/office/drawing/2014/main" id="{2EA29C10-8E9A-5048-E634-D0AAA3C99E22}"/>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nvGrpSpPr>
              <p:cNvPr id="427" name="Group 426">
                <a:extLst>
                  <a:ext uri="{FF2B5EF4-FFF2-40B4-BE49-F238E27FC236}">
                    <a16:creationId xmlns:a16="http://schemas.microsoft.com/office/drawing/2014/main" id="{D3BE5BDE-1249-5032-ACEC-EA24E1DF1C11}"/>
                  </a:ext>
                </a:extLst>
              </p:cNvPr>
              <p:cNvGrpSpPr/>
              <p:nvPr/>
            </p:nvGrpSpPr>
            <p:grpSpPr>
              <a:xfrm>
                <a:off x="18499293" y="0"/>
                <a:ext cx="25347776" cy="9919855"/>
                <a:chOff x="-2976711" y="0"/>
                <a:chExt cx="25347776" cy="9919855"/>
              </a:xfrm>
            </p:grpSpPr>
            <p:grpSp>
              <p:nvGrpSpPr>
                <p:cNvPr id="428" name="Group 427">
                  <a:extLst>
                    <a:ext uri="{FF2B5EF4-FFF2-40B4-BE49-F238E27FC236}">
                      <a16:creationId xmlns:a16="http://schemas.microsoft.com/office/drawing/2014/main" id="{B61269A8-80FF-F5AD-C2E4-79994906FAD2}"/>
                    </a:ext>
                  </a:extLst>
                </p:cNvPr>
                <p:cNvGrpSpPr/>
                <p:nvPr/>
              </p:nvGrpSpPr>
              <p:grpSpPr>
                <a:xfrm>
                  <a:off x="-1717963" y="0"/>
                  <a:ext cx="24089028" cy="4959927"/>
                  <a:chOff x="-1717964" y="0"/>
                  <a:chExt cx="35124229" cy="7232073"/>
                </a:xfrm>
              </p:grpSpPr>
              <p:grpSp>
                <p:nvGrpSpPr>
                  <p:cNvPr id="452" name="Group 451">
                    <a:extLst>
                      <a:ext uri="{FF2B5EF4-FFF2-40B4-BE49-F238E27FC236}">
                        <a16:creationId xmlns:a16="http://schemas.microsoft.com/office/drawing/2014/main" id="{F6CA15F5-A01D-0C3D-B29E-3DC3B89398FC}"/>
                      </a:ext>
                    </a:extLst>
                  </p:cNvPr>
                  <p:cNvGrpSpPr/>
                  <p:nvPr/>
                </p:nvGrpSpPr>
                <p:grpSpPr>
                  <a:xfrm>
                    <a:off x="-1717964" y="0"/>
                    <a:ext cx="19508573" cy="7232073"/>
                    <a:chOff x="-1717964" y="0"/>
                    <a:chExt cx="36866946" cy="13667040"/>
                  </a:xfrm>
                </p:grpSpPr>
                <p:grpSp>
                  <p:nvGrpSpPr>
                    <p:cNvPr id="464" name="Group 463">
                      <a:extLst>
                        <a:ext uri="{FF2B5EF4-FFF2-40B4-BE49-F238E27FC236}">
                          <a16:creationId xmlns:a16="http://schemas.microsoft.com/office/drawing/2014/main" id="{BAE48A49-14EA-1B01-B1D9-712AA49D9F7C}"/>
                        </a:ext>
                      </a:extLst>
                    </p:cNvPr>
                    <p:cNvGrpSpPr/>
                    <p:nvPr/>
                  </p:nvGrpSpPr>
                  <p:grpSpPr>
                    <a:xfrm>
                      <a:off x="-1717964" y="0"/>
                      <a:ext cx="22111855" cy="13667040"/>
                      <a:chOff x="-1717964" y="0"/>
                      <a:chExt cx="22111855" cy="13667040"/>
                    </a:xfrm>
                  </p:grpSpPr>
                  <p:sp>
                    <p:nvSpPr>
                      <p:cNvPr id="470" name="Parallelogram 469">
                        <a:extLst>
                          <a:ext uri="{FF2B5EF4-FFF2-40B4-BE49-F238E27FC236}">
                            <a16:creationId xmlns:a16="http://schemas.microsoft.com/office/drawing/2014/main" id="{3930261F-EC83-E457-B7B8-D208D99005D4}"/>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1" name="Parallelogram 470">
                        <a:extLst>
                          <a:ext uri="{FF2B5EF4-FFF2-40B4-BE49-F238E27FC236}">
                            <a16:creationId xmlns:a16="http://schemas.microsoft.com/office/drawing/2014/main" id="{9F722BFD-1C31-66D6-1F54-42697D6B49CC}"/>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2" name="Parallelogram 471">
                        <a:extLst>
                          <a:ext uri="{FF2B5EF4-FFF2-40B4-BE49-F238E27FC236}">
                            <a16:creationId xmlns:a16="http://schemas.microsoft.com/office/drawing/2014/main" id="{01A36512-1825-5431-1881-2DF5D97A994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3" name="Parallelogram 472">
                        <a:extLst>
                          <a:ext uri="{FF2B5EF4-FFF2-40B4-BE49-F238E27FC236}">
                            <a16:creationId xmlns:a16="http://schemas.microsoft.com/office/drawing/2014/main" id="{67A4D854-1FA7-04EB-6145-F60C8010051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65" name="Group 464">
                      <a:extLst>
                        <a:ext uri="{FF2B5EF4-FFF2-40B4-BE49-F238E27FC236}">
                          <a16:creationId xmlns:a16="http://schemas.microsoft.com/office/drawing/2014/main" id="{C8A5DE89-382B-58EC-3CA0-8BBF5789FA24}"/>
                        </a:ext>
                      </a:extLst>
                    </p:cNvPr>
                    <p:cNvGrpSpPr/>
                    <p:nvPr/>
                  </p:nvGrpSpPr>
                  <p:grpSpPr>
                    <a:xfrm>
                      <a:off x="13037127" y="0"/>
                      <a:ext cx="22111855" cy="13667040"/>
                      <a:chOff x="-1717964" y="0"/>
                      <a:chExt cx="22111855" cy="13667040"/>
                    </a:xfrm>
                  </p:grpSpPr>
                  <p:sp>
                    <p:nvSpPr>
                      <p:cNvPr id="466" name="Parallelogram 465">
                        <a:extLst>
                          <a:ext uri="{FF2B5EF4-FFF2-40B4-BE49-F238E27FC236}">
                            <a16:creationId xmlns:a16="http://schemas.microsoft.com/office/drawing/2014/main" id="{CC3A34B8-B1E1-A7D5-8B69-F698CE06DE6E}"/>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7" name="Parallelogram 466">
                        <a:extLst>
                          <a:ext uri="{FF2B5EF4-FFF2-40B4-BE49-F238E27FC236}">
                            <a16:creationId xmlns:a16="http://schemas.microsoft.com/office/drawing/2014/main" id="{AD56D9CB-AD2A-B85A-4E93-7CFA7C9C1545}"/>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8" name="Parallelogram 467">
                        <a:extLst>
                          <a:ext uri="{FF2B5EF4-FFF2-40B4-BE49-F238E27FC236}">
                            <a16:creationId xmlns:a16="http://schemas.microsoft.com/office/drawing/2014/main" id="{03A0FE4B-3F9C-B59B-DF74-0A50220C021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9" name="Parallelogram 468">
                        <a:extLst>
                          <a:ext uri="{FF2B5EF4-FFF2-40B4-BE49-F238E27FC236}">
                            <a16:creationId xmlns:a16="http://schemas.microsoft.com/office/drawing/2014/main" id="{06752A0C-DA4A-EC85-9EEA-A4094169509E}"/>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453" name="Group 452">
                    <a:extLst>
                      <a:ext uri="{FF2B5EF4-FFF2-40B4-BE49-F238E27FC236}">
                        <a16:creationId xmlns:a16="http://schemas.microsoft.com/office/drawing/2014/main" id="{9E4C90B9-B030-511E-171B-81BDAB0EB9C0}"/>
                      </a:ext>
                    </a:extLst>
                  </p:cNvPr>
                  <p:cNvGrpSpPr/>
                  <p:nvPr/>
                </p:nvGrpSpPr>
                <p:grpSpPr>
                  <a:xfrm>
                    <a:off x="13897692" y="0"/>
                    <a:ext cx="19508573" cy="7232073"/>
                    <a:chOff x="-1717964" y="0"/>
                    <a:chExt cx="36866946" cy="13667040"/>
                  </a:xfrm>
                </p:grpSpPr>
                <p:grpSp>
                  <p:nvGrpSpPr>
                    <p:cNvPr id="454" name="Group 453">
                      <a:extLst>
                        <a:ext uri="{FF2B5EF4-FFF2-40B4-BE49-F238E27FC236}">
                          <a16:creationId xmlns:a16="http://schemas.microsoft.com/office/drawing/2014/main" id="{F04F0AA6-283C-F364-008D-9DBE4D4779A9}"/>
                        </a:ext>
                      </a:extLst>
                    </p:cNvPr>
                    <p:cNvGrpSpPr/>
                    <p:nvPr/>
                  </p:nvGrpSpPr>
                  <p:grpSpPr>
                    <a:xfrm>
                      <a:off x="-1717964" y="0"/>
                      <a:ext cx="22111855" cy="13667040"/>
                      <a:chOff x="-1717964" y="0"/>
                      <a:chExt cx="22111855" cy="13667040"/>
                    </a:xfrm>
                  </p:grpSpPr>
                  <p:sp>
                    <p:nvSpPr>
                      <p:cNvPr id="460" name="Parallelogram 459">
                        <a:extLst>
                          <a:ext uri="{FF2B5EF4-FFF2-40B4-BE49-F238E27FC236}">
                            <a16:creationId xmlns:a16="http://schemas.microsoft.com/office/drawing/2014/main" id="{0351BE39-7B51-8A75-9287-D36D4F66925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1" name="Parallelogram 460">
                        <a:extLst>
                          <a:ext uri="{FF2B5EF4-FFF2-40B4-BE49-F238E27FC236}">
                            <a16:creationId xmlns:a16="http://schemas.microsoft.com/office/drawing/2014/main" id="{B0EDE202-96DD-AF1C-7FEA-93CC16265875}"/>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2" name="Parallelogram 461">
                        <a:extLst>
                          <a:ext uri="{FF2B5EF4-FFF2-40B4-BE49-F238E27FC236}">
                            <a16:creationId xmlns:a16="http://schemas.microsoft.com/office/drawing/2014/main" id="{B1FCED7B-0614-FE64-B766-39FEED01453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3" name="Parallelogram 462">
                        <a:extLst>
                          <a:ext uri="{FF2B5EF4-FFF2-40B4-BE49-F238E27FC236}">
                            <a16:creationId xmlns:a16="http://schemas.microsoft.com/office/drawing/2014/main" id="{3CE135F9-ACD8-01DB-97E0-CC225EB58709}"/>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55" name="Group 454">
                      <a:extLst>
                        <a:ext uri="{FF2B5EF4-FFF2-40B4-BE49-F238E27FC236}">
                          <a16:creationId xmlns:a16="http://schemas.microsoft.com/office/drawing/2014/main" id="{8B758591-B36B-3615-C995-22B2441DA1CD}"/>
                        </a:ext>
                      </a:extLst>
                    </p:cNvPr>
                    <p:cNvGrpSpPr/>
                    <p:nvPr/>
                  </p:nvGrpSpPr>
                  <p:grpSpPr>
                    <a:xfrm>
                      <a:off x="13037127" y="0"/>
                      <a:ext cx="22111855" cy="13667040"/>
                      <a:chOff x="-1717964" y="0"/>
                      <a:chExt cx="22111855" cy="13667040"/>
                    </a:xfrm>
                  </p:grpSpPr>
                  <p:sp>
                    <p:nvSpPr>
                      <p:cNvPr id="456" name="Parallelogram 455">
                        <a:extLst>
                          <a:ext uri="{FF2B5EF4-FFF2-40B4-BE49-F238E27FC236}">
                            <a16:creationId xmlns:a16="http://schemas.microsoft.com/office/drawing/2014/main" id="{D4713006-7F98-46A6-763E-E514C472772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7" name="Parallelogram 456">
                        <a:extLst>
                          <a:ext uri="{FF2B5EF4-FFF2-40B4-BE49-F238E27FC236}">
                            <a16:creationId xmlns:a16="http://schemas.microsoft.com/office/drawing/2014/main" id="{43273FDC-4085-0065-4F04-A62C8D16F308}"/>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8" name="Parallelogram 457">
                        <a:extLst>
                          <a:ext uri="{FF2B5EF4-FFF2-40B4-BE49-F238E27FC236}">
                            <a16:creationId xmlns:a16="http://schemas.microsoft.com/office/drawing/2014/main" id="{2D8BCCF7-983A-F1F4-BEAA-432A6A9811E0}"/>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9" name="Parallelogram 458">
                        <a:extLst>
                          <a:ext uri="{FF2B5EF4-FFF2-40B4-BE49-F238E27FC236}">
                            <a16:creationId xmlns:a16="http://schemas.microsoft.com/office/drawing/2014/main" id="{F1C0C8B0-D2FF-1137-45B3-401E10CBF339}"/>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429" name="Group 428">
                  <a:extLst>
                    <a:ext uri="{FF2B5EF4-FFF2-40B4-BE49-F238E27FC236}">
                      <a16:creationId xmlns:a16="http://schemas.microsoft.com/office/drawing/2014/main" id="{3E9D4830-B51E-CF2D-CDDD-716C0C79300A}"/>
                    </a:ext>
                  </a:extLst>
                </p:cNvPr>
                <p:cNvGrpSpPr/>
                <p:nvPr/>
              </p:nvGrpSpPr>
              <p:grpSpPr>
                <a:xfrm>
                  <a:off x="-2976711" y="4959928"/>
                  <a:ext cx="24089028" cy="4959927"/>
                  <a:chOff x="-1717964" y="0"/>
                  <a:chExt cx="35124229" cy="7232073"/>
                </a:xfrm>
              </p:grpSpPr>
              <p:grpSp>
                <p:nvGrpSpPr>
                  <p:cNvPr id="430" name="Group 429">
                    <a:extLst>
                      <a:ext uri="{FF2B5EF4-FFF2-40B4-BE49-F238E27FC236}">
                        <a16:creationId xmlns:a16="http://schemas.microsoft.com/office/drawing/2014/main" id="{C1B4654B-496C-5280-E033-DF2F8143EF7D}"/>
                      </a:ext>
                    </a:extLst>
                  </p:cNvPr>
                  <p:cNvGrpSpPr/>
                  <p:nvPr/>
                </p:nvGrpSpPr>
                <p:grpSpPr>
                  <a:xfrm>
                    <a:off x="-1717964" y="0"/>
                    <a:ext cx="19508573" cy="7232073"/>
                    <a:chOff x="-1717964" y="0"/>
                    <a:chExt cx="36866946" cy="13667040"/>
                  </a:xfrm>
                </p:grpSpPr>
                <p:grpSp>
                  <p:nvGrpSpPr>
                    <p:cNvPr id="442" name="Group 441">
                      <a:extLst>
                        <a:ext uri="{FF2B5EF4-FFF2-40B4-BE49-F238E27FC236}">
                          <a16:creationId xmlns:a16="http://schemas.microsoft.com/office/drawing/2014/main" id="{CC8EA6FD-57D1-67E6-2C09-6C9F141E3A7A}"/>
                        </a:ext>
                      </a:extLst>
                    </p:cNvPr>
                    <p:cNvGrpSpPr/>
                    <p:nvPr/>
                  </p:nvGrpSpPr>
                  <p:grpSpPr>
                    <a:xfrm>
                      <a:off x="-1717964" y="0"/>
                      <a:ext cx="22111855" cy="13667040"/>
                      <a:chOff x="-1717964" y="0"/>
                      <a:chExt cx="22111855" cy="13667040"/>
                    </a:xfrm>
                  </p:grpSpPr>
                  <p:sp>
                    <p:nvSpPr>
                      <p:cNvPr id="448" name="Parallelogram 447">
                        <a:extLst>
                          <a:ext uri="{FF2B5EF4-FFF2-40B4-BE49-F238E27FC236}">
                            <a16:creationId xmlns:a16="http://schemas.microsoft.com/office/drawing/2014/main" id="{CBFFCF0E-9858-6E33-D95D-3C3E43764483}"/>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9" name="Parallelogram 448">
                        <a:extLst>
                          <a:ext uri="{FF2B5EF4-FFF2-40B4-BE49-F238E27FC236}">
                            <a16:creationId xmlns:a16="http://schemas.microsoft.com/office/drawing/2014/main" id="{3E123137-FCC9-2D8C-E05A-04EF2B8D7810}"/>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0" name="Parallelogram 449">
                        <a:extLst>
                          <a:ext uri="{FF2B5EF4-FFF2-40B4-BE49-F238E27FC236}">
                            <a16:creationId xmlns:a16="http://schemas.microsoft.com/office/drawing/2014/main" id="{F15B39B6-7817-F7E8-FA6F-A9D0BB72C64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1" name="Parallelogram 450">
                        <a:extLst>
                          <a:ext uri="{FF2B5EF4-FFF2-40B4-BE49-F238E27FC236}">
                            <a16:creationId xmlns:a16="http://schemas.microsoft.com/office/drawing/2014/main" id="{EF298203-F715-5812-6AF6-F376F92C068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43" name="Group 442">
                      <a:extLst>
                        <a:ext uri="{FF2B5EF4-FFF2-40B4-BE49-F238E27FC236}">
                          <a16:creationId xmlns:a16="http://schemas.microsoft.com/office/drawing/2014/main" id="{242B2A8A-D5E2-D587-DB95-E39EB2BB5318}"/>
                        </a:ext>
                      </a:extLst>
                    </p:cNvPr>
                    <p:cNvGrpSpPr/>
                    <p:nvPr/>
                  </p:nvGrpSpPr>
                  <p:grpSpPr>
                    <a:xfrm>
                      <a:off x="13037127" y="0"/>
                      <a:ext cx="22111855" cy="13667040"/>
                      <a:chOff x="-1717964" y="0"/>
                      <a:chExt cx="22111855" cy="13667040"/>
                    </a:xfrm>
                  </p:grpSpPr>
                  <p:sp>
                    <p:nvSpPr>
                      <p:cNvPr id="444" name="Parallelogram 443">
                        <a:extLst>
                          <a:ext uri="{FF2B5EF4-FFF2-40B4-BE49-F238E27FC236}">
                            <a16:creationId xmlns:a16="http://schemas.microsoft.com/office/drawing/2014/main" id="{261E30EA-5DC7-99C2-D086-720A30FAAD4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5" name="Parallelogram 444">
                        <a:extLst>
                          <a:ext uri="{FF2B5EF4-FFF2-40B4-BE49-F238E27FC236}">
                            <a16:creationId xmlns:a16="http://schemas.microsoft.com/office/drawing/2014/main" id="{5A16F007-A8D1-4412-848A-76AA84A3EE63}"/>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6" name="Parallelogram 445">
                        <a:extLst>
                          <a:ext uri="{FF2B5EF4-FFF2-40B4-BE49-F238E27FC236}">
                            <a16:creationId xmlns:a16="http://schemas.microsoft.com/office/drawing/2014/main" id="{CB50A9FA-79E1-7EBC-7DA7-B04044477618}"/>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7" name="Parallelogram 446">
                        <a:extLst>
                          <a:ext uri="{FF2B5EF4-FFF2-40B4-BE49-F238E27FC236}">
                            <a16:creationId xmlns:a16="http://schemas.microsoft.com/office/drawing/2014/main" id="{D7A748F7-D525-CAE4-7AF7-2FCF9DEDD45D}"/>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431" name="Group 430">
                    <a:extLst>
                      <a:ext uri="{FF2B5EF4-FFF2-40B4-BE49-F238E27FC236}">
                        <a16:creationId xmlns:a16="http://schemas.microsoft.com/office/drawing/2014/main" id="{9CE2C899-5856-18B4-2F30-8ABB70841DDE}"/>
                      </a:ext>
                    </a:extLst>
                  </p:cNvPr>
                  <p:cNvGrpSpPr/>
                  <p:nvPr/>
                </p:nvGrpSpPr>
                <p:grpSpPr>
                  <a:xfrm>
                    <a:off x="13897692" y="0"/>
                    <a:ext cx="19508573" cy="7232073"/>
                    <a:chOff x="-1717964" y="0"/>
                    <a:chExt cx="36866946" cy="13667040"/>
                  </a:xfrm>
                </p:grpSpPr>
                <p:grpSp>
                  <p:nvGrpSpPr>
                    <p:cNvPr id="432" name="Group 431">
                      <a:extLst>
                        <a:ext uri="{FF2B5EF4-FFF2-40B4-BE49-F238E27FC236}">
                          <a16:creationId xmlns:a16="http://schemas.microsoft.com/office/drawing/2014/main" id="{834288FD-F9F9-3613-2869-A341B2A39F7F}"/>
                        </a:ext>
                      </a:extLst>
                    </p:cNvPr>
                    <p:cNvGrpSpPr/>
                    <p:nvPr/>
                  </p:nvGrpSpPr>
                  <p:grpSpPr>
                    <a:xfrm>
                      <a:off x="-1717964" y="0"/>
                      <a:ext cx="22111855" cy="13667040"/>
                      <a:chOff x="-1717964" y="0"/>
                      <a:chExt cx="22111855" cy="13667040"/>
                    </a:xfrm>
                  </p:grpSpPr>
                  <p:sp>
                    <p:nvSpPr>
                      <p:cNvPr id="438" name="Parallelogram 437">
                        <a:extLst>
                          <a:ext uri="{FF2B5EF4-FFF2-40B4-BE49-F238E27FC236}">
                            <a16:creationId xmlns:a16="http://schemas.microsoft.com/office/drawing/2014/main" id="{6999FD2E-8D43-0CA4-3750-647ABFF9AE33}"/>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9" name="Parallelogram 438">
                        <a:extLst>
                          <a:ext uri="{FF2B5EF4-FFF2-40B4-BE49-F238E27FC236}">
                            <a16:creationId xmlns:a16="http://schemas.microsoft.com/office/drawing/2014/main" id="{2C914AA5-1AA5-D502-6FDA-D1EEA2CCC6D4}"/>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0" name="Parallelogram 439">
                        <a:extLst>
                          <a:ext uri="{FF2B5EF4-FFF2-40B4-BE49-F238E27FC236}">
                            <a16:creationId xmlns:a16="http://schemas.microsoft.com/office/drawing/2014/main" id="{B93BF813-04BE-3F53-BCC6-2DB36091206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1" name="Parallelogram 440">
                        <a:extLst>
                          <a:ext uri="{FF2B5EF4-FFF2-40B4-BE49-F238E27FC236}">
                            <a16:creationId xmlns:a16="http://schemas.microsoft.com/office/drawing/2014/main" id="{2CDB8FDF-EAB1-01A1-4FCD-C88C1124D06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33" name="Group 432">
                      <a:extLst>
                        <a:ext uri="{FF2B5EF4-FFF2-40B4-BE49-F238E27FC236}">
                          <a16:creationId xmlns:a16="http://schemas.microsoft.com/office/drawing/2014/main" id="{0ED6C052-E679-BA7B-C8B4-64EDD8AD12E7}"/>
                        </a:ext>
                      </a:extLst>
                    </p:cNvPr>
                    <p:cNvGrpSpPr/>
                    <p:nvPr/>
                  </p:nvGrpSpPr>
                  <p:grpSpPr>
                    <a:xfrm>
                      <a:off x="13037127" y="0"/>
                      <a:ext cx="22111855" cy="13667040"/>
                      <a:chOff x="-1717964" y="0"/>
                      <a:chExt cx="22111855" cy="13667040"/>
                    </a:xfrm>
                  </p:grpSpPr>
                  <p:sp>
                    <p:nvSpPr>
                      <p:cNvPr id="434" name="Parallelogram 433">
                        <a:extLst>
                          <a:ext uri="{FF2B5EF4-FFF2-40B4-BE49-F238E27FC236}">
                            <a16:creationId xmlns:a16="http://schemas.microsoft.com/office/drawing/2014/main" id="{D75D0A03-76C0-DE68-AE60-A0AA97A4BE12}"/>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5" name="Parallelogram 434">
                        <a:extLst>
                          <a:ext uri="{FF2B5EF4-FFF2-40B4-BE49-F238E27FC236}">
                            <a16:creationId xmlns:a16="http://schemas.microsoft.com/office/drawing/2014/main" id="{CA14EE53-5831-9D0A-4960-CAD0DCA125E5}"/>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6" name="Parallelogram 435">
                        <a:extLst>
                          <a:ext uri="{FF2B5EF4-FFF2-40B4-BE49-F238E27FC236}">
                            <a16:creationId xmlns:a16="http://schemas.microsoft.com/office/drawing/2014/main" id="{E22A1859-5495-255E-2F5F-8DF057ADD3B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7" name="Parallelogram 436">
                        <a:extLst>
                          <a:ext uri="{FF2B5EF4-FFF2-40B4-BE49-F238E27FC236}">
                            <a16:creationId xmlns:a16="http://schemas.microsoft.com/office/drawing/2014/main" id="{ECA661CD-2ED5-3D92-8558-8631417FFCC9}"/>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grpSp>
          <p:nvGrpSpPr>
            <p:cNvPr id="10" name="Group 9">
              <a:extLst>
                <a:ext uri="{FF2B5EF4-FFF2-40B4-BE49-F238E27FC236}">
                  <a16:creationId xmlns:a16="http://schemas.microsoft.com/office/drawing/2014/main" id="{4BD197A3-E9C4-1783-004B-E318FF32D434}"/>
                </a:ext>
              </a:extLst>
            </p:cNvPr>
            <p:cNvGrpSpPr/>
            <p:nvPr/>
          </p:nvGrpSpPr>
          <p:grpSpPr>
            <a:xfrm>
              <a:off x="19436075" y="0"/>
              <a:ext cx="33966287" cy="7195930"/>
              <a:chOff x="-2976711" y="0"/>
              <a:chExt cx="46823780" cy="9919855"/>
            </a:xfrm>
          </p:grpSpPr>
          <p:grpSp>
            <p:nvGrpSpPr>
              <p:cNvPr id="11" name="Group 10">
                <a:extLst>
                  <a:ext uri="{FF2B5EF4-FFF2-40B4-BE49-F238E27FC236}">
                    <a16:creationId xmlns:a16="http://schemas.microsoft.com/office/drawing/2014/main" id="{63E5516B-A0DA-62BF-DD62-310CBD1C6E1C}"/>
                  </a:ext>
                </a:extLst>
              </p:cNvPr>
              <p:cNvGrpSpPr/>
              <p:nvPr/>
            </p:nvGrpSpPr>
            <p:grpSpPr>
              <a:xfrm>
                <a:off x="-2976711" y="0"/>
                <a:ext cx="25347776" cy="9919855"/>
                <a:chOff x="-2976711" y="0"/>
                <a:chExt cx="25347776" cy="9919855"/>
              </a:xfrm>
            </p:grpSpPr>
            <p:grpSp>
              <p:nvGrpSpPr>
                <p:cNvPr id="59" name="Group 58">
                  <a:extLst>
                    <a:ext uri="{FF2B5EF4-FFF2-40B4-BE49-F238E27FC236}">
                      <a16:creationId xmlns:a16="http://schemas.microsoft.com/office/drawing/2014/main" id="{1E5381A7-951D-BE08-DCDC-C5B474D5B048}"/>
                    </a:ext>
                  </a:extLst>
                </p:cNvPr>
                <p:cNvGrpSpPr/>
                <p:nvPr/>
              </p:nvGrpSpPr>
              <p:grpSpPr>
                <a:xfrm>
                  <a:off x="-1717963" y="0"/>
                  <a:ext cx="24089028" cy="4959927"/>
                  <a:chOff x="-1717964" y="0"/>
                  <a:chExt cx="35124229" cy="7232073"/>
                </a:xfrm>
              </p:grpSpPr>
              <p:grpSp>
                <p:nvGrpSpPr>
                  <p:cNvPr id="404" name="Group 403">
                    <a:extLst>
                      <a:ext uri="{FF2B5EF4-FFF2-40B4-BE49-F238E27FC236}">
                        <a16:creationId xmlns:a16="http://schemas.microsoft.com/office/drawing/2014/main" id="{8ABC9BD1-48E5-8498-DA47-CC70C5615F60}"/>
                      </a:ext>
                    </a:extLst>
                  </p:cNvPr>
                  <p:cNvGrpSpPr/>
                  <p:nvPr/>
                </p:nvGrpSpPr>
                <p:grpSpPr>
                  <a:xfrm>
                    <a:off x="-1717964" y="0"/>
                    <a:ext cx="19508573" cy="7232073"/>
                    <a:chOff x="-1717964" y="0"/>
                    <a:chExt cx="36866946" cy="13667040"/>
                  </a:xfrm>
                </p:grpSpPr>
                <p:grpSp>
                  <p:nvGrpSpPr>
                    <p:cNvPr id="416" name="Group 415">
                      <a:extLst>
                        <a:ext uri="{FF2B5EF4-FFF2-40B4-BE49-F238E27FC236}">
                          <a16:creationId xmlns:a16="http://schemas.microsoft.com/office/drawing/2014/main" id="{592FAE94-D639-C3A6-4C28-FB8B1E2E2119}"/>
                        </a:ext>
                      </a:extLst>
                    </p:cNvPr>
                    <p:cNvGrpSpPr/>
                    <p:nvPr/>
                  </p:nvGrpSpPr>
                  <p:grpSpPr>
                    <a:xfrm>
                      <a:off x="-1717964" y="0"/>
                      <a:ext cx="22111855" cy="13667040"/>
                      <a:chOff x="-1717964" y="0"/>
                      <a:chExt cx="22111855" cy="13667040"/>
                    </a:xfrm>
                  </p:grpSpPr>
                  <p:sp>
                    <p:nvSpPr>
                      <p:cNvPr id="422" name="Parallelogram 421">
                        <a:extLst>
                          <a:ext uri="{FF2B5EF4-FFF2-40B4-BE49-F238E27FC236}">
                            <a16:creationId xmlns:a16="http://schemas.microsoft.com/office/drawing/2014/main" id="{99CD44DA-D184-F2AB-0E33-53CE5AE56B28}"/>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3" name="Parallelogram 422">
                        <a:extLst>
                          <a:ext uri="{FF2B5EF4-FFF2-40B4-BE49-F238E27FC236}">
                            <a16:creationId xmlns:a16="http://schemas.microsoft.com/office/drawing/2014/main" id="{F7E2DABA-1B4C-DAEF-969E-97C1012AC712}"/>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4" name="Parallelogram 423">
                        <a:extLst>
                          <a:ext uri="{FF2B5EF4-FFF2-40B4-BE49-F238E27FC236}">
                            <a16:creationId xmlns:a16="http://schemas.microsoft.com/office/drawing/2014/main" id="{7DE51154-C4DF-5F27-3A54-BEAE019BB62F}"/>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5" name="Parallelogram 424">
                        <a:extLst>
                          <a:ext uri="{FF2B5EF4-FFF2-40B4-BE49-F238E27FC236}">
                            <a16:creationId xmlns:a16="http://schemas.microsoft.com/office/drawing/2014/main" id="{8297E4CF-F730-6EA1-EF86-7EC820C291F9}"/>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17" name="Group 416">
                      <a:extLst>
                        <a:ext uri="{FF2B5EF4-FFF2-40B4-BE49-F238E27FC236}">
                          <a16:creationId xmlns:a16="http://schemas.microsoft.com/office/drawing/2014/main" id="{50F6E023-583B-EE98-2350-F5CA20E37195}"/>
                        </a:ext>
                      </a:extLst>
                    </p:cNvPr>
                    <p:cNvGrpSpPr/>
                    <p:nvPr/>
                  </p:nvGrpSpPr>
                  <p:grpSpPr>
                    <a:xfrm>
                      <a:off x="13037127" y="0"/>
                      <a:ext cx="22111855" cy="13667040"/>
                      <a:chOff x="-1717964" y="0"/>
                      <a:chExt cx="22111855" cy="13667040"/>
                    </a:xfrm>
                  </p:grpSpPr>
                  <p:sp>
                    <p:nvSpPr>
                      <p:cNvPr id="418" name="Parallelogram 417">
                        <a:extLst>
                          <a:ext uri="{FF2B5EF4-FFF2-40B4-BE49-F238E27FC236}">
                            <a16:creationId xmlns:a16="http://schemas.microsoft.com/office/drawing/2014/main" id="{1329E20B-8E39-4BEB-78C0-F6A26FE36255}"/>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9" name="Parallelogram 418">
                        <a:extLst>
                          <a:ext uri="{FF2B5EF4-FFF2-40B4-BE49-F238E27FC236}">
                            <a16:creationId xmlns:a16="http://schemas.microsoft.com/office/drawing/2014/main" id="{71EE8B87-DA95-D338-778E-08D9292722D7}"/>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0" name="Parallelogram 419">
                        <a:extLst>
                          <a:ext uri="{FF2B5EF4-FFF2-40B4-BE49-F238E27FC236}">
                            <a16:creationId xmlns:a16="http://schemas.microsoft.com/office/drawing/2014/main" id="{EC0C7293-64AF-4615-25DB-789EB45C00D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1" name="Parallelogram 420">
                        <a:extLst>
                          <a:ext uri="{FF2B5EF4-FFF2-40B4-BE49-F238E27FC236}">
                            <a16:creationId xmlns:a16="http://schemas.microsoft.com/office/drawing/2014/main" id="{EE896239-7EC6-059F-8812-85CE0117CB39}"/>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405" name="Group 404">
                    <a:extLst>
                      <a:ext uri="{FF2B5EF4-FFF2-40B4-BE49-F238E27FC236}">
                        <a16:creationId xmlns:a16="http://schemas.microsoft.com/office/drawing/2014/main" id="{BF79D2FA-93AC-42A3-2CEF-8B3FB4FC6B17}"/>
                      </a:ext>
                    </a:extLst>
                  </p:cNvPr>
                  <p:cNvGrpSpPr/>
                  <p:nvPr/>
                </p:nvGrpSpPr>
                <p:grpSpPr>
                  <a:xfrm>
                    <a:off x="13897692" y="0"/>
                    <a:ext cx="19508573" cy="7232073"/>
                    <a:chOff x="-1717964" y="0"/>
                    <a:chExt cx="36866946" cy="13667040"/>
                  </a:xfrm>
                </p:grpSpPr>
                <p:grpSp>
                  <p:nvGrpSpPr>
                    <p:cNvPr id="406" name="Group 405">
                      <a:extLst>
                        <a:ext uri="{FF2B5EF4-FFF2-40B4-BE49-F238E27FC236}">
                          <a16:creationId xmlns:a16="http://schemas.microsoft.com/office/drawing/2014/main" id="{F97B080A-F927-306B-1A98-36AE4F9D89EC}"/>
                        </a:ext>
                      </a:extLst>
                    </p:cNvPr>
                    <p:cNvGrpSpPr/>
                    <p:nvPr/>
                  </p:nvGrpSpPr>
                  <p:grpSpPr>
                    <a:xfrm>
                      <a:off x="-1717964" y="0"/>
                      <a:ext cx="22111855" cy="13667040"/>
                      <a:chOff x="-1717964" y="0"/>
                      <a:chExt cx="22111855" cy="13667040"/>
                    </a:xfrm>
                  </p:grpSpPr>
                  <p:sp>
                    <p:nvSpPr>
                      <p:cNvPr id="412" name="Parallelogram 411">
                        <a:extLst>
                          <a:ext uri="{FF2B5EF4-FFF2-40B4-BE49-F238E27FC236}">
                            <a16:creationId xmlns:a16="http://schemas.microsoft.com/office/drawing/2014/main" id="{2CA5EF64-00E0-662A-8A0B-66B2458AB9D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3" name="Parallelogram 412">
                        <a:extLst>
                          <a:ext uri="{FF2B5EF4-FFF2-40B4-BE49-F238E27FC236}">
                            <a16:creationId xmlns:a16="http://schemas.microsoft.com/office/drawing/2014/main" id="{F8A178ED-F9B9-2561-E6BC-9C1F7F3981FC}"/>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4" name="Parallelogram 413">
                        <a:extLst>
                          <a:ext uri="{FF2B5EF4-FFF2-40B4-BE49-F238E27FC236}">
                            <a16:creationId xmlns:a16="http://schemas.microsoft.com/office/drawing/2014/main" id="{9159F3CE-2BD3-37AA-4389-5CB514F627A6}"/>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5" name="Parallelogram 414">
                        <a:extLst>
                          <a:ext uri="{FF2B5EF4-FFF2-40B4-BE49-F238E27FC236}">
                            <a16:creationId xmlns:a16="http://schemas.microsoft.com/office/drawing/2014/main" id="{7103C2CF-6C64-DD11-D1E6-A1451A1D2A4C}"/>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07" name="Group 406">
                      <a:extLst>
                        <a:ext uri="{FF2B5EF4-FFF2-40B4-BE49-F238E27FC236}">
                          <a16:creationId xmlns:a16="http://schemas.microsoft.com/office/drawing/2014/main" id="{BCC5C545-FB61-D017-1BDC-E9690275D794}"/>
                        </a:ext>
                      </a:extLst>
                    </p:cNvPr>
                    <p:cNvGrpSpPr/>
                    <p:nvPr/>
                  </p:nvGrpSpPr>
                  <p:grpSpPr>
                    <a:xfrm>
                      <a:off x="13037127" y="0"/>
                      <a:ext cx="22111855" cy="13667040"/>
                      <a:chOff x="-1717964" y="0"/>
                      <a:chExt cx="22111855" cy="13667040"/>
                    </a:xfrm>
                  </p:grpSpPr>
                  <p:sp>
                    <p:nvSpPr>
                      <p:cNvPr id="408" name="Parallelogram 407">
                        <a:extLst>
                          <a:ext uri="{FF2B5EF4-FFF2-40B4-BE49-F238E27FC236}">
                            <a16:creationId xmlns:a16="http://schemas.microsoft.com/office/drawing/2014/main" id="{4986C541-799E-0450-09C2-F2D84BD7722E}"/>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9" name="Parallelogram 408">
                        <a:extLst>
                          <a:ext uri="{FF2B5EF4-FFF2-40B4-BE49-F238E27FC236}">
                            <a16:creationId xmlns:a16="http://schemas.microsoft.com/office/drawing/2014/main" id="{DD152F40-1505-6537-B262-B9ABF677994C}"/>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0" name="Parallelogram 409">
                        <a:extLst>
                          <a:ext uri="{FF2B5EF4-FFF2-40B4-BE49-F238E27FC236}">
                            <a16:creationId xmlns:a16="http://schemas.microsoft.com/office/drawing/2014/main" id="{25C36963-9438-F1E2-5C9F-064DE9D03A1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1" name="Parallelogram 410">
                        <a:extLst>
                          <a:ext uri="{FF2B5EF4-FFF2-40B4-BE49-F238E27FC236}">
                            <a16:creationId xmlns:a16="http://schemas.microsoft.com/office/drawing/2014/main" id="{1A476D92-A0D1-400B-886E-0D8E74BC9F5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60" name="Group 59">
                  <a:extLst>
                    <a:ext uri="{FF2B5EF4-FFF2-40B4-BE49-F238E27FC236}">
                      <a16:creationId xmlns:a16="http://schemas.microsoft.com/office/drawing/2014/main" id="{287E104A-8642-CDE6-B604-CF964E968A3E}"/>
                    </a:ext>
                  </a:extLst>
                </p:cNvPr>
                <p:cNvGrpSpPr/>
                <p:nvPr/>
              </p:nvGrpSpPr>
              <p:grpSpPr>
                <a:xfrm>
                  <a:off x="-2976711" y="4959928"/>
                  <a:ext cx="24089028" cy="4959927"/>
                  <a:chOff x="-1717964" y="0"/>
                  <a:chExt cx="35124229" cy="7232073"/>
                </a:xfrm>
              </p:grpSpPr>
              <p:grpSp>
                <p:nvGrpSpPr>
                  <p:cNvPr id="61" name="Group 60">
                    <a:extLst>
                      <a:ext uri="{FF2B5EF4-FFF2-40B4-BE49-F238E27FC236}">
                        <a16:creationId xmlns:a16="http://schemas.microsoft.com/office/drawing/2014/main" id="{FBBCB491-2759-731C-2667-7D2F05C0DA1A}"/>
                      </a:ext>
                    </a:extLst>
                  </p:cNvPr>
                  <p:cNvGrpSpPr/>
                  <p:nvPr/>
                </p:nvGrpSpPr>
                <p:grpSpPr>
                  <a:xfrm>
                    <a:off x="-1717964" y="0"/>
                    <a:ext cx="19508573" cy="7232073"/>
                    <a:chOff x="-1717964" y="0"/>
                    <a:chExt cx="36866946" cy="13667040"/>
                  </a:xfrm>
                </p:grpSpPr>
                <p:grpSp>
                  <p:nvGrpSpPr>
                    <p:cNvPr id="393" name="Group 392">
                      <a:extLst>
                        <a:ext uri="{FF2B5EF4-FFF2-40B4-BE49-F238E27FC236}">
                          <a16:creationId xmlns:a16="http://schemas.microsoft.com/office/drawing/2014/main" id="{ACA89C94-964E-6249-DA50-5862E0DBD226}"/>
                        </a:ext>
                      </a:extLst>
                    </p:cNvPr>
                    <p:cNvGrpSpPr/>
                    <p:nvPr/>
                  </p:nvGrpSpPr>
                  <p:grpSpPr>
                    <a:xfrm>
                      <a:off x="-1717964" y="0"/>
                      <a:ext cx="22111855" cy="13667040"/>
                      <a:chOff x="-1717964" y="0"/>
                      <a:chExt cx="22111855" cy="13667040"/>
                    </a:xfrm>
                  </p:grpSpPr>
                  <p:sp>
                    <p:nvSpPr>
                      <p:cNvPr id="400" name="Parallelogram 399">
                        <a:extLst>
                          <a:ext uri="{FF2B5EF4-FFF2-40B4-BE49-F238E27FC236}">
                            <a16:creationId xmlns:a16="http://schemas.microsoft.com/office/drawing/2014/main" id="{CC5E87EC-504E-F386-F47B-8C314B66250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1" name="Parallelogram 400">
                        <a:extLst>
                          <a:ext uri="{FF2B5EF4-FFF2-40B4-BE49-F238E27FC236}">
                            <a16:creationId xmlns:a16="http://schemas.microsoft.com/office/drawing/2014/main" id="{999B348F-5B81-C29C-2FB1-52FDCFCF369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2" name="Parallelogram 401">
                        <a:extLst>
                          <a:ext uri="{FF2B5EF4-FFF2-40B4-BE49-F238E27FC236}">
                            <a16:creationId xmlns:a16="http://schemas.microsoft.com/office/drawing/2014/main" id="{D93AD444-C233-9E56-20A6-BBBF4D5E86E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3" name="Parallelogram 402">
                        <a:extLst>
                          <a:ext uri="{FF2B5EF4-FFF2-40B4-BE49-F238E27FC236}">
                            <a16:creationId xmlns:a16="http://schemas.microsoft.com/office/drawing/2014/main" id="{8002C1E8-ADE9-F5C1-19B3-B564258BDBE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94" name="Group 393">
                      <a:extLst>
                        <a:ext uri="{FF2B5EF4-FFF2-40B4-BE49-F238E27FC236}">
                          <a16:creationId xmlns:a16="http://schemas.microsoft.com/office/drawing/2014/main" id="{2ACA8285-E9D9-309C-3768-298387FA001F}"/>
                        </a:ext>
                      </a:extLst>
                    </p:cNvPr>
                    <p:cNvGrpSpPr/>
                    <p:nvPr/>
                  </p:nvGrpSpPr>
                  <p:grpSpPr>
                    <a:xfrm>
                      <a:off x="13037127" y="0"/>
                      <a:ext cx="22111855" cy="13667040"/>
                      <a:chOff x="-1717964" y="0"/>
                      <a:chExt cx="22111855" cy="13667040"/>
                    </a:xfrm>
                  </p:grpSpPr>
                  <p:sp>
                    <p:nvSpPr>
                      <p:cNvPr id="395" name="Parallelogram 394">
                        <a:extLst>
                          <a:ext uri="{FF2B5EF4-FFF2-40B4-BE49-F238E27FC236}">
                            <a16:creationId xmlns:a16="http://schemas.microsoft.com/office/drawing/2014/main" id="{6975598F-B967-2A59-E32A-19EEE876F4F5}"/>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6" name="Parallelogram 395">
                        <a:extLst>
                          <a:ext uri="{FF2B5EF4-FFF2-40B4-BE49-F238E27FC236}">
                            <a16:creationId xmlns:a16="http://schemas.microsoft.com/office/drawing/2014/main" id="{87C2F238-81B3-62E7-FA80-E6593C6F8342}"/>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8" name="Parallelogram 397">
                        <a:extLst>
                          <a:ext uri="{FF2B5EF4-FFF2-40B4-BE49-F238E27FC236}">
                            <a16:creationId xmlns:a16="http://schemas.microsoft.com/office/drawing/2014/main" id="{21CA6FF3-527F-7DDA-6316-C7EC46C61DF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9" name="Parallelogram 398">
                        <a:extLst>
                          <a:ext uri="{FF2B5EF4-FFF2-40B4-BE49-F238E27FC236}">
                            <a16:creationId xmlns:a16="http://schemas.microsoft.com/office/drawing/2014/main" id="{00AEB265-4810-1947-6522-916626FC4C1D}"/>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62" name="Group 61">
                    <a:extLst>
                      <a:ext uri="{FF2B5EF4-FFF2-40B4-BE49-F238E27FC236}">
                        <a16:creationId xmlns:a16="http://schemas.microsoft.com/office/drawing/2014/main" id="{6E8DC19C-9351-9217-58FF-F8975787DB4E}"/>
                      </a:ext>
                    </a:extLst>
                  </p:cNvPr>
                  <p:cNvGrpSpPr/>
                  <p:nvPr/>
                </p:nvGrpSpPr>
                <p:grpSpPr>
                  <a:xfrm>
                    <a:off x="13897692" y="0"/>
                    <a:ext cx="19508573" cy="7232073"/>
                    <a:chOff x="-1717964" y="0"/>
                    <a:chExt cx="36866946" cy="13667040"/>
                  </a:xfrm>
                </p:grpSpPr>
                <p:grpSp>
                  <p:nvGrpSpPr>
                    <p:cNvPr id="63" name="Group 62">
                      <a:extLst>
                        <a:ext uri="{FF2B5EF4-FFF2-40B4-BE49-F238E27FC236}">
                          <a16:creationId xmlns:a16="http://schemas.microsoft.com/office/drawing/2014/main" id="{CB427F32-D711-685D-0C51-0F598D72CC70}"/>
                        </a:ext>
                      </a:extLst>
                    </p:cNvPr>
                    <p:cNvGrpSpPr/>
                    <p:nvPr/>
                  </p:nvGrpSpPr>
                  <p:grpSpPr>
                    <a:xfrm>
                      <a:off x="-1717964" y="0"/>
                      <a:ext cx="22111855" cy="13667040"/>
                      <a:chOff x="-1717964" y="0"/>
                      <a:chExt cx="22111855" cy="13667040"/>
                    </a:xfrm>
                  </p:grpSpPr>
                  <p:sp>
                    <p:nvSpPr>
                      <p:cNvPr id="389" name="Parallelogram 388">
                        <a:extLst>
                          <a:ext uri="{FF2B5EF4-FFF2-40B4-BE49-F238E27FC236}">
                            <a16:creationId xmlns:a16="http://schemas.microsoft.com/office/drawing/2014/main" id="{80061E99-F27E-9FCA-82D9-8184B0321258}"/>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0" name="Parallelogram 389">
                        <a:extLst>
                          <a:ext uri="{FF2B5EF4-FFF2-40B4-BE49-F238E27FC236}">
                            <a16:creationId xmlns:a16="http://schemas.microsoft.com/office/drawing/2014/main" id="{5D932BD4-6704-7548-6265-7D58C4F8D59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1" name="Parallelogram 390">
                        <a:extLst>
                          <a:ext uri="{FF2B5EF4-FFF2-40B4-BE49-F238E27FC236}">
                            <a16:creationId xmlns:a16="http://schemas.microsoft.com/office/drawing/2014/main" id="{0E137D6D-0793-A32D-A2D9-23B0FCF2FB28}"/>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2" name="Parallelogram 391">
                        <a:extLst>
                          <a:ext uri="{FF2B5EF4-FFF2-40B4-BE49-F238E27FC236}">
                            <a16:creationId xmlns:a16="http://schemas.microsoft.com/office/drawing/2014/main" id="{58727D2A-EA11-FCAC-73B8-4F9931C376B0}"/>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84" name="Group 383">
                      <a:extLst>
                        <a:ext uri="{FF2B5EF4-FFF2-40B4-BE49-F238E27FC236}">
                          <a16:creationId xmlns:a16="http://schemas.microsoft.com/office/drawing/2014/main" id="{71B1E611-C610-A371-CC07-9E6BAD949939}"/>
                        </a:ext>
                      </a:extLst>
                    </p:cNvPr>
                    <p:cNvGrpSpPr/>
                    <p:nvPr/>
                  </p:nvGrpSpPr>
                  <p:grpSpPr>
                    <a:xfrm>
                      <a:off x="13037127" y="0"/>
                      <a:ext cx="22111855" cy="13667040"/>
                      <a:chOff x="-1717964" y="0"/>
                      <a:chExt cx="22111855" cy="13667040"/>
                    </a:xfrm>
                  </p:grpSpPr>
                  <p:sp>
                    <p:nvSpPr>
                      <p:cNvPr id="385" name="Parallelogram 384">
                        <a:extLst>
                          <a:ext uri="{FF2B5EF4-FFF2-40B4-BE49-F238E27FC236}">
                            <a16:creationId xmlns:a16="http://schemas.microsoft.com/office/drawing/2014/main" id="{A79A6B65-3CE2-FA42-D0B9-FD67C45745A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6" name="Parallelogram 385">
                        <a:extLst>
                          <a:ext uri="{FF2B5EF4-FFF2-40B4-BE49-F238E27FC236}">
                            <a16:creationId xmlns:a16="http://schemas.microsoft.com/office/drawing/2014/main" id="{14F1BFC7-99C5-738C-69D4-9AF413757DA9}"/>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7" name="Parallelogram 386">
                        <a:extLst>
                          <a:ext uri="{FF2B5EF4-FFF2-40B4-BE49-F238E27FC236}">
                            <a16:creationId xmlns:a16="http://schemas.microsoft.com/office/drawing/2014/main" id="{B8774029-E153-38DD-8716-BACC2411986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8" name="Parallelogram 387">
                        <a:extLst>
                          <a:ext uri="{FF2B5EF4-FFF2-40B4-BE49-F238E27FC236}">
                            <a16:creationId xmlns:a16="http://schemas.microsoft.com/office/drawing/2014/main" id="{3090F4AB-6B2E-6CDD-7847-483653750E7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nvGrpSpPr>
              <p:cNvPr id="12" name="Group 11">
                <a:extLst>
                  <a:ext uri="{FF2B5EF4-FFF2-40B4-BE49-F238E27FC236}">
                    <a16:creationId xmlns:a16="http://schemas.microsoft.com/office/drawing/2014/main" id="{E0338D79-CD22-3611-FD76-CB466F6F1683}"/>
                  </a:ext>
                </a:extLst>
              </p:cNvPr>
              <p:cNvGrpSpPr/>
              <p:nvPr/>
            </p:nvGrpSpPr>
            <p:grpSpPr>
              <a:xfrm>
                <a:off x="18499293" y="0"/>
                <a:ext cx="25347776" cy="9919855"/>
                <a:chOff x="-2976711" y="0"/>
                <a:chExt cx="25347776" cy="9919855"/>
              </a:xfrm>
            </p:grpSpPr>
            <p:grpSp>
              <p:nvGrpSpPr>
                <p:cNvPr id="13" name="Group 12">
                  <a:extLst>
                    <a:ext uri="{FF2B5EF4-FFF2-40B4-BE49-F238E27FC236}">
                      <a16:creationId xmlns:a16="http://schemas.microsoft.com/office/drawing/2014/main" id="{288CAA70-F189-7D9A-CAB7-3A5526ACB38F}"/>
                    </a:ext>
                  </a:extLst>
                </p:cNvPr>
                <p:cNvGrpSpPr/>
                <p:nvPr/>
              </p:nvGrpSpPr>
              <p:grpSpPr>
                <a:xfrm>
                  <a:off x="-1717963" y="0"/>
                  <a:ext cx="24089028" cy="4959927"/>
                  <a:chOff x="-1717964" y="0"/>
                  <a:chExt cx="35124229" cy="7232073"/>
                </a:xfrm>
              </p:grpSpPr>
              <p:grpSp>
                <p:nvGrpSpPr>
                  <p:cNvPr id="37" name="Group 36">
                    <a:extLst>
                      <a:ext uri="{FF2B5EF4-FFF2-40B4-BE49-F238E27FC236}">
                        <a16:creationId xmlns:a16="http://schemas.microsoft.com/office/drawing/2014/main" id="{3C429844-5604-89B5-6309-F1135004EB70}"/>
                      </a:ext>
                    </a:extLst>
                  </p:cNvPr>
                  <p:cNvGrpSpPr/>
                  <p:nvPr/>
                </p:nvGrpSpPr>
                <p:grpSpPr>
                  <a:xfrm>
                    <a:off x="-1717964" y="0"/>
                    <a:ext cx="19508573" cy="7232073"/>
                    <a:chOff x="-1717964" y="0"/>
                    <a:chExt cx="36866946" cy="13667040"/>
                  </a:xfrm>
                </p:grpSpPr>
                <p:grpSp>
                  <p:nvGrpSpPr>
                    <p:cNvPr id="49" name="Group 48">
                      <a:extLst>
                        <a:ext uri="{FF2B5EF4-FFF2-40B4-BE49-F238E27FC236}">
                          <a16:creationId xmlns:a16="http://schemas.microsoft.com/office/drawing/2014/main" id="{F68F6ECE-1D61-1735-CE21-E785E59A2678}"/>
                        </a:ext>
                      </a:extLst>
                    </p:cNvPr>
                    <p:cNvGrpSpPr/>
                    <p:nvPr/>
                  </p:nvGrpSpPr>
                  <p:grpSpPr>
                    <a:xfrm>
                      <a:off x="-1717964" y="0"/>
                      <a:ext cx="22111855" cy="13667040"/>
                      <a:chOff x="-1717964" y="0"/>
                      <a:chExt cx="22111855" cy="13667040"/>
                    </a:xfrm>
                  </p:grpSpPr>
                  <p:sp>
                    <p:nvSpPr>
                      <p:cNvPr id="55" name="Parallelogram 54">
                        <a:extLst>
                          <a:ext uri="{FF2B5EF4-FFF2-40B4-BE49-F238E27FC236}">
                            <a16:creationId xmlns:a16="http://schemas.microsoft.com/office/drawing/2014/main" id="{523233A2-E0DD-88F2-D2E5-82AD4694EBFD}"/>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Parallelogram 55">
                        <a:extLst>
                          <a:ext uri="{FF2B5EF4-FFF2-40B4-BE49-F238E27FC236}">
                            <a16:creationId xmlns:a16="http://schemas.microsoft.com/office/drawing/2014/main" id="{63C618F3-A3E8-3789-13D2-CD89E3DBE04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Parallelogram 56">
                        <a:extLst>
                          <a:ext uri="{FF2B5EF4-FFF2-40B4-BE49-F238E27FC236}">
                            <a16:creationId xmlns:a16="http://schemas.microsoft.com/office/drawing/2014/main" id="{C5C75335-8064-1C33-D1AB-96179EA3C91A}"/>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Parallelogram 57">
                        <a:extLst>
                          <a:ext uri="{FF2B5EF4-FFF2-40B4-BE49-F238E27FC236}">
                            <a16:creationId xmlns:a16="http://schemas.microsoft.com/office/drawing/2014/main" id="{80DCA3ED-F9ED-036C-1DBD-5338787236F7}"/>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50" name="Group 49">
                      <a:extLst>
                        <a:ext uri="{FF2B5EF4-FFF2-40B4-BE49-F238E27FC236}">
                          <a16:creationId xmlns:a16="http://schemas.microsoft.com/office/drawing/2014/main" id="{1BA85F47-422D-979C-DADD-0014A9511EC0}"/>
                        </a:ext>
                      </a:extLst>
                    </p:cNvPr>
                    <p:cNvGrpSpPr/>
                    <p:nvPr/>
                  </p:nvGrpSpPr>
                  <p:grpSpPr>
                    <a:xfrm>
                      <a:off x="13037127" y="0"/>
                      <a:ext cx="22111855" cy="13667040"/>
                      <a:chOff x="-1717964" y="0"/>
                      <a:chExt cx="22111855" cy="13667040"/>
                    </a:xfrm>
                  </p:grpSpPr>
                  <p:sp>
                    <p:nvSpPr>
                      <p:cNvPr id="51" name="Parallelogram 50">
                        <a:extLst>
                          <a:ext uri="{FF2B5EF4-FFF2-40B4-BE49-F238E27FC236}">
                            <a16:creationId xmlns:a16="http://schemas.microsoft.com/office/drawing/2014/main" id="{B5BBB5B9-55C8-4007-8BE7-6EFD8E9A349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Parallelogram 51">
                        <a:extLst>
                          <a:ext uri="{FF2B5EF4-FFF2-40B4-BE49-F238E27FC236}">
                            <a16:creationId xmlns:a16="http://schemas.microsoft.com/office/drawing/2014/main" id="{B6A1CEA3-5603-27F3-F946-587A068F0E34}"/>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Parallelogram 52">
                        <a:extLst>
                          <a:ext uri="{FF2B5EF4-FFF2-40B4-BE49-F238E27FC236}">
                            <a16:creationId xmlns:a16="http://schemas.microsoft.com/office/drawing/2014/main" id="{11FAC936-6F4C-2CD8-5C7C-6DDB59262443}"/>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Parallelogram 53">
                        <a:extLst>
                          <a:ext uri="{FF2B5EF4-FFF2-40B4-BE49-F238E27FC236}">
                            <a16:creationId xmlns:a16="http://schemas.microsoft.com/office/drawing/2014/main" id="{573C3848-5129-54A8-1CE6-501E45C06ABA}"/>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38" name="Group 37">
                    <a:extLst>
                      <a:ext uri="{FF2B5EF4-FFF2-40B4-BE49-F238E27FC236}">
                        <a16:creationId xmlns:a16="http://schemas.microsoft.com/office/drawing/2014/main" id="{AAE43EEA-F7F0-842C-5A73-0738AE5ABA89}"/>
                      </a:ext>
                    </a:extLst>
                  </p:cNvPr>
                  <p:cNvGrpSpPr/>
                  <p:nvPr/>
                </p:nvGrpSpPr>
                <p:grpSpPr>
                  <a:xfrm>
                    <a:off x="13897692" y="0"/>
                    <a:ext cx="19508573" cy="7232073"/>
                    <a:chOff x="-1717964" y="0"/>
                    <a:chExt cx="36866946" cy="13667040"/>
                  </a:xfrm>
                </p:grpSpPr>
                <p:grpSp>
                  <p:nvGrpSpPr>
                    <p:cNvPr id="39" name="Group 38">
                      <a:extLst>
                        <a:ext uri="{FF2B5EF4-FFF2-40B4-BE49-F238E27FC236}">
                          <a16:creationId xmlns:a16="http://schemas.microsoft.com/office/drawing/2014/main" id="{D1500873-B3E0-B37E-1670-F601AD900EB2}"/>
                        </a:ext>
                      </a:extLst>
                    </p:cNvPr>
                    <p:cNvGrpSpPr/>
                    <p:nvPr/>
                  </p:nvGrpSpPr>
                  <p:grpSpPr>
                    <a:xfrm>
                      <a:off x="-1717964" y="0"/>
                      <a:ext cx="22111855" cy="13667040"/>
                      <a:chOff x="-1717964" y="0"/>
                      <a:chExt cx="22111855" cy="13667040"/>
                    </a:xfrm>
                  </p:grpSpPr>
                  <p:sp>
                    <p:nvSpPr>
                      <p:cNvPr id="45" name="Parallelogram 44">
                        <a:extLst>
                          <a:ext uri="{FF2B5EF4-FFF2-40B4-BE49-F238E27FC236}">
                            <a16:creationId xmlns:a16="http://schemas.microsoft.com/office/drawing/2014/main" id="{870230CB-32B0-1B5F-570A-1C2868FF09D0}"/>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Parallelogram 45">
                        <a:extLst>
                          <a:ext uri="{FF2B5EF4-FFF2-40B4-BE49-F238E27FC236}">
                            <a16:creationId xmlns:a16="http://schemas.microsoft.com/office/drawing/2014/main" id="{63603C84-69E4-4EE4-87C0-F8FB39C0C2E5}"/>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Parallelogram 46">
                        <a:extLst>
                          <a:ext uri="{FF2B5EF4-FFF2-40B4-BE49-F238E27FC236}">
                            <a16:creationId xmlns:a16="http://schemas.microsoft.com/office/drawing/2014/main" id="{7779AC50-E9D2-0844-8212-D7E80FECA92C}"/>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Parallelogram 47">
                        <a:extLst>
                          <a:ext uri="{FF2B5EF4-FFF2-40B4-BE49-F238E27FC236}">
                            <a16:creationId xmlns:a16="http://schemas.microsoft.com/office/drawing/2014/main" id="{CA7BC35A-7870-F56F-F016-FE2954B171FC}"/>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40" name="Group 39">
                      <a:extLst>
                        <a:ext uri="{FF2B5EF4-FFF2-40B4-BE49-F238E27FC236}">
                          <a16:creationId xmlns:a16="http://schemas.microsoft.com/office/drawing/2014/main" id="{0B0D18EC-0590-C87F-F98E-EF8F9F00A7D7}"/>
                        </a:ext>
                      </a:extLst>
                    </p:cNvPr>
                    <p:cNvGrpSpPr/>
                    <p:nvPr/>
                  </p:nvGrpSpPr>
                  <p:grpSpPr>
                    <a:xfrm>
                      <a:off x="13037127" y="0"/>
                      <a:ext cx="22111855" cy="13667040"/>
                      <a:chOff x="-1717964" y="0"/>
                      <a:chExt cx="22111855" cy="13667040"/>
                    </a:xfrm>
                  </p:grpSpPr>
                  <p:sp>
                    <p:nvSpPr>
                      <p:cNvPr id="41" name="Parallelogram 40">
                        <a:extLst>
                          <a:ext uri="{FF2B5EF4-FFF2-40B4-BE49-F238E27FC236}">
                            <a16:creationId xmlns:a16="http://schemas.microsoft.com/office/drawing/2014/main" id="{097366D5-AB23-ECA1-47FC-C261C887CD82}"/>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Parallelogram 41">
                        <a:extLst>
                          <a:ext uri="{FF2B5EF4-FFF2-40B4-BE49-F238E27FC236}">
                            <a16:creationId xmlns:a16="http://schemas.microsoft.com/office/drawing/2014/main" id="{C1C2EFCF-31E5-E4EB-B3FA-D11E34920AC5}"/>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Parallelogram 42">
                        <a:extLst>
                          <a:ext uri="{FF2B5EF4-FFF2-40B4-BE49-F238E27FC236}">
                            <a16:creationId xmlns:a16="http://schemas.microsoft.com/office/drawing/2014/main" id="{38B18187-62C7-F6DF-A711-A2B1DCF85A7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Parallelogram 43">
                        <a:extLst>
                          <a:ext uri="{FF2B5EF4-FFF2-40B4-BE49-F238E27FC236}">
                            <a16:creationId xmlns:a16="http://schemas.microsoft.com/office/drawing/2014/main" id="{506F2BAE-97FD-038D-FDF0-A8836C7E36C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14" name="Group 13">
                  <a:extLst>
                    <a:ext uri="{FF2B5EF4-FFF2-40B4-BE49-F238E27FC236}">
                      <a16:creationId xmlns:a16="http://schemas.microsoft.com/office/drawing/2014/main" id="{83A41707-6B16-7B11-8461-7EB0BE72AAF5}"/>
                    </a:ext>
                  </a:extLst>
                </p:cNvPr>
                <p:cNvGrpSpPr/>
                <p:nvPr/>
              </p:nvGrpSpPr>
              <p:grpSpPr>
                <a:xfrm>
                  <a:off x="-2976711" y="4959928"/>
                  <a:ext cx="24089028" cy="4959927"/>
                  <a:chOff x="-1717964" y="0"/>
                  <a:chExt cx="35124229" cy="7232073"/>
                </a:xfrm>
              </p:grpSpPr>
              <p:grpSp>
                <p:nvGrpSpPr>
                  <p:cNvPr id="15" name="Group 14">
                    <a:extLst>
                      <a:ext uri="{FF2B5EF4-FFF2-40B4-BE49-F238E27FC236}">
                        <a16:creationId xmlns:a16="http://schemas.microsoft.com/office/drawing/2014/main" id="{5076E584-0DDD-8F36-8C43-B79D24976B0B}"/>
                      </a:ext>
                    </a:extLst>
                  </p:cNvPr>
                  <p:cNvGrpSpPr/>
                  <p:nvPr/>
                </p:nvGrpSpPr>
                <p:grpSpPr>
                  <a:xfrm>
                    <a:off x="-1717964" y="0"/>
                    <a:ext cx="19508573" cy="7232073"/>
                    <a:chOff x="-1717964" y="0"/>
                    <a:chExt cx="36866946" cy="13667040"/>
                  </a:xfrm>
                </p:grpSpPr>
                <p:grpSp>
                  <p:nvGrpSpPr>
                    <p:cNvPr id="27" name="Group 26">
                      <a:extLst>
                        <a:ext uri="{FF2B5EF4-FFF2-40B4-BE49-F238E27FC236}">
                          <a16:creationId xmlns:a16="http://schemas.microsoft.com/office/drawing/2014/main" id="{4D37E187-1329-35C4-CD6E-1E102441FE07}"/>
                        </a:ext>
                      </a:extLst>
                    </p:cNvPr>
                    <p:cNvGrpSpPr/>
                    <p:nvPr/>
                  </p:nvGrpSpPr>
                  <p:grpSpPr>
                    <a:xfrm>
                      <a:off x="-1717964" y="0"/>
                      <a:ext cx="22111855" cy="13667040"/>
                      <a:chOff x="-1717964" y="0"/>
                      <a:chExt cx="22111855" cy="13667040"/>
                    </a:xfrm>
                  </p:grpSpPr>
                  <p:sp>
                    <p:nvSpPr>
                      <p:cNvPr id="33" name="Parallelogram 32">
                        <a:extLst>
                          <a:ext uri="{FF2B5EF4-FFF2-40B4-BE49-F238E27FC236}">
                            <a16:creationId xmlns:a16="http://schemas.microsoft.com/office/drawing/2014/main" id="{EAD150E7-93C2-9F83-BCE6-5A3D6556E2A4}"/>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Parallelogram 33">
                        <a:extLst>
                          <a:ext uri="{FF2B5EF4-FFF2-40B4-BE49-F238E27FC236}">
                            <a16:creationId xmlns:a16="http://schemas.microsoft.com/office/drawing/2014/main" id="{AB0B02CF-22CD-1D09-2E65-F998D7E62207}"/>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Parallelogram 34">
                        <a:extLst>
                          <a:ext uri="{FF2B5EF4-FFF2-40B4-BE49-F238E27FC236}">
                            <a16:creationId xmlns:a16="http://schemas.microsoft.com/office/drawing/2014/main" id="{0B7FB2BF-ED32-9BED-816D-9786B5F7CCC9}"/>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Parallelogram 35">
                        <a:extLst>
                          <a:ext uri="{FF2B5EF4-FFF2-40B4-BE49-F238E27FC236}">
                            <a16:creationId xmlns:a16="http://schemas.microsoft.com/office/drawing/2014/main" id="{CF9FD2B5-16AD-AC7B-59CC-3B9110284E5E}"/>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8" name="Group 27">
                      <a:extLst>
                        <a:ext uri="{FF2B5EF4-FFF2-40B4-BE49-F238E27FC236}">
                          <a16:creationId xmlns:a16="http://schemas.microsoft.com/office/drawing/2014/main" id="{6FD29720-3C47-AD2D-32A6-94DCF19A5D35}"/>
                        </a:ext>
                      </a:extLst>
                    </p:cNvPr>
                    <p:cNvGrpSpPr/>
                    <p:nvPr/>
                  </p:nvGrpSpPr>
                  <p:grpSpPr>
                    <a:xfrm>
                      <a:off x="13037127" y="0"/>
                      <a:ext cx="22111855" cy="13667040"/>
                      <a:chOff x="-1717964" y="0"/>
                      <a:chExt cx="22111855" cy="13667040"/>
                    </a:xfrm>
                  </p:grpSpPr>
                  <p:sp>
                    <p:nvSpPr>
                      <p:cNvPr id="29" name="Parallelogram 28">
                        <a:extLst>
                          <a:ext uri="{FF2B5EF4-FFF2-40B4-BE49-F238E27FC236}">
                            <a16:creationId xmlns:a16="http://schemas.microsoft.com/office/drawing/2014/main" id="{30E77425-0D8A-3FF6-8FCA-6AD4E1E2E98E}"/>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Parallelogram 29">
                        <a:extLst>
                          <a:ext uri="{FF2B5EF4-FFF2-40B4-BE49-F238E27FC236}">
                            <a16:creationId xmlns:a16="http://schemas.microsoft.com/office/drawing/2014/main" id="{792DD66B-3057-E20C-A334-E727E79C88E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Parallelogram 30">
                        <a:extLst>
                          <a:ext uri="{FF2B5EF4-FFF2-40B4-BE49-F238E27FC236}">
                            <a16:creationId xmlns:a16="http://schemas.microsoft.com/office/drawing/2014/main" id="{4EACCEE8-BBBF-2FE1-1531-9DD416BC7A03}"/>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Parallelogram 31">
                        <a:extLst>
                          <a:ext uri="{FF2B5EF4-FFF2-40B4-BE49-F238E27FC236}">
                            <a16:creationId xmlns:a16="http://schemas.microsoft.com/office/drawing/2014/main" id="{C2478BED-C671-8292-9B82-56827968390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16" name="Group 15">
                    <a:extLst>
                      <a:ext uri="{FF2B5EF4-FFF2-40B4-BE49-F238E27FC236}">
                        <a16:creationId xmlns:a16="http://schemas.microsoft.com/office/drawing/2014/main" id="{BF5DF4AD-929C-4B58-3C57-3757DD701FDA}"/>
                      </a:ext>
                    </a:extLst>
                  </p:cNvPr>
                  <p:cNvGrpSpPr/>
                  <p:nvPr/>
                </p:nvGrpSpPr>
                <p:grpSpPr>
                  <a:xfrm>
                    <a:off x="13897692" y="0"/>
                    <a:ext cx="19508573" cy="7232073"/>
                    <a:chOff x="-1717964" y="0"/>
                    <a:chExt cx="36866946" cy="13667040"/>
                  </a:xfrm>
                </p:grpSpPr>
                <p:grpSp>
                  <p:nvGrpSpPr>
                    <p:cNvPr id="17" name="Group 16">
                      <a:extLst>
                        <a:ext uri="{FF2B5EF4-FFF2-40B4-BE49-F238E27FC236}">
                          <a16:creationId xmlns:a16="http://schemas.microsoft.com/office/drawing/2014/main" id="{0B9839A3-EADF-F9AD-C7B5-12985A64D0AD}"/>
                        </a:ext>
                      </a:extLst>
                    </p:cNvPr>
                    <p:cNvGrpSpPr/>
                    <p:nvPr/>
                  </p:nvGrpSpPr>
                  <p:grpSpPr>
                    <a:xfrm>
                      <a:off x="-1717964" y="0"/>
                      <a:ext cx="22111855" cy="13667040"/>
                      <a:chOff x="-1717964" y="0"/>
                      <a:chExt cx="22111855" cy="13667040"/>
                    </a:xfrm>
                  </p:grpSpPr>
                  <p:sp>
                    <p:nvSpPr>
                      <p:cNvPr id="23" name="Parallelogram 22">
                        <a:extLst>
                          <a:ext uri="{FF2B5EF4-FFF2-40B4-BE49-F238E27FC236}">
                            <a16:creationId xmlns:a16="http://schemas.microsoft.com/office/drawing/2014/main" id="{1C5DB842-9D71-3B58-216E-E7DDD332A62F}"/>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Parallelogram 23">
                        <a:extLst>
                          <a:ext uri="{FF2B5EF4-FFF2-40B4-BE49-F238E27FC236}">
                            <a16:creationId xmlns:a16="http://schemas.microsoft.com/office/drawing/2014/main" id="{1C5283BD-7560-2287-193F-6200072BC6E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Parallelogram 24">
                        <a:extLst>
                          <a:ext uri="{FF2B5EF4-FFF2-40B4-BE49-F238E27FC236}">
                            <a16:creationId xmlns:a16="http://schemas.microsoft.com/office/drawing/2014/main" id="{E9C2D23E-E28E-0CC8-C278-355E2E579580}"/>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Parallelogram 25">
                        <a:extLst>
                          <a:ext uri="{FF2B5EF4-FFF2-40B4-BE49-F238E27FC236}">
                            <a16:creationId xmlns:a16="http://schemas.microsoft.com/office/drawing/2014/main" id="{9ED1F4F9-78F2-109E-4F1D-AB77B8457AB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18" name="Group 17">
                      <a:extLst>
                        <a:ext uri="{FF2B5EF4-FFF2-40B4-BE49-F238E27FC236}">
                          <a16:creationId xmlns:a16="http://schemas.microsoft.com/office/drawing/2014/main" id="{6E2B6E95-2711-0A01-4588-5C407154D532}"/>
                        </a:ext>
                      </a:extLst>
                    </p:cNvPr>
                    <p:cNvGrpSpPr/>
                    <p:nvPr/>
                  </p:nvGrpSpPr>
                  <p:grpSpPr>
                    <a:xfrm>
                      <a:off x="13037127" y="0"/>
                      <a:ext cx="22111855" cy="13667040"/>
                      <a:chOff x="-1717964" y="0"/>
                      <a:chExt cx="22111855" cy="13667040"/>
                    </a:xfrm>
                  </p:grpSpPr>
                  <p:sp>
                    <p:nvSpPr>
                      <p:cNvPr id="19" name="Parallelogram 18">
                        <a:extLst>
                          <a:ext uri="{FF2B5EF4-FFF2-40B4-BE49-F238E27FC236}">
                            <a16:creationId xmlns:a16="http://schemas.microsoft.com/office/drawing/2014/main" id="{854D4E8B-38DF-8B65-0F2C-FE1F0610067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Parallelogram 19">
                        <a:extLst>
                          <a:ext uri="{FF2B5EF4-FFF2-40B4-BE49-F238E27FC236}">
                            <a16:creationId xmlns:a16="http://schemas.microsoft.com/office/drawing/2014/main" id="{30A0761E-202E-779D-3651-BE99ADFD8419}"/>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Parallelogram 20">
                        <a:extLst>
                          <a:ext uri="{FF2B5EF4-FFF2-40B4-BE49-F238E27FC236}">
                            <a16:creationId xmlns:a16="http://schemas.microsoft.com/office/drawing/2014/main" id="{E825C76E-97DC-C729-C949-9D506B664C75}"/>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Parallelogram 21">
                        <a:extLst>
                          <a:ext uri="{FF2B5EF4-FFF2-40B4-BE49-F238E27FC236}">
                            <a16:creationId xmlns:a16="http://schemas.microsoft.com/office/drawing/2014/main" id="{39774DB5-C201-178A-39A7-F2BD48A4C57C}"/>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grpSp>
      <p:sp>
        <p:nvSpPr>
          <p:cNvPr id="2" name="Parallelogram 1">
            <a:extLst>
              <a:ext uri="{FF2B5EF4-FFF2-40B4-BE49-F238E27FC236}">
                <a16:creationId xmlns:a16="http://schemas.microsoft.com/office/drawing/2014/main" id="{F66417AC-3495-4CB0-11EE-240810E628FB}"/>
              </a:ext>
            </a:extLst>
          </p:cNvPr>
          <p:cNvSpPr/>
          <p:nvPr/>
        </p:nvSpPr>
        <p:spPr>
          <a:xfrm>
            <a:off x="-1060705" y="1970532"/>
            <a:ext cx="14538579" cy="2916936"/>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Parallelogram 2">
            <a:extLst>
              <a:ext uri="{FF2B5EF4-FFF2-40B4-BE49-F238E27FC236}">
                <a16:creationId xmlns:a16="http://schemas.microsoft.com/office/drawing/2014/main" id="{F27E5EFC-29C3-23C1-4CC1-B84CED7DBD87}"/>
              </a:ext>
            </a:extLst>
          </p:cNvPr>
          <p:cNvSpPr/>
          <p:nvPr/>
        </p:nvSpPr>
        <p:spPr>
          <a:xfrm>
            <a:off x="-1060704" y="2907792"/>
            <a:ext cx="14300454" cy="1979676"/>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Parallelogram 4">
            <a:extLst>
              <a:ext uri="{FF2B5EF4-FFF2-40B4-BE49-F238E27FC236}">
                <a16:creationId xmlns:a16="http://schemas.microsoft.com/office/drawing/2014/main" id="{5596350A-A6C0-AB20-AC12-F15DF67C2E4F}"/>
              </a:ext>
            </a:extLst>
          </p:cNvPr>
          <p:cNvSpPr/>
          <p:nvPr/>
        </p:nvSpPr>
        <p:spPr>
          <a:xfrm>
            <a:off x="-1060705" y="3877289"/>
            <a:ext cx="14043279" cy="1051327"/>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97" name="TextBox 396">
            <a:extLst>
              <a:ext uri="{FF2B5EF4-FFF2-40B4-BE49-F238E27FC236}">
                <a16:creationId xmlns:a16="http://schemas.microsoft.com/office/drawing/2014/main" id="{78BA5ACF-D6D7-9739-66CC-185688E902CD}"/>
              </a:ext>
            </a:extLst>
          </p:cNvPr>
          <p:cNvSpPr txBox="1"/>
          <p:nvPr/>
        </p:nvSpPr>
        <p:spPr>
          <a:xfrm>
            <a:off x="0" y="2599641"/>
            <a:ext cx="12192000" cy="1446550"/>
          </a:xfrm>
          <a:prstGeom prst="rect">
            <a:avLst/>
          </a:prstGeom>
          <a:noFill/>
        </p:spPr>
        <p:txBody>
          <a:bodyPr wrap="square" rtlCol="0">
            <a:spAutoFit/>
          </a:bodyPr>
          <a:lstStyle/>
          <a:p>
            <a:pPr algn="ctr"/>
            <a:r>
              <a:rPr lang="en-NZ" sz="8800" b="1" i="1" spc="300" dirty="0">
                <a:ln w="28575">
                  <a:solidFill>
                    <a:schemeClr val="bg1"/>
                  </a:solidFill>
                </a:ln>
                <a:solidFill>
                  <a:schemeClr val="bg1"/>
                </a:solidFill>
                <a:effectLst>
                  <a:outerShdw dist="127000" dir="10800000" algn="ctr" rotWithShape="0">
                    <a:srgbClr val="C00000"/>
                  </a:outerShdw>
                </a:effectLst>
                <a:latin typeface="Franklin Gothic Demi" panose="020B0703020102020204" pitchFamily="34" charset="0"/>
                <a:ea typeface="Calibri" panose="020F0502020204030204" pitchFamily="34" charset="0"/>
                <a:cs typeface="Calibri" panose="020F0502020204030204" pitchFamily="34" charset="0"/>
              </a:rPr>
              <a:t>THE NEED FOR SPEED</a:t>
            </a:r>
          </a:p>
        </p:txBody>
      </p:sp>
      <p:sp>
        <p:nvSpPr>
          <p:cNvPr id="6" name="TextBox 5">
            <a:extLst>
              <a:ext uri="{FF2B5EF4-FFF2-40B4-BE49-F238E27FC236}">
                <a16:creationId xmlns:a16="http://schemas.microsoft.com/office/drawing/2014/main" id="{8D30D432-7E63-5A32-8EDE-48983CBC1F68}"/>
              </a:ext>
            </a:extLst>
          </p:cNvPr>
          <p:cNvSpPr txBox="1"/>
          <p:nvPr/>
        </p:nvSpPr>
        <p:spPr>
          <a:xfrm>
            <a:off x="1485603" y="4059466"/>
            <a:ext cx="9220794" cy="523220"/>
          </a:xfrm>
          <a:prstGeom prst="rect">
            <a:avLst/>
          </a:prstGeom>
          <a:noFill/>
        </p:spPr>
        <p:txBody>
          <a:bodyPr wrap="none" rtlCol="0">
            <a:spAutoFit/>
          </a:bodyPr>
          <a:lstStyle/>
          <a:p>
            <a:r>
              <a:rPr lang="en-NZ" sz="2800" b="1" dirty="0">
                <a:solidFill>
                  <a:schemeClr val="bg1"/>
                </a:solidFill>
                <a:latin typeface="Eras Bold ITC" panose="020B0907030504020204" pitchFamily="34" charset="0"/>
                <a:ea typeface="Calibri" panose="020F0502020204030204" pitchFamily="34" charset="0"/>
                <a:cs typeface="Calibri" panose="020F0502020204030204" pitchFamily="34" charset="0"/>
              </a:rPr>
              <a:t>FINDING FAST TRANSIENTS WITH TESS AND LSST</a:t>
            </a:r>
          </a:p>
        </p:txBody>
      </p:sp>
      <p:sp>
        <p:nvSpPr>
          <p:cNvPr id="7" name="TextBox 6">
            <a:extLst>
              <a:ext uri="{FF2B5EF4-FFF2-40B4-BE49-F238E27FC236}">
                <a16:creationId xmlns:a16="http://schemas.microsoft.com/office/drawing/2014/main" id="{8E360104-C850-19AC-7A6C-0DE957CFE731}"/>
              </a:ext>
            </a:extLst>
          </p:cNvPr>
          <p:cNvSpPr txBox="1"/>
          <p:nvPr/>
        </p:nvSpPr>
        <p:spPr>
          <a:xfrm>
            <a:off x="699194" y="5106391"/>
            <a:ext cx="10793611" cy="923330"/>
          </a:xfrm>
          <a:prstGeom prst="rect">
            <a:avLst/>
          </a:prstGeom>
          <a:noFill/>
        </p:spPr>
        <p:txBody>
          <a:bodyPr wrap="square" rtlCol="0">
            <a:spAutoFit/>
          </a:bodyPr>
          <a:lstStyle/>
          <a:p>
            <a:pPr algn="ctr"/>
            <a:r>
              <a:rPr lang="en-NZ" dirty="0">
                <a:solidFill>
                  <a:schemeClr val="bg1"/>
                </a:solidFill>
                <a:latin typeface="Eras Bold ITC" panose="020B0907030504020204" pitchFamily="34" charset="0"/>
              </a:rPr>
              <a:t>Clarinda Montilla</a:t>
            </a:r>
            <a:r>
              <a:rPr lang="en-NZ" baseline="30000" dirty="0">
                <a:solidFill>
                  <a:schemeClr val="bg1"/>
                </a:solidFill>
                <a:latin typeface="Eras Bold ITC" panose="020B0907030504020204" pitchFamily="34" charset="0"/>
              </a:rPr>
              <a:t>1</a:t>
            </a:r>
            <a:r>
              <a:rPr lang="en-NZ" dirty="0">
                <a:solidFill>
                  <a:schemeClr val="bg1"/>
                </a:solidFill>
                <a:latin typeface="Eras Bold ITC" panose="020B0907030504020204" pitchFamily="34" charset="0"/>
              </a:rPr>
              <a:t>, </a:t>
            </a:r>
            <a:r>
              <a:rPr lang="en-NZ" dirty="0">
                <a:solidFill>
                  <a:schemeClr val="bg1">
                    <a:lumMod val="75000"/>
                  </a:schemeClr>
                </a:solidFill>
                <a:latin typeface="Eras Bold ITC" panose="020B0907030504020204" pitchFamily="34" charset="0"/>
              </a:rPr>
              <a:t>Ryan Ridden-Harper</a:t>
            </a:r>
            <a:r>
              <a:rPr lang="en-NZ" baseline="30000" dirty="0">
                <a:solidFill>
                  <a:schemeClr val="bg1">
                    <a:lumMod val="75000"/>
                  </a:schemeClr>
                </a:solidFill>
                <a:latin typeface="Eras Bold ITC" panose="020B0907030504020204" pitchFamily="34" charset="0"/>
              </a:rPr>
              <a:t>1</a:t>
            </a:r>
            <a:r>
              <a:rPr lang="en-NZ" dirty="0">
                <a:solidFill>
                  <a:schemeClr val="bg1">
                    <a:lumMod val="75000"/>
                  </a:schemeClr>
                </a:solidFill>
                <a:latin typeface="Eras Bold ITC" panose="020B0907030504020204" pitchFamily="34" charset="0"/>
              </a:rPr>
              <a:t>, Michael Albrow</a:t>
            </a:r>
            <a:r>
              <a:rPr lang="en-NZ" baseline="30000" dirty="0">
                <a:solidFill>
                  <a:schemeClr val="bg1">
                    <a:lumMod val="75000"/>
                  </a:schemeClr>
                </a:solidFill>
                <a:latin typeface="Eras Bold ITC" panose="020B0907030504020204" pitchFamily="34" charset="0"/>
              </a:rPr>
              <a:t>1</a:t>
            </a:r>
            <a:r>
              <a:rPr lang="en-NZ" dirty="0">
                <a:solidFill>
                  <a:schemeClr val="bg1">
                    <a:lumMod val="75000"/>
                  </a:schemeClr>
                </a:solidFill>
                <a:latin typeface="Eras Bold ITC" panose="020B0907030504020204" pitchFamily="34" charset="0"/>
              </a:rPr>
              <a:t>, Anais Moller</a:t>
            </a:r>
            <a:r>
              <a:rPr lang="en-NZ" baseline="30000" dirty="0">
                <a:solidFill>
                  <a:schemeClr val="bg1">
                    <a:lumMod val="75000"/>
                  </a:schemeClr>
                </a:solidFill>
                <a:latin typeface="Eras Bold ITC" panose="020B0907030504020204" pitchFamily="34" charset="0"/>
              </a:rPr>
              <a:t>2,3</a:t>
            </a:r>
            <a:r>
              <a:rPr lang="en-NZ" dirty="0">
                <a:solidFill>
                  <a:schemeClr val="bg1">
                    <a:lumMod val="75000"/>
                  </a:schemeClr>
                </a:solidFill>
                <a:latin typeface="Eras Bold ITC" panose="020B0907030504020204" pitchFamily="34" charset="0"/>
              </a:rPr>
              <a:t>,  Armin Rest</a:t>
            </a:r>
            <a:r>
              <a:rPr lang="en-NZ" baseline="30000" dirty="0">
                <a:solidFill>
                  <a:schemeClr val="bg1">
                    <a:lumMod val="75000"/>
                  </a:schemeClr>
                </a:solidFill>
                <a:latin typeface="Eras Bold ITC" panose="020B0907030504020204" pitchFamily="34" charset="0"/>
              </a:rPr>
              <a:t>4</a:t>
            </a:r>
            <a:r>
              <a:rPr lang="en-NZ" dirty="0">
                <a:solidFill>
                  <a:schemeClr val="bg1">
                    <a:lumMod val="75000"/>
                  </a:schemeClr>
                </a:solidFill>
                <a:latin typeface="Eras Bold ITC" panose="020B0907030504020204" pitchFamily="34" charset="0"/>
              </a:rPr>
              <a:t>, Hugh Roxburgh</a:t>
            </a:r>
            <a:r>
              <a:rPr lang="en-NZ" baseline="30000" dirty="0">
                <a:solidFill>
                  <a:schemeClr val="bg1">
                    <a:lumMod val="75000"/>
                  </a:schemeClr>
                </a:solidFill>
                <a:latin typeface="Eras Bold ITC" panose="020B0907030504020204" pitchFamily="34" charset="0"/>
              </a:rPr>
              <a:t>5</a:t>
            </a:r>
            <a:r>
              <a:rPr lang="en-NZ" dirty="0">
                <a:solidFill>
                  <a:schemeClr val="bg1">
                    <a:lumMod val="75000"/>
                  </a:schemeClr>
                </a:solidFill>
                <a:latin typeface="Eras Bold ITC" panose="020B0907030504020204" pitchFamily="34" charset="0"/>
              </a:rPr>
              <a:t>, James Freeburn</a:t>
            </a:r>
            <a:r>
              <a:rPr lang="en-NZ" baseline="30000" dirty="0">
                <a:solidFill>
                  <a:schemeClr val="bg1">
                    <a:lumMod val="75000"/>
                  </a:schemeClr>
                </a:solidFill>
                <a:latin typeface="Eras Bold ITC" panose="020B0907030504020204" pitchFamily="34" charset="0"/>
              </a:rPr>
              <a:t>6</a:t>
            </a:r>
            <a:r>
              <a:rPr lang="en-NZ" dirty="0">
                <a:solidFill>
                  <a:schemeClr val="bg1">
                    <a:lumMod val="75000"/>
                  </a:schemeClr>
                </a:solidFill>
                <a:latin typeface="Eras Bold ITC" panose="020B0907030504020204" pitchFamily="34" charset="0"/>
              </a:rPr>
              <a:t>, Jeffrey Cooke</a:t>
            </a:r>
            <a:r>
              <a:rPr lang="en-NZ" baseline="30000" dirty="0">
                <a:solidFill>
                  <a:schemeClr val="bg1">
                    <a:lumMod val="75000"/>
                  </a:schemeClr>
                </a:solidFill>
                <a:latin typeface="Eras Bold ITC" panose="020B0907030504020204" pitchFamily="34" charset="0"/>
              </a:rPr>
              <a:t>2,3 </a:t>
            </a:r>
            <a:r>
              <a:rPr lang="en-NZ" dirty="0">
                <a:solidFill>
                  <a:schemeClr val="bg1">
                    <a:lumMod val="75000"/>
                  </a:schemeClr>
                </a:solidFill>
                <a:latin typeface="Eras Bold ITC" panose="020B0907030504020204" pitchFamily="34" charset="0"/>
              </a:rPr>
              <a:t>&amp; Qinan Wang</a:t>
            </a:r>
            <a:r>
              <a:rPr lang="en-NZ" baseline="30000" dirty="0">
                <a:solidFill>
                  <a:schemeClr val="bg1">
                    <a:lumMod val="75000"/>
                  </a:schemeClr>
                </a:solidFill>
                <a:latin typeface="Eras Bold ITC" panose="020B0907030504020204" pitchFamily="34" charset="0"/>
              </a:rPr>
              <a:t>7</a:t>
            </a:r>
          </a:p>
          <a:p>
            <a:pPr algn="ctr"/>
            <a:endParaRPr lang="en-NZ" dirty="0">
              <a:solidFill>
                <a:schemeClr val="bg1">
                  <a:lumMod val="75000"/>
                </a:schemeClr>
              </a:solidFill>
              <a:latin typeface="Eras Bold ITC" panose="020B0907030504020204" pitchFamily="34" charset="0"/>
            </a:endParaRPr>
          </a:p>
        </p:txBody>
      </p:sp>
      <p:sp>
        <p:nvSpPr>
          <p:cNvPr id="8" name="TextBox 7">
            <a:extLst>
              <a:ext uri="{FF2B5EF4-FFF2-40B4-BE49-F238E27FC236}">
                <a16:creationId xmlns:a16="http://schemas.microsoft.com/office/drawing/2014/main" id="{CE844523-841E-C6C5-20F3-4C59B8F4FD35}"/>
              </a:ext>
            </a:extLst>
          </p:cNvPr>
          <p:cNvSpPr txBox="1"/>
          <p:nvPr/>
        </p:nvSpPr>
        <p:spPr>
          <a:xfrm>
            <a:off x="-6477" y="6286393"/>
            <a:ext cx="12192000" cy="523220"/>
          </a:xfrm>
          <a:prstGeom prst="rect">
            <a:avLst/>
          </a:prstGeom>
          <a:noFill/>
        </p:spPr>
        <p:txBody>
          <a:bodyPr wrap="square" numCol="1" rtlCol="0">
            <a:spAutoFit/>
          </a:bodyPr>
          <a:lstStyle/>
          <a:p>
            <a:pPr algn="ct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1</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University of Canterbury, </a:t>
            </a: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2</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Swinburne University of Technology, </a:t>
            </a: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3 </a:t>
            </a:r>
            <a:r>
              <a:rPr lang="en-NZ" sz="1400"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OzGrav</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4</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Space Telescope Science Institute, </a:t>
            </a:r>
          </a:p>
          <a:p>
            <a:pPr algn="ct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5</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Curtin University, </a:t>
            </a: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6</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University of North Carolina, </a:t>
            </a:r>
            <a:r>
              <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7</a:t>
            </a:r>
            <a:r>
              <a:rPr lang="en-NZ" sz="14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Massachusetts Institute of Technology</a:t>
            </a:r>
            <a:endParaRPr lang="en-NZ" sz="1400" baseline="30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730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B67E21-F15E-4082-6EED-97D58328EE95}"/>
              </a:ext>
            </a:extLst>
          </p:cNvPr>
          <p:cNvPicPr>
            <a:picLocks noChangeAspect="1"/>
          </p:cNvPicPr>
          <p:nvPr/>
        </p:nvPicPr>
        <p:blipFill>
          <a:blip r:embed="rId2"/>
          <a:srcRect l="4566"/>
          <a:stretch>
            <a:fillRect/>
          </a:stretch>
        </p:blipFill>
        <p:spPr>
          <a:xfrm>
            <a:off x="6477660" y="1716193"/>
            <a:ext cx="5480146" cy="3776442"/>
          </a:xfrm>
          <a:prstGeom prst="rect">
            <a:avLst/>
          </a:prstGeom>
        </p:spPr>
      </p:pic>
      <p:pic>
        <p:nvPicPr>
          <p:cNvPr id="2" name="Picture 1">
            <a:extLst>
              <a:ext uri="{FF2B5EF4-FFF2-40B4-BE49-F238E27FC236}">
                <a16:creationId xmlns:a16="http://schemas.microsoft.com/office/drawing/2014/main" id="{7651F11C-E64B-A943-AC89-FAEB0EFBCA8D}"/>
              </a:ext>
            </a:extLst>
          </p:cNvPr>
          <p:cNvPicPr>
            <a:picLocks noChangeAspect="1"/>
          </p:cNvPicPr>
          <p:nvPr/>
        </p:nvPicPr>
        <p:blipFill>
          <a:blip r:embed="rId3"/>
          <a:stretch>
            <a:fillRect/>
          </a:stretch>
        </p:blipFill>
        <p:spPr>
          <a:xfrm>
            <a:off x="444000" y="1670975"/>
            <a:ext cx="5652000" cy="3821650"/>
          </a:xfrm>
          <a:prstGeom prst="rect">
            <a:avLst/>
          </a:prstGeom>
        </p:spPr>
      </p:pic>
      <p:sp>
        <p:nvSpPr>
          <p:cNvPr id="8" name="TextBox 7">
            <a:extLst>
              <a:ext uri="{FF2B5EF4-FFF2-40B4-BE49-F238E27FC236}">
                <a16:creationId xmlns:a16="http://schemas.microsoft.com/office/drawing/2014/main" id="{754943DE-B29F-091E-9C9F-9C422430B816}"/>
              </a:ext>
            </a:extLst>
          </p:cNvPr>
          <p:cNvSpPr txBox="1"/>
          <p:nvPr/>
        </p:nvSpPr>
        <p:spPr>
          <a:xfrm>
            <a:off x="444000" y="1332746"/>
            <a:ext cx="5652000" cy="369332"/>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2024zuk</a:t>
            </a:r>
          </a:p>
        </p:txBody>
      </p:sp>
      <p:sp>
        <p:nvSpPr>
          <p:cNvPr id="9" name="TextBox 8">
            <a:extLst>
              <a:ext uri="{FF2B5EF4-FFF2-40B4-BE49-F238E27FC236}">
                <a16:creationId xmlns:a16="http://schemas.microsoft.com/office/drawing/2014/main" id="{E9B6F77B-C57A-D4D0-6196-07E442D31F6A}"/>
              </a:ext>
            </a:extLst>
          </p:cNvPr>
          <p:cNvSpPr txBox="1"/>
          <p:nvPr/>
        </p:nvSpPr>
        <p:spPr>
          <a:xfrm>
            <a:off x="6488073" y="1335448"/>
            <a:ext cx="5369931" cy="363929"/>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2021buv</a:t>
            </a:r>
          </a:p>
        </p:txBody>
      </p:sp>
    </p:spTree>
    <p:extLst>
      <p:ext uri="{BB962C8B-B14F-4D97-AF65-F5344CB8AC3E}">
        <p14:creationId xmlns:p14="http://schemas.microsoft.com/office/powerpoint/2010/main" val="1013518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43A00-3598-C009-68E4-39639BD4014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D3434D-A6FC-DBD6-164E-9E079A672270}"/>
              </a:ext>
            </a:extLst>
          </p:cNvPr>
          <p:cNvPicPr>
            <a:picLocks noChangeAspect="1"/>
          </p:cNvPicPr>
          <p:nvPr/>
        </p:nvPicPr>
        <p:blipFill>
          <a:blip r:embed="rId2"/>
          <a:stretch>
            <a:fillRect/>
          </a:stretch>
        </p:blipFill>
        <p:spPr>
          <a:xfrm>
            <a:off x="451084" y="1664048"/>
            <a:ext cx="5644062" cy="3823200"/>
          </a:xfrm>
          <a:prstGeom prst="rect">
            <a:avLst/>
          </a:prstGeom>
        </p:spPr>
      </p:pic>
      <p:sp>
        <p:nvSpPr>
          <p:cNvPr id="7" name="TextBox 6">
            <a:extLst>
              <a:ext uri="{FF2B5EF4-FFF2-40B4-BE49-F238E27FC236}">
                <a16:creationId xmlns:a16="http://schemas.microsoft.com/office/drawing/2014/main" id="{1FD23414-627C-058B-7708-6DCCC68DDEB5}"/>
              </a:ext>
            </a:extLst>
          </p:cNvPr>
          <p:cNvSpPr txBox="1"/>
          <p:nvPr/>
        </p:nvSpPr>
        <p:spPr>
          <a:xfrm>
            <a:off x="444000" y="1332746"/>
            <a:ext cx="5652000" cy="369332"/>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2024zuk</a:t>
            </a:r>
          </a:p>
        </p:txBody>
      </p:sp>
      <p:pic>
        <p:nvPicPr>
          <p:cNvPr id="10" name="Picture 9">
            <a:extLst>
              <a:ext uri="{FF2B5EF4-FFF2-40B4-BE49-F238E27FC236}">
                <a16:creationId xmlns:a16="http://schemas.microsoft.com/office/drawing/2014/main" id="{3B6C8816-1F1E-747C-D166-30E398E183D6}"/>
              </a:ext>
            </a:extLst>
          </p:cNvPr>
          <p:cNvPicPr>
            <a:picLocks noChangeAspect="1"/>
          </p:cNvPicPr>
          <p:nvPr/>
        </p:nvPicPr>
        <p:blipFill>
          <a:blip r:embed="rId3"/>
          <a:srcRect l="4912"/>
          <a:stretch>
            <a:fillRect/>
          </a:stretch>
        </p:blipFill>
        <p:spPr>
          <a:xfrm>
            <a:off x="6495157" y="1716776"/>
            <a:ext cx="5461704" cy="3776400"/>
          </a:xfrm>
          <a:prstGeom prst="rect">
            <a:avLst/>
          </a:prstGeom>
        </p:spPr>
      </p:pic>
      <p:sp>
        <p:nvSpPr>
          <p:cNvPr id="12" name="TextBox 11">
            <a:extLst>
              <a:ext uri="{FF2B5EF4-FFF2-40B4-BE49-F238E27FC236}">
                <a16:creationId xmlns:a16="http://schemas.microsoft.com/office/drawing/2014/main" id="{36F28E7A-8465-A6F3-A2E4-2D051998CA47}"/>
              </a:ext>
            </a:extLst>
          </p:cNvPr>
          <p:cNvSpPr txBox="1"/>
          <p:nvPr/>
        </p:nvSpPr>
        <p:spPr>
          <a:xfrm>
            <a:off x="6488073" y="1335448"/>
            <a:ext cx="5369931" cy="363929"/>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2021buv</a:t>
            </a:r>
          </a:p>
        </p:txBody>
      </p:sp>
    </p:spTree>
    <p:extLst>
      <p:ext uri="{BB962C8B-B14F-4D97-AF65-F5344CB8AC3E}">
        <p14:creationId xmlns:p14="http://schemas.microsoft.com/office/powerpoint/2010/main" val="6125868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81E51-EA22-E853-E424-42B56331C447}"/>
              </a:ext>
            </a:extLst>
          </p:cNvPr>
          <p:cNvPicPr>
            <a:picLocks noChangeAspect="1"/>
          </p:cNvPicPr>
          <p:nvPr/>
        </p:nvPicPr>
        <p:blipFill>
          <a:blip r:embed="rId2"/>
          <a:srcRect r="31867" b="20106"/>
          <a:stretch>
            <a:fillRect/>
          </a:stretch>
        </p:blipFill>
        <p:spPr>
          <a:xfrm>
            <a:off x="1916934" y="212074"/>
            <a:ext cx="8912646" cy="3214402"/>
          </a:xfrm>
          <a:prstGeom prst="rect">
            <a:avLst/>
          </a:prstGeom>
        </p:spPr>
      </p:pic>
      <p:pic>
        <p:nvPicPr>
          <p:cNvPr id="8" name="Picture 7">
            <a:extLst>
              <a:ext uri="{FF2B5EF4-FFF2-40B4-BE49-F238E27FC236}">
                <a16:creationId xmlns:a16="http://schemas.microsoft.com/office/drawing/2014/main" id="{2A7D01EB-9F41-F924-540F-A89EEDA77EED}"/>
              </a:ext>
            </a:extLst>
          </p:cNvPr>
          <p:cNvPicPr>
            <a:picLocks noChangeAspect="1"/>
          </p:cNvPicPr>
          <p:nvPr/>
        </p:nvPicPr>
        <p:blipFill>
          <a:blip r:embed="rId2"/>
          <a:srcRect l="43508" t="81933" r="38215"/>
          <a:stretch>
            <a:fillRect/>
          </a:stretch>
        </p:blipFill>
        <p:spPr>
          <a:xfrm>
            <a:off x="0" y="4838314"/>
            <a:ext cx="3437263" cy="1045028"/>
          </a:xfrm>
          <a:prstGeom prst="rect">
            <a:avLst/>
          </a:prstGeom>
        </p:spPr>
      </p:pic>
      <p:pic>
        <p:nvPicPr>
          <p:cNvPr id="9" name="Picture 8">
            <a:extLst>
              <a:ext uri="{FF2B5EF4-FFF2-40B4-BE49-F238E27FC236}">
                <a16:creationId xmlns:a16="http://schemas.microsoft.com/office/drawing/2014/main" id="{A5AAD6B3-4862-09C2-F44A-03F07DED1D34}"/>
              </a:ext>
            </a:extLst>
          </p:cNvPr>
          <p:cNvPicPr>
            <a:picLocks noChangeAspect="1"/>
          </p:cNvPicPr>
          <p:nvPr/>
        </p:nvPicPr>
        <p:blipFill>
          <a:blip r:embed="rId2"/>
          <a:srcRect l="27458" t="81933" r="56491"/>
          <a:stretch>
            <a:fillRect/>
          </a:stretch>
        </p:blipFill>
        <p:spPr>
          <a:xfrm>
            <a:off x="94457" y="4201379"/>
            <a:ext cx="3166535" cy="1096235"/>
          </a:xfrm>
          <a:prstGeom prst="rect">
            <a:avLst/>
          </a:prstGeom>
        </p:spPr>
      </p:pic>
      <p:pic>
        <p:nvPicPr>
          <p:cNvPr id="10" name="Picture 9">
            <a:extLst>
              <a:ext uri="{FF2B5EF4-FFF2-40B4-BE49-F238E27FC236}">
                <a16:creationId xmlns:a16="http://schemas.microsoft.com/office/drawing/2014/main" id="{CFE52B22-AEE0-E8BE-5622-0B352709CF83}"/>
              </a:ext>
            </a:extLst>
          </p:cNvPr>
          <p:cNvPicPr>
            <a:picLocks noChangeAspect="1"/>
          </p:cNvPicPr>
          <p:nvPr/>
        </p:nvPicPr>
        <p:blipFill>
          <a:blip r:embed="rId2"/>
          <a:srcRect l="61456" t="81933" r="26089"/>
          <a:stretch>
            <a:fillRect/>
          </a:stretch>
        </p:blipFill>
        <p:spPr>
          <a:xfrm>
            <a:off x="50389" y="5453215"/>
            <a:ext cx="2342264" cy="1045028"/>
          </a:xfrm>
          <a:prstGeom prst="rect">
            <a:avLst/>
          </a:prstGeom>
        </p:spPr>
      </p:pic>
      <p:sp>
        <p:nvSpPr>
          <p:cNvPr id="11" name="TextBox 10">
            <a:extLst>
              <a:ext uri="{FF2B5EF4-FFF2-40B4-BE49-F238E27FC236}">
                <a16:creationId xmlns:a16="http://schemas.microsoft.com/office/drawing/2014/main" id="{BA100C20-81C7-712C-9FCA-0F0D2A907DF3}"/>
              </a:ext>
            </a:extLst>
          </p:cNvPr>
          <p:cNvSpPr txBox="1"/>
          <p:nvPr/>
        </p:nvSpPr>
        <p:spPr>
          <a:xfrm>
            <a:off x="4541757" y="627961"/>
            <a:ext cx="1554243" cy="308473"/>
          </a:xfrm>
          <a:prstGeom prst="rect">
            <a:avLst/>
          </a:prstGeom>
          <a:noFill/>
        </p:spPr>
        <p:txBody>
          <a:bodyPr wrap="square" rtlCol="0">
            <a:spAutoFit/>
          </a:bodyPr>
          <a:lstStyle/>
          <a:p>
            <a:r>
              <a:rPr lang="en-NZ" sz="1400" dirty="0">
                <a:solidFill>
                  <a:schemeClr val="bg1"/>
                </a:solidFill>
                <a:latin typeface="CMU Serif" panose="02000603000000000000" pitchFamily="2" charset="0"/>
                <a:ea typeface="CMU Serif" panose="02000603000000000000" pitchFamily="2" charset="0"/>
                <a:cs typeface="CMU Serif" panose="02000603000000000000" pitchFamily="2" charset="0"/>
              </a:rPr>
              <a:t>1800s cadence</a:t>
            </a:r>
          </a:p>
        </p:txBody>
      </p:sp>
      <p:sp>
        <p:nvSpPr>
          <p:cNvPr id="12" name="TextBox 11">
            <a:extLst>
              <a:ext uri="{FF2B5EF4-FFF2-40B4-BE49-F238E27FC236}">
                <a16:creationId xmlns:a16="http://schemas.microsoft.com/office/drawing/2014/main" id="{9C7F3D11-03BE-639F-188D-DF3FB06C79AF}"/>
              </a:ext>
            </a:extLst>
          </p:cNvPr>
          <p:cNvSpPr txBox="1"/>
          <p:nvPr/>
        </p:nvSpPr>
        <p:spPr>
          <a:xfrm>
            <a:off x="9067855" y="627961"/>
            <a:ext cx="1475288" cy="308473"/>
          </a:xfrm>
          <a:prstGeom prst="rect">
            <a:avLst/>
          </a:prstGeom>
          <a:noFill/>
        </p:spPr>
        <p:txBody>
          <a:bodyPr wrap="square" rtlCol="0">
            <a:spAutoFit/>
          </a:bodyPr>
          <a:lstStyle/>
          <a:p>
            <a:r>
              <a:rPr lang="en-NZ" sz="1400" dirty="0">
                <a:solidFill>
                  <a:schemeClr val="bg1"/>
                </a:solidFill>
                <a:latin typeface="CMU Serif" panose="02000603000000000000" pitchFamily="2" charset="0"/>
                <a:ea typeface="CMU Serif" panose="02000603000000000000" pitchFamily="2" charset="0"/>
                <a:cs typeface="CMU Serif" panose="02000603000000000000" pitchFamily="2" charset="0"/>
              </a:rPr>
              <a:t>600s cadence</a:t>
            </a:r>
          </a:p>
        </p:txBody>
      </p:sp>
      <p:sp>
        <p:nvSpPr>
          <p:cNvPr id="13" name="TextBox 12">
            <a:extLst>
              <a:ext uri="{FF2B5EF4-FFF2-40B4-BE49-F238E27FC236}">
                <a16:creationId xmlns:a16="http://schemas.microsoft.com/office/drawing/2014/main" id="{7C62CCD7-E313-B776-BF5C-AAD12CD44340}"/>
              </a:ext>
            </a:extLst>
          </p:cNvPr>
          <p:cNvSpPr txBox="1"/>
          <p:nvPr/>
        </p:nvSpPr>
        <p:spPr>
          <a:xfrm>
            <a:off x="6941599" y="3893602"/>
            <a:ext cx="1398170" cy="307777"/>
          </a:xfrm>
          <a:prstGeom prst="rect">
            <a:avLst/>
          </a:prstGeom>
          <a:noFill/>
        </p:spPr>
        <p:txBody>
          <a:bodyPr wrap="square" rtlCol="0">
            <a:spAutoFit/>
          </a:bodyPr>
          <a:lstStyle/>
          <a:p>
            <a:r>
              <a:rPr lang="en-NZ" sz="1400" dirty="0">
                <a:solidFill>
                  <a:schemeClr val="bg1"/>
                </a:solidFill>
                <a:latin typeface="CMU Serif" panose="02000603000000000000" pitchFamily="2" charset="0"/>
                <a:ea typeface="CMU Serif" panose="02000603000000000000" pitchFamily="2" charset="0"/>
                <a:cs typeface="CMU Serif" panose="02000603000000000000" pitchFamily="2" charset="0"/>
              </a:rPr>
              <a:t>200s cadence</a:t>
            </a:r>
          </a:p>
        </p:txBody>
      </p:sp>
      <p:grpSp>
        <p:nvGrpSpPr>
          <p:cNvPr id="15" name="Group 14">
            <a:extLst>
              <a:ext uri="{FF2B5EF4-FFF2-40B4-BE49-F238E27FC236}">
                <a16:creationId xmlns:a16="http://schemas.microsoft.com/office/drawing/2014/main" id="{B9C0C62C-03ED-10BD-F407-6191D23EDF01}"/>
              </a:ext>
            </a:extLst>
          </p:cNvPr>
          <p:cNvGrpSpPr/>
          <p:nvPr/>
        </p:nvGrpSpPr>
        <p:grpSpPr>
          <a:xfrm>
            <a:off x="4032931" y="3426476"/>
            <a:ext cx="4535383" cy="3214402"/>
            <a:chOff x="4032931" y="3426476"/>
            <a:chExt cx="4535383" cy="3214402"/>
          </a:xfrm>
        </p:grpSpPr>
        <p:pic>
          <p:nvPicPr>
            <p:cNvPr id="7" name="Picture 6">
              <a:extLst>
                <a:ext uri="{FF2B5EF4-FFF2-40B4-BE49-F238E27FC236}">
                  <a16:creationId xmlns:a16="http://schemas.microsoft.com/office/drawing/2014/main" id="{F4F3588D-E914-E063-3A25-9BBDF897F34C}"/>
                </a:ext>
              </a:extLst>
            </p:cNvPr>
            <p:cNvPicPr>
              <a:picLocks noChangeAspect="1"/>
            </p:cNvPicPr>
            <p:nvPr/>
          </p:nvPicPr>
          <p:blipFill>
            <a:blip r:embed="rId2"/>
            <a:srcRect l="67213" r="-773" b="20106"/>
            <a:stretch>
              <a:fillRect/>
            </a:stretch>
          </p:blipFill>
          <p:spPr>
            <a:xfrm>
              <a:off x="4178200" y="3426476"/>
              <a:ext cx="4390114" cy="3214402"/>
            </a:xfrm>
            <a:prstGeom prst="rect">
              <a:avLst/>
            </a:prstGeom>
          </p:spPr>
        </p:pic>
        <p:pic>
          <p:nvPicPr>
            <p:cNvPr id="14" name="Picture 13">
              <a:extLst>
                <a:ext uri="{FF2B5EF4-FFF2-40B4-BE49-F238E27FC236}">
                  <a16:creationId xmlns:a16="http://schemas.microsoft.com/office/drawing/2014/main" id="{E8CBB503-97D9-05F0-BA8C-114AE100E478}"/>
                </a:ext>
              </a:extLst>
            </p:cNvPr>
            <p:cNvPicPr>
              <a:picLocks noChangeAspect="1"/>
            </p:cNvPicPr>
            <p:nvPr/>
          </p:nvPicPr>
          <p:blipFill>
            <a:blip r:embed="rId2"/>
            <a:srcRect r="97779" b="20106"/>
            <a:stretch>
              <a:fillRect/>
            </a:stretch>
          </p:blipFill>
          <p:spPr>
            <a:xfrm>
              <a:off x="4032931" y="3426476"/>
              <a:ext cx="290538" cy="3214402"/>
            </a:xfrm>
            <a:prstGeom prst="rect">
              <a:avLst/>
            </a:prstGeom>
          </p:spPr>
        </p:pic>
      </p:grpSp>
    </p:spTree>
    <p:extLst>
      <p:ext uri="{BB962C8B-B14F-4D97-AF65-F5344CB8AC3E}">
        <p14:creationId xmlns:p14="http://schemas.microsoft.com/office/powerpoint/2010/main" val="3891263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2D541D-6B12-3EB9-B47D-6FE9EA76EE61}"/>
              </a:ext>
            </a:extLst>
          </p:cNvPr>
          <p:cNvGrpSpPr/>
          <p:nvPr/>
        </p:nvGrpSpPr>
        <p:grpSpPr>
          <a:xfrm>
            <a:off x="1838610" y="5750730"/>
            <a:ext cx="8901636" cy="351750"/>
            <a:chOff x="1733835" y="5741205"/>
            <a:chExt cx="8901636" cy="35175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0B132D70-403F-A620-91AA-46A421B42102}"/>
                    </a:ext>
                  </a:extLst>
                </p14:cNvPr>
                <p14:cNvContentPartPr/>
                <p14:nvPr/>
              </p14:nvContentPartPr>
              <p14:xfrm>
                <a:off x="1733835" y="5945655"/>
                <a:ext cx="8859960" cy="104760"/>
              </p14:xfrm>
            </p:contentPart>
          </mc:Choice>
          <mc:Fallback xmlns="">
            <p:pic>
              <p:nvPicPr>
                <p:cNvPr id="4" name="Ink 3">
                  <a:extLst>
                    <a:ext uri="{FF2B5EF4-FFF2-40B4-BE49-F238E27FC236}">
                      <a16:creationId xmlns:a16="http://schemas.microsoft.com/office/drawing/2014/main" id="{61044F19-FF9E-1B75-4F88-4A9DE638BA56}"/>
                    </a:ext>
                  </a:extLst>
                </p:cNvPr>
                <p:cNvPicPr/>
                <p:nvPr/>
              </p:nvPicPr>
              <p:blipFill>
                <a:blip r:embed="rId3"/>
                <a:stretch>
                  <a:fillRect/>
                </a:stretch>
              </p:blipFill>
              <p:spPr>
                <a:xfrm>
                  <a:off x="1716195" y="5928015"/>
                  <a:ext cx="88956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60C2425-0968-28D8-C9AA-6560395DFAF3}"/>
                    </a:ext>
                  </a:extLst>
                </p14:cNvPr>
                <p14:cNvContentPartPr/>
                <p14:nvPr/>
              </p14:nvContentPartPr>
              <p14:xfrm>
                <a:off x="10228269" y="5741205"/>
                <a:ext cx="407202" cy="351750"/>
              </p14:xfrm>
            </p:contentPart>
          </mc:Choice>
          <mc:Fallback xmlns="">
            <p:pic>
              <p:nvPicPr>
                <p:cNvPr id="5" name="Ink 4">
                  <a:extLst>
                    <a:ext uri="{FF2B5EF4-FFF2-40B4-BE49-F238E27FC236}">
                      <a16:creationId xmlns:a16="http://schemas.microsoft.com/office/drawing/2014/main" id="{2163E884-63CB-66FE-19F4-810217D81324}"/>
                    </a:ext>
                  </a:extLst>
                </p:cNvPr>
                <p:cNvPicPr/>
                <p:nvPr/>
              </p:nvPicPr>
              <p:blipFill>
                <a:blip r:embed="rId5"/>
                <a:stretch>
                  <a:fillRect/>
                </a:stretch>
              </p:blipFill>
              <p:spPr>
                <a:xfrm>
                  <a:off x="10210283" y="5723222"/>
                  <a:ext cx="442814" cy="387357"/>
                </a:xfrm>
                <a:prstGeom prst="rect">
                  <a:avLst/>
                </a:prstGeom>
              </p:spPr>
            </p:pic>
          </mc:Fallback>
        </mc:AlternateContent>
      </p:grpSp>
      <p:grpSp>
        <p:nvGrpSpPr>
          <p:cNvPr id="5" name="Group 4">
            <a:extLst>
              <a:ext uri="{FF2B5EF4-FFF2-40B4-BE49-F238E27FC236}">
                <a16:creationId xmlns:a16="http://schemas.microsoft.com/office/drawing/2014/main" id="{66FA9FA0-DBCA-905E-5200-B9ADFF4AB679}"/>
              </a:ext>
            </a:extLst>
          </p:cNvPr>
          <p:cNvGrpSpPr/>
          <p:nvPr/>
        </p:nvGrpSpPr>
        <p:grpSpPr>
          <a:xfrm>
            <a:off x="1451754" y="1055687"/>
            <a:ext cx="373680" cy="4746625"/>
            <a:chOff x="781740" y="1173470"/>
            <a:chExt cx="373680" cy="4746625"/>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E1E7DA8-F524-FD39-A3B1-731B1F930AC6}"/>
                    </a:ext>
                  </a:extLst>
                </p14:cNvPr>
                <p14:cNvContentPartPr/>
                <p14:nvPr/>
              </p14:nvContentPartPr>
              <p14:xfrm>
                <a:off x="920955" y="1261695"/>
                <a:ext cx="138240" cy="4658400"/>
              </p14:xfrm>
            </p:contentPart>
          </mc:Choice>
          <mc:Fallback xmlns="">
            <p:pic>
              <p:nvPicPr>
                <p:cNvPr id="7" name="Ink 6">
                  <a:extLst>
                    <a:ext uri="{FF2B5EF4-FFF2-40B4-BE49-F238E27FC236}">
                      <a16:creationId xmlns:a16="http://schemas.microsoft.com/office/drawing/2014/main" id="{FD9DA049-583A-ACBF-0909-D61AFA65F9FF}"/>
                    </a:ext>
                  </a:extLst>
                </p:cNvPr>
                <p:cNvPicPr/>
                <p:nvPr/>
              </p:nvPicPr>
              <p:blipFill>
                <a:blip r:embed="rId7"/>
                <a:stretch>
                  <a:fillRect/>
                </a:stretch>
              </p:blipFill>
              <p:spPr>
                <a:xfrm>
                  <a:off x="902955" y="1243695"/>
                  <a:ext cx="173880" cy="469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F3B0BAE-D8F9-3A2B-0F73-EBD99105E9C8}"/>
                    </a:ext>
                  </a:extLst>
                </p14:cNvPr>
                <p14:cNvContentPartPr/>
                <p14:nvPr/>
              </p14:nvContentPartPr>
              <p14:xfrm>
                <a:off x="781740" y="1173470"/>
                <a:ext cx="373680" cy="271699"/>
              </p14:xfrm>
            </p:contentPart>
          </mc:Choice>
          <mc:Fallback xmlns="">
            <p:pic>
              <p:nvPicPr>
                <p:cNvPr id="8" name="Ink 7">
                  <a:extLst>
                    <a:ext uri="{FF2B5EF4-FFF2-40B4-BE49-F238E27FC236}">
                      <a16:creationId xmlns:a16="http://schemas.microsoft.com/office/drawing/2014/main" id="{3405451A-52FB-E446-CFDB-5A6833735AA1}"/>
                    </a:ext>
                  </a:extLst>
                </p:cNvPr>
                <p:cNvPicPr/>
                <p:nvPr/>
              </p:nvPicPr>
              <p:blipFill>
                <a:blip r:embed="rId9"/>
                <a:stretch>
                  <a:fillRect/>
                </a:stretch>
              </p:blipFill>
              <p:spPr>
                <a:xfrm>
                  <a:off x="763757" y="1155477"/>
                  <a:ext cx="409286" cy="307326"/>
                </a:xfrm>
                <a:prstGeom prst="rect">
                  <a:avLst/>
                </a:prstGeom>
              </p:spPr>
            </p:pic>
          </mc:Fallback>
        </mc:AlternateContent>
      </p:grpSp>
      <p:pic>
        <p:nvPicPr>
          <p:cNvPr id="12" name="Picture 11">
            <a:extLst>
              <a:ext uri="{FF2B5EF4-FFF2-40B4-BE49-F238E27FC236}">
                <a16:creationId xmlns:a16="http://schemas.microsoft.com/office/drawing/2014/main" id="{6C89113D-0B0C-6F2A-FDAD-30992F57A104}"/>
              </a:ext>
            </a:extLst>
          </p:cNvPr>
          <p:cNvPicPr>
            <a:picLocks noChangeAspect="1"/>
          </p:cNvPicPr>
          <p:nvPr/>
        </p:nvPicPr>
        <p:blipFill>
          <a:blip r:embed="rId10">
            <a:alphaModFix amt="50000"/>
          </a:blip>
          <a:stretch>
            <a:fillRect/>
          </a:stretch>
        </p:blipFill>
        <p:spPr>
          <a:xfrm>
            <a:off x="1729209" y="453247"/>
            <a:ext cx="8859960" cy="5606693"/>
          </a:xfrm>
          <a:prstGeom prst="rect">
            <a:avLst/>
          </a:prstGeom>
        </p:spPr>
      </p:pic>
      <p:sp>
        <p:nvSpPr>
          <p:cNvPr id="23" name="TextBox 22">
            <a:extLst>
              <a:ext uri="{FF2B5EF4-FFF2-40B4-BE49-F238E27FC236}">
                <a16:creationId xmlns:a16="http://schemas.microsoft.com/office/drawing/2014/main" id="{219BCCCD-926B-DAE9-C349-1B0F1C85B3E0}"/>
              </a:ext>
            </a:extLst>
          </p:cNvPr>
          <p:cNvSpPr txBox="1"/>
          <p:nvPr/>
        </p:nvSpPr>
        <p:spPr>
          <a:xfrm>
            <a:off x="8743266" y="824854"/>
            <a:ext cx="2423711" cy="461665"/>
          </a:xfrm>
          <a:prstGeom prst="rect">
            <a:avLst/>
          </a:prstGeom>
          <a:noFill/>
        </p:spPr>
        <p:txBody>
          <a:bodyPr wrap="square" rtlCol="0">
            <a:spAutoFit/>
          </a:bodyPr>
          <a:lstStyle/>
          <a:p>
            <a:r>
              <a:rPr lang="en-NZ" sz="2400" dirty="0">
                <a:solidFill>
                  <a:srgbClr val="818181"/>
                </a:solidFill>
                <a:latin typeface="Comic Sans MS" panose="030F0702030302020204" pitchFamily="66" charset="0"/>
                <a:ea typeface="xkcd" pitchFamily="50" charset="-128"/>
                <a:cs typeface="xkcd" pitchFamily="50" charset="-128"/>
              </a:rPr>
              <a:t>model flux</a:t>
            </a:r>
          </a:p>
        </p:txBody>
      </p:sp>
      <p:sp>
        <p:nvSpPr>
          <p:cNvPr id="9" name="TextBox 8">
            <a:extLst>
              <a:ext uri="{FF2B5EF4-FFF2-40B4-BE49-F238E27FC236}">
                <a16:creationId xmlns:a16="http://schemas.microsoft.com/office/drawing/2014/main" id="{9D37840A-6B60-1D0A-6B74-7DFBE672DDFE}"/>
              </a:ext>
            </a:extLst>
          </p:cNvPr>
          <p:cNvSpPr txBox="1"/>
          <p:nvPr/>
        </p:nvSpPr>
        <p:spPr>
          <a:xfrm rot="16200000">
            <a:off x="-1799828" y="299245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flux</a:t>
            </a:r>
          </a:p>
        </p:txBody>
      </p:sp>
      <p:sp>
        <p:nvSpPr>
          <p:cNvPr id="10" name="TextBox 9">
            <a:extLst>
              <a:ext uri="{FF2B5EF4-FFF2-40B4-BE49-F238E27FC236}">
                <a16:creationId xmlns:a16="http://schemas.microsoft.com/office/drawing/2014/main" id="{226E1543-0950-F377-0344-13301D85F57C}"/>
              </a:ext>
            </a:extLst>
          </p:cNvPr>
          <p:cNvSpPr txBox="1"/>
          <p:nvPr/>
        </p:nvSpPr>
        <p:spPr>
          <a:xfrm>
            <a:off x="3045116" y="611236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time</a:t>
            </a:r>
          </a:p>
        </p:txBody>
      </p:sp>
    </p:spTree>
    <p:extLst>
      <p:ext uri="{BB962C8B-B14F-4D97-AF65-F5344CB8AC3E}">
        <p14:creationId xmlns:p14="http://schemas.microsoft.com/office/powerpoint/2010/main" val="2857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2FEA-6323-64FE-423A-A8AC47E49631}"/>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841DAE31-B786-D08F-9BC4-CD29C34E32AC}"/>
              </a:ext>
            </a:extLst>
          </p:cNvPr>
          <p:cNvSpPr/>
          <p:nvPr/>
        </p:nvSpPr>
        <p:spPr>
          <a:xfrm>
            <a:off x="8559366"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2" name="Group 1">
            <a:extLst>
              <a:ext uri="{FF2B5EF4-FFF2-40B4-BE49-F238E27FC236}">
                <a16:creationId xmlns:a16="http://schemas.microsoft.com/office/drawing/2014/main" id="{CBD7A704-3D92-2DCE-6F0E-56A9874C25BE}"/>
              </a:ext>
            </a:extLst>
          </p:cNvPr>
          <p:cNvGrpSpPr/>
          <p:nvPr/>
        </p:nvGrpSpPr>
        <p:grpSpPr>
          <a:xfrm>
            <a:off x="1838610" y="5750730"/>
            <a:ext cx="8901636" cy="351750"/>
            <a:chOff x="1733835" y="5741205"/>
            <a:chExt cx="8901636" cy="35175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05E85F9-11E2-85C9-5D06-DB8F3E9BFE14}"/>
                    </a:ext>
                  </a:extLst>
                </p14:cNvPr>
                <p14:cNvContentPartPr/>
                <p14:nvPr/>
              </p14:nvContentPartPr>
              <p14:xfrm>
                <a:off x="1733835" y="5945655"/>
                <a:ext cx="8859960" cy="104760"/>
              </p14:xfrm>
            </p:contentPart>
          </mc:Choice>
          <mc:Fallback xmlns="">
            <p:pic>
              <p:nvPicPr>
                <p:cNvPr id="3" name="Ink 2">
                  <a:extLst>
                    <a:ext uri="{FF2B5EF4-FFF2-40B4-BE49-F238E27FC236}">
                      <a16:creationId xmlns:a16="http://schemas.microsoft.com/office/drawing/2014/main" id="{205E85F9-11E2-85C9-5D06-DB8F3E9BFE14}"/>
                    </a:ext>
                  </a:extLst>
                </p:cNvPr>
                <p:cNvPicPr/>
                <p:nvPr/>
              </p:nvPicPr>
              <p:blipFill>
                <a:blip r:embed="rId3"/>
                <a:stretch>
                  <a:fillRect/>
                </a:stretch>
              </p:blipFill>
              <p:spPr>
                <a:xfrm>
                  <a:off x="1715834" y="5927655"/>
                  <a:ext cx="8895601"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F7BF1A9-49AE-0D1E-D06D-6EF5F6836D1A}"/>
                    </a:ext>
                  </a:extLst>
                </p14:cNvPr>
                <p14:cNvContentPartPr/>
                <p14:nvPr/>
              </p14:nvContentPartPr>
              <p14:xfrm>
                <a:off x="10228269" y="5741205"/>
                <a:ext cx="407202" cy="351750"/>
              </p14:xfrm>
            </p:contentPart>
          </mc:Choice>
          <mc:Fallback xmlns="">
            <p:pic>
              <p:nvPicPr>
                <p:cNvPr id="4" name="Ink 3">
                  <a:extLst>
                    <a:ext uri="{FF2B5EF4-FFF2-40B4-BE49-F238E27FC236}">
                      <a16:creationId xmlns:a16="http://schemas.microsoft.com/office/drawing/2014/main" id="{0F7BF1A9-49AE-0D1E-D06D-6EF5F6836D1A}"/>
                    </a:ext>
                  </a:extLst>
                </p:cNvPr>
                <p:cNvPicPr/>
                <p:nvPr/>
              </p:nvPicPr>
              <p:blipFill>
                <a:blip r:embed="rId5"/>
                <a:stretch>
                  <a:fillRect/>
                </a:stretch>
              </p:blipFill>
              <p:spPr>
                <a:xfrm>
                  <a:off x="10210283" y="5723222"/>
                  <a:ext cx="442814" cy="387357"/>
                </a:xfrm>
                <a:prstGeom prst="rect">
                  <a:avLst/>
                </a:prstGeom>
              </p:spPr>
            </p:pic>
          </mc:Fallback>
        </mc:AlternateContent>
      </p:grpSp>
      <p:grpSp>
        <p:nvGrpSpPr>
          <p:cNvPr id="5" name="Group 4">
            <a:extLst>
              <a:ext uri="{FF2B5EF4-FFF2-40B4-BE49-F238E27FC236}">
                <a16:creationId xmlns:a16="http://schemas.microsoft.com/office/drawing/2014/main" id="{C47D902B-3951-5825-DDAE-AFB8C2AAFAEC}"/>
              </a:ext>
            </a:extLst>
          </p:cNvPr>
          <p:cNvGrpSpPr/>
          <p:nvPr/>
        </p:nvGrpSpPr>
        <p:grpSpPr>
          <a:xfrm>
            <a:off x="1451754" y="1055687"/>
            <a:ext cx="373680" cy="4746625"/>
            <a:chOff x="781740" y="1173470"/>
            <a:chExt cx="373680" cy="4746625"/>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354E60D-B7E7-A2D7-07D8-16D609F9AC5B}"/>
                    </a:ext>
                  </a:extLst>
                </p14:cNvPr>
                <p14:cNvContentPartPr/>
                <p14:nvPr/>
              </p14:nvContentPartPr>
              <p14:xfrm>
                <a:off x="920955" y="1261695"/>
                <a:ext cx="138240" cy="4658400"/>
              </p14:xfrm>
            </p:contentPart>
          </mc:Choice>
          <mc:Fallback xmlns="">
            <p:pic>
              <p:nvPicPr>
                <p:cNvPr id="6" name="Ink 5">
                  <a:extLst>
                    <a:ext uri="{FF2B5EF4-FFF2-40B4-BE49-F238E27FC236}">
                      <a16:creationId xmlns:a16="http://schemas.microsoft.com/office/drawing/2014/main" id="{1354E60D-B7E7-A2D7-07D8-16D609F9AC5B}"/>
                    </a:ext>
                  </a:extLst>
                </p:cNvPr>
                <p:cNvPicPr/>
                <p:nvPr/>
              </p:nvPicPr>
              <p:blipFill>
                <a:blip r:embed="rId7"/>
                <a:stretch>
                  <a:fillRect/>
                </a:stretch>
              </p:blipFill>
              <p:spPr>
                <a:xfrm>
                  <a:off x="902955" y="1243695"/>
                  <a:ext cx="173880" cy="469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699E05F-B516-DDAC-51E6-BF9C543E325B}"/>
                    </a:ext>
                  </a:extLst>
                </p14:cNvPr>
                <p14:cNvContentPartPr/>
                <p14:nvPr/>
              </p14:nvContentPartPr>
              <p14:xfrm>
                <a:off x="781740" y="1173470"/>
                <a:ext cx="373680" cy="271699"/>
              </p14:xfrm>
            </p:contentPart>
          </mc:Choice>
          <mc:Fallback xmlns="">
            <p:pic>
              <p:nvPicPr>
                <p:cNvPr id="7" name="Ink 6">
                  <a:extLst>
                    <a:ext uri="{FF2B5EF4-FFF2-40B4-BE49-F238E27FC236}">
                      <a16:creationId xmlns:a16="http://schemas.microsoft.com/office/drawing/2014/main" id="{1699E05F-B516-DDAC-51E6-BF9C543E325B}"/>
                    </a:ext>
                  </a:extLst>
                </p:cNvPr>
                <p:cNvPicPr/>
                <p:nvPr/>
              </p:nvPicPr>
              <p:blipFill>
                <a:blip r:embed="rId9"/>
                <a:stretch>
                  <a:fillRect/>
                </a:stretch>
              </p:blipFill>
              <p:spPr>
                <a:xfrm>
                  <a:off x="763757" y="1155500"/>
                  <a:ext cx="409286" cy="307279"/>
                </a:xfrm>
                <a:prstGeom prst="rect">
                  <a:avLst/>
                </a:prstGeom>
              </p:spPr>
            </p:pic>
          </mc:Fallback>
        </mc:AlternateContent>
      </p:grpSp>
      <p:pic>
        <p:nvPicPr>
          <p:cNvPr id="12" name="Picture 11">
            <a:extLst>
              <a:ext uri="{FF2B5EF4-FFF2-40B4-BE49-F238E27FC236}">
                <a16:creationId xmlns:a16="http://schemas.microsoft.com/office/drawing/2014/main" id="{59D0E1F9-252C-464E-B04D-368428083B4E}"/>
              </a:ext>
            </a:extLst>
          </p:cNvPr>
          <p:cNvPicPr>
            <a:picLocks noChangeAspect="1"/>
          </p:cNvPicPr>
          <p:nvPr/>
        </p:nvPicPr>
        <p:blipFill>
          <a:blip r:embed="rId10">
            <a:alphaModFix amt="50000"/>
          </a:blip>
          <a:stretch>
            <a:fillRect/>
          </a:stretch>
        </p:blipFill>
        <p:spPr>
          <a:xfrm>
            <a:off x="1729209" y="453247"/>
            <a:ext cx="8859960" cy="5606693"/>
          </a:xfrm>
          <a:prstGeom prst="rect">
            <a:avLst/>
          </a:prstGeom>
        </p:spPr>
      </p:pic>
      <p:sp>
        <p:nvSpPr>
          <p:cNvPr id="22" name="Rectangle 21">
            <a:extLst>
              <a:ext uri="{FF2B5EF4-FFF2-40B4-BE49-F238E27FC236}">
                <a16:creationId xmlns:a16="http://schemas.microsoft.com/office/drawing/2014/main" id="{D8A5B200-0261-D700-1F8E-1EDDD03F95F2}"/>
              </a:ext>
            </a:extLst>
          </p:cNvPr>
          <p:cNvSpPr/>
          <p:nvPr/>
        </p:nvSpPr>
        <p:spPr>
          <a:xfrm>
            <a:off x="1825434"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3E6536B7-87E8-E43E-8411-91B6119D808D}"/>
              </a:ext>
            </a:extLst>
          </p:cNvPr>
          <p:cNvSpPr/>
          <p:nvPr/>
        </p:nvSpPr>
        <p:spPr>
          <a:xfrm>
            <a:off x="2284888"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9EA517E9-C552-CC74-D258-F42E84382726}"/>
              </a:ext>
            </a:extLst>
          </p:cNvPr>
          <p:cNvSpPr/>
          <p:nvPr/>
        </p:nvSpPr>
        <p:spPr>
          <a:xfrm>
            <a:off x="2944367"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CE7CABF9-FCDC-465A-7014-0CE85943EE67}"/>
              </a:ext>
            </a:extLst>
          </p:cNvPr>
          <p:cNvSpPr/>
          <p:nvPr/>
        </p:nvSpPr>
        <p:spPr>
          <a:xfrm>
            <a:off x="3403821"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B9E42C16-6F3E-028F-B01D-9B68F182773E}"/>
              </a:ext>
            </a:extLst>
          </p:cNvPr>
          <p:cNvSpPr/>
          <p:nvPr/>
        </p:nvSpPr>
        <p:spPr>
          <a:xfrm>
            <a:off x="4069446"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72E70454-C933-68C8-98F9-6D4648D83876}"/>
              </a:ext>
            </a:extLst>
          </p:cNvPr>
          <p:cNvSpPr/>
          <p:nvPr/>
        </p:nvSpPr>
        <p:spPr>
          <a:xfrm>
            <a:off x="4528900"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id="{E705FFBB-F617-7982-5A56-BAAA99B029E6}"/>
              </a:ext>
            </a:extLst>
          </p:cNvPr>
          <p:cNvSpPr/>
          <p:nvPr/>
        </p:nvSpPr>
        <p:spPr>
          <a:xfrm>
            <a:off x="5188379"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B33AB608-A3AB-8391-901E-AFA042FE808F}"/>
              </a:ext>
            </a:extLst>
          </p:cNvPr>
          <p:cNvSpPr/>
          <p:nvPr/>
        </p:nvSpPr>
        <p:spPr>
          <a:xfrm>
            <a:off x="5647833"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EB345287-BA89-AC6D-D347-CC25613510BF}"/>
              </a:ext>
            </a:extLst>
          </p:cNvPr>
          <p:cNvSpPr/>
          <p:nvPr/>
        </p:nvSpPr>
        <p:spPr>
          <a:xfrm>
            <a:off x="6314406"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10196C75-43E1-6AAC-1930-E12AD98986FE}"/>
              </a:ext>
            </a:extLst>
          </p:cNvPr>
          <p:cNvSpPr/>
          <p:nvPr/>
        </p:nvSpPr>
        <p:spPr>
          <a:xfrm>
            <a:off x="6773860"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EEAD5520-185E-68B0-82D4-7CB4B8D425E5}"/>
              </a:ext>
            </a:extLst>
          </p:cNvPr>
          <p:cNvSpPr/>
          <p:nvPr/>
        </p:nvSpPr>
        <p:spPr>
          <a:xfrm>
            <a:off x="7440433"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Oval 18">
            <a:extLst>
              <a:ext uri="{FF2B5EF4-FFF2-40B4-BE49-F238E27FC236}">
                <a16:creationId xmlns:a16="http://schemas.microsoft.com/office/drawing/2014/main" id="{52FC1A48-9C05-DB25-2E6D-9435859D8913}"/>
              </a:ext>
            </a:extLst>
          </p:cNvPr>
          <p:cNvSpPr/>
          <p:nvPr/>
        </p:nvSpPr>
        <p:spPr>
          <a:xfrm>
            <a:off x="7899887"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58DB3C2C-9FEC-1A71-71D9-522BDD912840}"/>
              </a:ext>
            </a:extLst>
          </p:cNvPr>
          <p:cNvSpPr/>
          <p:nvPr/>
        </p:nvSpPr>
        <p:spPr>
          <a:xfrm>
            <a:off x="8975370"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6E7B4909-2D1E-109C-3411-5245F590B65A}"/>
              </a:ext>
            </a:extLst>
          </p:cNvPr>
          <p:cNvSpPr/>
          <p:nvPr/>
        </p:nvSpPr>
        <p:spPr>
          <a:xfrm>
            <a:off x="9648775"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a:extLst>
              <a:ext uri="{FF2B5EF4-FFF2-40B4-BE49-F238E27FC236}">
                <a16:creationId xmlns:a16="http://schemas.microsoft.com/office/drawing/2014/main" id="{E30A65F4-2818-EF4E-61C1-1B3F31B9E177}"/>
              </a:ext>
            </a:extLst>
          </p:cNvPr>
          <p:cNvSpPr/>
          <p:nvPr/>
        </p:nvSpPr>
        <p:spPr>
          <a:xfrm>
            <a:off x="10108229" y="-1372953"/>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19">
            <a:extLst>
              <a:ext uri="{FF2B5EF4-FFF2-40B4-BE49-F238E27FC236}">
                <a16:creationId xmlns:a16="http://schemas.microsoft.com/office/drawing/2014/main" id="{F2FCD51E-EF01-8F44-B7DF-FE4F0451D5DE}"/>
              </a:ext>
            </a:extLst>
          </p:cNvPr>
          <p:cNvSpPr txBox="1"/>
          <p:nvPr/>
        </p:nvSpPr>
        <p:spPr>
          <a:xfrm>
            <a:off x="3701667" y="1143912"/>
            <a:ext cx="4398245" cy="971327"/>
          </a:xfrm>
          <a:prstGeom prst="rect">
            <a:avLst/>
          </a:prstGeom>
          <a:noFill/>
        </p:spPr>
        <p:txBody>
          <a:bodyPr wrap="square" rtlCol="0">
            <a:spAutoFit/>
          </a:bodyPr>
          <a:lstStyle/>
          <a:p>
            <a:endParaRPr lang="en-NZ" dirty="0"/>
          </a:p>
        </p:txBody>
      </p:sp>
      <p:sp>
        <p:nvSpPr>
          <p:cNvPr id="23" name="TextBox 22">
            <a:extLst>
              <a:ext uri="{FF2B5EF4-FFF2-40B4-BE49-F238E27FC236}">
                <a16:creationId xmlns:a16="http://schemas.microsoft.com/office/drawing/2014/main" id="{9C8E1B5E-8B83-B421-C0A6-76180E593D05}"/>
              </a:ext>
            </a:extLst>
          </p:cNvPr>
          <p:cNvSpPr txBox="1"/>
          <p:nvPr/>
        </p:nvSpPr>
        <p:spPr>
          <a:xfrm>
            <a:off x="3031287" y="1055687"/>
            <a:ext cx="3237303" cy="523220"/>
          </a:xfrm>
          <a:prstGeom prst="rect">
            <a:avLst/>
          </a:prstGeom>
          <a:noFill/>
        </p:spPr>
        <p:txBody>
          <a:bodyPr wrap="square" rtlCol="0">
            <a:spAutoFit/>
          </a:bodyPr>
          <a:lstStyle/>
          <a:p>
            <a:r>
              <a:rPr lang="en-NZ" sz="28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exposure length</a:t>
            </a:r>
          </a:p>
        </p:txBody>
      </p:sp>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EB0F2A76-5FDD-5B07-AF8D-6A98A9C023F6}"/>
                  </a:ext>
                </a:extLst>
              </p14:cNvPr>
              <p14:cNvContentPartPr/>
              <p14:nvPr/>
            </p14:nvContentPartPr>
            <p14:xfrm>
              <a:off x="1855120" y="1224120"/>
              <a:ext cx="125280" cy="220320"/>
            </p14:xfrm>
          </p:contentPart>
        </mc:Choice>
        <mc:Fallback xmlns="">
          <p:pic>
            <p:nvPicPr>
              <p:cNvPr id="24" name="Ink 23">
                <a:extLst>
                  <a:ext uri="{FF2B5EF4-FFF2-40B4-BE49-F238E27FC236}">
                    <a16:creationId xmlns:a16="http://schemas.microsoft.com/office/drawing/2014/main" id="{EB0F2A76-5FDD-5B07-AF8D-6A98A9C023F6}"/>
                  </a:ext>
                </a:extLst>
              </p:cNvPr>
              <p:cNvPicPr/>
              <p:nvPr/>
            </p:nvPicPr>
            <p:blipFill>
              <a:blip r:embed="rId12"/>
              <a:stretch>
                <a:fillRect/>
              </a:stretch>
            </p:blipFill>
            <p:spPr>
              <a:xfrm>
                <a:off x="1836400" y="1205400"/>
                <a:ext cx="1630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93193415-3542-B6AF-92E7-12F1787086A7}"/>
                  </a:ext>
                </a:extLst>
              </p14:cNvPr>
              <p14:cNvContentPartPr/>
              <p14:nvPr/>
            </p14:nvContentPartPr>
            <p14:xfrm>
              <a:off x="1889680" y="1325640"/>
              <a:ext cx="960480" cy="10440"/>
            </p14:xfrm>
          </p:contentPart>
        </mc:Choice>
        <mc:Fallback xmlns="">
          <p:pic>
            <p:nvPicPr>
              <p:cNvPr id="28" name="Ink 27">
                <a:extLst>
                  <a:ext uri="{FF2B5EF4-FFF2-40B4-BE49-F238E27FC236}">
                    <a16:creationId xmlns:a16="http://schemas.microsoft.com/office/drawing/2014/main" id="{93193415-3542-B6AF-92E7-12F1787086A7}"/>
                  </a:ext>
                </a:extLst>
              </p:cNvPr>
              <p:cNvPicPr/>
              <p:nvPr/>
            </p:nvPicPr>
            <p:blipFill>
              <a:blip r:embed="rId14"/>
              <a:stretch>
                <a:fillRect/>
              </a:stretch>
            </p:blipFill>
            <p:spPr>
              <a:xfrm>
                <a:off x="1870600" y="1306560"/>
                <a:ext cx="99828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B274850E-B1AD-AA99-34A4-3306218CE169}"/>
                  </a:ext>
                </a:extLst>
              </p14:cNvPr>
              <p14:cNvContentPartPr/>
              <p14:nvPr/>
            </p14:nvContentPartPr>
            <p14:xfrm>
              <a:off x="2758000" y="1208640"/>
              <a:ext cx="96840" cy="127440"/>
            </p14:xfrm>
          </p:contentPart>
        </mc:Choice>
        <mc:Fallback xmlns="">
          <p:pic>
            <p:nvPicPr>
              <p:cNvPr id="30" name="Ink 29">
                <a:extLst>
                  <a:ext uri="{FF2B5EF4-FFF2-40B4-BE49-F238E27FC236}">
                    <a16:creationId xmlns:a16="http://schemas.microsoft.com/office/drawing/2014/main" id="{B274850E-B1AD-AA99-34A4-3306218CE169}"/>
                  </a:ext>
                </a:extLst>
              </p:cNvPr>
              <p:cNvPicPr/>
              <p:nvPr/>
            </p:nvPicPr>
            <p:blipFill>
              <a:blip r:embed="rId16"/>
              <a:stretch>
                <a:fillRect/>
              </a:stretch>
            </p:blipFill>
            <p:spPr>
              <a:xfrm>
                <a:off x="2739280" y="1189920"/>
                <a:ext cx="1346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FB53954C-837A-0497-E885-4FE6C68DC6EA}"/>
                  </a:ext>
                </a:extLst>
              </p14:cNvPr>
              <p14:cNvContentPartPr/>
              <p14:nvPr/>
            </p14:nvContentPartPr>
            <p14:xfrm>
              <a:off x="2772400" y="1361280"/>
              <a:ext cx="87840" cy="91440"/>
            </p14:xfrm>
          </p:contentPart>
        </mc:Choice>
        <mc:Fallback xmlns="">
          <p:pic>
            <p:nvPicPr>
              <p:cNvPr id="32" name="Ink 31">
                <a:extLst>
                  <a:ext uri="{FF2B5EF4-FFF2-40B4-BE49-F238E27FC236}">
                    <a16:creationId xmlns:a16="http://schemas.microsoft.com/office/drawing/2014/main" id="{FB53954C-837A-0497-E885-4FE6C68DC6EA}"/>
                  </a:ext>
                </a:extLst>
              </p:cNvPr>
              <p:cNvPicPr/>
              <p:nvPr/>
            </p:nvPicPr>
            <p:blipFill>
              <a:blip r:embed="rId18"/>
              <a:stretch>
                <a:fillRect/>
              </a:stretch>
            </p:blipFill>
            <p:spPr>
              <a:xfrm>
                <a:off x="2753680" y="1342200"/>
                <a:ext cx="125640" cy="128880"/>
              </a:xfrm>
              <a:prstGeom prst="rect">
                <a:avLst/>
              </a:prstGeom>
            </p:spPr>
          </p:pic>
        </mc:Fallback>
      </mc:AlternateContent>
      <p:sp>
        <p:nvSpPr>
          <p:cNvPr id="33" name="TextBox 32">
            <a:extLst>
              <a:ext uri="{FF2B5EF4-FFF2-40B4-BE49-F238E27FC236}">
                <a16:creationId xmlns:a16="http://schemas.microsoft.com/office/drawing/2014/main" id="{B3D4B73D-D2AF-CA41-9641-0251A4596839}"/>
              </a:ext>
            </a:extLst>
          </p:cNvPr>
          <p:cNvSpPr txBox="1"/>
          <p:nvPr/>
        </p:nvSpPr>
        <p:spPr>
          <a:xfrm rot="16200000">
            <a:off x="-1799828" y="299245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flux</a:t>
            </a:r>
          </a:p>
        </p:txBody>
      </p:sp>
      <p:sp>
        <p:nvSpPr>
          <p:cNvPr id="34" name="TextBox 33">
            <a:extLst>
              <a:ext uri="{FF2B5EF4-FFF2-40B4-BE49-F238E27FC236}">
                <a16:creationId xmlns:a16="http://schemas.microsoft.com/office/drawing/2014/main" id="{EC3F87F2-D3C3-BE7E-D66B-A2948B73B3FC}"/>
              </a:ext>
            </a:extLst>
          </p:cNvPr>
          <p:cNvSpPr txBox="1"/>
          <p:nvPr/>
        </p:nvSpPr>
        <p:spPr>
          <a:xfrm>
            <a:off x="3045116" y="611236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time</a:t>
            </a:r>
          </a:p>
        </p:txBody>
      </p:sp>
    </p:spTree>
    <p:extLst>
      <p:ext uri="{BB962C8B-B14F-4D97-AF65-F5344CB8AC3E}">
        <p14:creationId xmlns:p14="http://schemas.microsoft.com/office/powerpoint/2010/main" val="4162587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500"/>
                            </p:stCondLst>
                            <p:childTnLst>
                              <p:par>
                                <p:cTn id="26" presetID="9" presetClass="emph" presetSubtype="0" nodeType="afterEffect">
                                  <p:stCondLst>
                                    <p:cond delay="0"/>
                                  </p:stCondLst>
                                  <p:endCondLst>
                                    <p:cond evt="onNext" delay="0">
                                      <p:tgtEl>
                                        <p:sldTgt/>
                                      </p:tgtEl>
                                    </p:cond>
                                  </p:endCondLst>
                                  <p:childTnLst>
                                    <p:set>
                                      <p:cBhvr>
                                        <p:cTn id="27" dur="indefinite"/>
                                        <p:tgtEl>
                                          <p:spTgt spid="12"/>
                                        </p:tgtEl>
                                        <p:attrNameLst>
                                          <p:attrName>style.opacity</p:attrName>
                                        </p:attrNameLst>
                                      </p:cBhvr>
                                      <p:to>
                                        <p:strVal val="0.25"/>
                                      </p:to>
                                    </p:set>
                                    <p:animEffect filter="image" prLst="opacity: 0.25">
                                      <p:cBhvr rctx="IE">
                                        <p:cTn id="28" dur="indefinite"/>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
                                        <p:tgtEl>
                                          <p:spTgt spid="9"/>
                                        </p:tgtEl>
                                      </p:cBhvr>
                                    </p:animEffect>
                                  </p:childTnLst>
                                </p:cTn>
                              </p:par>
                            </p:childTnLst>
                          </p:cTn>
                        </p:par>
                        <p:par>
                          <p:cTn id="34" fill="hold">
                            <p:stCondLst>
                              <p:cond delay="2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4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
                                        <p:tgtEl>
                                          <p:spTgt spid="14"/>
                                        </p:tgtEl>
                                      </p:cBhvr>
                                    </p:animEffect>
                                  </p:childTnLst>
                                </p:cTn>
                              </p:par>
                            </p:childTnLst>
                          </p:cTn>
                        </p:par>
                        <p:par>
                          <p:cTn id="42" fill="hold">
                            <p:stCondLst>
                              <p:cond delay="6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
                                        <p:tgtEl>
                                          <p:spTgt spid="16"/>
                                        </p:tgtEl>
                                      </p:cBhvr>
                                    </p:animEffect>
                                  </p:childTnLst>
                                </p:cTn>
                              </p:par>
                            </p:childTnLst>
                          </p:cTn>
                        </p:par>
                        <p:par>
                          <p:cTn id="46" fill="hold">
                            <p:stCondLst>
                              <p:cond delay="800"/>
                            </p:stCondLst>
                            <p:childTnLst>
                              <p:par>
                                <p:cTn id="47" presetID="10"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
                                        <p:tgtEl>
                                          <p:spTgt spid="18"/>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00"/>
                                        <p:tgtEl>
                                          <p:spTgt spid="31"/>
                                        </p:tgtEl>
                                      </p:cBhvr>
                                    </p:animEffect>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2" grpId="0" animBg="1"/>
      <p:bldP spid="9" grpId="0" animBg="1"/>
      <p:bldP spid="11" grpId="0" animBg="1"/>
      <p:bldP spid="14" grpId="0" animBg="1"/>
      <p:bldP spid="16" grpId="0" animBg="1"/>
      <p:bldP spid="18" grpId="0" animBg="1"/>
      <p:bldP spid="25"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99E6-0398-76E3-2D77-09219939F59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571C367-39B7-6B25-6D68-C6D7DE59F995}"/>
              </a:ext>
            </a:extLst>
          </p:cNvPr>
          <p:cNvGrpSpPr/>
          <p:nvPr/>
        </p:nvGrpSpPr>
        <p:grpSpPr>
          <a:xfrm>
            <a:off x="1838610" y="5750730"/>
            <a:ext cx="8901636" cy="351750"/>
            <a:chOff x="1733835" y="5741205"/>
            <a:chExt cx="8901636" cy="35175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32F0D784-4C0F-8143-408C-AD356F891758}"/>
                    </a:ext>
                  </a:extLst>
                </p14:cNvPr>
                <p14:cNvContentPartPr/>
                <p14:nvPr/>
              </p14:nvContentPartPr>
              <p14:xfrm>
                <a:off x="1733835" y="5945655"/>
                <a:ext cx="8859960" cy="104760"/>
              </p14:xfrm>
            </p:contentPart>
          </mc:Choice>
          <mc:Fallback xmlns="">
            <p:pic>
              <p:nvPicPr>
                <p:cNvPr id="3" name="Ink 2">
                  <a:extLst>
                    <a:ext uri="{FF2B5EF4-FFF2-40B4-BE49-F238E27FC236}">
                      <a16:creationId xmlns:a16="http://schemas.microsoft.com/office/drawing/2014/main" id="{32F0D784-4C0F-8143-408C-AD356F891758}"/>
                    </a:ext>
                  </a:extLst>
                </p:cNvPr>
                <p:cNvPicPr/>
                <p:nvPr/>
              </p:nvPicPr>
              <p:blipFill>
                <a:blip r:embed="rId3"/>
                <a:stretch>
                  <a:fillRect/>
                </a:stretch>
              </p:blipFill>
              <p:spPr>
                <a:xfrm>
                  <a:off x="1715834" y="5927655"/>
                  <a:ext cx="8895601"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E80D60B-4839-B944-169A-A82C988D5B5D}"/>
                    </a:ext>
                  </a:extLst>
                </p14:cNvPr>
                <p14:cNvContentPartPr/>
                <p14:nvPr/>
              </p14:nvContentPartPr>
              <p14:xfrm>
                <a:off x="10228269" y="5741205"/>
                <a:ext cx="407202" cy="351750"/>
              </p14:xfrm>
            </p:contentPart>
          </mc:Choice>
          <mc:Fallback xmlns="">
            <p:pic>
              <p:nvPicPr>
                <p:cNvPr id="4" name="Ink 3">
                  <a:extLst>
                    <a:ext uri="{FF2B5EF4-FFF2-40B4-BE49-F238E27FC236}">
                      <a16:creationId xmlns:a16="http://schemas.microsoft.com/office/drawing/2014/main" id="{2E80D60B-4839-B944-169A-A82C988D5B5D}"/>
                    </a:ext>
                  </a:extLst>
                </p:cNvPr>
                <p:cNvPicPr/>
                <p:nvPr/>
              </p:nvPicPr>
              <p:blipFill>
                <a:blip r:embed="rId5"/>
                <a:stretch>
                  <a:fillRect/>
                </a:stretch>
              </p:blipFill>
              <p:spPr>
                <a:xfrm>
                  <a:off x="10210283" y="5723222"/>
                  <a:ext cx="442814" cy="387357"/>
                </a:xfrm>
                <a:prstGeom prst="rect">
                  <a:avLst/>
                </a:prstGeom>
              </p:spPr>
            </p:pic>
          </mc:Fallback>
        </mc:AlternateContent>
      </p:grpSp>
      <p:grpSp>
        <p:nvGrpSpPr>
          <p:cNvPr id="5" name="Group 4">
            <a:extLst>
              <a:ext uri="{FF2B5EF4-FFF2-40B4-BE49-F238E27FC236}">
                <a16:creationId xmlns:a16="http://schemas.microsoft.com/office/drawing/2014/main" id="{AD91D1ED-53F7-CF09-594D-6053859D6C2F}"/>
              </a:ext>
            </a:extLst>
          </p:cNvPr>
          <p:cNvGrpSpPr/>
          <p:nvPr/>
        </p:nvGrpSpPr>
        <p:grpSpPr>
          <a:xfrm>
            <a:off x="1451754" y="1055687"/>
            <a:ext cx="373680" cy="4746625"/>
            <a:chOff x="781740" y="1173470"/>
            <a:chExt cx="373680" cy="4746625"/>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316A52C-2C26-BDE9-072C-C4CAE204E0DF}"/>
                    </a:ext>
                  </a:extLst>
                </p14:cNvPr>
                <p14:cNvContentPartPr/>
                <p14:nvPr/>
              </p14:nvContentPartPr>
              <p14:xfrm>
                <a:off x="920955" y="1261695"/>
                <a:ext cx="138240" cy="4658400"/>
              </p14:xfrm>
            </p:contentPart>
          </mc:Choice>
          <mc:Fallback xmlns="">
            <p:pic>
              <p:nvPicPr>
                <p:cNvPr id="6" name="Ink 5">
                  <a:extLst>
                    <a:ext uri="{FF2B5EF4-FFF2-40B4-BE49-F238E27FC236}">
                      <a16:creationId xmlns:a16="http://schemas.microsoft.com/office/drawing/2014/main" id="{1316A52C-2C26-BDE9-072C-C4CAE204E0DF}"/>
                    </a:ext>
                  </a:extLst>
                </p:cNvPr>
                <p:cNvPicPr/>
                <p:nvPr/>
              </p:nvPicPr>
              <p:blipFill>
                <a:blip r:embed="rId7"/>
                <a:stretch>
                  <a:fillRect/>
                </a:stretch>
              </p:blipFill>
              <p:spPr>
                <a:xfrm>
                  <a:off x="902955" y="1243695"/>
                  <a:ext cx="173880" cy="469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4F0B4F7-7882-AEF9-3144-CA336C6355F3}"/>
                    </a:ext>
                  </a:extLst>
                </p14:cNvPr>
                <p14:cNvContentPartPr/>
                <p14:nvPr/>
              </p14:nvContentPartPr>
              <p14:xfrm>
                <a:off x="781740" y="1173470"/>
                <a:ext cx="373680" cy="271699"/>
              </p14:xfrm>
            </p:contentPart>
          </mc:Choice>
          <mc:Fallback xmlns="">
            <p:pic>
              <p:nvPicPr>
                <p:cNvPr id="7" name="Ink 6">
                  <a:extLst>
                    <a:ext uri="{FF2B5EF4-FFF2-40B4-BE49-F238E27FC236}">
                      <a16:creationId xmlns:a16="http://schemas.microsoft.com/office/drawing/2014/main" id="{44F0B4F7-7882-AEF9-3144-CA336C6355F3}"/>
                    </a:ext>
                  </a:extLst>
                </p:cNvPr>
                <p:cNvPicPr/>
                <p:nvPr/>
              </p:nvPicPr>
              <p:blipFill>
                <a:blip r:embed="rId9"/>
                <a:stretch>
                  <a:fillRect/>
                </a:stretch>
              </p:blipFill>
              <p:spPr>
                <a:xfrm>
                  <a:off x="763757" y="1155500"/>
                  <a:ext cx="409286" cy="307279"/>
                </a:xfrm>
                <a:prstGeom prst="rect">
                  <a:avLst/>
                </a:prstGeom>
              </p:spPr>
            </p:pic>
          </mc:Fallback>
        </mc:AlternateContent>
      </p:grpSp>
      <p:pic>
        <p:nvPicPr>
          <p:cNvPr id="12" name="Picture 11">
            <a:extLst>
              <a:ext uri="{FF2B5EF4-FFF2-40B4-BE49-F238E27FC236}">
                <a16:creationId xmlns:a16="http://schemas.microsoft.com/office/drawing/2014/main" id="{54414A0D-ADE0-3C0C-C328-FD03C89681B4}"/>
              </a:ext>
            </a:extLst>
          </p:cNvPr>
          <p:cNvPicPr>
            <a:picLocks noChangeAspect="1"/>
          </p:cNvPicPr>
          <p:nvPr/>
        </p:nvPicPr>
        <p:blipFill>
          <a:blip r:embed="rId10">
            <a:alphaModFix amt="50000"/>
          </a:blip>
          <a:stretch>
            <a:fillRect/>
          </a:stretch>
        </p:blipFill>
        <p:spPr>
          <a:xfrm>
            <a:off x="1729209" y="453247"/>
            <a:ext cx="8859960" cy="5606693"/>
          </a:xfrm>
          <a:prstGeom prst="rect">
            <a:avLst/>
          </a:prstGeom>
        </p:spPr>
      </p:pic>
      <p:sp>
        <p:nvSpPr>
          <p:cNvPr id="22" name="Rectangle 21">
            <a:extLst>
              <a:ext uri="{FF2B5EF4-FFF2-40B4-BE49-F238E27FC236}">
                <a16:creationId xmlns:a16="http://schemas.microsoft.com/office/drawing/2014/main" id="{03860529-E0A0-2663-E8EB-7C39C42C6B9C}"/>
              </a:ext>
            </a:extLst>
          </p:cNvPr>
          <p:cNvSpPr/>
          <p:nvPr/>
        </p:nvSpPr>
        <p:spPr>
          <a:xfrm>
            <a:off x="1825434"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B9F4683F-5362-DFB8-D857-20C5EFB4361C}"/>
              </a:ext>
            </a:extLst>
          </p:cNvPr>
          <p:cNvSpPr/>
          <p:nvPr/>
        </p:nvSpPr>
        <p:spPr>
          <a:xfrm>
            <a:off x="2284888" y="5550705"/>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928B5560-CF29-EFB3-3F6D-B9EEF6EEB350}"/>
              </a:ext>
            </a:extLst>
          </p:cNvPr>
          <p:cNvSpPr/>
          <p:nvPr/>
        </p:nvSpPr>
        <p:spPr>
          <a:xfrm>
            <a:off x="2944367"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B8D95AB2-E7A4-CEA9-B46C-AEB81C20603A}"/>
              </a:ext>
            </a:extLst>
          </p:cNvPr>
          <p:cNvSpPr/>
          <p:nvPr/>
        </p:nvSpPr>
        <p:spPr>
          <a:xfrm>
            <a:off x="3403821" y="5579280"/>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DAD18B78-9A8A-F6F5-DC79-679806C2870C}"/>
              </a:ext>
            </a:extLst>
          </p:cNvPr>
          <p:cNvSpPr/>
          <p:nvPr/>
        </p:nvSpPr>
        <p:spPr>
          <a:xfrm>
            <a:off x="4069446"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A77249CB-0F46-79A1-FF51-CB6B5C1B2F95}"/>
              </a:ext>
            </a:extLst>
          </p:cNvPr>
          <p:cNvSpPr/>
          <p:nvPr/>
        </p:nvSpPr>
        <p:spPr>
          <a:xfrm>
            <a:off x="4528900" y="4636305"/>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id="{1F84552C-9621-4498-3292-5CA1DAB4392A}"/>
              </a:ext>
            </a:extLst>
          </p:cNvPr>
          <p:cNvSpPr/>
          <p:nvPr/>
        </p:nvSpPr>
        <p:spPr>
          <a:xfrm>
            <a:off x="5188379"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D18D4EA9-A248-1CC6-E9CA-98B38B5A2993}"/>
              </a:ext>
            </a:extLst>
          </p:cNvPr>
          <p:cNvSpPr/>
          <p:nvPr/>
        </p:nvSpPr>
        <p:spPr>
          <a:xfrm>
            <a:off x="5647833" y="3617130"/>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29E28BA5-6A12-B48E-62BF-C12B9660D968}"/>
              </a:ext>
            </a:extLst>
          </p:cNvPr>
          <p:cNvSpPr/>
          <p:nvPr/>
        </p:nvSpPr>
        <p:spPr>
          <a:xfrm>
            <a:off x="6314406"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98BFE382-B1E5-8BD1-491F-30F18EF40D24}"/>
              </a:ext>
            </a:extLst>
          </p:cNvPr>
          <p:cNvSpPr/>
          <p:nvPr/>
        </p:nvSpPr>
        <p:spPr>
          <a:xfrm>
            <a:off x="6773860" y="477500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4A32CB94-CCB1-9213-49F9-57341A5C193A}"/>
              </a:ext>
            </a:extLst>
          </p:cNvPr>
          <p:cNvSpPr/>
          <p:nvPr/>
        </p:nvSpPr>
        <p:spPr>
          <a:xfrm>
            <a:off x="7440433"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7BBCB719-2993-F7E9-BA7A-FEF99EBCCF98}"/>
              </a:ext>
            </a:extLst>
          </p:cNvPr>
          <p:cNvSpPr/>
          <p:nvPr/>
        </p:nvSpPr>
        <p:spPr>
          <a:xfrm>
            <a:off x="7899887" y="5298882"/>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37C6540D-6483-419E-5555-0A6C4803B33A}"/>
              </a:ext>
            </a:extLst>
          </p:cNvPr>
          <p:cNvSpPr/>
          <p:nvPr/>
        </p:nvSpPr>
        <p:spPr>
          <a:xfrm>
            <a:off x="8975370" y="532745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166D875B-69FA-A547-3A59-DFDED9236759}"/>
              </a:ext>
            </a:extLst>
          </p:cNvPr>
          <p:cNvSpPr/>
          <p:nvPr/>
        </p:nvSpPr>
        <p:spPr>
          <a:xfrm>
            <a:off x="9648775" y="397009"/>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a:extLst>
              <a:ext uri="{FF2B5EF4-FFF2-40B4-BE49-F238E27FC236}">
                <a16:creationId xmlns:a16="http://schemas.microsoft.com/office/drawing/2014/main" id="{4205E541-808F-EF95-0C3A-3ABCDFF3AC3D}"/>
              </a:ext>
            </a:extLst>
          </p:cNvPr>
          <p:cNvSpPr/>
          <p:nvPr/>
        </p:nvSpPr>
        <p:spPr>
          <a:xfrm>
            <a:off x="10108229" y="549890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52C61443-5082-0915-20DB-CEA6D725936C}"/>
              </a:ext>
            </a:extLst>
          </p:cNvPr>
          <p:cNvSpPr/>
          <p:nvPr/>
        </p:nvSpPr>
        <p:spPr>
          <a:xfrm>
            <a:off x="8559366" y="410707"/>
            <a:ext cx="1118934" cy="5501933"/>
          </a:xfrm>
          <a:custGeom>
            <a:avLst/>
            <a:gdLst>
              <a:gd name="connsiteX0" fmla="*/ 0 w 1118934"/>
              <a:gd name="connsiteY0" fmla="*/ 0 h 5501933"/>
              <a:gd name="connsiteX1" fmla="*/ 581846 w 1118934"/>
              <a:gd name="connsiteY1" fmla="*/ 0 h 5501933"/>
              <a:gd name="connsiteX2" fmla="*/ 1118934 w 1118934"/>
              <a:gd name="connsiteY2" fmla="*/ 0 h 5501933"/>
              <a:gd name="connsiteX3" fmla="*/ 1118934 w 1118934"/>
              <a:gd name="connsiteY3" fmla="*/ 797780 h 5501933"/>
              <a:gd name="connsiteX4" fmla="*/ 1118934 w 1118934"/>
              <a:gd name="connsiteY4" fmla="*/ 1485522 h 5501933"/>
              <a:gd name="connsiteX5" fmla="*/ 1118934 w 1118934"/>
              <a:gd name="connsiteY5" fmla="*/ 2063225 h 5501933"/>
              <a:gd name="connsiteX6" fmla="*/ 1118934 w 1118934"/>
              <a:gd name="connsiteY6" fmla="*/ 2861005 h 5501933"/>
              <a:gd name="connsiteX7" fmla="*/ 1118934 w 1118934"/>
              <a:gd name="connsiteY7" fmla="*/ 3493727 h 5501933"/>
              <a:gd name="connsiteX8" fmla="*/ 1118934 w 1118934"/>
              <a:gd name="connsiteY8" fmla="*/ 4071430 h 5501933"/>
              <a:gd name="connsiteX9" fmla="*/ 1118934 w 1118934"/>
              <a:gd name="connsiteY9" fmla="*/ 4814191 h 5501933"/>
              <a:gd name="connsiteX10" fmla="*/ 1118934 w 1118934"/>
              <a:gd name="connsiteY10" fmla="*/ 5501933 h 5501933"/>
              <a:gd name="connsiteX11" fmla="*/ 548278 w 1118934"/>
              <a:gd name="connsiteY11" fmla="*/ 5501933 h 5501933"/>
              <a:gd name="connsiteX12" fmla="*/ 0 w 1118934"/>
              <a:gd name="connsiteY12" fmla="*/ 5501933 h 5501933"/>
              <a:gd name="connsiteX13" fmla="*/ 0 w 1118934"/>
              <a:gd name="connsiteY13" fmla="*/ 4924230 h 5501933"/>
              <a:gd name="connsiteX14" fmla="*/ 0 w 1118934"/>
              <a:gd name="connsiteY14" fmla="*/ 4401546 h 5501933"/>
              <a:gd name="connsiteX15" fmla="*/ 0 w 1118934"/>
              <a:gd name="connsiteY15" fmla="*/ 3768824 h 5501933"/>
              <a:gd name="connsiteX16" fmla="*/ 0 w 1118934"/>
              <a:gd name="connsiteY16" fmla="*/ 2971044 h 5501933"/>
              <a:gd name="connsiteX17" fmla="*/ 0 w 1118934"/>
              <a:gd name="connsiteY17" fmla="*/ 2448360 h 5501933"/>
              <a:gd name="connsiteX18" fmla="*/ 0 w 1118934"/>
              <a:gd name="connsiteY18" fmla="*/ 1705599 h 5501933"/>
              <a:gd name="connsiteX19" fmla="*/ 0 w 1118934"/>
              <a:gd name="connsiteY19" fmla="*/ 907819 h 5501933"/>
              <a:gd name="connsiteX20" fmla="*/ 0 w 1118934"/>
              <a:gd name="connsiteY20" fmla="*/ 0 h 550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934" h="5501933" fill="none" extrusionOk="0">
                <a:moveTo>
                  <a:pt x="0" y="0"/>
                </a:moveTo>
                <a:cubicBezTo>
                  <a:pt x="131526" y="-8388"/>
                  <a:pt x="454173" y="5871"/>
                  <a:pt x="581846" y="0"/>
                </a:cubicBezTo>
                <a:cubicBezTo>
                  <a:pt x="709519" y="-5871"/>
                  <a:pt x="866112" y="18661"/>
                  <a:pt x="1118934" y="0"/>
                </a:cubicBezTo>
                <a:cubicBezTo>
                  <a:pt x="1105520" y="391239"/>
                  <a:pt x="1149071" y="534319"/>
                  <a:pt x="1118934" y="797780"/>
                </a:cubicBezTo>
                <a:cubicBezTo>
                  <a:pt x="1088797" y="1061241"/>
                  <a:pt x="1131535" y="1293696"/>
                  <a:pt x="1118934" y="1485522"/>
                </a:cubicBezTo>
                <a:cubicBezTo>
                  <a:pt x="1106333" y="1677348"/>
                  <a:pt x="1131232" y="1824809"/>
                  <a:pt x="1118934" y="2063225"/>
                </a:cubicBezTo>
                <a:cubicBezTo>
                  <a:pt x="1106636" y="2301641"/>
                  <a:pt x="1127375" y="2470973"/>
                  <a:pt x="1118934" y="2861005"/>
                </a:cubicBezTo>
                <a:cubicBezTo>
                  <a:pt x="1110493" y="3251037"/>
                  <a:pt x="1124340" y="3358693"/>
                  <a:pt x="1118934" y="3493727"/>
                </a:cubicBezTo>
                <a:cubicBezTo>
                  <a:pt x="1113528" y="3628761"/>
                  <a:pt x="1100435" y="3857291"/>
                  <a:pt x="1118934" y="4071430"/>
                </a:cubicBezTo>
                <a:cubicBezTo>
                  <a:pt x="1137433" y="4285569"/>
                  <a:pt x="1134364" y="4502958"/>
                  <a:pt x="1118934" y="4814191"/>
                </a:cubicBezTo>
                <a:cubicBezTo>
                  <a:pt x="1103504" y="5125424"/>
                  <a:pt x="1129018" y="5204779"/>
                  <a:pt x="1118934" y="5501933"/>
                </a:cubicBezTo>
                <a:cubicBezTo>
                  <a:pt x="972752" y="5474332"/>
                  <a:pt x="670813" y="5511327"/>
                  <a:pt x="548278" y="5501933"/>
                </a:cubicBezTo>
                <a:cubicBezTo>
                  <a:pt x="425743" y="5492539"/>
                  <a:pt x="149556" y="5479794"/>
                  <a:pt x="0" y="5501933"/>
                </a:cubicBezTo>
                <a:cubicBezTo>
                  <a:pt x="14173" y="5294080"/>
                  <a:pt x="-15806" y="5072868"/>
                  <a:pt x="0" y="4924230"/>
                </a:cubicBezTo>
                <a:cubicBezTo>
                  <a:pt x="15806" y="4775592"/>
                  <a:pt x="-14922" y="4623759"/>
                  <a:pt x="0" y="4401546"/>
                </a:cubicBezTo>
                <a:cubicBezTo>
                  <a:pt x="14922" y="4179333"/>
                  <a:pt x="-26272" y="4005670"/>
                  <a:pt x="0" y="3768824"/>
                </a:cubicBezTo>
                <a:cubicBezTo>
                  <a:pt x="26272" y="3531978"/>
                  <a:pt x="-37936" y="3273068"/>
                  <a:pt x="0" y="2971044"/>
                </a:cubicBezTo>
                <a:cubicBezTo>
                  <a:pt x="37936" y="2669020"/>
                  <a:pt x="25752" y="2583140"/>
                  <a:pt x="0" y="2448360"/>
                </a:cubicBezTo>
                <a:cubicBezTo>
                  <a:pt x="-25752" y="2313580"/>
                  <a:pt x="15517" y="1919588"/>
                  <a:pt x="0" y="1705599"/>
                </a:cubicBezTo>
                <a:cubicBezTo>
                  <a:pt x="-15517" y="1491610"/>
                  <a:pt x="36635" y="1186163"/>
                  <a:pt x="0" y="907819"/>
                </a:cubicBezTo>
                <a:cubicBezTo>
                  <a:pt x="-36635" y="629475"/>
                  <a:pt x="18660" y="447461"/>
                  <a:pt x="0" y="0"/>
                </a:cubicBezTo>
                <a:close/>
              </a:path>
              <a:path w="1118934" h="5501933" stroke="0" extrusionOk="0">
                <a:moveTo>
                  <a:pt x="0" y="0"/>
                </a:moveTo>
                <a:cubicBezTo>
                  <a:pt x="276889" y="-6989"/>
                  <a:pt x="377749" y="5964"/>
                  <a:pt x="581846" y="0"/>
                </a:cubicBezTo>
                <a:cubicBezTo>
                  <a:pt x="785943" y="-5964"/>
                  <a:pt x="942209" y="2153"/>
                  <a:pt x="1118934" y="0"/>
                </a:cubicBezTo>
                <a:cubicBezTo>
                  <a:pt x="1097769" y="229826"/>
                  <a:pt x="1124552" y="390284"/>
                  <a:pt x="1118934" y="577703"/>
                </a:cubicBezTo>
                <a:cubicBezTo>
                  <a:pt x="1113316" y="765122"/>
                  <a:pt x="1126166" y="975584"/>
                  <a:pt x="1118934" y="1100387"/>
                </a:cubicBezTo>
                <a:cubicBezTo>
                  <a:pt x="1111702" y="1225190"/>
                  <a:pt x="1097209" y="1610914"/>
                  <a:pt x="1118934" y="1788128"/>
                </a:cubicBezTo>
                <a:cubicBezTo>
                  <a:pt x="1140659" y="1965342"/>
                  <a:pt x="1097286" y="2330984"/>
                  <a:pt x="1118934" y="2530889"/>
                </a:cubicBezTo>
                <a:cubicBezTo>
                  <a:pt x="1140582" y="2730794"/>
                  <a:pt x="1136365" y="3070703"/>
                  <a:pt x="1118934" y="3273650"/>
                </a:cubicBezTo>
                <a:cubicBezTo>
                  <a:pt x="1101503" y="3476597"/>
                  <a:pt x="1134710" y="3584836"/>
                  <a:pt x="1118934" y="3796334"/>
                </a:cubicBezTo>
                <a:cubicBezTo>
                  <a:pt x="1103158" y="4007832"/>
                  <a:pt x="1099094" y="4121377"/>
                  <a:pt x="1118934" y="4319017"/>
                </a:cubicBezTo>
                <a:cubicBezTo>
                  <a:pt x="1138774" y="4516657"/>
                  <a:pt x="1076231" y="5213516"/>
                  <a:pt x="1118934" y="5501933"/>
                </a:cubicBezTo>
                <a:cubicBezTo>
                  <a:pt x="881693" y="5500460"/>
                  <a:pt x="750117" y="5476956"/>
                  <a:pt x="548278" y="5501933"/>
                </a:cubicBezTo>
                <a:cubicBezTo>
                  <a:pt x="346439" y="5526910"/>
                  <a:pt x="166759" y="5523183"/>
                  <a:pt x="0" y="5501933"/>
                </a:cubicBezTo>
                <a:cubicBezTo>
                  <a:pt x="-5950" y="5242783"/>
                  <a:pt x="-14060" y="5129323"/>
                  <a:pt x="0" y="4924230"/>
                </a:cubicBezTo>
                <a:cubicBezTo>
                  <a:pt x="14060" y="4719137"/>
                  <a:pt x="-36123" y="4379662"/>
                  <a:pt x="0" y="4181469"/>
                </a:cubicBezTo>
                <a:cubicBezTo>
                  <a:pt x="36123" y="3983276"/>
                  <a:pt x="-1591" y="3543755"/>
                  <a:pt x="0" y="3383689"/>
                </a:cubicBezTo>
                <a:cubicBezTo>
                  <a:pt x="1591" y="3223623"/>
                  <a:pt x="-12108" y="2922838"/>
                  <a:pt x="0" y="2750967"/>
                </a:cubicBezTo>
                <a:cubicBezTo>
                  <a:pt x="12108" y="2579096"/>
                  <a:pt x="22816" y="2343526"/>
                  <a:pt x="0" y="2063225"/>
                </a:cubicBezTo>
                <a:cubicBezTo>
                  <a:pt x="-22816" y="1782924"/>
                  <a:pt x="26616" y="1574832"/>
                  <a:pt x="0" y="1430503"/>
                </a:cubicBezTo>
                <a:cubicBezTo>
                  <a:pt x="-26616" y="1286174"/>
                  <a:pt x="22844" y="900990"/>
                  <a:pt x="0" y="742761"/>
                </a:cubicBezTo>
                <a:cubicBezTo>
                  <a:pt x="-22844" y="584532"/>
                  <a:pt x="-21380" y="322388"/>
                  <a:pt x="0" y="0"/>
                </a:cubicBezTo>
                <a:close/>
              </a:path>
            </a:pathLst>
          </a:custGeom>
          <a:solidFill>
            <a:srgbClr val="E1D1D1">
              <a:alpha val="20000"/>
            </a:srgbClr>
          </a:solidFill>
          <a:ln>
            <a:solidFill>
              <a:srgbClr val="C00000"/>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a:extLst>
              <a:ext uri="{FF2B5EF4-FFF2-40B4-BE49-F238E27FC236}">
                <a16:creationId xmlns:a16="http://schemas.microsoft.com/office/drawing/2014/main" id="{35039EBB-CA5F-6C77-DA16-BF7B6C5C7157}"/>
              </a:ext>
            </a:extLst>
          </p:cNvPr>
          <p:cNvSpPr txBox="1"/>
          <p:nvPr/>
        </p:nvSpPr>
        <p:spPr>
          <a:xfrm rot="16200000">
            <a:off x="-1799828" y="299245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flux</a:t>
            </a:r>
          </a:p>
        </p:txBody>
      </p:sp>
      <p:sp>
        <p:nvSpPr>
          <p:cNvPr id="24" name="TextBox 23">
            <a:extLst>
              <a:ext uri="{FF2B5EF4-FFF2-40B4-BE49-F238E27FC236}">
                <a16:creationId xmlns:a16="http://schemas.microsoft.com/office/drawing/2014/main" id="{D077FA91-A7D2-B308-C650-DCE23F46C8FE}"/>
              </a:ext>
            </a:extLst>
          </p:cNvPr>
          <p:cNvSpPr txBox="1"/>
          <p:nvPr/>
        </p:nvSpPr>
        <p:spPr>
          <a:xfrm>
            <a:off x="3045116" y="611236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time</a:t>
            </a:r>
          </a:p>
        </p:txBody>
      </p:sp>
    </p:spTree>
    <p:extLst>
      <p:ext uri="{BB962C8B-B14F-4D97-AF65-F5344CB8AC3E}">
        <p14:creationId xmlns:p14="http://schemas.microsoft.com/office/powerpoint/2010/main" val="211219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4175D-75CB-1399-2778-B0FB71BB8B29}"/>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B8C85B29-A573-B548-A8C8-1FB7602BF053}"/>
              </a:ext>
            </a:extLst>
          </p:cNvPr>
          <p:cNvPicPr>
            <a:picLocks noChangeAspect="1"/>
          </p:cNvPicPr>
          <p:nvPr/>
        </p:nvPicPr>
        <p:blipFill>
          <a:blip r:embed="rId2"/>
          <a:stretch>
            <a:fillRect/>
          </a:stretch>
        </p:blipFill>
        <p:spPr>
          <a:xfrm>
            <a:off x="1687533" y="1961055"/>
            <a:ext cx="8775258" cy="3994125"/>
          </a:xfrm>
          <a:prstGeom prst="rect">
            <a:avLst/>
          </a:prstGeom>
        </p:spPr>
      </p:pic>
      <p:grpSp>
        <p:nvGrpSpPr>
          <p:cNvPr id="2" name="Group 1">
            <a:extLst>
              <a:ext uri="{FF2B5EF4-FFF2-40B4-BE49-F238E27FC236}">
                <a16:creationId xmlns:a16="http://schemas.microsoft.com/office/drawing/2014/main" id="{3CC86D0E-D125-0AE9-251C-F91DB6185EC6}"/>
              </a:ext>
            </a:extLst>
          </p:cNvPr>
          <p:cNvGrpSpPr/>
          <p:nvPr/>
        </p:nvGrpSpPr>
        <p:grpSpPr>
          <a:xfrm>
            <a:off x="1838610" y="5750730"/>
            <a:ext cx="8901636" cy="351750"/>
            <a:chOff x="1733835" y="5741205"/>
            <a:chExt cx="8901636" cy="35175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1727486-855A-A965-4058-BC7A759AC9C5}"/>
                    </a:ext>
                  </a:extLst>
                </p14:cNvPr>
                <p14:cNvContentPartPr/>
                <p14:nvPr/>
              </p14:nvContentPartPr>
              <p14:xfrm>
                <a:off x="1733835" y="5945655"/>
                <a:ext cx="8859960" cy="104760"/>
              </p14:xfrm>
            </p:contentPart>
          </mc:Choice>
          <mc:Fallback xmlns="">
            <p:pic>
              <p:nvPicPr>
                <p:cNvPr id="3" name="Ink 2">
                  <a:extLst>
                    <a:ext uri="{FF2B5EF4-FFF2-40B4-BE49-F238E27FC236}">
                      <a16:creationId xmlns:a16="http://schemas.microsoft.com/office/drawing/2014/main" id="{91727486-855A-A965-4058-BC7A759AC9C5}"/>
                    </a:ext>
                  </a:extLst>
                </p:cNvPr>
                <p:cNvPicPr/>
                <p:nvPr/>
              </p:nvPicPr>
              <p:blipFill>
                <a:blip r:embed="rId4"/>
                <a:stretch>
                  <a:fillRect/>
                </a:stretch>
              </p:blipFill>
              <p:spPr>
                <a:xfrm>
                  <a:off x="1715834" y="5927655"/>
                  <a:ext cx="8895601"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5FCD2E0-C1FF-4B41-AAD2-2A09ED93CD5C}"/>
                    </a:ext>
                  </a:extLst>
                </p14:cNvPr>
                <p14:cNvContentPartPr/>
                <p14:nvPr/>
              </p14:nvContentPartPr>
              <p14:xfrm>
                <a:off x="10228269" y="5741205"/>
                <a:ext cx="407202" cy="351750"/>
              </p14:xfrm>
            </p:contentPart>
          </mc:Choice>
          <mc:Fallback xmlns="">
            <p:pic>
              <p:nvPicPr>
                <p:cNvPr id="4" name="Ink 3">
                  <a:extLst>
                    <a:ext uri="{FF2B5EF4-FFF2-40B4-BE49-F238E27FC236}">
                      <a16:creationId xmlns:a16="http://schemas.microsoft.com/office/drawing/2014/main" id="{35FCD2E0-C1FF-4B41-AAD2-2A09ED93CD5C}"/>
                    </a:ext>
                  </a:extLst>
                </p:cNvPr>
                <p:cNvPicPr/>
                <p:nvPr/>
              </p:nvPicPr>
              <p:blipFill>
                <a:blip r:embed="rId6"/>
                <a:stretch>
                  <a:fillRect/>
                </a:stretch>
              </p:blipFill>
              <p:spPr>
                <a:xfrm>
                  <a:off x="10210283" y="5723222"/>
                  <a:ext cx="442814" cy="387357"/>
                </a:xfrm>
                <a:prstGeom prst="rect">
                  <a:avLst/>
                </a:prstGeom>
              </p:spPr>
            </p:pic>
          </mc:Fallback>
        </mc:AlternateContent>
      </p:grpSp>
      <p:grpSp>
        <p:nvGrpSpPr>
          <p:cNvPr id="5" name="Group 4">
            <a:extLst>
              <a:ext uri="{FF2B5EF4-FFF2-40B4-BE49-F238E27FC236}">
                <a16:creationId xmlns:a16="http://schemas.microsoft.com/office/drawing/2014/main" id="{E0612E33-0342-135F-846C-BBAB0C402D04}"/>
              </a:ext>
            </a:extLst>
          </p:cNvPr>
          <p:cNvGrpSpPr/>
          <p:nvPr/>
        </p:nvGrpSpPr>
        <p:grpSpPr>
          <a:xfrm>
            <a:off x="1451754" y="1055687"/>
            <a:ext cx="373680" cy="4746625"/>
            <a:chOff x="781740" y="1173470"/>
            <a:chExt cx="373680" cy="4746625"/>
          </a:xfrm>
        </p:grpSpPr>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A0B1B8F-684C-320A-0D84-661E60C06746}"/>
                    </a:ext>
                  </a:extLst>
                </p14:cNvPr>
                <p14:cNvContentPartPr/>
                <p14:nvPr/>
              </p14:nvContentPartPr>
              <p14:xfrm>
                <a:off x="920955" y="1261695"/>
                <a:ext cx="138240" cy="4658400"/>
              </p14:xfrm>
            </p:contentPart>
          </mc:Choice>
          <mc:Fallback xmlns="">
            <p:pic>
              <p:nvPicPr>
                <p:cNvPr id="6" name="Ink 5">
                  <a:extLst>
                    <a:ext uri="{FF2B5EF4-FFF2-40B4-BE49-F238E27FC236}">
                      <a16:creationId xmlns:a16="http://schemas.microsoft.com/office/drawing/2014/main" id="{9A0B1B8F-684C-320A-0D84-661E60C06746}"/>
                    </a:ext>
                  </a:extLst>
                </p:cNvPr>
                <p:cNvPicPr/>
                <p:nvPr/>
              </p:nvPicPr>
              <p:blipFill>
                <a:blip r:embed="rId8"/>
                <a:stretch>
                  <a:fillRect/>
                </a:stretch>
              </p:blipFill>
              <p:spPr>
                <a:xfrm>
                  <a:off x="902955" y="1243695"/>
                  <a:ext cx="173880" cy="469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365B6DB-8F01-E53A-D899-755DD1BDFE76}"/>
                    </a:ext>
                  </a:extLst>
                </p14:cNvPr>
                <p14:cNvContentPartPr/>
                <p14:nvPr/>
              </p14:nvContentPartPr>
              <p14:xfrm>
                <a:off x="781740" y="1173470"/>
                <a:ext cx="373680" cy="271699"/>
              </p14:xfrm>
            </p:contentPart>
          </mc:Choice>
          <mc:Fallback xmlns="">
            <p:pic>
              <p:nvPicPr>
                <p:cNvPr id="7" name="Ink 6">
                  <a:extLst>
                    <a:ext uri="{FF2B5EF4-FFF2-40B4-BE49-F238E27FC236}">
                      <a16:creationId xmlns:a16="http://schemas.microsoft.com/office/drawing/2014/main" id="{A365B6DB-8F01-E53A-D899-755DD1BDFE76}"/>
                    </a:ext>
                  </a:extLst>
                </p:cNvPr>
                <p:cNvPicPr/>
                <p:nvPr/>
              </p:nvPicPr>
              <p:blipFill>
                <a:blip r:embed="rId10"/>
                <a:stretch>
                  <a:fillRect/>
                </a:stretch>
              </p:blipFill>
              <p:spPr>
                <a:xfrm>
                  <a:off x="763757" y="1155500"/>
                  <a:ext cx="409286" cy="307279"/>
                </a:xfrm>
                <a:prstGeom prst="rect">
                  <a:avLst/>
                </a:prstGeom>
              </p:spPr>
            </p:pic>
          </mc:Fallback>
        </mc:AlternateContent>
      </p:grpSp>
      <p:pic>
        <p:nvPicPr>
          <p:cNvPr id="12" name="Picture 11">
            <a:extLst>
              <a:ext uri="{FF2B5EF4-FFF2-40B4-BE49-F238E27FC236}">
                <a16:creationId xmlns:a16="http://schemas.microsoft.com/office/drawing/2014/main" id="{170349FD-0B53-439C-F26D-0FA268C2F057}"/>
              </a:ext>
            </a:extLst>
          </p:cNvPr>
          <p:cNvPicPr>
            <a:picLocks noChangeAspect="1"/>
          </p:cNvPicPr>
          <p:nvPr/>
        </p:nvPicPr>
        <p:blipFill>
          <a:blip r:embed="rId11">
            <a:alphaModFix amt="50000"/>
          </a:blip>
          <a:stretch>
            <a:fillRect/>
          </a:stretch>
        </p:blipFill>
        <p:spPr>
          <a:xfrm>
            <a:off x="1729209" y="453247"/>
            <a:ext cx="8859960" cy="5606693"/>
          </a:xfrm>
          <a:prstGeom prst="rect">
            <a:avLst/>
          </a:prstGeom>
        </p:spPr>
      </p:pic>
      <p:sp>
        <p:nvSpPr>
          <p:cNvPr id="8" name="Oval 7">
            <a:extLst>
              <a:ext uri="{FF2B5EF4-FFF2-40B4-BE49-F238E27FC236}">
                <a16:creationId xmlns:a16="http://schemas.microsoft.com/office/drawing/2014/main" id="{4ECB99E0-3954-DBCA-8CBB-D34E8D29F887}"/>
              </a:ext>
            </a:extLst>
          </p:cNvPr>
          <p:cNvSpPr/>
          <p:nvPr/>
        </p:nvSpPr>
        <p:spPr>
          <a:xfrm>
            <a:off x="2284888" y="5550705"/>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C3D8CF26-00B0-7045-7103-026265CED197}"/>
              </a:ext>
            </a:extLst>
          </p:cNvPr>
          <p:cNvSpPr/>
          <p:nvPr/>
        </p:nvSpPr>
        <p:spPr>
          <a:xfrm>
            <a:off x="3403821" y="5579280"/>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11FDC13D-6B8B-AD9D-6FDE-C6057B1275A8}"/>
              </a:ext>
            </a:extLst>
          </p:cNvPr>
          <p:cNvSpPr/>
          <p:nvPr/>
        </p:nvSpPr>
        <p:spPr>
          <a:xfrm>
            <a:off x="4528900" y="4636305"/>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B33A4F11-52C7-5375-F6F0-075E11A5A4CD}"/>
              </a:ext>
            </a:extLst>
          </p:cNvPr>
          <p:cNvSpPr/>
          <p:nvPr/>
        </p:nvSpPr>
        <p:spPr>
          <a:xfrm>
            <a:off x="5647833" y="3617130"/>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648DB2BC-CEAE-4994-79DA-5524500832E0}"/>
              </a:ext>
            </a:extLst>
          </p:cNvPr>
          <p:cNvSpPr/>
          <p:nvPr/>
        </p:nvSpPr>
        <p:spPr>
          <a:xfrm>
            <a:off x="6773860" y="477500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6D9A2685-D84B-BFA9-ED6A-FD75B44EAC10}"/>
              </a:ext>
            </a:extLst>
          </p:cNvPr>
          <p:cNvSpPr/>
          <p:nvPr/>
        </p:nvSpPr>
        <p:spPr>
          <a:xfrm>
            <a:off x="7899887" y="5298882"/>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511EE3CE-80E9-9C38-18FE-98B6A8B679FE}"/>
              </a:ext>
            </a:extLst>
          </p:cNvPr>
          <p:cNvSpPr/>
          <p:nvPr/>
        </p:nvSpPr>
        <p:spPr>
          <a:xfrm>
            <a:off x="8975370" y="532745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a:extLst>
              <a:ext uri="{FF2B5EF4-FFF2-40B4-BE49-F238E27FC236}">
                <a16:creationId xmlns:a16="http://schemas.microsoft.com/office/drawing/2014/main" id="{186A1195-C9B1-1468-10C8-67D9A0242827}"/>
              </a:ext>
            </a:extLst>
          </p:cNvPr>
          <p:cNvSpPr/>
          <p:nvPr/>
        </p:nvSpPr>
        <p:spPr>
          <a:xfrm>
            <a:off x="10108229" y="5498907"/>
            <a:ext cx="200025" cy="20002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Box 23">
            <a:extLst>
              <a:ext uri="{FF2B5EF4-FFF2-40B4-BE49-F238E27FC236}">
                <a16:creationId xmlns:a16="http://schemas.microsoft.com/office/drawing/2014/main" id="{D3F312B6-1BA3-7E6A-B70B-9A235D58AEC4}"/>
              </a:ext>
            </a:extLst>
          </p:cNvPr>
          <p:cNvSpPr txBox="1"/>
          <p:nvPr/>
        </p:nvSpPr>
        <p:spPr>
          <a:xfrm>
            <a:off x="8743266" y="824854"/>
            <a:ext cx="2423711" cy="461665"/>
          </a:xfrm>
          <a:prstGeom prst="rect">
            <a:avLst/>
          </a:prstGeom>
          <a:noFill/>
        </p:spPr>
        <p:txBody>
          <a:bodyPr wrap="square" rtlCol="0">
            <a:spAutoFit/>
          </a:bodyPr>
          <a:lstStyle/>
          <a:p>
            <a:r>
              <a:rPr lang="en-NZ" sz="2400" dirty="0">
                <a:solidFill>
                  <a:schemeClr val="bg1">
                    <a:lumMod val="85000"/>
                  </a:schemeClr>
                </a:solidFill>
                <a:latin typeface="Comic Sans MS" panose="030F0702030302020204" pitchFamily="66" charset="0"/>
                <a:ea typeface="xkcd" pitchFamily="50" charset="-128"/>
                <a:cs typeface="xkcd" pitchFamily="50" charset="-128"/>
              </a:rPr>
              <a:t>model flux</a:t>
            </a:r>
          </a:p>
        </p:txBody>
      </p:sp>
      <p:sp>
        <p:nvSpPr>
          <p:cNvPr id="27" name="TextBox 26">
            <a:extLst>
              <a:ext uri="{FF2B5EF4-FFF2-40B4-BE49-F238E27FC236}">
                <a16:creationId xmlns:a16="http://schemas.microsoft.com/office/drawing/2014/main" id="{9E064F97-2C01-721D-6E60-F2690BC3E884}"/>
              </a:ext>
            </a:extLst>
          </p:cNvPr>
          <p:cNvSpPr txBox="1"/>
          <p:nvPr/>
        </p:nvSpPr>
        <p:spPr>
          <a:xfrm>
            <a:off x="8743265" y="1456850"/>
            <a:ext cx="2423711" cy="461665"/>
          </a:xfrm>
          <a:prstGeom prst="rect">
            <a:avLst/>
          </a:prstGeom>
          <a:noFill/>
        </p:spPr>
        <p:txBody>
          <a:bodyPr wrap="square" rtlCol="0">
            <a:spAutoFit/>
          </a:bodyPr>
          <a:lstStyle/>
          <a:p>
            <a:r>
              <a:rPr lang="en-NZ" sz="2400" dirty="0">
                <a:solidFill>
                  <a:srgbClr val="FF0000"/>
                </a:solidFill>
                <a:latin typeface="Comic Sans MS" panose="030F0702030302020204" pitchFamily="66" charset="0"/>
                <a:ea typeface="xkcd" pitchFamily="50" charset="-128"/>
                <a:cs typeface="xkcd" pitchFamily="50" charset="-128"/>
              </a:rPr>
              <a:t>observations</a:t>
            </a:r>
          </a:p>
        </p:txBody>
      </p:sp>
      <p:sp>
        <p:nvSpPr>
          <p:cNvPr id="11" name="TextBox 10">
            <a:extLst>
              <a:ext uri="{FF2B5EF4-FFF2-40B4-BE49-F238E27FC236}">
                <a16:creationId xmlns:a16="http://schemas.microsoft.com/office/drawing/2014/main" id="{64DDF9D9-7C13-8820-5F02-744DAC857C60}"/>
              </a:ext>
            </a:extLst>
          </p:cNvPr>
          <p:cNvSpPr txBox="1"/>
          <p:nvPr/>
        </p:nvSpPr>
        <p:spPr>
          <a:xfrm rot="16200000">
            <a:off x="-1799828" y="299245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flux</a:t>
            </a:r>
          </a:p>
        </p:txBody>
      </p:sp>
      <p:sp>
        <p:nvSpPr>
          <p:cNvPr id="14" name="TextBox 13">
            <a:extLst>
              <a:ext uri="{FF2B5EF4-FFF2-40B4-BE49-F238E27FC236}">
                <a16:creationId xmlns:a16="http://schemas.microsoft.com/office/drawing/2014/main" id="{BD1785BC-845D-AD4B-582E-D6C9A31B7F36}"/>
              </a:ext>
            </a:extLst>
          </p:cNvPr>
          <p:cNvSpPr txBox="1"/>
          <p:nvPr/>
        </p:nvSpPr>
        <p:spPr>
          <a:xfrm>
            <a:off x="3045116" y="6112365"/>
            <a:ext cx="5550195" cy="584775"/>
          </a:xfrm>
          <a:prstGeom prst="rect">
            <a:avLst/>
          </a:prstGeom>
          <a:noFill/>
        </p:spPr>
        <p:txBody>
          <a:bodyPr wrap="square" rtlCol="0">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time</a:t>
            </a:r>
          </a:p>
        </p:txBody>
      </p:sp>
    </p:spTree>
    <p:extLst>
      <p:ext uri="{BB962C8B-B14F-4D97-AF65-F5344CB8AC3E}">
        <p14:creationId xmlns:p14="http://schemas.microsoft.com/office/powerpoint/2010/main" val="389299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33ED6-4307-94CC-A3F8-51AF458DBE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62A1857-493A-4DAB-264C-F477618B31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0758" y="518930"/>
            <a:ext cx="8890483" cy="5820140"/>
          </a:xfrm>
          <a:prstGeom prst="rect">
            <a:avLst/>
          </a:prstGeom>
        </p:spPr>
      </p:pic>
      <p:sp>
        <p:nvSpPr>
          <p:cNvPr id="10" name="Oval 9">
            <a:extLst>
              <a:ext uri="{FF2B5EF4-FFF2-40B4-BE49-F238E27FC236}">
                <a16:creationId xmlns:a16="http://schemas.microsoft.com/office/drawing/2014/main" id="{B60E053B-E362-98C3-6388-A237E6B2863A}"/>
              </a:ext>
            </a:extLst>
          </p:cNvPr>
          <p:cNvSpPr/>
          <p:nvPr/>
        </p:nvSpPr>
        <p:spPr>
          <a:xfrm>
            <a:off x="264375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56C5D8A6-EC6A-452A-0843-02EF6CC09AB8}"/>
              </a:ext>
            </a:extLst>
          </p:cNvPr>
          <p:cNvSpPr/>
          <p:nvPr/>
        </p:nvSpPr>
        <p:spPr>
          <a:xfrm>
            <a:off x="2792971"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E6F942BB-386D-9967-9E0B-A3607F28E0D3}"/>
              </a:ext>
            </a:extLst>
          </p:cNvPr>
          <p:cNvSpPr/>
          <p:nvPr/>
        </p:nvSpPr>
        <p:spPr>
          <a:xfrm>
            <a:off x="2942184"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6AF0E8E8-CAC2-B0DC-1F60-4B6AF65964BB}"/>
              </a:ext>
            </a:extLst>
          </p:cNvPr>
          <p:cNvSpPr/>
          <p:nvPr/>
        </p:nvSpPr>
        <p:spPr>
          <a:xfrm>
            <a:off x="3091397"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0330B029-ADB8-3BE0-7431-377DBB12558D}"/>
              </a:ext>
            </a:extLst>
          </p:cNvPr>
          <p:cNvSpPr/>
          <p:nvPr/>
        </p:nvSpPr>
        <p:spPr>
          <a:xfrm>
            <a:off x="3240610"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849E0FB1-3F24-266B-648E-21524FF36672}"/>
              </a:ext>
            </a:extLst>
          </p:cNvPr>
          <p:cNvSpPr/>
          <p:nvPr/>
        </p:nvSpPr>
        <p:spPr>
          <a:xfrm>
            <a:off x="3389823"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0030A433-690C-1E64-F267-6952F275229E}"/>
              </a:ext>
            </a:extLst>
          </p:cNvPr>
          <p:cNvSpPr/>
          <p:nvPr/>
        </p:nvSpPr>
        <p:spPr>
          <a:xfrm>
            <a:off x="3539036"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41BA9209-F147-DBEA-7A03-955941E04A97}"/>
              </a:ext>
            </a:extLst>
          </p:cNvPr>
          <p:cNvSpPr/>
          <p:nvPr/>
        </p:nvSpPr>
        <p:spPr>
          <a:xfrm>
            <a:off x="3688249"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985E3FA4-7240-56A9-5200-F2F4EF00230C}"/>
              </a:ext>
            </a:extLst>
          </p:cNvPr>
          <p:cNvSpPr/>
          <p:nvPr/>
        </p:nvSpPr>
        <p:spPr>
          <a:xfrm>
            <a:off x="3837462"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69B7FD6A-684F-1B88-CCF7-513AF52AFF59}"/>
              </a:ext>
            </a:extLst>
          </p:cNvPr>
          <p:cNvSpPr/>
          <p:nvPr/>
        </p:nvSpPr>
        <p:spPr>
          <a:xfrm>
            <a:off x="3986675"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545B47FD-0A08-126C-0187-DC9D25142F0B}"/>
              </a:ext>
            </a:extLst>
          </p:cNvPr>
          <p:cNvSpPr/>
          <p:nvPr/>
        </p:nvSpPr>
        <p:spPr>
          <a:xfrm>
            <a:off x="413588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EC8E4553-3556-2E48-5F0E-0B0DF003360E}"/>
              </a:ext>
            </a:extLst>
          </p:cNvPr>
          <p:cNvSpPr/>
          <p:nvPr/>
        </p:nvSpPr>
        <p:spPr>
          <a:xfrm>
            <a:off x="4285101"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8D7A2CCA-AA04-945D-A946-5AE693BD371A}"/>
              </a:ext>
            </a:extLst>
          </p:cNvPr>
          <p:cNvSpPr/>
          <p:nvPr/>
        </p:nvSpPr>
        <p:spPr>
          <a:xfrm>
            <a:off x="4434314"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41E0BB5F-157D-9A1E-4ECC-B816C05D62A5}"/>
              </a:ext>
            </a:extLst>
          </p:cNvPr>
          <p:cNvSpPr/>
          <p:nvPr/>
        </p:nvSpPr>
        <p:spPr>
          <a:xfrm>
            <a:off x="4583527"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Oval 23">
            <a:extLst>
              <a:ext uri="{FF2B5EF4-FFF2-40B4-BE49-F238E27FC236}">
                <a16:creationId xmlns:a16="http://schemas.microsoft.com/office/drawing/2014/main" id="{DA19E3A1-FA9E-646C-A70D-34EEA9B38D3A}"/>
              </a:ext>
            </a:extLst>
          </p:cNvPr>
          <p:cNvSpPr/>
          <p:nvPr/>
        </p:nvSpPr>
        <p:spPr>
          <a:xfrm>
            <a:off x="4732740"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a:extLst>
              <a:ext uri="{FF2B5EF4-FFF2-40B4-BE49-F238E27FC236}">
                <a16:creationId xmlns:a16="http://schemas.microsoft.com/office/drawing/2014/main" id="{EDEC70EC-B796-B601-CA37-BB59B3D8491D}"/>
              </a:ext>
            </a:extLst>
          </p:cNvPr>
          <p:cNvSpPr/>
          <p:nvPr/>
        </p:nvSpPr>
        <p:spPr>
          <a:xfrm>
            <a:off x="4881953"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a:extLst>
              <a:ext uri="{FF2B5EF4-FFF2-40B4-BE49-F238E27FC236}">
                <a16:creationId xmlns:a16="http://schemas.microsoft.com/office/drawing/2014/main" id="{03B5F86B-1E5C-2F4F-5D71-B28D5C7817A6}"/>
              </a:ext>
            </a:extLst>
          </p:cNvPr>
          <p:cNvSpPr/>
          <p:nvPr/>
        </p:nvSpPr>
        <p:spPr>
          <a:xfrm>
            <a:off x="5031166"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a:extLst>
              <a:ext uri="{FF2B5EF4-FFF2-40B4-BE49-F238E27FC236}">
                <a16:creationId xmlns:a16="http://schemas.microsoft.com/office/drawing/2014/main" id="{94612930-551B-B61E-117B-ED676B408E05}"/>
              </a:ext>
            </a:extLst>
          </p:cNvPr>
          <p:cNvSpPr/>
          <p:nvPr/>
        </p:nvSpPr>
        <p:spPr>
          <a:xfrm>
            <a:off x="5180379"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24D4883C-B332-3311-D2BD-C5E7C9C99637}"/>
              </a:ext>
            </a:extLst>
          </p:cNvPr>
          <p:cNvSpPr/>
          <p:nvPr/>
        </p:nvSpPr>
        <p:spPr>
          <a:xfrm>
            <a:off x="5329592"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a:extLst>
              <a:ext uri="{FF2B5EF4-FFF2-40B4-BE49-F238E27FC236}">
                <a16:creationId xmlns:a16="http://schemas.microsoft.com/office/drawing/2014/main" id="{21126D05-9B1E-011D-4584-304CB251547A}"/>
              </a:ext>
            </a:extLst>
          </p:cNvPr>
          <p:cNvSpPr/>
          <p:nvPr/>
        </p:nvSpPr>
        <p:spPr>
          <a:xfrm>
            <a:off x="5478805"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a:extLst>
              <a:ext uri="{FF2B5EF4-FFF2-40B4-BE49-F238E27FC236}">
                <a16:creationId xmlns:a16="http://schemas.microsoft.com/office/drawing/2014/main" id="{87AEBBA3-82DF-2B6E-AB04-FF6DF4760DCD}"/>
              </a:ext>
            </a:extLst>
          </p:cNvPr>
          <p:cNvSpPr/>
          <p:nvPr/>
        </p:nvSpPr>
        <p:spPr>
          <a:xfrm>
            <a:off x="562801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a:extLst>
              <a:ext uri="{FF2B5EF4-FFF2-40B4-BE49-F238E27FC236}">
                <a16:creationId xmlns:a16="http://schemas.microsoft.com/office/drawing/2014/main" id="{B391CED7-6363-0026-007B-E4C6F9441501}"/>
              </a:ext>
            </a:extLst>
          </p:cNvPr>
          <p:cNvSpPr/>
          <p:nvPr/>
        </p:nvSpPr>
        <p:spPr>
          <a:xfrm>
            <a:off x="5777231"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a:extLst>
              <a:ext uri="{FF2B5EF4-FFF2-40B4-BE49-F238E27FC236}">
                <a16:creationId xmlns:a16="http://schemas.microsoft.com/office/drawing/2014/main" id="{E74C76A1-7902-14FC-F495-D3CAF7073407}"/>
              </a:ext>
            </a:extLst>
          </p:cNvPr>
          <p:cNvSpPr/>
          <p:nvPr/>
        </p:nvSpPr>
        <p:spPr>
          <a:xfrm>
            <a:off x="5926444"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Oval 32">
            <a:extLst>
              <a:ext uri="{FF2B5EF4-FFF2-40B4-BE49-F238E27FC236}">
                <a16:creationId xmlns:a16="http://schemas.microsoft.com/office/drawing/2014/main" id="{0E7F4A6C-DBD0-F006-9CC7-19F400D1F576}"/>
              </a:ext>
            </a:extLst>
          </p:cNvPr>
          <p:cNvSpPr/>
          <p:nvPr/>
        </p:nvSpPr>
        <p:spPr>
          <a:xfrm>
            <a:off x="6075657"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Oval 33">
            <a:extLst>
              <a:ext uri="{FF2B5EF4-FFF2-40B4-BE49-F238E27FC236}">
                <a16:creationId xmlns:a16="http://schemas.microsoft.com/office/drawing/2014/main" id="{542B8E82-149C-C82B-ECDC-398AFADB5E87}"/>
              </a:ext>
            </a:extLst>
          </p:cNvPr>
          <p:cNvSpPr/>
          <p:nvPr/>
        </p:nvSpPr>
        <p:spPr>
          <a:xfrm>
            <a:off x="6224870"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Oval 34">
            <a:extLst>
              <a:ext uri="{FF2B5EF4-FFF2-40B4-BE49-F238E27FC236}">
                <a16:creationId xmlns:a16="http://schemas.microsoft.com/office/drawing/2014/main" id="{762BB3E2-2E7B-0984-C6ED-B1C4B9ACDB5F}"/>
              </a:ext>
            </a:extLst>
          </p:cNvPr>
          <p:cNvSpPr/>
          <p:nvPr/>
        </p:nvSpPr>
        <p:spPr>
          <a:xfrm>
            <a:off x="6374083"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Oval 35">
            <a:extLst>
              <a:ext uri="{FF2B5EF4-FFF2-40B4-BE49-F238E27FC236}">
                <a16:creationId xmlns:a16="http://schemas.microsoft.com/office/drawing/2014/main" id="{FB635809-0598-D602-CD3F-7E39F477A076}"/>
              </a:ext>
            </a:extLst>
          </p:cNvPr>
          <p:cNvSpPr/>
          <p:nvPr/>
        </p:nvSpPr>
        <p:spPr>
          <a:xfrm>
            <a:off x="6523296"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Oval 36">
            <a:extLst>
              <a:ext uri="{FF2B5EF4-FFF2-40B4-BE49-F238E27FC236}">
                <a16:creationId xmlns:a16="http://schemas.microsoft.com/office/drawing/2014/main" id="{1DF8FD69-18D9-EA6A-6AF4-746BE4F4CCBC}"/>
              </a:ext>
            </a:extLst>
          </p:cNvPr>
          <p:cNvSpPr/>
          <p:nvPr/>
        </p:nvSpPr>
        <p:spPr>
          <a:xfrm>
            <a:off x="6672509"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Oval 37">
            <a:extLst>
              <a:ext uri="{FF2B5EF4-FFF2-40B4-BE49-F238E27FC236}">
                <a16:creationId xmlns:a16="http://schemas.microsoft.com/office/drawing/2014/main" id="{6D2CBE53-C979-06BC-72BE-E86DE74CD87D}"/>
              </a:ext>
            </a:extLst>
          </p:cNvPr>
          <p:cNvSpPr/>
          <p:nvPr/>
        </p:nvSpPr>
        <p:spPr>
          <a:xfrm>
            <a:off x="6821722"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Oval 38">
            <a:extLst>
              <a:ext uri="{FF2B5EF4-FFF2-40B4-BE49-F238E27FC236}">
                <a16:creationId xmlns:a16="http://schemas.microsoft.com/office/drawing/2014/main" id="{2863DED6-6828-96D9-E444-637C5AF05834}"/>
              </a:ext>
            </a:extLst>
          </p:cNvPr>
          <p:cNvSpPr/>
          <p:nvPr/>
        </p:nvSpPr>
        <p:spPr>
          <a:xfrm>
            <a:off x="6970935"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Oval 39">
            <a:extLst>
              <a:ext uri="{FF2B5EF4-FFF2-40B4-BE49-F238E27FC236}">
                <a16:creationId xmlns:a16="http://schemas.microsoft.com/office/drawing/2014/main" id="{4372628A-F537-D185-E802-FFBD96EE030B}"/>
              </a:ext>
            </a:extLst>
          </p:cNvPr>
          <p:cNvSpPr/>
          <p:nvPr/>
        </p:nvSpPr>
        <p:spPr>
          <a:xfrm>
            <a:off x="712014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Oval 40">
            <a:extLst>
              <a:ext uri="{FF2B5EF4-FFF2-40B4-BE49-F238E27FC236}">
                <a16:creationId xmlns:a16="http://schemas.microsoft.com/office/drawing/2014/main" id="{DE6763D6-94A5-8FF8-AFD6-7D9070CE33C8}"/>
              </a:ext>
            </a:extLst>
          </p:cNvPr>
          <p:cNvSpPr/>
          <p:nvPr/>
        </p:nvSpPr>
        <p:spPr>
          <a:xfrm>
            <a:off x="7269361"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41">
            <a:extLst>
              <a:ext uri="{FF2B5EF4-FFF2-40B4-BE49-F238E27FC236}">
                <a16:creationId xmlns:a16="http://schemas.microsoft.com/office/drawing/2014/main" id="{89ADC32D-E69B-90B9-6881-3F931F037E90}"/>
              </a:ext>
            </a:extLst>
          </p:cNvPr>
          <p:cNvSpPr/>
          <p:nvPr/>
        </p:nvSpPr>
        <p:spPr>
          <a:xfrm>
            <a:off x="7418574"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42">
            <a:extLst>
              <a:ext uri="{FF2B5EF4-FFF2-40B4-BE49-F238E27FC236}">
                <a16:creationId xmlns:a16="http://schemas.microsoft.com/office/drawing/2014/main" id="{258D5D85-4A8A-6C74-8BF7-EFB634626F97}"/>
              </a:ext>
            </a:extLst>
          </p:cNvPr>
          <p:cNvSpPr/>
          <p:nvPr/>
        </p:nvSpPr>
        <p:spPr>
          <a:xfrm>
            <a:off x="7567787"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Oval 43">
            <a:extLst>
              <a:ext uri="{FF2B5EF4-FFF2-40B4-BE49-F238E27FC236}">
                <a16:creationId xmlns:a16="http://schemas.microsoft.com/office/drawing/2014/main" id="{0ABAAA2E-74C3-ECE2-E2E2-29A66D0C2A39}"/>
              </a:ext>
            </a:extLst>
          </p:cNvPr>
          <p:cNvSpPr/>
          <p:nvPr/>
        </p:nvSpPr>
        <p:spPr>
          <a:xfrm>
            <a:off x="7714393"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44">
            <a:extLst>
              <a:ext uri="{FF2B5EF4-FFF2-40B4-BE49-F238E27FC236}">
                <a16:creationId xmlns:a16="http://schemas.microsoft.com/office/drawing/2014/main" id="{BE5F8991-9C10-E148-13E7-8B4FD621575F}"/>
              </a:ext>
            </a:extLst>
          </p:cNvPr>
          <p:cNvSpPr/>
          <p:nvPr/>
        </p:nvSpPr>
        <p:spPr>
          <a:xfrm>
            <a:off x="7863606"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Oval 45">
            <a:extLst>
              <a:ext uri="{FF2B5EF4-FFF2-40B4-BE49-F238E27FC236}">
                <a16:creationId xmlns:a16="http://schemas.microsoft.com/office/drawing/2014/main" id="{F6155BE1-F736-E4A4-F86F-B4E33FE55289}"/>
              </a:ext>
            </a:extLst>
          </p:cNvPr>
          <p:cNvSpPr/>
          <p:nvPr/>
        </p:nvSpPr>
        <p:spPr>
          <a:xfrm>
            <a:off x="8012819"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Oval 46">
            <a:extLst>
              <a:ext uri="{FF2B5EF4-FFF2-40B4-BE49-F238E27FC236}">
                <a16:creationId xmlns:a16="http://schemas.microsoft.com/office/drawing/2014/main" id="{74FB0C5D-AB43-FB18-ABBC-155A9F1A6272}"/>
              </a:ext>
            </a:extLst>
          </p:cNvPr>
          <p:cNvSpPr/>
          <p:nvPr/>
        </p:nvSpPr>
        <p:spPr>
          <a:xfrm>
            <a:off x="8162032"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Oval 47">
            <a:extLst>
              <a:ext uri="{FF2B5EF4-FFF2-40B4-BE49-F238E27FC236}">
                <a16:creationId xmlns:a16="http://schemas.microsoft.com/office/drawing/2014/main" id="{591CEAAB-DAE3-B436-5F86-DA77C2AB0650}"/>
              </a:ext>
            </a:extLst>
          </p:cNvPr>
          <p:cNvSpPr/>
          <p:nvPr/>
        </p:nvSpPr>
        <p:spPr>
          <a:xfrm>
            <a:off x="8311245"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Oval 48">
            <a:extLst>
              <a:ext uri="{FF2B5EF4-FFF2-40B4-BE49-F238E27FC236}">
                <a16:creationId xmlns:a16="http://schemas.microsoft.com/office/drawing/2014/main" id="{CE2BDAFD-19E2-455F-3E32-DE831C8D1B57}"/>
              </a:ext>
            </a:extLst>
          </p:cNvPr>
          <p:cNvSpPr/>
          <p:nvPr/>
        </p:nvSpPr>
        <p:spPr>
          <a:xfrm>
            <a:off x="846045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Oval 49">
            <a:extLst>
              <a:ext uri="{FF2B5EF4-FFF2-40B4-BE49-F238E27FC236}">
                <a16:creationId xmlns:a16="http://schemas.microsoft.com/office/drawing/2014/main" id="{A77B8651-0435-C627-EBAA-875452383CD2}"/>
              </a:ext>
            </a:extLst>
          </p:cNvPr>
          <p:cNvSpPr/>
          <p:nvPr/>
        </p:nvSpPr>
        <p:spPr>
          <a:xfrm>
            <a:off x="8609671"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Oval 50">
            <a:extLst>
              <a:ext uri="{FF2B5EF4-FFF2-40B4-BE49-F238E27FC236}">
                <a16:creationId xmlns:a16="http://schemas.microsoft.com/office/drawing/2014/main" id="{BE584DC4-1E02-3E38-8E0C-20E6AFB0514D}"/>
              </a:ext>
            </a:extLst>
          </p:cNvPr>
          <p:cNvSpPr/>
          <p:nvPr/>
        </p:nvSpPr>
        <p:spPr>
          <a:xfrm>
            <a:off x="8758884"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Oval 51">
            <a:extLst>
              <a:ext uri="{FF2B5EF4-FFF2-40B4-BE49-F238E27FC236}">
                <a16:creationId xmlns:a16="http://schemas.microsoft.com/office/drawing/2014/main" id="{8E15FAA5-6428-9552-0CEF-8BFBA14F2196}"/>
              </a:ext>
            </a:extLst>
          </p:cNvPr>
          <p:cNvSpPr/>
          <p:nvPr/>
        </p:nvSpPr>
        <p:spPr>
          <a:xfrm>
            <a:off x="8908097"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val 52">
            <a:extLst>
              <a:ext uri="{FF2B5EF4-FFF2-40B4-BE49-F238E27FC236}">
                <a16:creationId xmlns:a16="http://schemas.microsoft.com/office/drawing/2014/main" id="{50BDFA69-3816-B554-040A-4D1D9F67F736}"/>
              </a:ext>
            </a:extLst>
          </p:cNvPr>
          <p:cNvSpPr/>
          <p:nvPr/>
        </p:nvSpPr>
        <p:spPr>
          <a:xfrm>
            <a:off x="9057310"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Oval 53">
            <a:extLst>
              <a:ext uri="{FF2B5EF4-FFF2-40B4-BE49-F238E27FC236}">
                <a16:creationId xmlns:a16="http://schemas.microsoft.com/office/drawing/2014/main" id="{FA1169F0-81BD-E9E6-6AB2-C1B17A0EBA0E}"/>
              </a:ext>
            </a:extLst>
          </p:cNvPr>
          <p:cNvSpPr/>
          <p:nvPr/>
        </p:nvSpPr>
        <p:spPr>
          <a:xfrm>
            <a:off x="9206523"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Oval 54">
            <a:extLst>
              <a:ext uri="{FF2B5EF4-FFF2-40B4-BE49-F238E27FC236}">
                <a16:creationId xmlns:a16="http://schemas.microsoft.com/office/drawing/2014/main" id="{159F504C-1008-E9D8-BCCE-C8D540F7AEFD}"/>
              </a:ext>
            </a:extLst>
          </p:cNvPr>
          <p:cNvSpPr/>
          <p:nvPr/>
        </p:nvSpPr>
        <p:spPr>
          <a:xfrm>
            <a:off x="9355736"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Oval 55">
            <a:extLst>
              <a:ext uri="{FF2B5EF4-FFF2-40B4-BE49-F238E27FC236}">
                <a16:creationId xmlns:a16="http://schemas.microsoft.com/office/drawing/2014/main" id="{39D7074E-0220-5A37-B991-E129D9BE7BAF}"/>
              </a:ext>
            </a:extLst>
          </p:cNvPr>
          <p:cNvSpPr/>
          <p:nvPr/>
        </p:nvSpPr>
        <p:spPr>
          <a:xfrm>
            <a:off x="9504949"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Oval 56">
            <a:extLst>
              <a:ext uri="{FF2B5EF4-FFF2-40B4-BE49-F238E27FC236}">
                <a16:creationId xmlns:a16="http://schemas.microsoft.com/office/drawing/2014/main" id="{ADFC9FB0-8626-BC63-EBC8-FCAD8D7C712E}"/>
              </a:ext>
            </a:extLst>
          </p:cNvPr>
          <p:cNvSpPr/>
          <p:nvPr/>
        </p:nvSpPr>
        <p:spPr>
          <a:xfrm>
            <a:off x="9654162"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Oval 57">
            <a:extLst>
              <a:ext uri="{FF2B5EF4-FFF2-40B4-BE49-F238E27FC236}">
                <a16:creationId xmlns:a16="http://schemas.microsoft.com/office/drawing/2014/main" id="{9C830623-5B54-4B80-8CC2-7919130303E4}"/>
              </a:ext>
            </a:extLst>
          </p:cNvPr>
          <p:cNvSpPr/>
          <p:nvPr/>
        </p:nvSpPr>
        <p:spPr>
          <a:xfrm>
            <a:off x="9803375"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58">
            <a:extLst>
              <a:ext uri="{FF2B5EF4-FFF2-40B4-BE49-F238E27FC236}">
                <a16:creationId xmlns:a16="http://schemas.microsoft.com/office/drawing/2014/main" id="{9DBA229E-F366-2002-1F3F-2D5C21878D40}"/>
              </a:ext>
            </a:extLst>
          </p:cNvPr>
          <p:cNvSpPr/>
          <p:nvPr/>
        </p:nvSpPr>
        <p:spPr>
          <a:xfrm>
            <a:off x="9952588" y="-54686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a:extLst>
              <a:ext uri="{FF2B5EF4-FFF2-40B4-BE49-F238E27FC236}">
                <a16:creationId xmlns:a16="http://schemas.microsoft.com/office/drawing/2014/main" id="{C4553792-AD19-D3F0-7FC5-44D5EDEA3715}"/>
              </a:ext>
            </a:extLst>
          </p:cNvPr>
          <p:cNvPicPr>
            <a:picLocks noChangeAspect="1"/>
          </p:cNvPicPr>
          <p:nvPr/>
        </p:nvPicPr>
        <p:blipFill>
          <a:blip r:embed="rId3"/>
          <a:srcRect r="97779" b="20106"/>
          <a:stretch>
            <a:fillRect/>
          </a:stretch>
        </p:blipFill>
        <p:spPr>
          <a:xfrm>
            <a:off x="1560025" y="311728"/>
            <a:ext cx="562153" cy="6234545"/>
          </a:xfrm>
          <a:prstGeom prst="rect">
            <a:avLst/>
          </a:prstGeom>
          <a:solidFill>
            <a:srgbClr val="171717"/>
          </a:solidFill>
        </p:spPr>
      </p:pic>
    </p:spTree>
    <p:extLst>
      <p:ext uri="{BB962C8B-B14F-4D97-AF65-F5344CB8AC3E}">
        <p14:creationId xmlns:p14="http://schemas.microsoft.com/office/powerpoint/2010/main" val="372984749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62E1-4AB9-F5F7-6973-7F79AEB9C3F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45AB2F-0716-F8A4-91F4-65B6E26B21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0758" y="518930"/>
            <a:ext cx="8890483" cy="5820140"/>
          </a:xfrm>
          <a:prstGeom prst="rect">
            <a:avLst/>
          </a:prstGeom>
        </p:spPr>
      </p:pic>
      <p:sp>
        <p:nvSpPr>
          <p:cNvPr id="3" name="Oval 2">
            <a:extLst>
              <a:ext uri="{FF2B5EF4-FFF2-40B4-BE49-F238E27FC236}">
                <a16:creationId xmlns:a16="http://schemas.microsoft.com/office/drawing/2014/main" id="{3DAD8766-0CCA-A28E-42FA-CF8F617077B2}"/>
              </a:ext>
            </a:extLst>
          </p:cNvPr>
          <p:cNvSpPr/>
          <p:nvPr/>
        </p:nvSpPr>
        <p:spPr>
          <a:xfrm>
            <a:off x="2740011"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582C3FF8-D8F9-197C-F6D4-A9414998EB2F}"/>
              </a:ext>
            </a:extLst>
          </p:cNvPr>
          <p:cNvSpPr/>
          <p:nvPr/>
        </p:nvSpPr>
        <p:spPr>
          <a:xfrm>
            <a:off x="2892392" y="909030"/>
            <a:ext cx="1695450" cy="433387"/>
          </a:xfrm>
          <a:custGeom>
            <a:avLst/>
            <a:gdLst>
              <a:gd name="connsiteX0" fmla="*/ 0 w 1695450"/>
              <a:gd name="connsiteY0" fmla="*/ 0 h 433387"/>
              <a:gd name="connsiteX1" fmla="*/ 582105 w 1695450"/>
              <a:gd name="connsiteY1" fmla="*/ 0 h 433387"/>
              <a:gd name="connsiteX2" fmla="*/ 1096391 w 1695450"/>
              <a:gd name="connsiteY2" fmla="*/ 0 h 433387"/>
              <a:gd name="connsiteX3" fmla="*/ 1695450 w 1695450"/>
              <a:gd name="connsiteY3" fmla="*/ 0 h 433387"/>
              <a:gd name="connsiteX4" fmla="*/ 1695450 w 1695450"/>
              <a:gd name="connsiteY4" fmla="*/ 433387 h 433387"/>
              <a:gd name="connsiteX5" fmla="*/ 1181164 w 1695450"/>
              <a:gd name="connsiteY5" fmla="*/ 433387 h 433387"/>
              <a:gd name="connsiteX6" fmla="*/ 582104 w 1695450"/>
              <a:gd name="connsiteY6" fmla="*/ 433387 h 433387"/>
              <a:gd name="connsiteX7" fmla="*/ 0 w 1695450"/>
              <a:gd name="connsiteY7" fmla="*/ 433387 h 433387"/>
              <a:gd name="connsiteX8" fmla="*/ 0 w 1695450"/>
              <a:gd name="connsiteY8"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0" h="433387" fill="none" extrusionOk="0">
                <a:moveTo>
                  <a:pt x="0" y="0"/>
                </a:moveTo>
                <a:cubicBezTo>
                  <a:pt x="150179" y="-24740"/>
                  <a:pt x="335829" y="30849"/>
                  <a:pt x="582105" y="0"/>
                </a:cubicBezTo>
                <a:cubicBezTo>
                  <a:pt x="828381" y="-30849"/>
                  <a:pt x="955338" y="36691"/>
                  <a:pt x="1096391" y="0"/>
                </a:cubicBezTo>
                <a:cubicBezTo>
                  <a:pt x="1237444" y="-36691"/>
                  <a:pt x="1525230" y="37189"/>
                  <a:pt x="1695450" y="0"/>
                </a:cubicBezTo>
                <a:cubicBezTo>
                  <a:pt x="1721187" y="102016"/>
                  <a:pt x="1691036" y="236871"/>
                  <a:pt x="1695450" y="433387"/>
                </a:cubicBezTo>
                <a:cubicBezTo>
                  <a:pt x="1457807" y="493341"/>
                  <a:pt x="1437683" y="428294"/>
                  <a:pt x="1181164" y="433387"/>
                </a:cubicBezTo>
                <a:cubicBezTo>
                  <a:pt x="924645" y="438480"/>
                  <a:pt x="867451" y="420475"/>
                  <a:pt x="582104" y="433387"/>
                </a:cubicBezTo>
                <a:cubicBezTo>
                  <a:pt x="296757" y="446299"/>
                  <a:pt x="245133" y="388087"/>
                  <a:pt x="0" y="433387"/>
                </a:cubicBezTo>
                <a:cubicBezTo>
                  <a:pt x="-17518" y="311845"/>
                  <a:pt x="18667" y="159258"/>
                  <a:pt x="0" y="0"/>
                </a:cubicBezTo>
                <a:close/>
              </a:path>
              <a:path w="1695450" h="433387" stroke="0" extrusionOk="0">
                <a:moveTo>
                  <a:pt x="0" y="0"/>
                </a:moveTo>
                <a:cubicBezTo>
                  <a:pt x="197472" y="-9340"/>
                  <a:pt x="401002" y="16083"/>
                  <a:pt x="531241" y="0"/>
                </a:cubicBezTo>
                <a:cubicBezTo>
                  <a:pt x="661480" y="-16083"/>
                  <a:pt x="963009" y="36344"/>
                  <a:pt x="1113346" y="0"/>
                </a:cubicBezTo>
                <a:cubicBezTo>
                  <a:pt x="1263684" y="-36344"/>
                  <a:pt x="1454324" y="48494"/>
                  <a:pt x="1695450" y="0"/>
                </a:cubicBezTo>
                <a:cubicBezTo>
                  <a:pt x="1732851" y="206637"/>
                  <a:pt x="1658984" y="260736"/>
                  <a:pt x="1695450" y="433387"/>
                </a:cubicBezTo>
                <a:cubicBezTo>
                  <a:pt x="1511126" y="467332"/>
                  <a:pt x="1304658" y="398546"/>
                  <a:pt x="1096391" y="433387"/>
                </a:cubicBezTo>
                <a:cubicBezTo>
                  <a:pt x="888124" y="468228"/>
                  <a:pt x="735875" y="419598"/>
                  <a:pt x="514287" y="433387"/>
                </a:cubicBezTo>
                <a:cubicBezTo>
                  <a:pt x="292699" y="447176"/>
                  <a:pt x="158187" y="425129"/>
                  <a:pt x="0" y="433387"/>
                </a:cubicBezTo>
                <a:cubicBezTo>
                  <a:pt x="-11074" y="276725"/>
                  <a:pt x="19263" y="135982"/>
                  <a:pt x="0" y="0"/>
                </a:cubicBezTo>
                <a:close/>
              </a:path>
            </a:pathLst>
          </a:custGeom>
          <a:solidFill>
            <a:srgbClr val="D9D9D9">
              <a:alpha val="10196"/>
            </a:srgbClr>
          </a:solidFill>
          <a:ln w="38100">
            <a:solidFill>
              <a:schemeClr val="bg1"/>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a:extLst>
              <a:ext uri="{FF2B5EF4-FFF2-40B4-BE49-F238E27FC236}">
                <a16:creationId xmlns:a16="http://schemas.microsoft.com/office/drawing/2014/main" id="{B0A3B14A-113E-18A1-E507-063A32F2F267}"/>
              </a:ext>
            </a:extLst>
          </p:cNvPr>
          <p:cNvSpPr/>
          <p:nvPr/>
        </p:nvSpPr>
        <p:spPr>
          <a:xfrm>
            <a:off x="2889224"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C11E5C67-3C55-DB2D-169C-10436288FB3B}"/>
              </a:ext>
            </a:extLst>
          </p:cNvPr>
          <p:cNvSpPr/>
          <p:nvPr/>
        </p:nvSpPr>
        <p:spPr>
          <a:xfrm>
            <a:off x="3038437"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a:extLst>
              <a:ext uri="{FF2B5EF4-FFF2-40B4-BE49-F238E27FC236}">
                <a16:creationId xmlns:a16="http://schemas.microsoft.com/office/drawing/2014/main" id="{12415293-7DCA-48A3-91C1-04A5E119CC6F}"/>
              </a:ext>
            </a:extLst>
          </p:cNvPr>
          <p:cNvSpPr/>
          <p:nvPr/>
        </p:nvSpPr>
        <p:spPr>
          <a:xfrm>
            <a:off x="3187650"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a:extLst>
              <a:ext uri="{FF2B5EF4-FFF2-40B4-BE49-F238E27FC236}">
                <a16:creationId xmlns:a16="http://schemas.microsoft.com/office/drawing/2014/main" id="{DB046D85-C348-771C-F2FA-CE6DEB457957}"/>
              </a:ext>
            </a:extLst>
          </p:cNvPr>
          <p:cNvSpPr/>
          <p:nvPr/>
        </p:nvSpPr>
        <p:spPr>
          <a:xfrm>
            <a:off x="3336863"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a:extLst>
              <a:ext uri="{FF2B5EF4-FFF2-40B4-BE49-F238E27FC236}">
                <a16:creationId xmlns:a16="http://schemas.microsoft.com/office/drawing/2014/main" id="{64BABD26-BD01-B1DC-77FC-2FB79E7DAF47}"/>
              </a:ext>
            </a:extLst>
          </p:cNvPr>
          <p:cNvSpPr/>
          <p:nvPr/>
        </p:nvSpPr>
        <p:spPr>
          <a:xfrm>
            <a:off x="3486076"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a:extLst>
              <a:ext uri="{FF2B5EF4-FFF2-40B4-BE49-F238E27FC236}">
                <a16:creationId xmlns:a16="http://schemas.microsoft.com/office/drawing/2014/main" id="{4AD69679-314C-A30E-3057-60C2BE6899A4}"/>
              </a:ext>
            </a:extLst>
          </p:cNvPr>
          <p:cNvSpPr/>
          <p:nvPr/>
        </p:nvSpPr>
        <p:spPr>
          <a:xfrm>
            <a:off x="3635289"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Oval 32">
            <a:extLst>
              <a:ext uri="{FF2B5EF4-FFF2-40B4-BE49-F238E27FC236}">
                <a16:creationId xmlns:a16="http://schemas.microsoft.com/office/drawing/2014/main" id="{22C0383A-A44A-41D7-3D65-345011606F9D}"/>
              </a:ext>
            </a:extLst>
          </p:cNvPr>
          <p:cNvSpPr/>
          <p:nvPr/>
        </p:nvSpPr>
        <p:spPr>
          <a:xfrm>
            <a:off x="3784502"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Oval 33">
            <a:extLst>
              <a:ext uri="{FF2B5EF4-FFF2-40B4-BE49-F238E27FC236}">
                <a16:creationId xmlns:a16="http://schemas.microsoft.com/office/drawing/2014/main" id="{5F7D3650-4D91-30FF-673D-E7E860AFCF29}"/>
              </a:ext>
            </a:extLst>
          </p:cNvPr>
          <p:cNvSpPr/>
          <p:nvPr/>
        </p:nvSpPr>
        <p:spPr>
          <a:xfrm>
            <a:off x="3933715"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Oval 34">
            <a:extLst>
              <a:ext uri="{FF2B5EF4-FFF2-40B4-BE49-F238E27FC236}">
                <a16:creationId xmlns:a16="http://schemas.microsoft.com/office/drawing/2014/main" id="{B0163872-9B29-416B-498A-33DF0CD4A2DC}"/>
              </a:ext>
            </a:extLst>
          </p:cNvPr>
          <p:cNvSpPr/>
          <p:nvPr/>
        </p:nvSpPr>
        <p:spPr>
          <a:xfrm>
            <a:off x="4082928"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Oval 35">
            <a:extLst>
              <a:ext uri="{FF2B5EF4-FFF2-40B4-BE49-F238E27FC236}">
                <a16:creationId xmlns:a16="http://schemas.microsoft.com/office/drawing/2014/main" id="{A79235F1-AEE1-BE18-900C-CB90D9669880}"/>
              </a:ext>
            </a:extLst>
          </p:cNvPr>
          <p:cNvSpPr/>
          <p:nvPr/>
        </p:nvSpPr>
        <p:spPr>
          <a:xfrm>
            <a:off x="4232141"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Oval 36">
            <a:extLst>
              <a:ext uri="{FF2B5EF4-FFF2-40B4-BE49-F238E27FC236}">
                <a16:creationId xmlns:a16="http://schemas.microsoft.com/office/drawing/2014/main" id="{10AFE542-CBAB-15F6-725C-1295E22BBC0C}"/>
              </a:ext>
            </a:extLst>
          </p:cNvPr>
          <p:cNvSpPr/>
          <p:nvPr/>
        </p:nvSpPr>
        <p:spPr>
          <a:xfrm>
            <a:off x="4381354"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Oval 37">
            <a:extLst>
              <a:ext uri="{FF2B5EF4-FFF2-40B4-BE49-F238E27FC236}">
                <a16:creationId xmlns:a16="http://schemas.microsoft.com/office/drawing/2014/main" id="{18A42117-05A4-D56C-C91E-7F9E95868110}"/>
              </a:ext>
            </a:extLst>
          </p:cNvPr>
          <p:cNvSpPr/>
          <p:nvPr/>
        </p:nvSpPr>
        <p:spPr>
          <a:xfrm>
            <a:off x="4530567"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Oval 38">
            <a:extLst>
              <a:ext uri="{FF2B5EF4-FFF2-40B4-BE49-F238E27FC236}">
                <a16:creationId xmlns:a16="http://schemas.microsoft.com/office/drawing/2014/main" id="{7A069E70-25DE-432B-6B47-F31CD1026729}"/>
              </a:ext>
            </a:extLst>
          </p:cNvPr>
          <p:cNvSpPr/>
          <p:nvPr/>
        </p:nvSpPr>
        <p:spPr>
          <a:xfrm>
            <a:off x="4679780"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Oval 39">
            <a:extLst>
              <a:ext uri="{FF2B5EF4-FFF2-40B4-BE49-F238E27FC236}">
                <a16:creationId xmlns:a16="http://schemas.microsoft.com/office/drawing/2014/main" id="{20E7375E-183F-F511-93D1-5E00D6A330A6}"/>
              </a:ext>
            </a:extLst>
          </p:cNvPr>
          <p:cNvSpPr/>
          <p:nvPr/>
        </p:nvSpPr>
        <p:spPr>
          <a:xfrm>
            <a:off x="4828993"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Oval 40">
            <a:extLst>
              <a:ext uri="{FF2B5EF4-FFF2-40B4-BE49-F238E27FC236}">
                <a16:creationId xmlns:a16="http://schemas.microsoft.com/office/drawing/2014/main" id="{798BDD77-7CD8-29AE-D25F-7828147D8D67}"/>
              </a:ext>
            </a:extLst>
          </p:cNvPr>
          <p:cNvSpPr/>
          <p:nvPr/>
        </p:nvSpPr>
        <p:spPr>
          <a:xfrm>
            <a:off x="4978206"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41">
            <a:extLst>
              <a:ext uri="{FF2B5EF4-FFF2-40B4-BE49-F238E27FC236}">
                <a16:creationId xmlns:a16="http://schemas.microsoft.com/office/drawing/2014/main" id="{0020CC53-180A-6A30-57C2-F811A9E43BF2}"/>
              </a:ext>
            </a:extLst>
          </p:cNvPr>
          <p:cNvSpPr/>
          <p:nvPr/>
        </p:nvSpPr>
        <p:spPr>
          <a:xfrm>
            <a:off x="5127419" y="50549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42">
            <a:extLst>
              <a:ext uri="{FF2B5EF4-FFF2-40B4-BE49-F238E27FC236}">
                <a16:creationId xmlns:a16="http://schemas.microsoft.com/office/drawing/2014/main" id="{7C6EECB1-A3FB-27D1-50A3-0E69F2F0EDE8}"/>
              </a:ext>
            </a:extLst>
          </p:cNvPr>
          <p:cNvSpPr/>
          <p:nvPr/>
        </p:nvSpPr>
        <p:spPr>
          <a:xfrm>
            <a:off x="5276632" y="5029542"/>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Oval 43">
            <a:extLst>
              <a:ext uri="{FF2B5EF4-FFF2-40B4-BE49-F238E27FC236}">
                <a16:creationId xmlns:a16="http://schemas.microsoft.com/office/drawing/2014/main" id="{E61E9CA5-D74C-09CA-8FD7-E3D19C5A55D2}"/>
              </a:ext>
            </a:extLst>
          </p:cNvPr>
          <p:cNvSpPr/>
          <p:nvPr/>
        </p:nvSpPr>
        <p:spPr>
          <a:xfrm>
            <a:off x="5425845" y="4703578"/>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44">
            <a:extLst>
              <a:ext uri="{FF2B5EF4-FFF2-40B4-BE49-F238E27FC236}">
                <a16:creationId xmlns:a16="http://schemas.microsoft.com/office/drawing/2014/main" id="{AAB64783-62B1-6CAA-AF86-04580DC7795B}"/>
              </a:ext>
            </a:extLst>
          </p:cNvPr>
          <p:cNvSpPr/>
          <p:nvPr/>
        </p:nvSpPr>
        <p:spPr>
          <a:xfrm>
            <a:off x="5575058" y="2227086"/>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Oval 45">
            <a:extLst>
              <a:ext uri="{FF2B5EF4-FFF2-40B4-BE49-F238E27FC236}">
                <a16:creationId xmlns:a16="http://schemas.microsoft.com/office/drawing/2014/main" id="{F2F6C57A-C0D0-7762-FCE8-850C2836867E}"/>
              </a:ext>
            </a:extLst>
          </p:cNvPr>
          <p:cNvSpPr/>
          <p:nvPr/>
        </p:nvSpPr>
        <p:spPr>
          <a:xfrm>
            <a:off x="5724271" y="97403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Oval 46">
            <a:extLst>
              <a:ext uri="{FF2B5EF4-FFF2-40B4-BE49-F238E27FC236}">
                <a16:creationId xmlns:a16="http://schemas.microsoft.com/office/drawing/2014/main" id="{9EBA7B39-0809-A33D-981C-7E76D9248E1D}"/>
              </a:ext>
            </a:extLst>
          </p:cNvPr>
          <p:cNvSpPr/>
          <p:nvPr/>
        </p:nvSpPr>
        <p:spPr>
          <a:xfrm>
            <a:off x="5873484" y="1312692"/>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Oval 47">
            <a:extLst>
              <a:ext uri="{FF2B5EF4-FFF2-40B4-BE49-F238E27FC236}">
                <a16:creationId xmlns:a16="http://schemas.microsoft.com/office/drawing/2014/main" id="{0A307BC8-8767-3D79-5861-266B8BB0E3CB}"/>
              </a:ext>
            </a:extLst>
          </p:cNvPr>
          <p:cNvSpPr/>
          <p:nvPr/>
        </p:nvSpPr>
        <p:spPr>
          <a:xfrm>
            <a:off x="6022697" y="182915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Oval 48">
            <a:extLst>
              <a:ext uri="{FF2B5EF4-FFF2-40B4-BE49-F238E27FC236}">
                <a16:creationId xmlns:a16="http://schemas.microsoft.com/office/drawing/2014/main" id="{BF896BF9-C184-DF25-9A6F-A89FC7A56EC3}"/>
              </a:ext>
            </a:extLst>
          </p:cNvPr>
          <p:cNvSpPr/>
          <p:nvPr/>
        </p:nvSpPr>
        <p:spPr>
          <a:xfrm>
            <a:off x="6171910" y="235832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Oval 49">
            <a:extLst>
              <a:ext uri="{FF2B5EF4-FFF2-40B4-BE49-F238E27FC236}">
                <a16:creationId xmlns:a16="http://schemas.microsoft.com/office/drawing/2014/main" id="{E7C8D0CB-ABE5-AECD-EADA-8F4F5F45BACE}"/>
              </a:ext>
            </a:extLst>
          </p:cNvPr>
          <p:cNvSpPr/>
          <p:nvPr/>
        </p:nvSpPr>
        <p:spPr>
          <a:xfrm>
            <a:off x="6321123" y="2794353"/>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Oval 50">
            <a:extLst>
              <a:ext uri="{FF2B5EF4-FFF2-40B4-BE49-F238E27FC236}">
                <a16:creationId xmlns:a16="http://schemas.microsoft.com/office/drawing/2014/main" id="{EFA58C0E-A585-363B-56E5-D65ADE50D8A7}"/>
              </a:ext>
            </a:extLst>
          </p:cNvPr>
          <p:cNvSpPr/>
          <p:nvPr/>
        </p:nvSpPr>
        <p:spPr>
          <a:xfrm>
            <a:off x="6470336" y="3154185"/>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Oval 51">
            <a:extLst>
              <a:ext uri="{FF2B5EF4-FFF2-40B4-BE49-F238E27FC236}">
                <a16:creationId xmlns:a16="http://schemas.microsoft.com/office/drawing/2014/main" id="{5853FB7F-3F8D-CE65-50E2-D5F39681122A}"/>
              </a:ext>
            </a:extLst>
          </p:cNvPr>
          <p:cNvSpPr/>
          <p:nvPr/>
        </p:nvSpPr>
        <p:spPr>
          <a:xfrm>
            <a:off x="6619549" y="339547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val 52">
            <a:extLst>
              <a:ext uri="{FF2B5EF4-FFF2-40B4-BE49-F238E27FC236}">
                <a16:creationId xmlns:a16="http://schemas.microsoft.com/office/drawing/2014/main" id="{CF75E0DC-F294-EBFE-8DEE-F2ED1C59DC3A}"/>
              </a:ext>
            </a:extLst>
          </p:cNvPr>
          <p:cNvSpPr/>
          <p:nvPr/>
        </p:nvSpPr>
        <p:spPr>
          <a:xfrm>
            <a:off x="6768762" y="3615607"/>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Oval 53">
            <a:extLst>
              <a:ext uri="{FF2B5EF4-FFF2-40B4-BE49-F238E27FC236}">
                <a16:creationId xmlns:a16="http://schemas.microsoft.com/office/drawing/2014/main" id="{1B7B56FC-27D2-1E90-2572-023A5A275B42}"/>
              </a:ext>
            </a:extLst>
          </p:cNvPr>
          <p:cNvSpPr/>
          <p:nvPr/>
        </p:nvSpPr>
        <p:spPr>
          <a:xfrm>
            <a:off x="6917975" y="380611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Oval 54">
            <a:extLst>
              <a:ext uri="{FF2B5EF4-FFF2-40B4-BE49-F238E27FC236}">
                <a16:creationId xmlns:a16="http://schemas.microsoft.com/office/drawing/2014/main" id="{6FC690E2-6644-8B5C-5364-81F28681FBA5}"/>
              </a:ext>
            </a:extLst>
          </p:cNvPr>
          <p:cNvSpPr/>
          <p:nvPr/>
        </p:nvSpPr>
        <p:spPr>
          <a:xfrm>
            <a:off x="7067188" y="395850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Oval 55">
            <a:extLst>
              <a:ext uri="{FF2B5EF4-FFF2-40B4-BE49-F238E27FC236}">
                <a16:creationId xmlns:a16="http://schemas.microsoft.com/office/drawing/2014/main" id="{7D97DC69-7615-1F22-7732-3D3450DEE5B2}"/>
              </a:ext>
            </a:extLst>
          </p:cNvPr>
          <p:cNvSpPr/>
          <p:nvPr/>
        </p:nvSpPr>
        <p:spPr>
          <a:xfrm>
            <a:off x="7216401" y="4055875"/>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Oval 56">
            <a:extLst>
              <a:ext uri="{FF2B5EF4-FFF2-40B4-BE49-F238E27FC236}">
                <a16:creationId xmlns:a16="http://schemas.microsoft.com/office/drawing/2014/main" id="{9B18EBA9-0CAC-0D28-0135-566C1BC297CD}"/>
              </a:ext>
            </a:extLst>
          </p:cNvPr>
          <p:cNvSpPr/>
          <p:nvPr/>
        </p:nvSpPr>
        <p:spPr>
          <a:xfrm>
            <a:off x="7365614" y="4149008"/>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Oval 57">
            <a:extLst>
              <a:ext uri="{FF2B5EF4-FFF2-40B4-BE49-F238E27FC236}">
                <a16:creationId xmlns:a16="http://schemas.microsoft.com/office/drawing/2014/main" id="{85DD8D6B-12C2-A95E-513A-FDBE0C02556D}"/>
              </a:ext>
            </a:extLst>
          </p:cNvPr>
          <p:cNvSpPr/>
          <p:nvPr/>
        </p:nvSpPr>
        <p:spPr>
          <a:xfrm>
            <a:off x="7514827" y="4233678"/>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58">
            <a:extLst>
              <a:ext uri="{FF2B5EF4-FFF2-40B4-BE49-F238E27FC236}">
                <a16:creationId xmlns:a16="http://schemas.microsoft.com/office/drawing/2014/main" id="{1C28FE7C-F186-556F-55CA-2D95B69B8262}"/>
              </a:ext>
            </a:extLst>
          </p:cNvPr>
          <p:cNvSpPr/>
          <p:nvPr/>
        </p:nvSpPr>
        <p:spPr>
          <a:xfrm>
            <a:off x="7664040" y="4318345"/>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Oval 59">
            <a:extLst>
              <a:ext uri="{FF2B5EF4-FFF2-40B4-BE49-F238E27FC236}">
                <a16:creationId xmlns:a16="http://schemas.microsoft.com/office/drawing/2014/main" id="{B9253E0D-77B0-885F-9585-B096F8D726FB}"/>
              </a:ext>
            </a:extLst>
          </p:cNvPr>
          <p:cNvSpPr/>
          <p:nvPr/>
        </p:nvSpPr>
        <p:spPr>
          <a:xfrm>
            <a:off x="7810646" y="4381836"/>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Oval 60">
            <a:extLst>
              <a:ext uri="{FF2B5EF4-FFF2-40B4-BE49-F238E27FC236}">
                <a16:creationId xmlns:a16="http://schemas.microsoft.com/office/drawing/2014/main" id="{59629E71-C209-5401-5448-FFAB4941F687}"/>
              </a:ext>
            </a:extLst>
          </p:cNvPr>
          <p:cNvSpPr/>
          <p:nvPr/>
        </p:nvSpPr>
        <p:spPr>
          <a:xfrm>
            <a:off x="7959859" y="44326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Oval 61">
            <a:extLst>
              <a:ext uri="{FF2B5EF4-FFF2-40B4-BE49-F238E27FC236}">
                <a16:creationId xmlns:a16="http://schemas.microsoft.com/office/drawing/2014/main" id="{F38D64F0-AA04-BAD3-A8E9-D42CD123A59D}"/>
              </a:ext>
            </a:extLst>
          </p:cNvPr>
          <p:cNvSpPr/>
          <p:nvPr/>
        </p:nvSpPr>
        <p:spPr>
          <a:xfrm>
            <a:off x="8109072" y="44707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Oval 62">
            <a:extLst>
              <a:ext uri="{FF2B5EF4-FFF2-40B4-BE49-F238E27FC236}">
                <a16:creationId xmlns:a16="http://schemas.microsoft.com/office/drawing/2014/main" id="{807B9A2D-2760-7F7F-3901-1CDDB74F6D84}"/>
              </a:ext>
            </a:extLst>
          </p:cNvPr>
          <p:cNvSpPr/>
          <p:nvPr/>
        </p:nvSpPr>
        <p:spPr>
          <a:xfrm>
            <a:off x="8258285" y="45215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Oval 63">
            <a:extLst>
              <a:ext uri="{FF2B5EF4-FFF2-40B4-BE49-F238E27FC236}">
                <a16:creationId xmlns:a16="http://schemas.microsoft.com/office/drawing/2014/main" id="{4FCF8205-B1FF-1373-D851-96A702313A3F}"/>
              </a:ext>
            </a:extLst>
          </p:cNvPr>
          <p:cNvSpPr/>
          <p:nvPr/>
        </p:nvSpPr>
        <p:spPr>
          <a:xfrm>
            <a:off x="8407498" y="4559642"/>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Oval 64">
            <a:extLst>
              <a:ext uri="{FF2B5EF4-FFF2-40B4-BE49-F238E27FC236}">
                <a16:creationId xmlns:a16="http://schemas.microsoft.com/office/drawing/2014/main" id="{7226F863-1301-B85D-AEEA-51252BED1113}"/>
              </a:ext>
            </a:extLst>
          </p:cNvPr>
          <p:cNvSpPr/>
          <p:nvPr/>
        </p:nvSpPr>
        <p:spPr>
          <a:xfrm>
            <a:off x="8556711" y="459774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Oval 65">
            <a:extLst>
              <a:ext uri="{FF2B5EF4-FFF2-40B4-BE49-F238E27FC236}">
                <a16:creationId xmlns:a16="http://schemas.microsoft.com/office/drawing/2014/main" id="{049531C1-4406-651C-9961-909FCF071657}"/>
              </a:ext>
            </a:extLst>
          </p:cNvPr>
          <p:cNvSpPr/>
          <p:nvPr/>
        </p:nvSpPr>
        <p:spPr>
          <a:xfrm>
            <a:off x="8705924" y="4640073"/>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Oval 66">
            <a:extLst>
              <a:ext uri="{FF2B5EF4-FFF2-40B4-BE49-F238E27FC236}">
                <a16:creationId xmlns:a16="http://schemas.microsoft.com/office/drawing/2014/main" id="{166DE95D-21C6-FC63-C02E-848721A541E1}"/>
              </a:ext>
            </a:extLst>
          </p:cNvPr>
          <p:cNvSpPr/>
          <p:nvPr/>
        </p:nvSpPr>
        <p:spPr>
          <a:xfrm>
            <a:off x="8855137" y="4669706"/>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Oval 67">
            <a:extLst>
              <a:ext uri="{FF2B5EF4-FFF2-40B4-BE49-F238E27FC236}">
                <a16:creationId xmlns:a16="http://schemas.microsoft.com/office/drawing/2014/main" id="{F935E3E2-007B-8336-7E55-1285C015EFCA}"/>
              </a:ext>
            </a:extLst>
          </p:cNvPr>
          <p:cNvSpPr/>
          <p:nvPr/>
        </p:nvSpPr>
        <p:spPr>
          <a:xfrm>
            <a:off x="9004350" y="4699338"/>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9" name="Oval 68">
            <a:extLst>
              <a:ext uri="{FF2B5EF4-FFF2-40B4-BE49-F238E27FC236}">
                <a16:creationId xmlns:a16="http://schemas.microsoft.com/office/drawing/2014/main" id="{BA32A59B-F0FC-95F3-C703-423954728CF9}"/>
              </a:ext>
            </a:extLst>
          </p:cNvPr>
          <p:cNvSpPr/>
          <p:nvPr/>
        </p:nvSpPr>
        <p:spPr>
          <a:xfrm>
            <a:off x="9153563" y="4712045"/>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0" name="Oval 69">
            <a:extLst>
              <a:ext uri="{FF2B5EF4-FFF2-40B4-BE49-F238E27FC236}">
                <a16:creationId xmlns:a16="http://schemas.microsoft.com/office/drawing/2014/main" id="{DAA97E4D-2F35-2606-C6A6-0601700C206A}"/>
              </a:ext>
            </a:extLst>
          </p:cNvPr>
          <p:cNvSpPr/>
          <p:nvPr/>
        </p:nvSpPr>
        <p:spPr>
          <a:xfrm>
            <a:off x="9302776" y="474590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1" name="Oval 70">
            <a:extLst>
              <a:ext uri="{FF2B5EF4-FFF2-40B4-BE49-F238E27FC236}">
                <a16:creationId xmlns:a16="http://schemas.microsoft.com/office/drawing/2014/main" id="{9BD59A60-8B6E-45E4-BFED-B5AE12284D77}"/>
              </a:ext>
            </a:extLst>
          </p:cNvPr>
          <p:cNvSpPr/>
          <p:nvPr/>
        </p:nvSpPr>
        <p:spPr>
          <a:xfrm>
            <a:off x="9451989" y="4762841"/>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Oval 71">
            <a:extLst>
              <a:ext uri="{FF2B5EF4-FFF2-40B4-BE49-F238E27FC236}">
                <a16:creationId xmlns:a16="http://schemas.microsoft.com/office/drawing/2014/main" id="{A700292B-5FF8-80EB-C258-B7E11D02E4A1}"/>
              </a:ext>
            </a:extLst>
          </p:cNvPr>
          <p:cNvSpPr/>
          <p:nvPr/>
        </p:nvSpPr>
        <p:spPr>
          <a:xfrm>
            <a:off x="9601202" y="4775540"/>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3" name="Oval 72">
            <a:extLst>
              <a:ext uri="{FF2B5EF4-FFF2-40B4-BE49-F238E27FC236}">
                <a16:creationId xmlns:a16="http://schemas.microsoft.com/office/drawing/2014/main" id="{37D45923-9415-A891-7809-021CD54B5E16}"/>
              </a:ext>
            </a:extLst>
          </p:cNvPr>
          <p:cNvSpPr/>
          <p:nvPr/>
        </p:nvSpPr>
        <p:spPr>
          <a:xfrm>
            <a:off x="9750415" y="47882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4" name="Oval 73">
            <a:extLst>
              <a:ext uri="{FF2B5EF4-FFF2-40B4-BE49-F238E27FC236}">
                <a16:creationId xmlns:a16="http://schemas.microsoft.com/office/drawing/2014/main" id="{8E3F9CD2-F94D-BA9A-C076-ECE0B9D54F4A}"/>
              </a:ext>
            </a:extLst>
          </p:cNvPr>
          <p:cNvSpPr/>
          <p:nvPr/>
        </p:nvSpPr>
        <p:spPr>
          <a:xfrm>
            <a:off x="9899628" y="47882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5" name="Oval 74">
            <a:extLst>
              <a:ext uri="{FF2B5EF4-FFF2-40B4-BE49-F238E27FC236}">
                <a16:creationId xmlns:a16="http://schemas.microsoft.com/office/drawing/2014/main" id="{9F5A74B6-EF7F-FD1C-FFCE-EFFA1C1B9E34}"/>
              </a:ext>
            </a:extLst>
          </p:cNvPr>
          <p:cNvSpPr/>
          <p:nvPr/>
        </p:nvSpPr>
        <p:spPr>
          <a:xfrm>
            <a:off x="10048841" y="4788239"/>
            <a:ext cx="149213" cy="149213"/>
          </a:xfrm>
          <a:prstGeom prst="ellipse">
            <a:avLst/>
          </a:prstGeom>
          <a:solidFill>
            <a:srgbClr val="D9D9D9"/>
          </a:solidFill>
          <a:ln w="190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7407098F-450F-C864-65FB-CAFF1975BAB7}"/>
              </a:ext>
            </a:extLst>
          </p:cNvPr>
          <p:cNvPicPr>
            <a:picLocks noChangeAspect="1"/>
          </p:cNvPicPr>
          <p:nvPr/>
        </p:nvPicPr>
        <p:blipFill>
          <a:blip r:embed="rId3"/>
          <a:srcRect r="97779" b="20106"/>
          <a:stretch>
            <a:fillRect/>
          </a:stretch>
        </p:blipFill>
        <p:spPr>
          <a:xfrm>
            <a:off x="1560025" y="311728"/>
            <a:ext cx="562153" cy="6234545"/>
          </a:xfrm>
          <a:prstGeom prst="rect">
            <a:avLst/>
          </a:prstGeom>
          <a:solidFill>
            <a:srgbClr val="171717"/>
          </a:solidFill>
        </p:spPr>
      </p:pic>
    </p:spTree>
    <p:extLst>
      <p:ext uri="{BB962C8B-B14F-4D97-AF65-F5344CB8AC3E}">
        <p14:creationId xmlns:p14="http://schemas.microsoft.com/office/powerpoint/2010/main" val="1390091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D69E-07C6-D74A-000F-ADCA6DCFF3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0A945A-A608-4546-1FD4-1D56F840C2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0758" y="518930"/>
            <a:ext cx="8890483" cy="5820140"/>
          </a:xfrm>
          <a:prstGeom prst="rect">
            <a:avLst/>
          </a:prstGeom>
        </p:spPr>
      </p:pic>
      <p:sp>
        <p:nvSpPr>
          <p:cNvPr id="3" name="Oval 2">
            <a:extLst>
              <a:ext uri="{FF2B5EF4-FFF2-40B4-BE49-F238E27FC236}">
                <a16:creationId xmlns:a16="http://schemas.microsoft.com/office/drawing/2014/main" id="{33846733-5CB6-14E9-14D9-A25A777C442C}"/>
              </a:ext>
            </a:extLst>
          </p:cNvPr>
          <p:cNvSpPr/>
          <p:nvPr/>
        </p:nvSpPr>
        <p:spPr>
          <a:xfrm>
            <a:off x="2743200" y="49666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Oval 3">
            <a:extLst>
              <a:ext uri="{FF2B5EF4-FFF2-40B4-BE49-F238E27FC236}">
                <a16:creationId xmlns:a16="http://schemas.microsoft.com/office/drawing/2014/main" id="{01050195-D4C9-2A10-254E-9F3F9DA7D36E}"/>
              </a:ext>
            </a:extLst>
          </p:cNvPr>
          <p:cNvSpPr/>
          <p:nvPr/>
        </p:nvSpPr>
        <p:spPr>
          <a:xfrm>
            <a:off x="3943068" y="49666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96991857-22D9-BB64-89B7-90A91BD28FB4}"/>
              </a:ext>
            </a:extLst>
          </p:cNvPr>
          <p:cNvSpPr/>
          <p:nvPr/>
        </p:nvSpPr>
        <p:spPr>
          <a:xfrm>
            <a:off x="5142936" y="2217114"/>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1FE31205-AF5D-9843-9F6D-2EA8D2CC54BF}"/>
              </a:ext>
            </a:extLst>
          </p:cNvPr>
          <p:cNvSpPr/>
          <p:nvPr/>
        </p:nvSpPr>
        <p:spPr>
          <a:xfrm>
            <a:off x="6342804" y="3578826"/>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3C64D019-0B74-D4A9-E597-F9E341C2FEE0}"/>
              </a:ext>
            </a:extLst>
          </p:cNvPr>
          <p:cNvSpPr/>
          <p:nvPr/>
        </p:nvSpPr>
        <p:spPr>
          <a:xfrm>
            <a:off x="7542672" y="4348569"/>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B68E81F8-AA55-5A69-83F2-6214DFA22925}"/>
              </a:ext>
            </a:extLst>
          </p:cNvPr>
          <p:cNvSpPr/>
          <p:nvPr/>
        </p:nvSpPr>
        <p:spPr>
          <a:xfrm>
            <a:off x="8742540" y="4668251"/>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9DF0AED3-8840-559F-501F-76A4FA978075}"/>
              </a:ext>
            </a:extLst>
          </p:cNvPr>
          <p:cNvSpPr/>
          <p:nvPr/>
        </p:nvSpPr>
        <p:spPr>
          <a:xfrm>
            <a:off x="9942401" y="4754968"/>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12704707-932A-76AF-FDC9-8E5C8BDEC5E6}"/>
              </a:ext>
            </a:extLst>
          </p:cNvPr>
          <p:cNvSpPr/>
          <p:nvPr/>
        </p:nvSpPr>
        <p:spPr>
          <a:xfrm>
            <a:off x="2892392" y="1299767"/>
            <a:ext cx="1695450" cy="433387"/>
          </a:xfrm>
          <a:custGeom>
            <a:avLst/>
            <a:gdLst>
              <a:gd name="connsiteX0" fmla="*/ 0 w 1695450"/>
              <a:gd name="connsiteY0" fmla="*/ 0 h 433387"/>
              <a:gd name="connsiteX1" fmla="*/ 582105 w 1695450"/>
              <a:gd name="connsiteY1" fmla="*/ 0 h 433387"/>
              <a:gd name="connsiteX2" fmla="*/ 1096391 w 1695450"/>
              <a:gd name="connsiteY2" fmla="*/ 0 h 433387"/>
              <a:gd name="connsiteX3" fmla="*/ 1695450 w 1695450"/>
              <a:gd name="connsiteY3" fmla="*/ 0 h 433387"/>
              <a:gd name="connsiteX4" fmla="*/ 1695450 w 1695450"/>
              <a:gd name="connsiteY4" fmla="*/ 433387 h 433387"/>
              <a:gd name="connsiteX5" fmla="*/ 1181164 w 1695450"/>
              <a:gd name="connsiteY5" fmla="*/ 433387 h 433387"/>
              <a:gd name="connsiteX6" fmla="*/ 582104 w 1695450"/>
              <a:gd name="connsiteY6" fmla="*/ 433387 h 433387"/>
              <a:gd name="connsiteX7" fmla="*/ 0 w 1695450"/>
              <a:gd name="connsiteY7" fmla="*/ 433387 h 433387"/>
              <a:gd name="connsiteX8" fmla="*/ 0 w 1695450"/>
              <a:gd name="connsiteY8"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0" h="433387" fill="none" extrusionOk="0">
                <a:moveTo>
                  <a:pt x="0" y="0"/>
                </a:moveTo>
                <a:cubicBezTo>
                  <a:pt x="150179" y="-24740"/>
                  <a:pt x="335829" y="30849"/>
                  <a:pt x="582105" y="0"/>
                </a:cubicBezTo>
                <a:cubicBezTo>
                  <a:pt x="828381" y="-30849"/>
                  <a:pt x="955338" y="36691"/>
                  <a:pt x="1096391" y="0"/>
                </a:cubicBezTo>
                <a:cubicBezTo>
                  <a:pt x="1237444" y="-36691"/>
                  <a:pt x="1525230" y="37189"/>
                  <a:pt x="1695450" y="0"/>
                </a:cubicBezTo>
                <a:cubicBezTo>
                  <a:pt x="1721187" y="102016"/>
                  <a:pt x="1691036" y="236871"/>
                  <a:pt x="1695450" y="433387"/>
                </a:cubicBezTo>
                <a:cubicBezTo>
                  <a:pt x="1457807" y="493341"/>
                  <a:pt x="1437683" y="428294"/>
                  <a:pt x="1181164" y="433387"/>
                </a:cubicBezTo>
                <a:cubicBezTo>
                  <a:pt x="924645" y="438480"/>
                  <a:pt x="867451" y="420475"/>
                  <a:pt x="582104" y="433387"/>
                </a:cubicBezTo>
                <a:cubicBezTo>
                  <a:pt x="296757" y="446299"/>
                  <a:pt x="245133" y="388087"/>
                  <a:pt x="0" y="433387"/>
                </a:cubicBezTo>
                <a:cubicBezTo>
                  <a:pt x="-17518" y="311845"/>
                  <a:pt x="18667" y="159258"/>
                  <a:pt x="0" y="0"/>
                </a:cubicBezTo>
                <a:close/>
              </a:path>
              <a:path w="1695450" h="433387" stroke="0" extrusionOk="0">
                <a:moveTo>
                  <a:pt x="0" y="0"/>
                </a:moveTo>
                <a:cubicBezTo>
                  <a:pt x="197472" y="-9340"/>
                  <a:pt x="401002" y="16083"/>
                  <a:pt x="531241" y="0"/>
                </a:cubicBezTo>
                <a:cubicBezTo>
                  <a:pt x="661480" y="-16083"/>
                  <a:pt x="963009" y="36344"/>
                  <a:pt x="1113346" y="0"/>
                </a:cubicBezTo>
                <a:cubicBezTo>
                  <a:pt x="1263684" y="-36344"/>
                  <a:pt x="1454324" y="48494"/>
                  <a:pt x="1695450" y="0"/>
                </a:cubicBezTo>
                <a:cubicBezTo>
                  <a:pt x="1732851" y="206637"/>
                  <a:pt x="1658984" y="260736"/>
                  <a:pt x="1695450" y="433387"/>
                </a:cubicBezTo>
                <a:cubicBezTo>
                  <a:pt x="1511126" y="467332"/>
                  <a:pt x="1304658" y="398546"/>
                  <a:pt x="1096391" y="433387"/>
                </a:cubicBezTo>
                <a:cubicBezTo>
                  <a:pt x="888124" y="468228"/>
                  <a:pt x="735875" y="419598"/>
                  <a:pt x="514287" y="433387"/>
                </a:cubicBezTo>
                <a:cubicBezTo>
                  <a:pt x="292699" y="447176"/>
                  <a:pt x="158187" y="425129"/>
                  <a:pt x="0" y="433387"/>
                </a:cubicBezTo>
                <a:cubicBezTo>
                  <a:pt x="-11074" y="276725"/>
                  <a:pt x="19263" y="135982"/>
                  <a:pt x="0" y="0"/>
                </a:cubicBezTo>
                <a:close/>
              </a:path>
            </a:pathLst>
          </a:custGeom>
          <a:solidFill>
            <a:srgbClr val="D9D9D9">
              <a:alpha val="10196"/>
            </a:srgbClr>
          </a:solidFill>
          <a:ln w="38100">
            <a:solidFill>
              <a:srgbClr val="FFFF0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C57C3979-127D-61C2-63EF-9CF92EE9B835}"/>
              </a:ext>
            </a:extLst>
          </p:cNvPr>
          <p:cNvSpPr/>
          <p:nvPr/>
        </p:nvSpPr>
        <p:spPr>
          <a:xfrm>
            <a:off x="3143156" y="497565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98D2BF11-22AA-D9DB-006D-6C9B83AD80A8}"/>
              </a:ext>
            </a:extLst>
          </p:cNvPr>
          <p:cNvSpPr/>
          <p:nvPr/>
        </p:nvSpPr>
        <p:spPr>
          <a:xfrm>
            <a:off x="3543112" y="49666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9FC361BE-D563-4735-5FA8-49DDE8A79852}"/>
              </a:ext>
            </a:extLst>
          </p:cNvPr>
          <p:cNvSpPr/>
          <p:nvPr/>
        </p:nvSpPr>
        <p:spPr>
          <a:xfrm>
            <a:off x="4343024" y="49666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2ED24F42-3859-5DB1-7585-E4A0D9311AA5}"/>
              </a:ext>
            </a:extLst>
          </p:cNvPr>
          <p:cNvSpPr/>
          <p:nvPr/>
        </p:nvSpPr>
        <p:spPr>
          <a:xfrm>
            <a:off x="4742980" y="4885510"/>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53100A39-470A-B3B2-6533-A49682E1C5BE}"/>
              </a:ext>
            </a:extLst>
          </p:cNvPr>
          <p:cNvSpPr/>
          <p:nvPr/>
        </p:nvSpPr>
        <p:spPr>
          <a:xfrm>
            <a:off x="5542892" y="173715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55D52371-3E4D-EE30-E541-F0FDD7EA87D5}"/>
              </a:ext>
            </a:extLst>
          </p:cNvPr>
          <p:cNvSpPr/>
          <p:nvPr/>
        </p:nvSpPr>
        <p:spPr>
          <a:xfrm>
            <a:off x="5942848" y="30054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12440A44-E36F-294D-48CA-6CF566B31B7B}"/>
              </a:ext>
            </a:extLst>
          </p:cNvPr>
          <p:cNvSpPr/>
          <p:nvPr/>
        </p:nvSpPr>
        <p:spPr>
          <a:xfrm>
            <a:off x="6742760" y="3950635"/>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426074E2-623F-89A5-1980-AAA1538FA6A4}"/>
              </a:ext>
            </a:extLst>
          </p:cNvPr>
          <p:cNvSpPr/>
          <p:nvPr/>
        </p:nvSpPr>
        <p:spPr>
          <a:xfrm>
            <a:off x="7142716" y="4249019"/>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FB943763-E72D-73AB-13C9-04C847203ED0}"/>
              </a:ext>
            </a:extLst>
          </p:cNvPr>
          <p:cNvSpPr/>
          <p:nvPr/>
        </p:nvSpPr>
        <p:spPr>
          <a:xfrm>
            <a:off x="7942628" y="4497761"/>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078BDA9C-6CC3-5BF2-CECA-EE243BC942EC}"/>
              </a:ext>
            </a:extLst>
          </p:cNvPr>
          <p:cNvSpPr/>
          <p:nvPr/>
        </p:nvSpPr>
        <p:spPr>
          <a:xfrm>
            <a:off x="8342584" y="4587126"/>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804AF215-2714-1F46-458E-0C2C0266197F}"/>
              </a:ext>
            </a:extLst>
          </p:cNvPr>
          <p:cNvSpPr/>
          <p:nvPr/>
        </p:nvSpPr>
        <p:spPr>
          <a:xfrm>
            <a:off x="9142496" y="4677271"/>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68391716-B64C-07B6-4E34-1E27EE6799D5}"/>
              </a:ext>
            </a:extLst>
          </p:cNvPr>
          <p:cNvSpPr/>
          <p:nvPr/>
        </p:nvSpPr>
        <p:spPr>
          <a:xfrm>
            <a:off x="9542452" y="4754968"/>
            <a:ext cx="298384" cy="298384"/>
          </a:xfrm>
          <a:prstGeom prst="ellipse">
            <a:avLst/>
          </a:prstGeom>
          <a:solidFill>
            <a:srgbClr val="FFFF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a:extLst>
              <a:ext uri="{FF2B5EF4-FFF2-40B4-BE49-F238E27FC236}">
                <a16:creationId xmlns:a16="http://schemas.microsoft.com/office/drawing/2014/main" id="{095526F7-3CE9-B119-A3C6-785550D684A1}"/>
              </a:ext>
            </a:extLst>
          </p:cNvPr>
          <p:cNvPicPr>
            <a:picLocks noChangeAspect="1"/>
          </p:cNvPicPr>
          <p:nvPr/>
        </p:nvPicPr>
        <p:blipFill>
          <a:blip r:embed="rId3"/>
          <a:srcRect r="97779" b="20106"/>
          <a:stretch>
            <a:fillRect/>
          </a:stretch>
        </p:blipFill>
        <p:spPr>
          <a:xfrm>
            <a:off x="1560025" y="311728"/>
            <a:ext cx="562153" cy="6234545"/>
          </a:xfrm>
          <a:prstGeom prst="rect">
            <a:avLst/>
          </a:prstGeom>
          <a:solidFill>
            <a:srgbClr val="171717"/>
          </a:solidFill>
        </p:spPr>
      </p:pic>
    </p:spTree>
    <p:extLst>
      <p:ext uri="{BB962C8B-B14F-4D97-AF65-F5344CB8AC3E}">
        <p14:creationId xmlns:p14="http://schemas.microsoft.com/office/powerpoint/2010/main" val="424615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5B37C083-8CA6-B607-AA95-D7D26F7EDC3A}"/>
              </a:ext>
            </a:extLst>
          </p:cNvPr>
          <p:cNvGrpSpPr/>
          <p:nvPr/>
        </p:nvGrpSpPr>
        <p:grpSpPr>
          <a:xfrm>
            <a:off x="-27305846" y="1996565"/>
            <a:ext cx="26412891" cy="2864801"/>
            <a:chOff x="-11692591" y="0"/>
            <a:chExt cx="65094953" cy="7195930"/>
          </a:xfrm>
        </p:grpSpPr>
        <p:grpSp>
          <p:nvGrpSpPr>
            <p:cNvPr id="203" name="Group 202">
              <a:extLst>
                <a:ext uri="{FF2B5EF4-FFF2-40B4-BE49-F238E27FC236}">
                  <a16:creationId xmlns:a16="http://schemas.microsoft.com/office/drawing/2014/main" id="{1512FA2A-8256-40E8-79AA-F14F2CB49012}"/>
                </a:ext>
              </a:extLst>
            </p:cNvPr>
            <p:cNvGrpSpPr/>
            <p:nvPr/>
          </p:nvGrpSpPr>
          <p:grpSpPr>
            <a:xfrm>
              <a:off x="-11692591" y="0"/>
              <a:ext cx="33966287" cy="7195930"/>
              <a:chOff x="-2976711" y="0"/>
              <a:chExt cx="46823780" cy="9919855"/>
            </a:xfrm>
          </p:grpSpPr>
          <p:grpSp>
            <p:nvGrpSpPr>
              <p:cNvPr id="299" name="Group 298">
                <a:extLst>
                  <a:ext uri="{FF2B5EF4-FFF2-40B4-BE49-F238E27FC236}">
                    <a16:creationId xmlns:a16="http://schemas.microsoft.com/office/drawing/2014/main" id="{92AD3F05-E41C-758B-189A-C0A386A956E2}"/>
                  </a:ext>
                </a:extLst>
              </p:cNvPr>
              <p:cNvGrpSpPr/>
              <p:nvPr/>
            </p:nvGrpSpPr>
            <p:grpSpPr>
              <a:xfrm>
                <a:off x="-2976711" y="0"/>
                <a:ext cx="25347776" cy="9919855"/>
                <a:chOff x="-2976711" y="0"/>
                <a:chExt cx="25347776" cy="9919855"/>
              </a:xfrm>
            </p:grpSpPr>
            <p:grpSp>
              <p:nvGrpSpPr>
                <p:cNvPr id="347" name="Group 346">
                  <a:extLst>
                    <a:ext uri="{FF2B5EF4-FFF2-40B4-BE49-F238E27FC236}">
                      <a16:creationId xmlns:a16="http://schemas.microsoft.com/office/drawing/2014/main" id="{90D6F522-70D4-6D88-8EC1-BC3309C7EAD7}"/>
                    </a:ext>
                  </a:extLst>
                </p:cNvPr>
                <p:cNvGrpSpPr/>
                <p:nvPr/>
              </p:nvGrpSpPr>
              <p:grpSpPr>
                <a:xfrm>
                  <a:off x="-1717963" y="0"/>
                  <a:ext cx="24089028" cy="4959927"/>
                  <a:chOff x="-1717964" y="0"/>
                  <a:chExt cx="35124229" cy="7232073"/>
                </a:xfrm>
              </p:grpSpPr>
              <p:grpSp>
                <p:nvGrpSpPr>
                  <p:cNvPr id="371" name="Group 370">
                    <a:extLst>
                      <a:ext uri="{FF2B5EF4-FFF2-40B4-BE49-F238E27FC236}">
                        <a16:creationId xmlns:a16="http://schemas.microsoft.com/office/drawing/2014/main" id="{394FF76D-C0D0-2477-68A9-A21C216FFBD7}"/>
                      </a:ext>
                    </a:extLst>
                  </p:cNvPr>
                  <p:cNvGrpSpPr/>
                  <p:nvPr/>
                </p:nvGrpSpPr>
                <p:grpSpPr>
                  <a:xfrm>
                    <a:off x="-1717964" y="0"/>
                    <a:ext cx="19508573" cy="7232073"/>
                    <a:chOff x="-1717964" y="0"/>
                    <a:chExt cx="36866946" cy="13667040"/>
                  </a:xfrm>
                </p:grpSpPr>
                <p:grpSp>
                  <p:nvGrpSpPr>
                    <p:cNvPr id="383" name="Group 382">
                      <a:extLst>
                        <a:ext uri="{FF2B5EF4-FFF2-40B4-BE49-F238E27FC236}">
                          <a16:creationId xmlns:a16="http://schemas.microsoft.com/office/drawing/2014/main" id="{ED8B9444-2BF2-14F7-AD3B-CBB5F9A60899}"/>
                        </a:ext>
                      </a:extLst>
                    </p:cNvPr>
                    <p:cNvGrpSpPr/>
                    <p:nvPr/>
                  </p:nvGrpSpPr>
                  <p:grpSpPr>
                    <a:xfrm>
                      <a:off x="-1717964" y="0"/>
                      <a:ext cx="22111855" cy="13667040"/>
                      <a:chOff x="-1717964" y="0"/>
                      <a:chExt cx="22111855" cy="13667040"/>
                    </a:xfrm>
                  </p:grpSpPr>
                  <p:sp>
                    <p:nvSpPr>
                      <p:cNvPr id="389" name="Parallelogram 388">
                        <a:extLst>
                          <a:ext uri="{FF2B5EF4-FFF2-40B4-BE49-F238E27FC236}">
                            <a16:creationId xmlns:a16="http://schemas.microsoft.com/office/drawing/2014/main" id="{1C66346C-F216-4F37-EDBC-66243C222B6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0" name="Parallelogram 389">
                        <a:extLst>
                          <a:ext uri="{FF2B5EF4-FFF2-40B4-BE49-F238E27FC236}">
                            <a16:creationId xmlns:a16="http://schemas.microsoft.com/office/drawing/2014/main" id="{602F0B50-81BC-4F91-3E0F-5F20C991CB42}"/>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1" name="Parallelogram 390">
                        <a:extLst>
                          <a:ext uri="{FF2B5EF4-FFF2-40B4-BE49-F238E27FC236}">
                            <a16:creationId xmlns:a16="http://schemas.microsoft.com/office/drawing/2014/main" id="{8561121F-6D90-11E0-3A7B-F81847682F7C}"/>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2" name="Parallelogram 391">
                        <a:extLst>
                          <a:ext uri="{FF2B5EF4-FFF2-40B4-BE49-F238E27FC236}">
                            <a16:creationId xmlns:a16="http://schemas.microsoft.com/office/drawing/2014/main" id="{CB2AC68D-CE46-62D0-B664-5A8D8FB8C6A2}"/>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84" name="Group 383">
                      <a:extLst>
                        <a:ext uri="{FF2B5EF4-FFF2-40B4-BE49-F238E27FC236}">
                          <a16:creationId xmlns:a16="http://schemas.microsoft.com/office/drawing/2014/main" id="{58CB6722-4D0C-A09A-4C79-E8632491A503}"/>
                        </a:ext>
                      </a:extLst>
                    </p:cNvPr>
                    <p:cNvGrpSpPr/>
                    <p:nvPr/>
                  </p:nvGrpSpPr>
                  <p:grpSpPr>
                    <a:xfrm>
                      <a:off x="13037127" y="0"/>
                      <a:ext cx="22111855" cy="13667040"/>
                      <a:chOff x="-1717964" y="0"/>
                      <a:chExt cx="22111855" cy="13667040"/>
                    </a:xfrm>
                  </p:grpSpPr>
                  <p:sp>
                    <p:nvSpPr>
                      <p:cNvPr id="385" name="Parallelogram 384">
                        <a:extLst>
                          <a:ext uri="{FF2B5EF4-FFF2-40B4-BE49-F238E27FC236}">
                            <a16:creationId xmlns:a16="http://schemas.microsoft.com/office/drawing/2014/main" id="{4AF525F7-C15B-3917-4BA2-B6A51E533CF2}"/>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6" name="Parallelogram 385">
                        <a:extLst>
                          <a:ext uri="{FF2B5EF4-FFF2-40B4-BE49-F238E27FC236}">
                            <a16:creationId xmlns:a16="http://schemas.microsoft.com/office/drawing/2014/main" id="{6563662A-3F03-E671-FDB9-8564121FAFF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7" name="Parallelogram 386">
                        <a:extLst>
                          <a:ext uri="{FF2B5EF4-FFF2-40B4-BE49-F238E27FC236}">
                            <a16:creationId xmlns:a16="http://schemas.microsoft.com/office/drawing/2014/main" id="{1F264695-CFBC-CBCD-DE2E-E19C3EDA4067}"/>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8" name="Parallelogram 387">
                        <a:extLst>
                          <a:ext uri="{FF2B5EF4-FFF2-40B4-BE49-F238E27FC236}">
                            <a16:creationId xmlns:a16="http://schemas.microsoft.com/office/drawing/2014/main" id="{ACB52CCC-FE8B-5170-7FE4-8392374C4CAE}"/>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372" name="Group 371">
                    <a:extLst>
                      <a:ext uri="{FF2B5EF4-FFF2-40B4-BE49-F238E27FC236}">
                        <a16:creationId xmlns:a16="http://schemas.microsoft.com/office/drawing/2014/main" id="{47720FB4-CE3C-0486-CC47-D9DA933F911E}"/>
                      </a:ext>
                    </a:extLst>
                  </p:cNvPr>
                  <p:cNvGrpSpPr/>
                  <p:nvPr/>
                </p:nvGrpSpPr>
                <p:grpSpPr>
                  <a:xfrm>
                    <a:off x="13897692" y="0"/>
                    <a:ext cx="19508573" cy="7232073"/>
                    <a:chOff x="-1717964" y="0"/>
                    <a:chExt cx="36866946" cy="13667040"/>
                  </a:xfrm>
                </p:grpSpPr>
                <p:grpSp>
                  <p:nvGrpSpPr>
                    <p:cNvPr id="373" name="Group 372">
                      <a:extLst>
                        <a:ext uri="{FF2B5EF4-FFF2-40B4-BE49-F238E27FC236}">
                          <a16:creationId xmlns:a16="http://schemas.microsoft.com/office/drawing/2014/main" id="{58DD4F97-2DEE-DEF8-131F-EAF35504F289}"/>
                        </a:ext>
                      </a:extLst>
                    </p:cNvPr>
                    <p:cNvGrpSpPr/>
                    <p:nvPr/>
                  </p:nvGrpSpPr>
                  <p:grpSpPr>
                    <a:xfrm>
                      <a:off x="-1717964" y="0"/>
                      <a:ext cx="22111855" cy="13667040"/>
                      <a:chOff x="-1717964" y="0"/>
                      <a:chExt cx="22111855" cy="13667040"/>
                    </a:xfrm>
                  </p:grpSpPr>
                  <p:sp>
                    <p:nvSpPr>
                      <p:cNvPr id="379" name="Parallelogram 378">
                        <a:extLst>
                          <a:ext uri="{FF2B5EF4-FFF2-40B4-BE49-F238E27FC236}">
                            <a16:creationId xmlns:a16="http://schemas.microsoft.com/office/drawing/2014/main" id="{6B76CF1D-56D4-D0A8-E7AE-B7F1AEB66FC0}"/>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0" name="Parallelogram 379">
                        <a:extLst>
                          <a:ext uri="{FF2B5EF4-FFF2-40B4-BE49-F238E27FC236}">
                            <a16:creationId xmlns:a16="http://schemas.microsoft.com/office/drawing/2014/main" id="{8A49E757-A650-8A7A-0027-D3F6AB3DC189}"/>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1" name="Parallelogram 380">
                        <a:extLst>
                          <a:ext uri="{FF2B5EF4-FFF2-40B4-BE49-F238E27FC236}">
                            <a16:creationId xmlns:a16="http://schemas.microsoft.com/office/drawing/2014/main" id="{8CF1062F-8B32-2F3E-9620-38324840003C}"/>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2" name="Parallelogram 381">
                        <a:extLst>
                          <a:ext uri="{FF2B5EF4-FFF2-40B4-BE49-F238E27FC236}">
                            <a16:creationId xmlns:a16="http://schemas.microsoft.com/office/drawing/2014/main" id="{E10BE9AC-E34D-55FA-B8E1-56EE53AE9CE0}"/>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74" name="Group 373">
                      <a:extLst>
                        <a:ext uri="{FF2B5EF4-FFF2-40B4-BE49-F238E27FC236}">
                          <a16:creationId xmlns:a16="http://schemas.microsoft.com/office/drawing/2014/main" id="{784378F3-102A-2DAD-71FA-A91CC74E26AE}"/>
                        </a:ext>
                      </a:extLst>
                    </p:cNvPr>
                    <p:cNvGrpSpPr/>
                    <p:nvPr/>
                  </p:nvGrpSpPr>
                  <p:grpSpPr>
                    <a:xfrm>
                      <a:off x="13037127" y="0"/>
                      <a:ext cx="22111855" cy="13667040"/>
                      <a:chOff x="-1717964" y="0"/>
                      <a:chExt cx="22111855" cy="13667040"/>
                    </a:xfrm>
                  </p:grpSpPr>
                  <p:sp>
                    <p:nvSpPr>
                      <p:cNvPr id="375" name="Parallelogram 374">
                        <a:extLst>
                          <a:ext uri="{FF2B5EF4-FFF2-40B4-BE49-F238E27FC236}">
                            <a16:creationId xmlns:a16="http://schemas.microsoft.com/office/drawing/2014/main" id="{49AB8A4C-7751-093C-C970-C6DFCF8380A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6" name="Parallelogram 375">
                        <a:extLst>
                          <a:ext uri="{FF2B5EF4-FFF2-40B4-BE49-F238E27FC236}">
                            <a16:creationId xmlns:a16="http://schemas.microsoft.com/office/drawing/2014/main" id="{00B570C5-7662-617F-0857-406547CDC0E8}"/>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7" name="Parallelogram 376">
                        <a:extLst>
                          <a:ext uri="{FF2B5EF4-FFF2-40B4-BE49-F238E27FC236}">
                            <a16:creationId xmlns:a16="http://schemas.microsoft.com/office/drawing/2014/main" id="{9BC26468-A7B1-9E58-2AFF-DBDB7E0318B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8" name="Parallelogram 377">
                        <a:extLst>
                          <a:ext uri="{FF2B5EF4-FFF2-40B4-BE49-F238E27FC236}">
                            <a16:creationId xmlns:a16="http://schemas.microsoft.com/office/drawing/2014/main" id="{DA7AEAD2-2BA6-CE32-5958-EF469C288E78}"/>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348" name="Group 347">
                  <a:extLst>
                    <a:ext uri="{FF2B5EF4-FFF2-40B4-BE49-F238E27FC236}">
                      <a16:creationId xmlns:a16="http://schemas.microsoft.com/office/drawing/2014/main" id="{437DC32D-62AF-153D-D85D-27E87AEA7FA4}"/>
                    </a:ext>
                  </a:extLst>
                </p:cNvPr>
                <p:cNvGrpSpPr/>
                <p:nvPr/>
              </p:nvGrpSpPr>
              <p:grpSpPr>
                <a:xfrm>
                  <a:off x="-2976711" y="4959928"/>
                  <a:ext cx="24089028" cy="4959927"/>
                  <a:chOff x="-1717964" y="0"/>
                  <a:chExt cx="35124229" cy="7232073"/>
                </a:xfrm>
              </p:grpSpPr>
              <p:grpSp>
                <p:nvGrpSpPr>
                  <p:cNvPr id="349" name="Group 348">
                    <a:extLst>
                      <a:ext uri="{FF2B5EF4-FFF2-40B4-BE49-F238E27FC236}">
                        <a16:creationId xmlns:a16="http://schemas.microsoft.com/office/drawing/2014/main" id="{033F7622-98AC-4F5B-DB51-7AF041E42783}"/>
                      </a:ext>
                    </a:extLst>
                  </p:cNvPr>
                  <p:cNvGrpSpPr/>
                  <p:nvPr/>
                </p:nvGrpSpPr>
                <p:grpSpPr>
                  <a:xfrm>
                    <a:off x="-1717964" y="0"/>
                    <a:ext cx="19508573" cy="7232073"/>
                    <a:chOff x="-1717964" y="0"/>
                    <a:chExt cx="36866946" cy="13667040"/>
                  </a:xfrm>
                </p:grpSpPr>
                <p:grpSp>
                  <p:nvGrpSpPr>
                    <p:cNvPr id="361" name="Group 360">
                      <a:extLst>
                        <a:ext uri="{FF2B5EF4-FFF2-40B4-BE49-F238E27FC236}">
                          <a16:creationId xmlns:a16="http://schemas.microsoft.com/office/drawing/2014/main" id="{4E42C0EB-7D37-29D0-4D90-DBB02DDBCB24}"/>
                        </a:ext>
                      </a:extLst>
                    </p:cNvPr>
                    <p:cNvGrpSpPr/>
                    <p:nvPr/>
                  </p:nvGrpSpPr>
                  <p:grpSpPr>
                    <a:xfrm>
                      <a:off x="-1717964" y="0"/>
                      <a:ext cx="22111855" cy="13667040"/>
                      <a:chOff x="-1717964" y="0"/>
                      <a:chExt cx="22111855" cy="13667040"/>
                    </a:xfrm>
                  </p:grpSpPr>
                  <p:sp>
                    <p:nvSpPr>
                      <p:cNvPr id="367" name="Parallelogram 366">
                        <a:extLst>
                          <a:ext uri="{FF2B5EF4-FFF2-40B4-BE49-F238E27FC236}">
                            <a16:creationId xmlns:a16="http://schemas.microsoft.com/office/drawing/2014/main" id="{2B43B1C1-C5CF-02FE-1028-712EF805FC3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8" name="Parallelogram 367">
                        <a:extLst>
                          <a:ext uri="{FF2B5EF4-FFF2-40B4-BE49-F238E27FC236}">
                            <a16:creationId xmlns:a16="http://schemas.microsoft.com/office/drawing/2014/main" id="{0F029B34-D0F9-80A0-915A-1CE648A7694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9" name="Parallelogram 368">
                        <a:extLst>
                          <a:ext uri="{FF2B5EF4-FFF2-40B4-BE49-F238E27FC236}">
                            <a16:creationId xmlns:a16="http://schemas.microsoft.com/office/drawing/2014/main" id="{4DF19CE5-3E92-A5DD-729B-47A69F835BC4}"/>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0" name="Parallelogram 369">
                        <a:extLst>
                          <a:ext uri="{FF2B5EF4-FFF2-40B4-BE49-F238E27FC236}">
                            <a16:creationId xmlns:a16="http://schemas.microsoft.com/office/drawing/2014/main" id="{AB97BAC6-0494-9235-7C21-5F30CC60E9ED}"/>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62" name="Group 361">
                      <a:extLst>
                        <a:ext uri="{FF2B5EF4-FFF2-40B4-BE49-F238E27FC236}">
                          <a16:creationId xmlns:a16="http://schemas.microsoft.com/office/drawing/2014/main" id="{618955FB-F14E-9113-62D7-7DD688CEC1FE}"/>
                        </a:ext>
                      </a:extLst>
                    </p:cNvPr>
                    <p:cNvGrpSpPr/>
                    <p:nvPr/>
                  </p:nvGrpSpPr>
                  <p:grpSpPr>
                    <a:xfrm>
                      <a:off x="13037127" y="0"/>
                      <a:ext cx="22111855" cy="13667040"/>
                      <a:chOff x="-1717964" y="0"/>
                      <a:chExt cx="22111855" cy="13667040"/>
                    </a:xfrm>
                  </p:grpSpPr>
                  <p:sp>
                    <p:nvSpPr>
                      <p:cNvPr id="363" name="Parallelogram 362">
                        <a:extLst>
                          <a:ext uri="{FF2B5EF4-FFF2-40B4-BE49-F238E27FC236}">
                            <a16:creationId xmlns:a16="http://schemas.microsoft.com/office/drawing/2014/main" id="{89623CE8-7B34-AC43-EAAD-16DB1A619AEA}"/>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4" name="Parallelogram 363">
                        <a:extLst>
                          <a:ext uri="{FF2B5EF4-FFF2-40B4-BE49-F238E27FC236}">
                            <a16:creationId xmlns:a16="http://schemas.microsoft.com/office/drawing/2014/main" id="{317C54E7-D726-6B1F-0A8A-A4CEB8611D49}"/>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5" name="Parallelogram 364">
                        <a:extLst>
                          <a:ext uri="{FF2B5EF4-FFF2-40B4-BE49-F238E27FC236}">
                            <a16:creationId xmlns:a16="http://schemas.microsoft.com/office/drawing/2014/main" id="{793A73DD-CDAC-CCF0-3205-FCEB306B2057}"/>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6" name="Parallelogram 365">
                        <a:extLst>
                          <a:ext uri="{FF2B5EF4-FFF2-40B4-BE49-F238E27FC236}">
                            <a16:creationId xmlns:a16="http://schemas.microsoft.com/office/drawing/2014/main" id="{1281EF33-E7D6-EA6B-110B-D4237850CDB4}"/>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350" name="Group 349">
                    <a:extLst>
                      <a:ext uri="{FF2B5EF4-FFF2-40B4-BE49-F238E27FC236}">
                        <a16:creationId xmlns:a16="http://schemas.microsoft.com/office/drawing/2014/main" id="{657A3CC2-C240-28A2-B552-686BA08CE894}"/>
                      </a:ext>
                    </a:extLst>
                  </p:cNvPr>
                  <p:cNvGrpSpPr/>
                  <p:nvPr/>
                </p:nvGrpSpPr>
                <p:grpSpPr>
                  <a:xfrm>
                    <a:off x="13897692" y="0"/>
                    <a:ext cx="19508573" cy="7232073"/>
                    <a:chOff x="-1717964" y="0"/>
                    <a:chExt cx="36866946" cy="13667040"/>
                  </a:xfrm>
                </p:grpSpPr>
                <p:grpSp>
                  <p:nvGrpSpPr>
                    <p:cNvPr id="351" name="Group 350">
                      <a:extLst>
                        <a:ext uri="{FF2B5EF4-FFF2-40B4-BE49-F238E27FC236}">
                          <a16:creationId xmlns:a16="http://schemas.microsoft.com/office/drawing/2014/main" id="{DE296176-1921-28FD-C342-D1E7C96C0DC8}"/>
                        </a:ext>
                      </a:extLst>
                    </p:cNvPr>
                    <p:cNvGrpSpPr/>
                    <p:nvPr/>
                  </p:nvGrpSpPr>
                  <p:grpSpPr>
                    <a:xfrm>
                      <a:off x="-1717964" y="0"/>
                      <a:ext cx="22111855" cy="13667040"/>
                      <a:chOff x="-1717964" y="0"/>
                      <a:chExt cx="22111855" cy="13667040"/>
                    </a:xfrm>
                  </p:grpSpPr>
                  <p:sp>
                    <p:nvSpPr>
                      <p:cNvPr id="357" name="Parallelogram 356">
                        <a:extLst>
                          <a:ext uri="{FF2B5EF4-FFF2-40B4-BE49-F238E27FC236}">
                            <a16:creationId xmlns:a16="http://schemas.microsoft.com/office/drawing/2014/main" id="{0CB875AB-1DE7-0550-D0E8-040BCF8AA15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8" name="Parallelogram 357">
                        <a:extLst>
                          <a:ext uri="{FF2B5EF4-FFF2-40B4-BE49-F238E27FC236}">
                            <a16:creationId xmlns:a16="http://schemas.microsoft.com/office/drawing/2014/main" id="{D558AA2E-5104-56B6-7C0F-20DC0BC143A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9" name="Parallelogram 358">
                        <a:extLst>
                          <a:ext uri="{FF2B5EF4-FFF2-40B4-BE49-F238E27FC236}">
                            <a16:creationId xmlns:a16="http://schemas.microsoft.com/office/drawing/2014/main" id="{20C5CE79-294C-37FB-1EF5-858A80B0EED6}"/>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0" name="Parallelogram 359">
                        <a:extLst>
                          <a:ext uri="{FF2B5EF4-FFF2-40B4-BE49-F238E27FC236}">
                            <a16:creationId xmlns:a16="http://schemas.microsoft.com/office/drawing/2014/main" id="{AB169009-B814-8757-BC0D-93CF699724C4}"/>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52" name="Group 351">
                      <a:extLst>
                        <a:ext uri="{FF2B5EF4-FFF2-40B4-BE49-F238E27FC236}">
                          <a16:creationId xmlns:a16="http://schemas.microsoft.com/office/drawing/2014/main" id="{3E36307F-26F8-C16C-DFF9-2DC0D5218247}"/>
                        </a:ext>
                      </a:extLst>
                    </p:cNvPr>
                    <p:cNvGrpSpPr/>
                    <p:nvPr/>
                  </p:nvGrpSpPr>
                  <p:grpSpPr>
                    <a:xfrm>
                      <a:off x="13037127" y="0"/>
                      <a:ext cx="22111855" cy="13667040"/>
                      <a:chOff x="-1717964" y="0"/>
                      <a:chExt cx="22111855" cy="13667040"/>
                    </a:xfrm>
                  </p:grpSpPr>
                  <p:sp>
                    <p:nvSpPr>
                      <p:cNvPr id="353" name="Parallelogram 352">
                        <a:extLst>
                          <a:ext uri="{FF2B5EF4-FFF2-40B4-BE49-F238E27FC236}">
                            <a16:creationId xmlns:a16="http://schemas.microsoft.com/office/drawing/2014/main" id="{FED02094-679C-0EAB-E9B5-0E571630603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4" name="Parallelogram 353">
                        <a:extLst>
                          <a:ext uri="{FF2B5EF4-FFF2-40B4-BE49-F238E27FC236}">
                            <a16:creationId xmlns:a16="http://schemas.microsoft.com/office/drawing/2014/main" id="{0107D4E1-6BF3-5E57-BF36-D9173576997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5" name="Parallelogram 354">
                        <a:extLst>
                          <a:ext uri="{FF2B5EF4-FFF2-40B4-BE49-F238E27FC236}">
                            <a16:creationId xmlns:a16="http://schemas.microsoft.com/office/drawing/2014/main" id="{3A151E76-B5D4-2D5C-5B57-98F386FDBB7D}"/>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6" name="Parallelogram 355">
                        <a:extLst>
                          <a:ext uri="{FF2B5EF4-FFF2-40B4-BE49-F238E27FC236}">
                            <a16:creationId xmlns:a16="http://schemas.microsoft.com/office/drawing/2014/main" id="{AE184647-5676-13B5-15B1-E2037DEFA848}"/>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nvGrpSpPr>
              <p:cNvPr id="300" name="Group 299">
                <a:extLst>
                  <a:ext uri="{FF2B5EF4-FFF2-40B4-BE49-F238E27FC236}">
                    <a16:creationId xmlns:a16="http://schemas.microsoft.com/office/drawing/2014/main" id="{9F85C5BF-B32B-67C9-9644-47797CF105EA}"/>
                  </a:ext>
                </a:extLst>
              </p:cNvPr>
              <p:cNvGrpSpPr/>
              <p:nvPr/>
            </p:nvGrpSpPr>
            <p:grpSpPr>
              <a:xfrm>
                <a:off x="18499293" y="0"/>
                <a:ext cx="25347776" cy="9919855"/>
                <a:chOff x="-2976711" y="0"/>
                <a:chExt cx="25347776" cy="9919855"/>
              </a:xfrm>
            </p:grpSpPr>
            <p:grpSp>
              <p:nvGrpSpPr>
                <p:cNvPr id="301" name="Group 300">
                  <a:extLst>
                    <a:ext uri="{FF2B5EF4-FFF2-40B4-BE49-F238E27FC236}">
                      <a16:creationId xmlns:a16="http://schemas.microsoft.com/office/drawing/2014/main" id="{5321B7D0-B0A8-A69C-32AF-ECD3CE04CC93}"/>
                    </a:ext>
                  </a:extLst>
                </p:cNvPr>
                <p:cNvGrpSpPr/>
                <p:nvPr/>
              </p:nvGrpSpPr>
              <p:grpSpPr>
                <a:xfrm>
                  <a:off x="-1717963" y="0"/>
                  <a:ext cx="24089028" cy="4959927"/>
                  <a:chOff x="-1717964" y="0"/>
                  <a:chExt cx="35124229" cy="7232073"/>
                </a:xfrm>
              </p:grpSpPr>
              <p:grpSp>
                <p:nvGrpSpPr>
                  <p:cNvPr id="325" name="Group 324">
                    <a:extLst>
                      <a:ext uri="{FF2B5EF4-FFF2-40B4-BE49-F238E27FC236}">
                        <a16:creationId xmlns:a16="http://schemas.microsoft.com/office/drawing/2014/main" id="{AA59FB06-9980-DAD5-B971-094C66A721F8}"/>
                      </a:ext>
                    </a:extLst>
                  </p:cNvPr>
                  <p:cNvGrpSpPr/>
                  <p:nvPr/>
                </p:nvGrpSpPr>
                <p:grpSpPr>
                  <a:xfrm>
                    <a:off x="-1717964" y="0"/>
                    <a:ext cx="19508573" cy="7232073"/>
                    <a:chOff x="-1717964" y="0"/>
                    <a:chExt cx="36866946" cy="13667040"/>
                  </a:xfrm>
                </p:grpSpPr>
                <p:grpSp>
                  <p:nvGrpSpPr>
                    <p:cNvPr id="337" name="Group 336">
                      <a:extLst>
                        <a:ext uri="{FF2B5EF4-FFF2-40B4-BE49-F238E27FC236}">
                          <a16:creationId xmlns:a16="http://schemas.microsoft.com/office/drawing/2014/main" id="{C586F10A-593F-C4F3-801B-356F6932BF9C}"/>
                        </a:ext>
                      </a:extLst>
                    </p:cNvPr>
                    <p:cNvGrpSpPr/>
                    <p:nvPr/>
                  </p:nvGrpSpPr>
                  <p:grpSpPr>
                    <a:xfrm>
                      <a:off x="-1717964" y="0"/>
                      <a:ext cx="22111855" cy="13667040"/>
                      <a:chOff x="-1717964" y="0"/>
                      <a:chExt cx="22111855" cy="13667040"/>
                    </a:xfrm>
                  </p:grpSpPr>
                  <p:sp>
                    <p:nvSpPr>
                      <p:cNvPr id="343" name="Parallelogram 342">
                        <a:extLst>
                          <a:ext uri="{FF2B5EF4-FFF2-40B4-BE49-F238E27FC236}">
                            <a16:creationId xmlns:a16="http://schemas.microsoft.com/office/drawing/2014/main" id="{5FAAAD0B-91E5-71E9-CFC7-95F61CB3F441}"/>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4" name="Parallelogram 343">
                        <a:extLst>
                          <a:ext uri="{FF2B5EF4-FFF2-40B4-BE49-F238E27FC236}">
                            <a16:creationId xmlns:a16="http://schemas.microsoft.com/office/drawing/2014/main" id="{7D83C917-1106-3609-0DC8-699F876D43CA}"/>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5" name="Parallelogram 344">
                        <a:extLst>
                          <a:ext uri="{FF2B5EF4-FFF2-40B4-BE49-F238E27FC236}">
                            <a16:creationId xmlns:a16="http://schemas.microsoft.com/office/drawing/2014/main" id="{007BB5BD-6315-2FB7-03BE-4D03C1FB7C2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6" name="Parallelogram 345">
                        <a:extLst>
                          <a:ext uri="{FF2B5EF4-FFF2-40B4-BE49-F238E27FC236}">
                            <a16:creationId xmlns:a16="http://schemas.microsoft.com/office/drawing/2014/main" id="{50815674-DDA1-DCDF-35A5-B6AA40A03E3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38" name="Group 337">
                      <a:extLst>
                        <a:ext uri="{FF2B5EF4-FFF2-40B4-BE49-F238E27FC236}">
                          <a16:creationId xmlns:a16="http://schemas.microsoft.com/office/drawing/2014/main" id="{3D67A563-5DD2-5474-C800-5E5C1B756FC8}"/>
                        </a:ext>
                      </a:extLst>
                    </p:cNvPr>
                    <p:cNvGrpSpPr/>
                    <p:nvPr/>
                  </p:nvGrpSpPr>
                  <p:grpSpPr>
                    <a:xfrm>
                      <a:off x="13037127" y="0"/>
                      <a:ext cx="22111855" cy="13667040"/>
                      <a:chOff x="-1717964" y="0"/>
                      <a:chExt cx="22111855" cy="13667040"/>
                    </a:xfrm>
                  </p:grpSpPr>
                  <p:sp>
                    <p:nvSpPr>
                      <p:cNvPr id="339" name="Parallelogram 338">
                        <a:extLst>
                          <a:ext uri="{FF2B5EF4-FFF2-40B4-BE49-F238E27FC236}">
                            <a16:creationId xmlns:a16="http://schemas.microsoft.com/office/drawing/2014/main" id="{D323061F-8E7E-1884-7248-7190161CD10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0" name="Parallelogram 339">
                        <a:extLst>
                          <a:ext uri="{FF2B5EF4-FFF2-40B4-BE49-F238E27FC236}">
                            <a16:creationId xmlns:a16="http://schemas.microsoft.com/office/drawing/2014/main" id="{BA2A5E18-63B8-6FC5-B7E7-9A6E8630AC6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1" name="Parallelogram 340">
                        <a:extLst>
                          <a:ext uri="{FF2B5EF4-FFF2-40B4-BE49-F238E27FC236}">
                            <a16:creationId xmlns:a16="http://schemas.microsoft.com/office/drawing/2014/main" id="{AFD71158-8A1D-8C45-0FF6-BB838FFC817F}"/>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2" name="Parallelogram 341">
                        <a:extLst>
                          <a:ext uri="{FF2B5EF4-FFF2-40B4-BE49-F238E27FC236}">
                            <a16:creationId xmlns:a16="http://schemas.microsoft.com/office/drawing/2014/main" id="{50D0C40D-5A97-1C48-E5DF-9F437AAE3EA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326" name="Group 325">
                    <a:extLst>
                      <a:ext uri="{FF2B5EF4-FFF2-40B4-BE49-F238E27FC236}">
                        <a16:creationId xmlns:a16="http://schemas.microsoft.com/office/drawing/2014/main" id="{98475A87-C834-EC39-E9A1-61CAF73AA48F}"/>
                      </a:ext>
                    </a:extLst>
                  </p:cNvPr>
                  <p:cNvGrpSpPr/>
                  <p:nvPr/>
                </p:nvGrpSpPr>
                <p:grpSpPr>
                  <a:xfrm>
                    <a:off x="13897692" y="0"/>
                    <a:ext cx="19508573" cy="7232073"/>
                    <a:chOff x="-1717964" y="0"/>
                    <a:chExt cx="36866946" cy="13667040"/>
                  </a:xfrm>
                </p:grpSpPr>
                <p:grpSp>
                  <p:nvGrpSpPr>
                    <p:cNvPr id="327" name="Group 326">
                      <a:extLst>
                        <a:ext uri="{FF2B5EF4-FFF2-40B4-BE49-F238E27FC236}">
                          <a16:creationId xmlns:a16="http://schemas.microsoft.com/office/drawing/2014/main" id="{5FFFA2E2-19DB-2572-BE6B-DC58C8AE9312}"/>
                        </a:ext>
                      </a:extLst>
                    </p:cNvPr>
                    <p:cNvGrpSpPr/>
                    <p:nvPr/>
                  </p:nvGrpSpPr>
                  <p:grpSpPr>
                    <a:xfrm>
                      <a:off x="-1717964" y="0"/>
                      <a:ext cx="22111855" cy="13667040"/>
                      <a:chOff x="-1717964" y="0"/>
                      <a:chExt cx="22111855" cy="13667040"/>
                    </a:xfrm>
                  </p:grpSpPr>
                  <p:sp>
                    <p:nvSpPr>
                      <p:cNvPr id="333" name="Parallelogram 332">
                        <a:extLst>
                          <a:ext uri="{FF2B5EF4-FFF2-40B4-BE49-F238E27FC236}">
                            <a16:creationId xmlns:a16="http://schemas.microsoft.com/office/drawing/2014/main" id="{6E4E7ECC-B8B1-5E55-385E-5B731AFDDB4A}"/>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4" name="Parallelogram 333">
                        <a:extLst>
                          <a:ext uri="{FF2B5EF4-FFF2-40B4-BE49-F238E27FC236}">
                            <a16:creationId xmlns:a16="http://schemas.microsoft.com/office/drawing/2014/main" id="{1E78CD60-3909-A888-CB78-4C6B3B28FEF8}"/>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5" name="Parallelogram 334">
                        <a:extLst>
                          <a:ext uri="{FF2B5EF4-FFF2-40B4-BE49-F238E27FC236}">
                            <a16:creationId xmlns:a16="http://schemas.microsoft.com/office/drawing/2014/main" id="{78B7D82A-CA89-A56A-8F93-D550D45754EC}"/>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6" name="Parallelogram 335">
                        <a:extLst>
                          <a:ext uri="{FF2B5EF4-FFF2-40B4-BE49-F238E27FC236}">
                            <a16:creationId xmlns:a16="http://schemas.microsoft.com/office/drawing/2014/main" id="{F5102C6E-0A7C-6E24-17C3-7B1E85B3378F}"/>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28" name="Group 327">
                      <a:extLst>
                        <a:ext uri="{FF2B5EF4-FFF2-40B4-BE49-F238E27FC236}">
                          <a16:creationId xmlns:a16="http://schemas.microsoft.com/office/drawing/2014/main" id="{985D2D93-A643-57F7-3321-A00D3CD32D86}"/>
                        </a:ext>
                      </a:extLst>
                    </p:cNvPr>
                    <p:cNvGrpSpPr/>
                    <p:nvPr/>
                  </p:nvGrpSpPr>
                  <p:grpSpPr>
                    <a:xfrm>
                      <a:off x="13037127" y="0"/>
                      <a:ext cx="22111855" cy="13667040"/>
                      <a:chOff x="-1717964" y="0"/>
                      <a:chExt cx="22111855" cy="13667040"/>
                    </a:xfrm>
                  </p:grpSpPr>
                  <p:sp>
                    <p:nvSpPr>
                      <p:cNvPr id="329" name="Parallelogram 328">
                        <a:extLst>
                          <a:ext uri="{FF2B5EF4-FFF2-40B4-BE49-F238E27FC236}">
                            <a16:creationId xmlns:a16="http://schemas.microsoft.com/office/drawing/2014/main" id="{701C9EE9-678F-1067-1D54-36B35551389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0" name="Parallelogram 329">
                        <a:extLst>
                          <a:ext uri="{FF2B5EF4-FFF2-40B4-BE49-F238E27FC236}">
                            <a16:creationId xmlns:a16="http://schemas.microsoft.com/office/drawing/2014/main" id="{028DE62C-BCC2-46A8-C439-3FEC058DC133}"/>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1" name="Parallelogram 330">
                        <a:extLst>
                          <a:ext uri="{FF2B5EF4-FFF2-40B4-BE49-F238E27FC236}">
                            <a16:creationId xmlns:a16="http://schemas.microsoft.com/office/drawing/2014/main" id="{16D8159F-D9E7-A4BB-30C7-725D0C8407D9}"/>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2" name="Parallelogram 331">
                        <a:extLst>
                          <a:ext uri="{FF2B5EF4-FFF2-40B4-BE49-F238E27FC236}">
                            <a16:creationId xmlns:a16="http://schemas.microsoft.com/office/drawing/2014/main" id="{FA2CFEA2-CCC1-1850-2363-F9E20C15856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302" name="Group 301">
                  <a:extLst>
                    <a:ext uri="{FF2B5EF4-FFF2-40B4-BE49-F238E27FC236}">
                      <a16:creationId xmlns:a16="http://schemas.microsoft.com/office/drawing/2014/main" id="{3B7B742A-F94B-BB2F-E23A-1BEFACB17CD7}"/>
                    </a:ext>
                  </a:extLst>
                </p:cNvPr>
                <p:cNvGrpSpPr/>
                <p:nvPr/>
              </p:nvGrpSpPr>
              <p:grpSpPr>
                <a:xfrm>
                  <a:off x="-2976711" y="4959928"/>
                  <a:ext cx="24089028" cy="4959927"/>
                  <a:chOff x="-1717964" y="0"/>
                  <a:chExt cx="35124229" cy="7232073"/>
                </a:xfrm>
              </p:grpSpPr>
              <p:grpSp>
                <p:nvGrpSpPr>
                  <p:cNvPr id="303" name="Group 302">
                    <a:extLst>
                      <a:ext uri="{FF2B5EF4-FFF2-40B4-BE49-F238E27FC236}">
                        <a16:creationId xmlns:a16="http://schemas.microsoft.com/office/drawing/2014/main" id="{502AAFCA-AD7F-7305-E3A1-FCBA073BED60}"/>
                      </a:ext>
                    </a:extLst>
                  </p:cNvPr>
                  <p:cNvGrpSpPr/>
                  <p:nvPr/>
                </p:nvGrpSpPr>
                <p:grpSpPr>
                  <a:xfrm>
                    <a:off x="-1717964" y="0"/>
                    <a:ext cx="19508573" cy="7232073"/>
                    <a:chOff x="-1717964" y="0"/>
                    <a:chExt cx="36866946" cy="13667040"/>
                  </a:xfrm>
                </p:grpSpPr>
                <p:grpSp>
                  <p:nvGrpSpPr>
                    <p:cNvPr id="315" name="Group 314">
                      <a:extLst>
                        <a:ext uri="{FF2B5EF4-FFF2-40B4-BE49-F238E27FC236}">
                          <a16:creationId xmlns:a16="http://schemas.microsoft.com/office/drawing/2014/main" id="{E94FF27B-C449-C9E1-E364-85B91A98D8F3}"/>
                        </a:ext>
                      </a:extLst>
                    </p:cNvPr>
                    <p:cNvGrpSpPr/>
                    <p:nvPr/>
                  </p:nvGrpSpPr>
                  <p:grpSpPr>
                    <a:xfrm>
                      <a:off x="-1717964" y="0"/>
                      <a:ext cx="22111855" cy="13667040"/>
                      <a:chOff x="-1717964" y="0"/>
                      <a:chExt cx="22111855" cy="13667040"/>
                    </a:xfrm>
                  </p:grpSpPr>
                  <p:sp>
                    <p:nvSpPr>
                      <p:cNvPr id="321" name="Parallelogram 320">
                        <a:extLst>
                          <a:ext uri="{FF2B5EF4-FFF2-40B4-BE49-F238E27FC236}">
                            <a16:creationId xmlns:a16="http://schemas.microsoft.com/office/drawing/2014/main" id="{8F797A84-8736-44F1-F0AA-A48C2DB256C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2" name="Parallelogram 321">
                        <a:extLst>
                          <a:ext uri="{FF2B5EF4-FFF2-40B4-BE49-F238E27FC236}">
                            <a16:creationId xmlns:a16="http://schemas.microsoft.com/office/drawing/2014/main" id="{E5ACD083-F99C-E7B8-A86E-6C9128D21958}"/>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3" name="Parallelogram 322">
                        <a:extLst>
                          <a:ext uri="{FF2B5EF4-FFF2-40B4-BE49-F238E27FC236}">
                            <a16:creationId xmlns:a16="http://schemas.microsoft.com/office/drawing/2014/main" id="{A9F29F5C-F1D9-0E40-E63F-118B48466AF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4" name="Parallelogram 323">
                        <a:extLst>
                          <a:ext uri="{FF2B5EF4-FFF2-40B4-BE49-F238E27FC236}">
                            <a16:creationId xmlns:a16="http://schemas.microsoft.com/office/drawing/2014/main" id="{D9B3E43B-1721-DA49-B0BB-9DD685A656D0}"/>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16" name="Group 315">
                      <a:extLst>
                        <a:ext uri="{FF2B5EF4-FFF2-40B4-BE49-F238E27FC236}">
                          <a16:creationId xmlns:a16="http://schemas.microsoft.com/office/drawing/2014/main" id="{CC41F6BB-EBF1-3A8E-FE59-A4E465E9ECF4}"/>
                        </a:ext>
                      </a:extLst>
                    </p:cNvPr>
                    <p:cNvGrpSpPr/>
                    <p:nvPr/>
                  </p:nvGrpSpPr>
                  <p:grpSpPr>
                    <a:xfrm>
                      <a:off x="13037127" y="0"/>
                      <a:ext cx="22111855" cy="13667040"/>
                      <a:chOff x="-1717964" y="0"/>
                      <a:chExt cx="22111855" cy="13667040"/>
                    </a:xfrm>
                  </p:grpSpPr>
                  <p:sp>
                    <p:nvSpPr>
                      <p:cNvPr id="317" name="Parallelogram 316">
                        <a:extLst>
                          <a:ext uri="{FF2B5EF4-FFF2-40B4-BE49-F238E27FC236}">
                            <a16:creationId xmlns:a16="http://schemas.microsoft.com/office/drawing/2014/main" id="{A8C30D14-608A-B25F-3DAA-12418EEF52D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8" name="Parallelogram 317">
                        <a:extLst>
                          <a:ext uri="{FF2B5EF4-FFF2-40B4-BE49-F238E27FC236}">
                            <a16:creationId xmlns:a16="http://schemas.microsoft.com/office/drawing/2014/main" id="{67324AE6-E843-334F-3890-9CDA917D610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9" name="Parallelogram 318">
                        <a:extLst>
                          <a:ext uri="{FF2B5EF4-FFF2-40B4-BE49-F238E27FC236}">
                            <a16:creationId xmlns:a16="http://schemas.microsoft.com/office/drawing/2014/main" id="{0ABD9B23-1BF0-1870-CE6A-B810E2D9FF48}"/>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0" name="Parallelogram 319">
                        <a:extLst>
                          <a:ext uri="{FF2B5EF4-FFF2-40B4-BE49-F238E27FC236}">
                            <a16:creationId xmlns:a16="http://schemas.microsoft.com/office/drawing/2014/main" id="{59247C7D-610E-37E7-3353-157806BD3410}"/>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304" name="Group 303">
                    <a:extLst>
                      <a:ext uri="{FF2B5EF4-FFF2-40B4-BE49-F238E27FC236}">
                        <a16:creationId xmlns:a16="http://schemas.microsoft.com/office/drawing/2014/main" id="{85508C1A-ADED-9544-50E4-AE38C4F66DE2}"/>
                      </a:ext>
                    </a:extLst>
                  </p:cNvPr>
                  <p:cNvGrpSpPr/>
                  <p:nvPr/>
                </p:nvGrpSpPr>
                <p:grpSpPr>
                  <a:xfrm>
                    <a:off x="13897692" y="0"/>
                    <a:ext cx="19508573" cy="7232073"/>
                    <a:chOff x="-1717964" y="0"/>
                    <a:chExt cx="36866946" cy="13667040"/>
                  </a:xfrm>
                </p:grpSpPr>
                <p:grpSp>
                  <p:nvGrpSpPr>
                    <p:cNvPr id="305" name="Group 304">
                      <a:extLst>
                        <a:ext uri="{FF2B5EF4-FFF2-40B4-BE49-F238E27FC236}">
                          <a16:creationId xmlns:a16="http://schemas.microsoft.com/office/drawing/2014/main" id="{DE9F1070-92C5-2BDC-096D-349B8A1A1303}"/>
                        </a:ext>
                      </a:extLst>
                    </p:cNvPr>
                    <p:cNvGrpSpPr/>
                    <p:nvPr/>
                  </p:nvGrpSpPr>
                  <p:grpSpPr>
                    <a:xfrm>
                      <a:off x="-1717964" y="0"/>
                      <a:ext cx="22111855" cy="13667040"/>
                      <a:chOff x="-1717964" y="0"/>
                      <a:chExt cx="22111855" cy="13667040"/>
                    </a:xfrm>
                  </p:grpSpPr>
                  <p:sp>
                    <p:nvSpPr>
                      <p:cNvPr id="311" name="Parallelogram 310">
                        <a:extLst>
                          <a:ext uri="{FF2B5EF4-FFF2-40B4-BE49-F238E27FC236}">
                            <a16:creationId xmlns:a16="http://schemas.microsoft.com/office/drawing/2014/main" id="{D4AEA8D3-EB87-E5F5-2929-DE22D677C2E5}"/>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2" name="Parallelogram 311">
                        <a:extLst>
                          <a:ext uri="{FF2B5EF4-FFF2-40B4-BE49-F238E27FC236}">
                            <a16:creationId xmlns:a16="http://schemas.microsoft.com/office/drawing/2014/main" id="{638A2DA5-0A6A-22D4-E203-F7D89A999AC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3" name="Parallelogram 312">
                        <a:extLst>
                          <a:ext uri="{FF2B5EF4-FFF2-40B4-BE49-F238E27FC236}">
                            <a16:creationId xmlns:a16="http://schemas.microsoft.com/office/drawing/2014/main" id="{948C134D-E944-7677-59AF-35FD45B452EA}"/>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4" name="Parallelogram 313">
                        <a:extLst>
                          <a:ext uri="{FF2B5EF4-FFF2-40B4-BE49-F238E27FC236}">
                            <a16:creationId xmlns:a16="http://schemas.microsoft.com/office/drawing/2014/main" id="{5C6E65AD-6344-C132-7995-589936D40F6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306" name="Group 305">
                      <a:extLst>
                        <a:ext uri="{FF2B5EF4-FFF2-40B4-BE49-F238E27FC236}">
                          <a16:creationId xmlns:a16="http://schemas.microsoft.com/office/drawing/2014/main" id="{2A431207-08E8-F756-D80A-03C4FCD98071}"/>
                        </a:ext>
                      </a:extLst>
                    </p:cNvPr>
                    <p:cNvGrpSpPr/>
                    <p:nvPr/>
                  </p:nvGrpSpPr>
                  <p:grpSpPr>
                    <a:xfrm>
                      <a:off x="13037127" y="0"/>
                      <a:ext cx="22111855" cy="13667040"/>
                      <a:chOff x="-1717964" y="0"/>
                      <a:chExt cx="22111855" cy="13667040"/>
                    </a:xfrm>
                  </p:grpSpPr>
                  <p:sp>
                    <p:nvSpPr>
                      <p:cNvPr id="307" name="Parallelogram 306">
                        <a:extLst>
                          <a:ext uri="{FF2B5EF4-FFF2-40B4-BE49-F238E27FC236}">
                            <a16:creationId xmlns:a16="http://schemas.microsoft.com/office/drawing/2014/main" id="{C18E7363-0096-B82C-5493-04D1B7BFE1B8}"/>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8" name="Parallelogram 307">
                        <a:extLst>
                          <a:ext uri="{FF2B5EF4-FFF2-40B4-BE49-F238E27FC236}">
                            <a16:creationId xmlns:a16="http://schemas.microsoft.com/office/drawing/2014/main" id="{EA8B035A-91D3-06F1-8823-04BA297025B8}"/>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9" name="Parallelogram 308">
                        <a:extLst>
                          <a:ext uri="{FF2B5EF4-FFF2-40B4-BE49-F238E27FC236}">
                            <a16:creationId xmlns:a16="http://schemas.microsoft.com/office/drawing/2014/main" id="{52258687-997E-ECAE-FF49-14A246BEF429}"/>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0" name="Parallelogram 309">
                        <a:extLst>
                          <a:ext uri="{FF2B5EF4-FFF2-40B4-BE49-F238E27FC236}">
                            <a16:creationId xmlns:a16="http://schemas.microsoft.com/office/drawing/2014/main" id="{02912B46-75EA-8F98-BA05-FF7F6E00A5FF}"/>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grpSp>
          <p:nvGrpSpPr>
            <p:cNvPr id="204" name="Group 203">
              <a:extLst>
                <a:ext uri="{FF2B5EF4-FFF2-40B4-BE49-F238E27FC236}">
                  <a16:creationId xmlns:a16="http://schemas.microsoft.com/office/drawing/2014/main" id="{DDC874B5-2040-8327-2EBA-3DC663A3D691}"/>
                </a:ext>
              </a:extLst>
            </p:cNvPr>
            <p:cNvGrpSpPr/>
            <p:nvPr/>
          </p:nvGrpSpPr>
          <p:grpSpPr>
            <a:xfrm>
              <a:off x="19436075" y="0"/>
              <a:ext cx="33966287" cy="7195930"/>
              <a:chOff x="-2976711" y="0"/>
              <a:chExt cx="46823780" cy="9919855"/>
            </a:xfrm>
          </p:grpSpPr>
          <p:grpSp>
            <p:nvGrpSpPr>
              <p:cNvPr id="205" name="Group 204">
                <a:extLst>
                  <a:ext uri="{FF2B5EF4-FFF2-40B4-BE49-F238E27FC236}">
                    <a16:creationId xmlns:a16="http://schemas.microsoft.com/office/drawing/2014/main" id="{78F82F5F-D2F3-58C6-CB73-9F67A9B971F7}"/>
                  </a:ext>
                </a:extLst>
              </p:cNvPr>
              <p:cNvGrpSpPr/>
              <p:nvPr/>
            </p:nvGrpSpPr>
            <p:grpSpPr>
              <a:xfrm>
                <a:off x="-2976711" y="0"/>
                <a:ext cx="25347776" cy="9919855"/>
                <a:chOff x="-2976711" y="0"/>
                <a:chExt cx="25347776" cy="9919855"/>
              </a:xfrm>
            </p:grpSpPr>
            <p:grpSp>
              <p:nvGrpSpPr>
                <p:cNvPr id="253" name="Group 252">
                  <a:extLst>
                    <a:ext uri="{FF2B5EF4-FFF2-40B4-BE49-F238E27FC236}">
                      <a16:creationId xmlns:a16="http://schemas.microsoft.com/office/drawing/2014/main" id="{317D50A9-3930-9B42-6718-EE059B1A6952}"/>
                    </a:ext>
                  </a:extLst>
                </p:cNvPr>
                <p:cNvGrpSpPr/>
                <p:nvPr/>
              </p:nvGrpSpPr>
              <p:grpSpPr>
                <a:xfrm>
                  <a:off x="-1717963" y="0"/>
                  <a:ext cx="24089028" cy="4959927"/>
                  <a:chOff x="-1717964" y="0"/>
                  <a:chExt cx="35124229" cy="7232073"/>
                </a:xfrm>
              </p:grpSpPr>
              <p:grpSp>
                <p:nvGrpSpPr>
                  <p:cNvPr id="277" name="Group 276">
                    <a:extLst>
                      <a:ext uri="{FF2B5EF4-FFF2-40B4-BE49-F238E27FC236}">
                        <a16:creationId xmlns:a16="http://schemas.microsoft.com/office/drawing/2014/main" id="{CAF5F2AD-A821-CB4C-0727-86CCE9AFF734}"/>
                      </a:ext>
                    </a:extLst>
                  </p:cNvPr>
                  <p:cNvGrpSpPr/>
                  <p:nvPr/>
                </p:nvGrpSpPr>
                <p:grpSpPr>
                  <a:xfrm>
                    <a:off x="-1717964" y="0"/>
                    <a:ext cx="19508573" cy="7232073"/>
                    <a:chOff x="-1717964" y="0"/>
                    <a:chExt cx="36866946" cy="13667040"/>
                  </a:xfrm>
                </p:grpSpPr>
                <p:grpSp>
                  <p:nvGrpSpPr>
                    <p:cNvPr id="289" name="Group 288">
                      <a:extLst>
                        <a:ext uri="{FF2B5EF4-FFF2-40B4-BE49-F238E27FC236}">
                          <a16:creationId xmlns:a16="http://schemas.microsoft.com/office/drawing/2014/main" id="{DCE874B4-6E24-C148-E0EE-B7FFF998BD44}"/>
                        </a:ext>
                      </a:extLst>
                    </p:cNvPr>
                    <p:cNvGrpSpPr/>
                    <p:nvPr/>
                  </p:nvGrpSpPr>
                  <p:grpSpPr>
                    <a:xfrm>
                      <a:off x="-1717964" y="0"/>
                      <a:ext cx="22111855" cy="13667040"/>
                      <a:chOff x="-1717964" y="0"/>
                      <a:chExt cx="22111855" cy="13667040"/>
                    </a:xfrm>
                  </p:grpSpPr>
                  <p:sp>
                    <p:nvSpPr>
                      <p:cNvPr id="295" name="Parallelogram 294">
                        <a:extLst>
                          <a:ext uri="{FF2B5EF4-FFF2-40B4-BE49-F238E27FC236}">
                            <a16:creationId xmlns:a16="http://schemas.microsoft.com/office/drawing/2014/main" id="{58382CC9-9710-9F44-26C4-CB0FCBF788BF}"/>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6" name="Parallelogram 295">
                        <a:extLst>
                          <a:ext uri="{FF2B5EF4-FFF2-40B4-BE49-F238E27FC236}">
                            <a16:creationId xmlns:a16="http://schemas.microsoft.com/office/drawing/2014/main" id="{ECB909E3-3915-14BF-34B0-47BF6217FD50}"/>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7" name="Parallelogram 296">
                        <a:extLst>
                          <a:ext uri="{FF2B5EF4-FFF2-40B4-BE49-F238E27FC236}">
                            <a16:creationId xmlns:a16="http://schemas.microsoft.com/office/drawing/2014/main" id="{6EE5F173-2DDC-7EF3-30D1-ECC4410B0452}"/>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8" name="Parallelogram 297">
                        <a:extLst>
                          <a:ext uri="{FF2B5EF4-FFF2-40B4-BE49-F238E27FC236}">
                            <a16:creationId xmlns:a16="http://schemas.microsoft.com/office/drawing/2014/main" id="{EA4238E5-2B1B-5AF7-A260-0F8E4E49D822}"/>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90" name="Group 289">
                      <a:extLst>
                        <a:ext uri="{FF2B5EF4-FFF2-40B4-BE49-F238E27FC236}">
                          <a16:creationId xmlns:a16="http://schemas.microsoft.com/office/drawing/2014/main" id="{7DB670B9-918E-6C76-0850-1CB768953058}"/>
                        </a:ext>
                      </a:extLst>
                    </p:cNvPr>
                    <p:cNvGrpSpPr/>
                    <p:nvPr/>
                  </p:nvGrpSpPr>
                  <p:grpSpPr>
                    <a:xfrm>
                      <a:off x="13037127" y="0"/>
                      <a:ext cx="22111855" cy="13667040"/>
                      <a:chOff x="-1717964" y="0"/>
                      <a:chExt cx="22111855" cy="13667040"/>
                    </a:xfrm>
                  </p:grpSpPr>
                  <p:sp>
                    <p:nvSpPr>
                      <p:cNvPr id="291" name="Parallelogram 290">
                        <a:extLst>
                          <a:ext uri="{FF2B5EF4-FFF2-40B4-BE49-F238E27FC236}">
                            <a16:creationId xmlns:a16="http://schemas.microsoft.com/office/drawing/2014/main" id="{C424F8F2-83D6-3490-109E-37A104FBCCA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2" name="Parallelogram 291">
                        <a:extLst>
                          <a:ext uri="{FF2B5EF4-FFF2-40B4-BE49-F238E27FC236}">
                            <a16:creationId xmlns:a16="http://schemas.microsoft.com/office/drawing/2014/main" id="{0410AF9F-62AC-BC69-2051-67ED81228E6F}"/>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3" name="Parallelogram 292">
                        <a:extLst>
                          <a:ext uri="{FF2B5EF4-FFF2-40B4-BE49-F238E27FC236}">
                            <a16:creationId xmlns:a16="http://schemas.microsoft.com/office/drawing/2014/main" id="{A51E008E-1686-657B-EFF6-D0E6AA15F1F9}"/>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4" name="Parallelogram 293">
                        <a:extLst>
                          <a:ext uri="{FF2B5EF4-FFF2-40B4-BE49-F238E27FC236}">
                            <a16:creationId xmlns:a16="http://schemas.microsoft.com/office/drawing/2014/main" id="{25745230-177A-59E0-F89F-3D012CC26C6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278" name="Group 277">
                    <a:extLst>
                      <a:ext uri="{FF2B5EF4-FFF2-40B4-BE49-F238E27FC236}">
                        <a16:creationId xmlns:a16="http://schemas.microsoft.com/office/drawing/2014/main" id="{6DFBC6B8-DF63-4179-61E1-DC175105374B}"/>
                      </a:ext>
                    </a:extLst>
                  </p:cNvPr>
                  <p:cNvGrpSpPr/>
                  <p:nvPr/>
                </p:nvGrpSpPr>
                <p:grpSpPr>
                  <a:xfrm>
                    <a:off x="13897692" y="0"/>
                    <a:ext cx="19508573" cy="7232073"/>
                    <a:chOff x="-1717964" y="0"/>
                    <a:chExt cx="36866946" cy="13667040"/>
                  </a:xfrm>
                </p:grpSpPr>
                <p:grpSp>
                  <p:nvGrpSpPr>
                    <p:cNvPr id="279" name="Group 278">
                      <a:extLst>
                        <a:ext uri="{FF2B5EF4-FFF2-40B4-BE49-F238E27FC236}">
                          <a16:creationId xmlns:a16="http://schemas.microsoft.com/office/drawing/2014/main" id="{3224FDB1-4D04-153B-4ACE-C820F4103018}"/>
                        </a:ext>
                      </a:extLst>
                    </p:cNvPr>
                    <p:cNvGrpSpPr/>
                    <p:nvPr/>
                  </p:nvGrpSpPr>
                  <p:grpSpPr>
                    <a:xfrm>
                      <a:off x="-1717964" y="0"/>
                      <a:ext cx="22111855" cy="13667040"/>
                      <a:chOff x="-1717964" y="0"/>
                      <a:chExt cx="22111855" cy="13667040"/>
                    </a:xfrm>
                  </p:grpSpPr>
                  <p:sp>
                    <p:nvSpPr>
                      <p:cNvPr id="285" name="Parallelogram 284">
                        <a:extLst>
                          <a:ext uri="{FF2B5EF4-FFF2-40B4-BE49-F238E27FC236}">
                            <a16:creationId xmlns:a16="http://schemas.microsoft.com/office/drawing/2014/main" id="{01EA23E0-2174-65C8-18C4-7AA4C84094E3}"/>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6" name="Parallelogram 285">
                        <a:extLst>
                          <a:ext uri="{FF2B5EF4-FFF2-40B4-BE49-F238E27FC236}">
                            <a16:creationId xmlns:a16="http://schemas.microsoft.com/office/drawing/2014/main" id="{118FAFA9-FE96-2EB0-8743-0CE76424389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7" name="Parallelogram 286">
                        <a:extLst>
                          <a:ext uri="{FF2B5EF4-FFF2-40B4-BE49-F238E27FC236}">
                            <a16:creationId xmlns:a16="http://schemas.microsoft.com/office/drawing/2014/main" id="{67249806-E0E8-F9B1-007E-74B1387A7222}"/>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8" name="Parallelogram 287">
                        <a:extLst>
                          <a:ext uri="{FF2B5EF4-FFF2-40B4-BE49-F238E27FC236}">
                            <a16:creationId xmlns:a16="http://schemas.microsoft.com/office/drawing/2014/main" id="{4239AB03-5559-B4E7-71A3-62353556DD0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80" name="Group 279">
                      <a:extLst>
                        <a:ext uri="{FF2B5EF4-FFF2-40B4-BE49-F238E27FC236}">
                          <a16:creationId xmlns:a16="http://schemas.microsoft.com/office/drawing/2014/main" id="{24613425-4B7E-A23A-3388-300927945463}"/>
                        </a:ext>
                      </a:extLst>
                    </p:cNvPr>
                    <p:cNvGrpSpPr/>
                    <p:nvPr/>
                  </p:nvGrpSpPr>
                  <p:grpSpPr>
                    <a:xfrm>
                      <a:off x="13037127" y="0"/>
                      <a:ext cx="22111855" cy="13667040"/>
                      <a:chOff x="-1717964" y="0"/>
                      <a:chExt cx="22111855" cy="13667040"/>
                    </a:xfrm>
                  </p:grpSpPr>
                  <p:sp>
                    <p:nvSpPr>
                      <p:cNvPr id="281" name="Parallelogram 280">
                        <a:extLst>
                          <a:ext uri="{FF2B5EF4-FFF2-40B4-BE49-F238E27FC236}">
                            <a16:creationId xmlns:a16="http://schemas.microsoft.com/office/drawing/2014/main" id="{2AAED413-CA11-7128-E243-A05A22FCBEA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2" name="Parallelogram 281">
                        <a:extLst>
                          <a:ext uri="{FF2B5EF4-FFF2-40B4-BE49-F238E27FC236}">
                            <a16:creationId xmlns:a16="http://schemas.microsoft.com/office/drawing/2014/main" id="{6C0B6F75-0B42-AC0B-0C6E-D14E5C508B69}"/>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3" name="Parallelogram 282">
                        <a:extLst>
                          <a:ext uri="{FF2B5EF4-FFF2-40B4-BE49-F238E27FC236}">
                            <a16:creationId xmlns:a16="http://schemas.microsoft.com/office/drawing/2014/main" id="{ED291204-B8F5-0B1D-A25D-4ABF99ABF5FD}"/>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4" name="Parallelogram 283">
                        <a:extLst>
                          <a:ext uri="{FF2B5EF4-FFF2-40B4-BE49-F238E27FC236}">
                            <a16:creationId xmlns:a16="http://schemas.microsoft.com/office/drawing/2014/main" id="{0DABA959-EB32-EB30-7CFA-88D01817ABB7}"/>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254" name="Group 253">
                  <a:extLst>
                    <a:ext uri="{FF2B5EF4-FFF2-40B4-BE49-F238E27FC236}">
                      <a16:creationId xmlns:a16="http://schemas.microsoft.com/office/drawing/2014/main" id="{6EECFEF1-3062-C4A1-C975-C11CF999D528}"/>
                    </a:ext>
                  </a:extLst>
                </p:cNvPr>
                <p:cNvGrpSpPr/>
                <p:nvPr/>
              </p:nvGrpSpPr>
              <p:grpSpPr>
                <a:xfrm>
                  <a:off x="-2976711" y="4959928"/>
                  <a:ext cx="24089028" cy="4959927"/>
                  <a:chOff x="-1717964" y="0"/>
                  <a:chExt cx="35124229" cy="7232073"/>
                </a:xfrm>
              </p:grpSpPr>
              <p:grpSp>
                <p:nvGrpSpPr>
                  <p:cNvPr id="255" name="Group 254">
                    <a:extLst>
                      <a:ext uri="{FF2B5EF4-FFF2-40B4-BE49-F238E27FC236}">
                        <a16:creationId xmlns:a16="http://schemas.microsoft.com/office/drawing/2014/main" id="{AEE9DF98-E872-604B-5BCF-A1A79DADF077}"/>
                      </a:ext>
                    </a:extLst>
                  </p:cNvPr>
                  <p:cNvGrpSpPr/>
                  <p:nvPr/>
                </p:nvGrpSpPr>
                <p:grpSpPr>
                  <a:xfrm>
                    <a:off x="-1717964" y="0"/>
                    <a:ext cx="19508573" cy="7232073"/>
                    <a:chOff x="-1717964" y="0"/>
                    <a:chExt cx="36866946" cy="13667040"/>
                  </a:xfrm>
                </p:grpSpPr>
                <p:grpSp>
                  <p:nvGrpSpPr>
                    <p:cNvPr id="267" name="Group 266">
                      <a:extLst>
                        <a:ext uri="{FF2B5EF4-FFF2-40B4-BE49-F238E27FC236}">
                          <a16:creationId xmlns:a16="http://schemas.microsoft.com/office/drawing/2014/main" id="{EC41E854-9607-B148-A323-AF3DDF3230A5}"/>
                        </a:ext>
                      </a:extLst>
                    </p:cNvPr>
                    <p:cNvGrpSpPr/>
                    <p:nvPr/>
                  </p:nvGrpSpPr>
                  <p:grpSpPr>
                    <a:xfrm>
                      <a:off x="-1717964" y="0"/>
                      <a:ext cx="22111855" cy="13667040"/>
                      <a:chOff x="-1717964" y="0"/>
                      <a:chExt cx="22111855" cy="13667040"/>
                    </a:xfrm>
                  </p:grpSpPr>
                  <p:sp>
                    <p:nvSpPr>
                      <p:cNvPr id="273" name="Parallelogram 272">
                        <a:extLst>
                          <a:ext uri="{FF2B5EF4-FFF2-40B4-BE49-F238E27FC236}">
                            <a16:creationId xmlns:a16="http://schemas.microsoft.com/office/drawing/2014/main" id="{A20E7588-723D-A8C8-AB85-231B4303B5D2}"/>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4" name="Parallelogram 273">
                        <a:extLst>
                          <a:ext uri="{FF2B5EF4-FFF2-40B4-BE49-F238E27FC236}">
                            <a16:creationId xmlns:a16="http://schemas.microsoft.com/office/drawing/2014/main" id="{910EEB68-BFF0-F4B7-13DF-6B47FECED876}"/>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5" name="Parallelogram 274">
                        <a:extLst>
                          <a:ext uri="{FF2B5EF4-FFF2-40B4-BE49-F238E27FC236}">
                            <a16:creationId xmlns:a16="http://schemas.microsoft.com/office/drawing/2014/main" id="{B2A59FC3-2C84-5B8B-EF84-29129AE542E5}"/>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6" name="Parallelogram 275">
                        <a:extLst>
                          <a:ext uri="{FF2B5EF4-FFF2-40B4-BE49-F238E27FC236}">
                            <a16:creationId xmlns:a16="http://schemas.microsoft.com/office/drawing/2014/main" id="{6D42E9F5-7ED1-2ACA-9BAB-7F94D6ED63A8}"/>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68" name="Group 267">
                      <a:extLst>
                        <a:ext uri="{FF2B5EF4-FFF2-40B4-BE49-F238E27FC236}">
                          <a16:creationId xmlns:a16="http://schemas.microsoft.com/office/drawing/2014/main" id="{AD2B8FC7-9061-2A97-2C03-16AEAB71BD86}"/>
                        </a:ext>
                      </a:extLst>
                    </p:cNvPr>
                    <p:cNvGrpSpPr/>
                    <p:nvPr/>
                  </p:nvGrpSpPr>
                  <p:grpSpPr>
                    <a:xfrm>
                      <a:off x="13037127" y="0"/>
                      <a:ext cx="22111855" cy="13667040"/>
                      <a:chOff x="-1717964" y="0"/>
                      <a:chExt cx="22111855" cy="13667040"/>
                    </a:xfrm>
                  </p:grpSpPr>
                  <p:sp>
                    <p:nvSpPr>
                      <p:cNvPr id="269" name="Parallelogram 268">
                        <a:extLst>
                          <a:ext uri="{FF2B5EF4-FFF2-40B4-BE49-F238E27FC236}">
                            <a16:creationId xmlns:a16="http://schemas.microsoft.com/office/drawing/2014/main" id="{CF999885-EC3E-C261-8D30-8DD49178DB9B}"/>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0" name="Parallelogram 269">
                        <a:extLst>
                          <a:ext uri="{FF2B5EF4-FFF2-40B4-BE49-F238E27FC236}">
                            <a16:creationId xmlns:a16="http://schemas.microsoft.com/office/drawing/2014/main" id="{2DEDE3BD-88A9-29A6-84FB-E83AB97689FA}"/>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1" name="Parallelogram 270">
                        <a:extLst>
                          <a:ext uri="{FF2B5EF4-FFF2-40B4-BE49-F238E27FC236}">
                            <a16:creationId xmlns:a16="http://schemas.microsoft.com/office/drawing/2014/main" id="{5B82CCD1-1926-C078-B385-48AF1870945F}"/>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2" name="Parallelogram 271">
                        <a:extLst>
                          <a:ext uri="{FF2B5EF4-FFF2-40B4-BE49-F238E27FC236}">
                            <a16:creationId xmlns:a16="http://schemas.microsoft.com/office/drawing/2014/main" id="{D6A63FF5-829F-67BB-58E4-EA60E0CEA5D2}"/>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256" name="Group 255">
                    <a:extLst>
                      <a:ext uri="{FF2B5EF4-FFF2-40B4-BE49-F238E27FC236}">
                        <a16:creationId xmlns:a16="http://schemas.microsoft.com/office/drawing/2014/main" id="{CCA55592-9345-8E87-7E64-9F6FD2DBB830}"/>
                      </a:ext>
                    </a:extLst>
                  </p:cNvPr>
                  <p:cNvGrpSpPr/>
                  <p:nvPr/>
                </p:nvGrpSpPr>
                <p:grpSpPr>
                  <a:xfrm>
                    <a:off x="13897692" y="0"/>
                    <a:ext cx="19508573" cy="7232073"/>
                    <a:chOff x="-1717964" y="0"/>
                    <a:chExt cx="36866946" cy="13667040"/>
                  </a:xfrm>
                </p:grpSpPr>
                <p:grpSp>
                  <p:nvGrpSpPr>
                    <p:cNvPr id="257" name="Group 256">
                      <a:extLst>
                        <a:ext uri="{FF2B5EF4-FFF2-40B4-BE49-F238E27FC236}">
                          <a16:creationId xmlns:a16="http://schemas.microsoft.com/office/drawing/2014/main" id="{F284F6AD-DAF2-72D5-308C-9090C03D14F1}"/>
                        </a:ext>
                      </a:extLst>
                    </p:cNvPr>
                    <p:cNvGrpSpPr/>
                    <p:nvPr/>
                  </p:nvGrpSpPr>
                  <p:grpSpPr>
                    <a:xfrm>
                      <a:off x="-1717964" y="0"/>
                      <a:ext cx="22111855" cy="13667040"/>
                      <a:chOff x="-1717964" y="0"/>
                      <a:chExt cx="22111855" cy="13667040"/>
                    </a:xfrm>
                  </p:grpSpPr>
                  <p:sp>
                    <p:nvSpPr>
                      <p:cNvPr id="263" name="Parallelogram 262">
                        <a:extLst>
                          <a:ext uri="{FF2B5EF4-FFF2-40B4-BE49-F238E27FC236}">
                            <a16:creationId xmlns:a16="http://schemas.microsoft.com/office/drawing/2014/main" id="{1855E9FD-C8AC-CD5F-D7E5-6A540551597C}"/>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4" name="Parallelogram 263">
                        <a:extLst>
                          <a:ext uri="{FF2B5EF4-FFF2-40B4-BE49-F238E27FC236}">
                            <a16:creationId xmlns:a16="http://schemas.microsoft.com/office/drawing/2014/main" id="{7CEA483E-89A6-64FC-770D-82D0467BB870}"/>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5" name="Parallelogram 264">
                        <a:extLst>
                          <a:ext uri="{FF2B5EF4-FFF2-40B4-BE49-F238E27FC236}">
                            <a16:creationId xmlns:a16="http://schemas.microsoft.com/office/drawing/2014/main" id="{F27CE972-EFBF-BEC9-4929-E25E9100A153}"/>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6" name="Parallelogram 265">
                        <a:extLst>
                          <a:ext uri="{FF2B5EF4-FFF2-40B4-BE49-F238E27FC236}">
                            <a16:creationId xmlns:a16="http://schemas.microsoft.com/office/drawing/2014/main" id="{25AB8481-E171-2400-EA40-2F28C68284E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58" name="Group 257">
                      <a:extLst>
                        <a:ext uri="{FF2B5EF4-FFF2-40B4-BE49-F238E27FC236}">
                          <a16:creationId xmlns:a16="http://schemas.microsoft.com/office/drawing/2014/main" id="{7698EBC5-7D56-16A3-FA82-F9A19EA187F7}"/>
                        </a:ext>
                      </a:extLst>
                    </p:cNvPr>
                    <p:cNvGrpSpPr/>
                    <p:nvPr/>
                  </p:nvGrpSpPr>
                  <p:grpSpPr>
                    <a:xfrm>
                      <a:off x="13037127" y="0"/>
                      <a:ext cx="22111855" cy="13667040"/>
                      <a:chOff x="-1717964" y="0"/>
                      <a:chExt cx="22111855" cy="13667040"/>
                    </a:xfrm>
                  </p:grpSpPr>
                  <p:sp>
                    <p:nvSpPr>
                      <p:cNvPr id="259" name="Parallelogram 258">
                        <a:extLst>
                          <a:ext uri="{FF2B5EF4-FFF2-40B4-BE49-F238E27FC236}">
                            <a16:creationId xmlns:a16="http://schemas.microsoft.com/office/drawing/2014/main" id="{F5D4F809-66D0-6F8F-94B5-80795A4D14D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0" name="Parallelogram 259">
                        <a:extLst>
                          <a:ext uri="{FF2B5EF4-FFF2-40B4-BE49-F238E27FC236}">
                            <a16:creationId xmlns:a16="http://schemas.microsoft.com/office/drawing/2014/main" id="{A5FBB7A8-AB7F-DE6C-A261-B9ECB0F88EEE}"/>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1" name="Parallelogram 260">
                        <a:extLst>
                          <a:ext uri="{FF2B5EF4-FFF2-40B4-BE49-F238E27FC236}">
                            <a16:creationId xmlns:a16="http://schemas.microsoft.com/office/drawing/2014/main" id="{8690CB41-5D7C-4D0A-DC08-2AC90AA7E12D}"/>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2" name="Parallelogram 261">
                        <a:extLst>
                          <a:ext uri="{FF2B5EF4-FFF2-40B4-BE49-F238E27FC236}">
                            <a16:creationId xmlns:a16="http://schemas.microsoft.com/office/drawing/2014/main" id="{8F194B7B-35CC-8656-D814-8DA8BDC4B8F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nvGrpSpPr>
              <p:cNvPr id="206" name="Group 205">
                <a:extLst>
                  <a:ext uri="{FF2B5EF4-FFF2-40B4-BE49-F238E27FC236}">
                    <a16:creationId xmlns:a16="http://schemas.microsoft.com/office/drawing/2014/main" id="{A6ACE999-0D8D-99FC-38EC-0D124B8CA7D8}"/>
                  </a:ext>
                </a:extLst>
              </p:cNvPr>
              <p:cNvGrpSpPr/>
              <p:nvPr/>
            </p:nvGrpSpPr>
            <p:grpSpPr>
              <a:xfrm>
                <a:off x="18499293" y="0"/>
                <a:ext cx="25347776" cy="9919855"/>
                <a:chOff x="-2976711" y="0"/>
                <a:chExt cx="25347776" cy="9919855"/>
              </a:xfrm>
            </p:grpSpPr>
            <p:grpSp>
              <p:nvGrpSpPr>
                <p:cNvPr id="207" name="Group 206">
                  <a:extLst>
                    <a:ext uri="{FF2B5EF4-FFF2-40B4-BE49-F238E27FC236}">
                      <a16:creationId xmlns:a16="http://schemas.microsoft.com/office/drawing/2014/main" id="{B80FBFD4-68CA-AC6C-F86C-3431E6AA17E1}"/>
                    </a:ext>
                  </a:extLst>
                </p:cNvPr>
                <p:cNvGrpSpPr/>
                <p:nvPr/>
              </p:nvGrpSpPr>
              <p:grpSpPr>
                <a:xfrm>
                  <a:off x="-1717963" y="0"/>
                  <a:ext cx="24089028" cy="4959927"/>
                  <a:chOff x="-1717964" y="0"/>
                  <a:chExt cx="35124229" cy="7232073"/>
                </a:xfrm>
              </p:grpSpPr>
              <p:grpSp>
                <p:nvGrpSpPr>
                  <p:cNvPr id="231" name="Group 230">
                    <a:extLst>
                      <a:ext uri="{FF2B5EF4-FFF2-40B4-BE49-F238E27FC236}">
                        <a16:creationId xmlns:a16="http://schemas.microsoft.com/office/drawing/2014/main" id="{BC864A8A-EE3D-10DB-A262-582A720A708D}"/>
                      </a:ext>
                    </a:extLst>
                  </p:cNvPr>
                  <p:cNvGrpSpPr/>
                  <p:nvPr/>
                </p:nvGrpSpPr>
                <p:grpSpPr>
                  <a:xfrm>
                    <a:off x="-1717964" y="0"/>
                    <a:ext cx="19508573" cy="7232073"/>
                    <a:chOff x="-1717964" y="0"/>
                    <a:chExt cx="36866946" cy="13667040"/>
                  </a:xfrm>
                </p:grpSpPr>
                <p:grpSp>
                  <p:nvGrpSpPr>
                    <p:cNvPr id="243" name="Group 242">
                      <a:extLst>
                        <a:ext uri="{FF2B5EF4-FFF2-40B4-BE49-F238E27FC236}">
                          <a16:creationId xmlns:a16="http://schemas.microsoft.com/office/drawing/2014/main" id="{CFEDF5A4-87E6-DD99-7199-DCC39A469E07}"/>
                        </a:ext>
                      </a:extLst>
                    </p:cNvPr>
                    <p:cNvGrpSpPr/>
                    <p:nvPr/>
                  </p:nvGrpSpPr>
                  <p:grpSpPr>
                    <a:xfrm>
                      <a:off x="-1717964" y="0"/>
                      <a:ext cx="22111855" cy="13667040"/>
                      <a:chOff x="-1717964" y="0"/>
                      <a:chExt cx="22111855" cy="13667040"/>
                    </a:xfrm>
                  </p:grpSpPr>
                  <p:sp>
                    <p:nvSpPr>
                      <p:cNvPr id="249" name="Parallelogram 248">
                        <a:extLst>
                          <a:ext uri="{FF2B5EF4-FFF2-40B4-BE49-F238E27FC236}">
                            <a16:creationId xmlns:a16="http://schemas.microsoft.com/office/drawing/2014/main" id="{B83D29E0-91DE-D10A-4FD8-958747006F2C}"/>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0" name="Parallelogram 249">
                        <a:extLst>
                          <a:ext uri="{FF2B5EF4-FFF2-40B4-BE49-F238E27FC236}">
                            <a16:creationId xmlns:a16="http://schemas.microsoft.com/office/drawing/2014/main" id="{E36EE4F3-4DF2-19F9-AECF-C4042120EEBD}"/>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1" name="Parallelogram 250">
                        <a:extLst>
                          <a:ext uri="{FF2B5EF4-FFF2-40B4-BE49-F238E27FC236}">
                            <a16:creationId xmlns:a16="http://schemas.microsoft.com/office/drawing/2014/main" id="{E4F6F5C8-CF95-BE8D-E903-2C03751B78A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2" name="Parallelogram 251">
                        <a:extLst>
                          <a:ext uri="{FF2B5EF4-FFF2-40B4-BE49-F238E27FC236}">
                            <a16:creationId xmlns:a16="http://schemas.microsoft.com/office/drawing/2014/main" id="{B0FBF2CA-CC37-5D67-CC85-F14DD8A6A81B}"/>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44" name="Group 243">
                      <a:extLst>
                        <a:ext uri="{FF2B5EF4-FFF2-40B4-BE49-F238E27FC236}">
                          <a16:creationId xmlns:a16="http://schemas.microsoft.com/office/drawing/2014/main" id="{C3E54037-9EF9-652A-4E51-333641F9A287}"/>
                        </a:ext>
                      </a:extLst>
                    </p:cNvPr>
                    <p:cNvGrpSpPr/>
                    <p:nvPr/>
                  </p:nvGrpSpPr>
                  <p:grpSpPr>
                    <a:xfrm>
                      <a:off x="13037127" y="0"/>
                      <a:ext cx="22111855" cy="13667040"/>
                      <a:chOff x="-1717964" y="0"/>
                      <a:chExt cx="22111855" cy="13667040"/>
                    </a:xfrm>
                  </p:grpSpPr>
                  <p:sp>
                    <p:nvSpPr>
                      <p:cNvPr id="245" name="Parallelogram 244">
                        <a:extLst>
                          <a:ext uri="{FF2B5EF4-FFF2-40B4-BE49-F238E27FC236}">
                            <a16:creationId xmlns:a16="http://schemas.microsoft.com/office/drawing/2014/main" id="{F5BB7C38-424E-D1C7-A819-DAC0AB872EC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6" name="Parallelogram 245">
                        <a:extLst>
                          <a:ext uri="{FF2B5EF4-FFF2-40B4-BE49-F238E27FC236}">
                            <a16:creationId xmlns:a16="http://schemas.microsoft.com/office/drawing/2014/main" id="{ABD378F7-025A-7E52-5C5F-D256C3FE32C2}"/>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7" name="Parallelogram 246">
                        <a:extLst>
                          <a:ext uri="{FF2B5EF4-FFF2-40B4-BE49-F238E27FC236}">
                            <a16:creationId xmlns:a16="http://schemas.microsoft.com/office/drawing/2014/main" id="{8956AB7F-7E99-1511-5F08-F8AF258E1732}"/>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8" name="Parallelogram 247">
                        <a:extLst>
                          <a:ext uri="{FF2B5EF4-FFF2-40B4-BE49-F238E27FC236}">
                            <a16:creationId xmlns:a16="http://schemas.microsoft.com/office/drawing/2014/main" id="{D1916BCD-191F-D44A-7EC4-4229BDA81932}"/>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232" name="Group 231">
                    <a:extLst>
                      <a:ext uri="{FF2B5EF4-FFF2-40B4-BE49-F238E27FC236}">
                        <a16:creationId xmlns:a16="http://schemas.microsoft.com/office/drawing/2014/main" id="{0F9761FE-33A3-DA22-7FC7-E35078DA5119}"/>
                      </a:ext>
                    </a:extLst>
                  </p:cNvPr>
                  <p:cNvGrpSpPr/>
                  <p:nvPr/>
                </p:nvGrpSpPr>
                <p:grpSpPr>
                  <a:xfrm>
                    <a:off x="13897692" y="0"/>
                    <a:ext cx="19508573" cy="7232073"/>
                    <a:chOff x="-1717964" y="0"/>
                    <a:chExt cx="36866946" cy="13667040"/>
                  </a:xfrm>
                </p:grpSpPr>
                <p:grpSp>
                  <p:nvGrpSpPr>
                    <p:cNvPr id="233" name="Group 232">
                      <a:extLst>
                        <a:ext uri="{FF2B5EF4-FFF2-40B4-BE49-F238E27FC236}">
                          <a16:creationId xmlns:a16="http://schemas.microsoft.com/office/drawing/2014/main" id="{580B26CE-E10B-AA04-A9E6-FB049DA58486}"/>
                        </a:ext>
                      </a:extLst>
                    </p:cNvPr>
                    <p:cNvGrpSpPr/>
                    <p:nvPr/>
                  </p:nvGrpSpPr>
                  <p:grpSpPr>
                    <a:xfrm>
                      <a:off x="-1717964" y="0"/>
                      <a:ext cx="22111855" cy="13667040"/>
                      <a:chOff x="-1717964" y="0"/>
                      <a:chExt cx="22111855" cy="13667040"/>
                    </a:xfrm>
                  </p:grpSpPr>
                  <p:sp>
                    <p:nvSpPr>
                      <p:cNvPr id="239" name="Parallelogram 238">
                        <a:extLst>
                          <a:ext uri="{FF2B5EF4-FFF2-40B4-BE49-F238E27FC236}">
                            <a16:creationId xmlns:a16="http://schemas.microsoft.com/office/drawing/2014/main" id="{6A8C3828-2748-E760-9357-4C49E189B283}"/>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0" name="Parallelogram 239">
                        <a:extLst>
                          <a:ext uri="{FF2B5EF4-FFF2-40B4-BE49-F238E27FC236}">
                            <a16:creationId xmlns:a16="http://schemas.microsoft.com/office/drawing/2014/main" id="{F811732A-654B-78B2-DD40-6E7FD4DC0921}"/>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1" name="Parallelogram 240">
                        <a:extLst>
                          <a:ext uri="{FF2B5EF4-FFF2-40B4-BE49-F238E27FC236}">
                            <a16:creationId xmlns:a16="http://schemas.microsoft.com/office/drawing/2014/main" id="{94EDF1B1-9A58-6CC0-6590-62482AF3227B}"/>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2" name="Parallelogram 241">
                        <a:extLst>
                          <a:ext uri="{FF2B5EF4-FFF2-40B4-BE49-F238E27FC236}">
                            <a16:creationId xmlns:a16="http://schemas.microsoft.com/office/drawing/2014/main" id="{C36B52A7-8DA6-AB79-2DF1-6C3E31971BD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34" name="Group 233">
                      <a:extLst>
                        <a:ext uri="{FF2B5EF4-FFF2-40B4-BE49-F238E27FC236}">
                          <a16:creationId xmlns:a16="http://schemas.microsoft.com/office/drawing/2014/main" id="{5A8CE318-1083-F27D-E3E7-0FCC9DE4CD74}"/>
                        </a:ext>
                      </a:extLst>
                    </p:cNvPr>
                    <p:cNvGrpSpPr/>
                    <p:nvPr/>
                  </p:nvGrpSpPr>
                  <p:grpSpPr>
                    <a:xfrm>
                      <a:off x="13037127" y="0"/>
                      <a:ext cx="22111855" cy="13667040"/>
                      <a:chOff x="-1717964" y="0"/>
                      <a:chExt cx="22111855" cy="13667040"/>
                    </a:xfrm>
                  </p:grpSpPr>
                  <p:sp>
                    <p:nvSpPr>
                      <p:cNvPr id="235" name="Parallelogram 234">
                        <a:extLst>
                          <a:ext uri="{FF2B5EF4-FFF2-40B4-BE49-F238E27FC236}">
                            <a16:creationId xmlns:a16="http://schemas.microsoft.com/office/drawing/2014/main" id="{831C6E6F-65E1-7702-7393-09B0C27EF169}"/>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6" name="Parallelogram 235">
                        <a:extLst>
                          <a:ext uri="{FF2B5EF4-FFF2-40B4-BE49-F238E27FC236}">
                            <a16:creationId xmlns:a16="http://schemas.microsoft.com/office/drawing/2014/main" id="{9EBA6EE9-77EE-7664-7543-C03E2C716A9C}"/>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7" name="Parallelogram 236">
                        <a:extLst>
                          <a:ext uri="{FF2B5EF4-FFF2-40B4-BE49-F238E27FC236}">
                            <a16:creationId xmlns:a16="http://schemas.microsoft.com/office/drawing/2014/main" id="{40B7BF10-BE3F-EF63-50A2-BFA0C2220EDE}"/>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8" name="Parallelogram 237">
                        <a:extLst>
                          <a:ext uri="{FF2B5EF4-FFF2-40B4-BE49-F238E27FC236}">
                            <a16:creationId xmlns:a16="http://schemas.microsoft.com/office/drawing/2014/main" id="{C9948395-2C3D-B127-474A-E43ADA57CA68}"/>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nvGrpSpPr>
                <p:cNvPr id="208" name="Group 207">
                  <a:extLst>
                    <a:ext uri="{FF2B5EF4-FFF2-40B4-BE49-F238E27FC236}">
                      <a16:creationId xmlns:a16="http://schemas.microsoft.com/office/drawing/2014/main" id="{238E1087-FD9E-E0C7-7980-7FED123282CE}"/>
                    </a:ext>
                  </a:extLst>
                </p:cNvPr>
                <p:cNvGrpSpPr/>
                <p:nvPr/>
              </p:nvGrpSpPr>
              <p:grpSpPr>
                <a:xfrm>
                  <a:off x="-2976711" y="4959928"/>
                  <a:ext cx="24089028" cy="4959927"/>
                  <a:chOff x="-1717964" y="0"/>
                  <a:chExt cx="35124229" cy="7232073"/>
                </a:xfrm>
              </p:grpSpPr>
              <p:grpSp>
                <p:nvGrpSpPr>
                  <p:cNvPr id="209" name="Group 208">
                    <a:extLst>
                      <a:ext uri="{FF2B5EF4-FFF2-40B4-BE49-F238E27FC236}">
                        <a16:creationId xmlns:a16="http://schemas.microsoft.com/office/drawing/2014/main" id="{85755176-D9FF-2BBC-9F9B-D1D930500C3B}"/>
                      </a:ext>
                    </a:extLst>
                  </p:cNvPr>
                  <p:cNvGrpSpPr/>
                  <p:nvPr/>
                </p:nvGrpSpPr>
                <p:grpSpPr>
                  <a:xfrm>
                    <a:off x="-1717964" y="0"/>
                    <a:ext cx="19508573" cy="7232073"/>
                    <a:chOff x="-1717964" y="0"/>
                    <a:chExt cx="36866946" cy="13667040"/>
                  </a:xfrm>
                </p:grpSpPr>
                <p:grpSp>
                  <p:nvGrpSpPr>
                    <p:cNvPr id="221" name="Group 220">
                      <a:extLst>
                        <a:ext uri="{FF2B5EF4-FFF2-40B4-BE49-F238E27FC236}">
                          <a16:creationId xmlns:a16="http://schemas.microsoft.com/office/drawing/2014/main" id="{450046D1-8B0A-FB9C-5A17-1C884992EF95}"/>
                        </a:ext>
                      </a:extLst>
                    </p:cNvPr>
                    <p:cNvGrpSpPr/>
                    <p:nvPr/>
                  </p:nvGrpSpPr>
                  <p:grpSpPr>
                    <a:xfrm>
                      <a:off x="-1717964" y="0"/>
                      <a:ext cx="22111855" cy="13667040"/>
                      <a:chOff x="-1717964" y="0"/>
                      <a:chExt cx="22111855" cy="13667040"/>
                    </a:xfrm>
                  </p:grpSpPr>
                  <p:sp>
                    <p:nvSpPr>
                      <p:cNvPr id="227" name="Parallelogram 226">
                        <a:extLst>
                          <a:ext uri="{FF2B5EF4-FFF2-40B4-BE49-F238E27FC236}">
                            <a16:creationId xmlns:a16="http://schemas.microsoft.com/office/drawing/2014/main" id="{809F613F-7C3F-6571-153A-5ABE6E4DE39A}"/>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8" name="Parallelogram 227">
                        <a:extLst>
                          <a:ext uri="{FF2B5EF4-FFF2-40B4-BE49-F238E27FC236}">
                            <a16:creationId xmlns:a16="http://schemas.microsoft.com/office/drawing/2014/main" id="{766C622C-7C77-B2E2-20AC-8229C0B3E811}"/>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9" name="Parallelogram 228">
                        <a:extLst>
                          <a:ext uri="{FF2B5EF4-FFF2-40B4-BE49-F238E27FC236}">
                            <a16:creationId xmlns:a16="http://schemas.microsoft.com/office/drawing/2014/main" id="{31D4760F-D256-861D-CC0C-D9FB9889DEEB}"/>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0" name="Parallelogram 229">
                        <a:extLst>
                          <a:ext uri="{FF2B5EF4-FFF2-40B4-BE49-F238E27FC236}">
                            <a16:creationId xmlns:a16="http://schemas.microsoft.com/office/drawing/2014/main" id="{85278ECC-0690-0DB8-F3BB-9A450602DB23}"/>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22" name="Group 221">
                      <a:extLst>
                        <a:ext uri="{FF2B5EF4-FFF2-40B4-BE49-F238E27FC236}">
                          <a16:creationId xmlns:a16="http://schemas.microsoft.com/office/drawing/2014/main" id="{FBED9859-15C9-4895-A058-F9D6CC3B8F92}"/>
                        </a:ext>
                      </a:extLst>
                    </p:cNvPr>
                    <p:cNvGrpSpPr/>
                    <p:nvPr/>
                  </p:nvGrpSpPr>
                  <p:grpSpPr>
                    <a:xfrm>
                      <a:off x="13037127" y="0"/>
                      <a:ext cx="22111855" cy="13667040"/>
                      <a:chOff x="-1717964" y="0"/>
                      <a:chExt cx="22111855" cy="13667040"/>
                    </a:xfrm>
                  </p:grpSpPr>
                  <p:sp>
                    <p:nvSpPr>
                      <p:cNvPr id="223" name="Parallelogram 222">
                        <a:extLst>
                          <a:ext uri="{FF2B5EF4-FFF2-40B4-BE49-F238E27FC236}">
                            <a16:creationId xmlns:a16="http://schemas.microsoft.com/office/drawing/2014/main" id="{3F2F5125-B0EB-5004-35D0-6CE0DD79B9E6}"/>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4" name="Parallelogram 223">
                        <a:extLst>
                          <a:ext uri="{FF2B5EF4-FFF2-40B4-BE49-F238E27FC236}">
                            <a16:creationId xmlns:a16="http://schemas.microsoft.com/office/drawing/2014/main" id="{9E80F9DA-0AAC-EDA8-17A7-06AE84206F5A}"/>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5" name="Parallelogram 224">
                        <a:extLst>
                          <a:ext uri="{FF2B5EF4-FFF2-40B4-BE49-F238E27FC236}">
                            <a16:creationId xmlns:a16="http://schemas.microsoft.com/office/drawing/2014/main" id="{DBCD73CC-C9CD-BA4C-7641-F36898E45401}"/>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6" name="Parallelogram 225">
                        <a:extLst>
                          <a:ext uri="{FF2B5EF4-FFF2-40B4-BE49-F238E27FC236}">
                            <a16:creationId xmlns:a16="http://schemas.microsoft.com/office/drawing/2014/main" id="{B6DE4E00-EE40-6374-DC27-EFF5913B7A68}"/>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nvGrpSpPr>
                  <p:cNvPr id="210" name="Group 209">
                    <a:extLst>
                      <a:ext uri="{FF2B5EF4-FFF2-40B4-BE49-F238E27FC236}">
                        <a16:creationId xmlns:a16="http://schemas.microsoft.com/office/drawing/2014/main" id="{4B94F69A-ABC8-8FE0-0A4B-34482A42DDC4}"/>
                      </a:ext>
                    </a:extLst>
                  </p:cNvPr>
                  <p:cNvGrpSpPr/>
                  <p:nvPr/>
                </p:nvGrpSpPr>
                <p:grpSpPr>
                  <a:xfrm>
                    <a:off x="13897692" y="0"/>
                    <a:ext cx="19508573" cy="7232073"/>
                    <a:chOff x="-1717964" y="0"/>
                    <a:chExt cx="36866946" cy="13667040"/>
                  </a:xfrm>
                </p:grpSpPr>
                <p:grpSp>
                  <p:nvGrpSpPr>
                    <p:cNvPr id="211" name="Group 210">
                      <a:extLst>
                        <a:ext uri="{FF2B5EF4-FFF2-40B4-BE49-F238E27FC236}">
                          <a16:creationId xmlns:a16="http://schemas.microsoft.com/office/drawing/2014/main" id="{FB5948D3-EE2A-838C-C5A2-DE6D7CC4B48B}"/>
                        </a:ext>
                      </a:extLst>
                    </p:cNvPr>
                    <p:cNvGrpSpPr/>
                    <p:nvPr/>
                  </p:nvGrpSpPr>
                  <p:grpSpPr>
                    <a:xfrm>
                      <a:off x="-1717964" y="0"/>
                      <a:ext cx="22111855" cy="13667040"/>
                      <a:chOff x="-1717964" y="0"/>
                      <a:chExt cx="22111855" cy="13667040"/>
                    </a:xfrm>
                  </p:grpSpPr>
                  <p:sp>
                    <p:nvSpPr>
                      <p:cNvPr id="217" name="Parallelogram 216">
                        <a:extLst>
                          <a:ext uri="{FF2B5EF4-FFF2-40B4-BE49-F238E27FC236}">
                            <a16:creationId xmlns:a16="http://schemas.microsoft.com/office/drawing/2014/main" id="{E8B90425-7EBB-E485-7FA7-222D2F64B1E0}"/>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8" name="Parallelogram 217">
                        <a:extLst>
                          <a:ext uri="{FF2B5EF4-FFF2-40B4-BE49-F238E27FC236}">
                            <a16:creationId xmlns:a16="http://schemas.microsoft.com/office/drawing/2014/main" id="{A242C90C-D684-AECA-C105-FB2E2458048B}"/>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9" name="Parallelogram 218">
                        <a:extLst>
                          <a:ext uri="{FF2B5EF4-FFF2-40B4-BE49-F238E27FC236}">
                            <a16:creationId xmlns:a16="http://schemas.microsoft.com/office/drawing/2014/main" id="{49E09EF2-15B5-E52F-8673-F5F12A34A907}"/>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0" name="Parallelogram 219">
                        <a:extLst>
                          <a:ext uri="{FF2B5EF4-FFF2-40B4-BE49-F238E27FC236}">
                            <a16:creationId xmlns:a16="http://schemas.microsoft.com/office/drawing/2014/main" id="{1D847555-A8F6-9DAD-E75D-9E4AC75EE791}"/>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12" name="Group 211">
                      <a:extLst>
                        <a:ext uri="{FF2B5EF4-FFF2-40B4-BE49-F238E27FC236}">
                          <a16:creationId xmlns:a16="http://schemas.microsoft.com/office/drawing/2014/main" id="{3465A99F-94C6-527A-F0F4-DF72A2A771FC}"/>
                        </a:ext>
                      </a:extLst>
                    </p:cNvPr>
                    <p:cNvGrpSpPr/>
                    <p:nvPr/>
                  </p:nvGrpSpPr>
                  <p:grpSpPr>
                    <a:xfrm>
                      <a:off x="13037127" y="0"/>
                      <a:ext cx="22111855" cy="13667040"/>
                      <a:chOff x="-1717964" y="0"/>
                      <a:chExt cx="22111855" cy="13667040"/>
                    </a:xfrm>
                  </p:grpSpPr>
                  <p:sp>
                    <p:nvSpPr>
                      <p:cNvPr id="213" name="Parallelogram 212">
                        <a:extLst>
                          <a:ext uri="{FF2B5EF4-FFF2-40B4-BE49-F238E27FC236}">
                            <a16:creationId xmlns:a16="http://schemas.microsoft.com/office/drawing/2014/main" id="{0C4BE36C-85A3-989E-81C8-5FD7C087A73C}"/>
                          </a:ext>
                        </a:extLst>
                      </p:cNvPr>
                      <p:cNvSpPr/>
                      <p:nvPr/>
                    </p:nvSpPr>
                    <p:spPr>
                      <a:xfrm>
                        <a:off x="-1717964" y="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4" name="Parallelogram 213">
                        <a:extLst>
                          <a:ext uri="{FF2B5EF4-FFF2-40B4-BE49-F238E27FC236}">
                            <a16:creationId xmlns:a16="http://schemas.microsoft.com/office/drawing/2014/main" id="{018E2B72-EE36-A11B-F9E6-1458C5E1916E}"/>
                          </a:ext>
                        </a:extLst>
                      </p:cNvPr>
                      <p:cNvSpPr/>
                      <p:nvPr/>
                    </p:nvSpPr>
                    <p:spPr>
                      <a:xfrm>
                        <a:off x="5638800" y="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5" name="Parallelogram 214">
                        <a:extLst>
                          <a:ext uri="{FF2B5EF4-FFF2-40B4-BE49-F238E27FC236}">
                            <a16:creationId xmlns:a16="http://schemas.microsoft.com/office/drawing/2014/main" id="{5CC040B9-EA47-3525-3F90-478950110FB6}"/>
                          </a:ext>
                        </a:extLst>
                      </p:cNvPr>
                      <p:cNvSpPr/>
                      <p:nvPr/>
                    </p:nvSpPr>
                    <p:spPr>
                      <a:xfrm>
                        <a:off x="3948545" y="6833520"/>
                        <a:ext cx="9088582" cy="6833520"/>
                      </a:xfrm>
                      <a:prstGeom prst="parallelogram">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6" name="Parallelogram 215">
                        <a:extLst>
                          <a:ext uri="{FF2B5EF4-FFF2-40B4-BE49-F238E27FC236}">
                            <a16:creationId xmlns:a16="http://schemas.microsoft.com/office/drawing/2014/main" id="{FB0C8C94-0B9C-52B4-AE0D-FB70860AA0EC}"/>
                          </a:ext>
                        </a:extLst>
                      </p:cNvPr>
                      <p:cNvSpPr/>
                      <p:nvPr/>
                    </p:nvSpPr>
                    <p:spPr>
                      <a:xfrm>
                        <a:off x="11305309" y="6833520"/>
                        <a:ext cx="9088582" cy="6833520"/>
                      </a:xfrm>
                      <a:prstGeom prst="parallelogram">
                        <a:avLst/>
                      </a:prstGeom>
                      <a:solidFill>
                        <a:schemeClr val="tx1"/>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pSp>
          </p:grpSp>
        </p:grpSp>
      </p:grpSp>
      <p:sp>
        <p:nvSpPr>
          <p:cNvPr id="5" name="TextBox 4">
            <a:extLst>
              <a:ext uri="{FF2B5EF4-FFF2-40B4-BE49-F238E27FC236}">
                <a16:creationId xmlns:a16="http://schemas.microsoft.com/office/drawing/2014/main" id="{D293895E-CE53-5AE6-8B06-27561E2B9CC0}"/>
              </a:ext>
            </a:extLst>
          </p:cNvPr>
          <p:cNvSpPr txBox="1"/>
          <p:nvPr/>
        </p:nvSpPr>
        <p:spPr>
          <a:xfrm>
            <a:off x="-22653460" y="2767281"/>
            <a:ext cx="9160030" cy="1323439"/>
          </a:xfrm>
          <a:prstGeom prst="rect">
            <a:avLst/>
          </a:prstGeom>
          <a:noFill/>
        </p:spPr>
        <p:txBody>
          <a:bodyPr wrap="square" rtlCol="0">
            <a:spAutoFit/>
          </a:bodyPr>
          <a:lstStyle/>
          <a:p>
            <a:pPr algn="ctr"/>
            <a:r>
              <a:rPr lang="en-NZ" sz="8000" b="1" i="1" spc="300" dirty="0">
                <a:ln w="28575">
                  <a:solidFill>
                    <a:srgbClr val="FF0000"/>
                  </a:solidFill>
                </a:ln>
                <a:solidFill>
                  <a:schemeClr val="bg1"/>
                </a:solidFill>
                <a:effectLst>
                  <a:outerShdw dist="215900" dir="10800000" sx="101000" sy="101000" algn="ctr" rotWithShape="0">
                    <a:srgbClr val="C00000"/>
                  </a:outerShdw>
                </a:effectLst>
                <a:latin typeface="Impact" panose="020B0806030902050204" pitchFamily="34" charset="0"/>
                <a:ea typeface="Calibri" panose="020F0502020204030204" pitchFamily="34" charset="0"/>
                <a:cs typeface="Calibri" panose="020F0502020204030204" pitchFamily="34" charset="0"/>
              </a:rPr>
              <a:t>THE NEED FOR SPEED</a:t>
            </a:r>
          </a:p>
        </p:txBody>
      </p:sp>
      <p:sp>
        <p:nvSpPr>
          <p:cNvPr id="2" name="TextBox 1">
            <a:extLst>
              <a:ext uri="{FF2B5EF4-FFF2-40B4-BE49-F238E27FC236}">
                <a16:creationId xmlns:a16="http://schemas.microsoft.com/office/drawing/2014/main" id="{23251119-FAC1-9AC3-3D7C-5D4F9A188735}"/>
              </a:ext>
            </a:extLst>
          </p:cNvPr>
          <p:cNvSpPr txBox="1"/>
          <p:nvPr/>
        </p:nvSpPr>
        <p:spPr>
          <a:xfrm>
            <a:off x="189576" y="3198168"/>
            <a:ext cx="11812849" cy="646331"/>
          </a:xfrm>
          <a:prstGeom prst="rect">
            <a:avLst/>
          </a:prstGeom>
          <a:noFill/>
        </p:spPr>
        <p:txBody>
          <a:bodyPr wrap="none" rtlCol="0">
            <a:spAutoFit/>
          </a:bodyPr>
          <a:lstStyle/>
          <a:p>
            <a:r>
              <a:rPr lang="en-NZ" sz="3600" b="1" dirty="0">
                <a:solidFill>
                  <a:schemeClr val="bg1"/>
                </a:solidFill>
                <a:latin typeface="Eras Bold ITC" panose="020B0907030504020204" pitchFamily="34" charset="0"/>
                <a:ea typeface="Calibri" panose="020F0502020204030204" pitchFamily="34" charset="0"/>
                <a:cs typeface="Calibri" panose="020F0502020204030204" pitchFamily="34" charset="0"/>
              </a:rPr>
              <a:t>FINDING FAST TRANSIENTS WITH TESS AND LSST</a:t>
            </a:r>
          </a:p>
        </p:txBody>
      </p:sp>
      <p:sp>
        <p:nvSpPr>
          <p:cNvPr id="3" name="TextBox 2">
            <a:extLst>
              <a:ext uri="{FF2B5EF4-FFF2-40B4-BE49-F238E27FC236}">
                <a16:creationId xmlns:a16="http://schemas.microsoft.com/office/drawing/2014/main" id="{21FEA654-5CD2-1827-8F54-18F48DC3596E}"/>
              </a:ext>
            </a:extLst>
          </p:cNvPr>
          <p:cNvSpPr txBox="1"/>
          <p:nvPr/>
        </p:nvSpPr>
        <p:spPr>
          <a:xfrm rot="21225842">
            <a:off x="2166541" y="4767965"/>
            <a:ext cx="3313003" cy="830997"/>
          </a:xfrm>
          <a:prstGeom prst="rect">
            <a:avLst/>
          </a:prstGeom>
          <a:noFill/>
        </p:spPr>
        <p:txBody>
          <a:bodyPr wrap="square" rtlCol="0">
            <a:spAutoFit/>
          </a:bodyPr>
          <a:lstStyle/>
          <a:p>
            <a:pPr algn="ctr"/>
            <a:r>
              <a:rPr lang="en-NZ" sz="2400" b="1" dirty="0">
                <a:solidFill>
                  <a:srgbClr val="E4BE1F"/>
                </a:solidFill>
                <a:latin typeface="Calibri" panose="020F0502020204030204" pitchFamily="34" charset="0"/>
                <a:ea typeface="Calibri" panose="020F0502020204030204" pitchFamily="34" charset="0"/>
                <a:cs typeface="Calibri" panose="020F0502020204030204" pitchFamily="34" charset="0"/>
              </a:rPr>
              <a:t>lifetimes on the scale of milliseconds to hours</a:t>
            </a:r>
          </a:p>
        </p:txBody>
      </p:sp>
      <p:grpSp>
        <p:nvGrpSpPr>
          <p:cNvPr id="4" name="Group 3">
            <a:extLst>
              <a:ext uri="{FF2B5EF4-FFF2-40B4-BE49-F238E27FC236}">
                <a16:creationId xmlns:a16="http://schemas.microsoft.com/office/drawing/2014/main" id="{5E697F35-CF69-20A9-EF48-470E1495FFB4}"/>
              </a:ext>
            </a:extLst>
          </p:cNvPr>
          <p:cNvGrpSpPr/>
          <p:nvPr/>
        </p:nvGrpSpPr>
        <p:grpSpPr>
          <a:xfrm>
            <a:off x="3214697" y="3919426"/>
            <a:ext cx="500200" cy="892078"/>
            <a:chOff x="6499000" y="3802280"/>
            <a:chExt cx="600120" cy="107028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62799C2C-48C1-1AE9-5D42-4C447688756D}"/>
                    </a:ext>
                  </a:extLst>
                </p14:cNvPr>
                <p14:cNvContentPartPr/>
                <p14:nvPr/>
              </p14:nvContentPartPr>
              <p14:xfrm>
                <a:off x="6588280" y="3822800"/>
                <a:ext cx="510840" cy="1049760"/>
              </p14:xfrm>
            </p:contentPart>
          </mc:Choice>
          <mc:Fallback xmlns="">
            <p:pic>
              <p:nvPicPr>
                <p:cNvPr id="15" name="Ink 14">
                  <a:extLst>
                    <a:ext uri="{FF2B5EF4-FFF2-40B4-BE49-F238E27FC236}">
                      <a16:creationId xmlns:a16="http://schemas.microsoft.com/office/drawing/2014/main" id="{41069BEA-CE5F-588D-F74F-632E95AF0F06}"/>
                    </a:ext>
                  </a:extLst>
                </p:cNvPr>
                <p:cNvPicPr/>
                <p:nvPr/>
              </p:nvPicPr>
              <p:blipFill>
                <a:blip r:embed="rId11"/>
                <a:stretch>
                  <a:fillRect/>
                </a:stretch>
              </p:blipFill>
              <p:spPr>
                <a:xfrm>
                  <a:off x="6567121" y="3801200"/>
                  <a:ext cx="553590" cy="109252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418AEA3-47EE-B89D-1AD8-F78C06DF9D6E}"/>
                    </a:ext>
                  </a:extLst>
                </p14:cNvPr>
                <p14:cNvContentPartPr/>
                <p14:nvPr/>
              </p14:nvContentPartPr>
              <p14:xfrm>
                <a:off x="6499000" y="3802280"/>
                <a:ext cx="365400" cy="240480"/>
              </p14:xfrm>
            </p:contentPart>
          </mc:Choice>
          <mc:Fallback xmlns="">
            <p:pic>
              <p:nvPicPr>
                <p:cNvPr id="16" name="Ink 15">
                  <a:extLst>
                    <a:ext uri="{FF2B5EF4-FFF2-40B4-BE49-F238E27FC236}">
                      <a16:creationId xmlns:a16="http://schemas.microsoft.com/office/drawing/2014/main" id="{BA7D8A66-7D5A-BB6D-1CB6-C5E2F5E355FD}"/>
                    </a:ext>
                  </a:extLst>
                </p:cNvPr>
                <p:cNvPicPr/>
                <p:nvPr/>
              </p:nvPicPr>
              <p:blipFill>
                <a:blip r:embed="rId13"/>
                <a:stretch>
                  <a:fillRect/>
                </a:stretch>
              </p:blipFill>
              <p:spPr>
                <a:xfrm>
                  <a:off x="6477836" y="3780693"/>
                  <a:ext cx="408160" cy="283222"/>
                </a:xfrm>
                <a:prstGeom prst="rect">
                  <a:avLst/>
                </a:prstGeom>
              </p:spPr>
            </p:pic>
          </mc:Fallback>
        </mc:AlternateContent>
      </p:grpSp>
      <p:sp>
        <p:nvSpPr>
          <p:cNvPr id="12" name="TextBox 11">
            <a:extLst>
              <a:ext uri="{FF2B5EF4-FFF2-40B4-BE49-F238E27FC236}">
                <a16:creationId xmlns:a16="http://schemas.microsoft.com/office/drawing/2014/main" id="{AFEB6534-9063-EDCB-B3F9-C7626BAE15A0}"/>
              </a:ext>
            </a:extLst>
          </p:cNvPr>
          <p:cNvSpPr txBox="1"/>
          <p:nvPr/>
        </p:nvSpPr>
        <p:spPr>
          <a:xfrm rot="365074">
            <a:off x="5763519" y="1183001"/>
            <a:ext cx="4978703" cy="830997"/>
          </a:xfrm>
          <a:prstGeom prst="rect">
            <a:avLst/>
          </a:prstGeom>
          <a:noFill/>
        </p:spPr>
        <p:txBody>
          <a:bodyPr wrap="square" rtlCol="0">
            <a:spAutoFit/>
          </a:bodyPr>
          <a:lstStyle/>
          <a:p>
            <a:pPr algn="ctr"/>
            <a:r>
              <a:rPr lang="en-NZ" sz="2400" b="1" dirty="0">
                <a:solidFill>
                  <a:srgbClr val="FF9900"/>
                </a:solidFill>
                <a:latin typeface="Calibri" panose="020F0502020204030204" pitchFamily="34" charset="0"/>
                <a:ea typeface="Calibri" panose="020F0502020204030204" pitchFamily="34" charset="0"/>
                <a:cs typeface="Calibri" panose="020F0502020204030204" pitchFamily="34" charset="0"/>
              </a:rPr>
              <a:t>high temporal resolution, small gaps between observations</a:t>
            </a:r>
          </a:p>
        </p:txBody>
      </p:sp>
      <p:grpSp>
        <p:nvGrpSpPr>
          <p:cNvPr id="13" name="Group 12">
            <a:extLst>
              <a:ext uri="{FF2B5EF4-FFF2-40B4-BE49-F238E27FC236}">
                <a16:creationId xmlns:a16="http://schemas.microsoft.com/office/drawing/2014/main" id="{DDA05CD9-B2D8-A4E5-4F68-5BB8A8E21CB9}"/>
              </a:ext>
            </a:extLst>
          </p:cNvPr>
          <p:cNvGrpSpPr/>
          <p:nvPr/>
        </p:nvGrpSpPr>
        <p:grpSpPr>
          <a:xfrm rot="18526774">
            <a:off x="7994168" y="2354200"/>
            <a:ext cx="798480" cy="516240"/>
            <a:chOff x="7950520" y="1613480"/>
            <a:chExt cx="798480" cy="516240"/>
          </a:xfrm>
        </p:grpSpPr>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823A4732-73C5-C8F1-F549-F5C64B818388}"/>
                    </a:ext>
                  </a:extLst>
                </p14:cNvPr>
                <p14:cNvContentPartPr/>
                <p14:nvPr/>
              </p14:nvContentPartPr>
              <p14:xfrm>
                <a:off x="7975360" y="1613480"/>
                <a:ext cx="773640" cy="495000"/>
              </p14:xfrm>
            </p:contentPart>
          </mc:Choice>
          <mc:Fallback xmlns="">
            <p:pic>
              <p:nvPicPr>
                <p:cNvPr id="12" name="Ink 11">
                  <a:extLst>
                    <a:ext uri="{FF2B5EF4-FFF2-40B4-BE49-F238E27FC236}">
                      <a16:creationId xmlns:a16="http://schemas.microsoft.com/office/drawing/2014/main" id="{FCA8432D-BC6E-D6A3-0EE3-9D6BD55D59B3}"/>
                    </a:ext>
                  </a:extLst>
                </p:cNvPr>
                <p:cNvPicPr/>
                <p:nvPr/>
              </p:nvPicPr>
              <p:blipFill>
                <a:blip r:embed="rId7"/>
                <a:stretch>
                  <a:fillRect/>
                </a:stretch>
              </p:blipFill>
              <p:spPr>
                <a:xfrm>
                  <a:off x="7957360" y="1595840"/>
                  <a:ext cx="809280" cy="530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237B39CF-D180-0FD9-617C-462C1F73FE73}"/>
                    </a:ext>
                  </a:extLst>
                </p14:cNvPr>
                <p14:cNvContentPartPr/>
                <p14:nvPr/>
              </p14:nvContentPartPr>
              <p14:xfrm>
                <a:off x="7950520" y="1932080"/>
                <a:ext cx="378000" cy="197640"/>
              </p14:xfrm>
            </p:contentPart>
          </mc:Choice>
          <mc:Fallback xmlns="">
            <p:pic>
              <p:nvPicPr>
                <p:cNvPr id="13" name="Ink 12">
                  <a:extLst>
                    <a:ext uri="{FF2B5EF4-FFF2-40B4-BE49-F238E27FC236}">
                      <a16:creationId xmlns:a16="http://schemas.microsoft.com/office/drawing/2014/main" id="{D2B4A2DA-940B-19AB-5213-A82AB81EB9B5}"/>
                    </a:ext>
                  </a:extLst>
                </p:cNvPr>
                <p:cNvPicPr/>
                <p:nvPr/>
              </p:nvPicPr>
              <p:blipFill>
                <a:blip r:embed="rId9"/>
                <a:stretch>
                  <a:fillRect/>
                </a:stretch>
              </p:blipFill>
              <p:spPr>
                <a:xfrm>
                  <a:off x="7932520" y="1914440"/>
                  <a:ext cx="413640" cy="233280"/>
                </a:xfrm>
                <a:prstGeom prst="rect">
                  <a:avLst/>
                </a:prstGeom>
              </p:spPr>
            </p:pic>
          </mc:Fallback>
        </mc:AlternateContent>
      </p:grpSp>
      <p:sp>
        <p:nvSpPr>
          <p:cNvPr id="16" name="TextBox 15">
            <a:extLst>
              <a:ext uri="{FF2B5EF4-FFF2-40B4-BE49-F238E27FC236}">
                <a16:creationId xmlns:a16="http://schemas.microsoft.com/office/drawing/2014/main" id="{75C77D7E-1229-0970-52A4-EB035D7E37FD}"/>
              </a:ext>
            </a:extLst>
          </p:cNvPr>
          <p:cNvSpPr txBox="1"/>
          <p:nvPr/>
        </p:nvSpPr>
        <p:spPr>
          <a:xfrm rot="21319625">
            <a:off x="7198993" y="4819990"/>
            <a:ext cx="3506764" cy="830997"/>
          </a:xfrm>
          <a:prstGeom prst="rect">
            <a:avLst/>
          </a:prstGeom>
          <a:noFill/>
        </p:spPr>
        <p:txBody>
          <a:bodyPr wrap="square" rtlCol="0">
            <a:spAutoFit/>
          </a:bodyPr>
          <a:lstStyle/>
          <a:p>
            <a:pPr algn="ctr"/>
            <a:r>
              <a:rPr lang="en-NZ" sz="2400" b="1" dirty="0">
                <a:solidFill>
                  <a:srgbClr val="FAC8C8"/>
                </a:solidFill>
                <a:latin typeface="Calibri" panose="020F0502020204030204" pitchFamily="34" charset="0"/>
                <a:ea typeface="Calibri" panose="020F0502020204030204" pitchFamily="34" charset="0"/>
                <a:cs typeface="Calibri" panose="020F0502020204030204" pitchFamily="34" charset="0"/>
              </a:rPr>
              <a:t>observations from a range of different filters</a:t>
            </a:r>
            <a:endParaRPr lang="en-NZ" sz="2400" dirty="0">
              <a:solidFill>
                <a:srgbClr val="FAC8C8"/>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C1ED5357-CBF5-A57D-B03C-923CCDF52202}"/>
              </a:ext>
            </a:extLst>
          </p:cNvPr>
          <p:cNvGrpSpPr/>
          <p:nvPr/>
        </p:nvGrpSpPr>
        <p:grpSpPr>
          <a:xfrm rot="10452986" flipH="1">
            <a:off x="10607930" y="3960765"/>
            <a:ext cx="786240" cy="934560"/>
            <a:chOff x="3776320" y="1235480"/>
            <a:chExt cx="786240" cy="934560"/>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8228D95E-888C-B898-1886-8AEEF89A3D42}"/>
                    </a:ext>
                  </a:extLst>
                </p14:cNvPr>
                <p14:cNvContentPartPr/>
                <p14:nvPr/>
              </p14:nvContentPartPr>
              <p14:xfrm>
                <a:off x="3776320" y="1235480"/>
                <a:ext cx="561960" cy="878760"/>
              </p14:xfrm>
            </p:contentPart>
          </mc:Choice>
          <mc:Fallback xmlns="">
            <p:pic>
              <p:nvPicPr>
                <p:cNvPr id="2" name="Ink 1">
                  <a:extLst>
                    <a:ext uri="{FF2B5EF4-FFF2-40B4-BE49-F238E27FC236}">
                      <a16:creationId xmlns:a16="http://schemas.microsoft.com/office/drawing/2014/main" id="{07E05649-E8F3-6FDD-F05E-9C92C6FF8865}"/>
                    </a:ext>
                  </a:extLst>
                </p:cNvPr>
                <p:cNvPicPr/>
                <p:nvPr/>
              </p:nvPicPr>
              <p:blipFill>
                <a:blip r:embed="rId3"/>
                <a:stretch>
                  <a:fillRect/>
                </a:stretch>
              </p:blipFill>
              <p:spPr>
                <a:xfrm>
                  <a:off x="3758320" y="1217840"/>
                  <a:ext cx="597600" cy="914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6B25AA10-6465-AA56-1C04-445E873CBA1E}"/>
                    </a:ext>
                  </a:extLst>
                </p14:cNvPr>
                <p14:cNvContentPartPr/>
                <p14:nvPr/>
              </p14:nvContentPartPr>
              <p14:xfrm>
                <a:off x="4129840" y="1832000"/>
                <a:ext cx="432720" cy="338040"/>
              </p14:xfrm>
            </p:contentPart>
          </mc:Choice>
          <mc:Fallback xmlns="">
            <p:pic>
              <p:nvPicPr>
                <p:cNvPr id="11" name="Ink 10">
                  <a:extLst>
                    <a:ext uri="{FF2B5EF4-FFF2-40B4-BE49-F238E27FC236}">
                      <a16:creationId xmlns:a16="http://schemas.microsoft.com/office/drawing/2014/main" id="{2B9A1662-D990-480C-901D-B6B0644DA7D9}"/>
                    </a:ext>
                  </a:extLst>
                </p:cNvPr>
                <p:cNvPicPr/>
                <p:nvPr/>
              </p:nvPicPr>
              <p:blipFill>
                <a:blip r:embed="rId5"/>
                <a:stretch>
                  <a:fillRect/>
                </a:stretch>
              </p:blipFill>
              <p:spPr>
                <a:xfrm>
                  <a:off x="4112200" y="1814000"/>
                  <a:ext cx="468360" cy="373680"/>
                </a:xfrm>
                <a:prstGeom prst="rect">
                  <a:avLst/>
                </a:prstGeom>
              </p:spPr>
            </p:pic>
          </mc:Fallback>
        </mc:AlternateContent>
      </p:grpSp>
      <p:sp>
        <p:nvSpPr>
          <p:cNvPr id="20" name="Parallelogram 19">
            <a:extLst>
              <a:ext uri="{FF2B5EF4-FFF2-40B4-BE49-F238E27FC236}">
                <a16:creationId xmlns:a16="http://schemas.microsoft.com/office/drawing/2014/main" id="{F97CD9CA-EF71-1C56-8CDA-3D869B99D1A2}"/>
              </a:ext>
            </a:extLst>
          </p:cNvPr>
          <p:cNvSpPr/>
          <p:nvPr/>
        </p:nvSpPr>
        <p:spPr>
          <a:xfrm>
            <a:off x="-14593825" y="1970532"/>
            <a:ext cx="14538579" cy="2916936"/>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Parallelogram 20">
            <a:extLst>
              <a:ext uri="{FF2B5EF4-FFF2-40B4-BE49-F238E27FC236}">
                <a16:creationId xmlns:a16="http://schemas.microsoft.com/office/drawing/2014/main" id="{2AB9BF23-EA0B-4DC0-A5C2-CAE4731F38DE}"/>
              </a:ext>
            </a:extLst>
          </p:cNvPr>
          <p:cNvSpPr/>
          <p:nvPr/>
        </p:nvSpPr>
        <p:spPr>
          <a:xfrm>
            <a:off x="-14593824" y="2907792"/>
            <a:ext cx="14300454" cy="1979676"/>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Parallelogram 21">
            <a:extLst>
              <a:ext uri="{FF2B5EF4-FFF2-40B4-BE49-F238E27FC236}">
                <a16:creationId xmlns:a16="http://schemas.microsoft.com/office/drawing/2014/main" id="{C9C78717-1D6C-22B3-3D47-EF48FDFF3364}"/>
              </a:ext>
            </a:extLst>
          </p:cNvPr>
          <p:cNvSpPr/>
          <p:nvPr/>
        </p:nvSpPr>
        <p:spPr>
          <a:xfrm>
            <a:off x="-14593825" y="3877289"/>
            <a:ext cx="14043279" cy="1051327"/>
          </a:xfrm>
          <a:prstGeom prst="parallelogram">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16494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AB24D-90A0-C1FB-5C01-2DDE05273C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0758" y="518930"/>
            <a:ext cx="8890483" cy="5820140"/>
          </a:xfrm>
          <a:prstGeom prst="rect">
            <a:avLst/>
          </a:prstGeom>
        </p:spPr>
      </p:pic>
      <p:sp>
        <p:nvSpPr>
          <p:cNvPr id="3" name="Oval 2">
            <a:extLst>
              <a:ext uri="{FF2B5EF4-FFF2-40B4-BE49-F238E27FC236}">
                <a16:creationId xmlns:a16="http://schemas.microsoft.com/office/drawing/2014/main" id="{70D06925-C26D-0F5B-8D56-C86008B8838D}"/>
              </a:ext>
            </a:extLst>
          </p:cNvPr>
          <p:cNvSpPr/>
          <p:nvPr/>
        </p:nvSpPr>
        <p:spPr>
          <a:xfrm>
            <a:off x="2743200" y="4966635"/>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Oval 3">
            <a:extLst>
              <a:ext uri="{FF2B5EF4-FFF2-40B4-BE49-F238E27FC236}">
                <a16:creationId xmlns:a16="http://schemas.microsoft.com/office/drawing/2014/main" id="{63FAE409-AA43-9A52-6366-C7879B0508E2}"/>
              </a:ext>
            </a:extLst>
          </p:cNvPr>
          <p:cNvSpPr/>
          <p:nvPr/>
        </p:nvSpPr>
        <p:spPr>
          <a:xfrm>
            <a:off x="3943067" y="4966635"/>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70E5B492-1EC2-3715-74C9-90C0D7196735}"/>
              </a:ext>
            </a:extLst>
          </p:cNvPr>
          <p:cNvSpPr/>
          <p:nvPr/>
        </p:nvSpPr>
        <p:spPr>
          <a:xfrm>
            <a:off x="5142934" y="2983467"/>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96F84D58-3F50-AAFB-E3B9-7CDBEDC7F0A3}"/>
              </a:ext>
            </a:extLst>
          </p:cNvPr>
          <p:cNvSpPr/>
          <p:nvPr/>
        </p:nvSpPr>
        <p:spPr>
          <a:xfrm>
            <a:off x="6342801" y="3552699"/>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5ABB0577-37BA-B529-5CC2-CA6469600F6D}"/>
              </a:ext>
            </a:extLst>
          </p:cNvPr>
          <p:cNvSpPr/>
          <p:nvPr/>
        </p:nvSpPr>
        <p:spPr>
          <a:xfrm>
            <a:off x="7542668" y="4348569"/>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94E08E65-4201-85AE-D561-2D9398872CBA}"/>
              </a:ext>
            </a:extLst>
          </p:cNvPr>
          <p:cNvSpPr/>
          <p:nvPr/>
        </p:nvSpPr>
        <p:spPr>
          <a:xfrm>
            <a:off x="8742535" y="4668251"/>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85D80882-1032-DDF9-36C0-57126DECE8C2}"/>
              </a:ext>
            </a:extLst>
          </p:cNvPr>
          <p:cNvSpPr/>
          <p:nvPr/>
        </p:nvSpPr>
        <p:spPr>
          <a:xfrm>
            <a:off x="9942401" y="4754968"/>
            <a:ext cx="298384" cy="298384"/>
          </a:xfrm>
          <a:prstGeom prst="ellipse">
            <a:avLst/>
          </a:prstGeom>
          <a:solidFill>
            <a:srgbClr val="FF9705"/>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4D89049A-F6CF-2FC0-62DD-9CEBBA1EA0C5}"/>
              </a:ext>
            </a:extLst>
          </p:cNvPr>
          <p:cNvSpPr/>
          <p:nvPr/>
        </p:nvSpPr>
        <p:spPr>
          <a:xfrm>
            <a:off x="2892392" y="1674671"/>
            <a:ext cx="1695450" cy="433387"/>
          </a:xfrm>
          <a:custGeom>
            <a:avLst/>
            <a:gdLst>
              <a:gd name="connsiteX0" fmla="*/ 0 w 1695450"/>
              <a:gd name="connsiteY0" fmla="*/ 0 h 433387"/>
              <a:gd name="connsiteX1" fmla="*/ 582105 w 1695450"/>
              <a:gd name="connsiteY1" fmla="*/ 0 h 433387"/>
              <a:gd name="connsiteX2" fmla="*/ 1096391 w 1695450"/>
              <a:gd name="connsiteY2" fmla="*/ 0 h 433387"/>
              <a:gd name="connsiteX3" fmla="*/ 1695450 w 1695450"/>
              <a:gd name="connsiteY3" fmla="*/ 0 h 433387"/>
              <a:gd name="connsiteX4" fmla="*/ 1695450 w 1695450"/>
              <a:gd name="connsiteY4" fmla="*/ 433387 h 433387"/>
              <a:gd name="connsiteX5" fmla="*/ 1181164 w 1695450"/>
              <a:gd name="connsiteY5" fmla="*/ 433387 h 433387"/>
              <a:gd name="connsiteX6" fmla="*/ 582104 w 1695450"/>
              <a:gd name="connsiteY6" fmla="*/ 433387 h 433387"/>
              <a:gd name="connsiteX7" fmla="*/ 0 w 1695450"/>
              <a:gd name="connsiteY7" fmla="*/ 433387 h 433387"/>
              <a:gd name="connsiteX8" fmla="*/ 0 w 1695450"/>
              <a:gd name="connsiteY8"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0" h="433387" fill="none" extrusionOk="0">
                <a:moveTo>
                  <a:pt x="0" y="0"/>
                </a:moveTo>
                <a:cubicBezTo>
                  <a:pt x="150179" y="-24740"/>
                  <a:pt x="335829" y="30849"/>
                  <a:pt x="582105" y="0"/>
                </a:cubicBezTo>
                <a:cubicBezTo>
                  <a:pt x="828381" y="-30849"/>
                  <a:pt x="955338" y="36691"/>
                  <a:pt x="1096391" y="0"/>
                </a:cubicBezTo>
                <a:cubicBezTo>
                  <a:pt x="1237444" y="-36691"/>
                  <a:pt x="1525230" y="37189"/>
                  <a:pt x="1695450" y="0"/>
                </a:cubicBezTo>
                <a:cubicBezTo>
                  <a:pt x="1721187" y="102016"/>
                  <a:pt x="1691036" y="236871"/>
                  <a:pt x="1695450" y="433387"/>
                </a:cubicBezTo>
                <a:cubicBezTo>
                  <a:pt x="1457807" y="493341"/>
                  <a:pt x="1437683" y="428294"/>
                  <a:pt x="1181164" y="433387"/>
                </a:cubicBezTo>
                <a:cubicBezTo>
                  <a:pt x="924645" y="438480"/>
                  <a:pt x="867451" y="420475"/>
                  <a:pt x="582104" y="433387"/>
                </a:cubicBezTo>
                <a:cubicBezTo>
                  <a:pt x="296757" y="446299"/>
                  <a:pt x="245133" y="388087"/>
                  <a:pt x="0" y="433387"/>
                </a:cubicBezTo>
                <a:cubicBezTo>
                  <a:pt x="-17518" y="311845"/>
                  <a:pt x="18667" y="159258"/>
                  <a:pt x="0" y="0"/>
                </a:cubicBezTo>
                <a:close/>
              </a:path>
              <a:path w="1695450" h="433387" stroke="0" extrusionOk="0">
                <a:moveTo>
                  <a:pt x="0" y="0"/>
                </a:moveTo>
                <a:cubicBezTo>
                  <a:pt x="197472" y="-9340"/>
                  <a:pt x="401002" y="16083"/>
                  <a:pt x="531241" y="0"/>
                </a:cubicBezTo>
                <a:cubicBezTo>
                  <a:pt x="661480" y="-16083"/>
                  <a:pt x="963009" y="36344"/>
                  <a:pt x="1113346" y="0"/>
                </a:cubicBezTo>
                <a:cubicBezTo>
                  <a:pt x="1263684" y="-36344"/>
                  <a:pt x="1454324" y="48494"/>
                  <a:pt x="1695450" y="0"/>
                </a:cubicBezTo>
                <a:cubicBezTo>
                  <a:pt x="1732851" y="206637"/>
                  <a:pt x="1658984" y="260736"/>
                  <a:pt x="1695450" y="433387"/>
                </a:cubicBezTo>
                <a:cubicBezTo>
                  <a:pt x="1511126" y="467332"/>
                  <a:pt x="1304658" y="398546"/>
                  <a:pt x="1096391" y="433387"/>
                </a:cubicBezTo>
                <a:cubicBezTo>
                  <a:pt x="888124" y="468228"/>
                  <a:pt x="735875" y="419598"/>
                  <a:pt x="514287" y="433387"/>
                </a:cubicBezTo>
                <a:cubicBezTo>
                  <a:pt x="292699" y="447176"/>
                  <a:pt x="158187" y="425129"/>
                  <a:pt x="0" y="433387"/>
                </a:cubicBezTo>
                <a:cubicBezTo>
                  <a:pt x="-11074" y="276725"/>
                  <a:pt x="19263" y="135982"/>
                  <a:pt x="0" y="0"/>
                </a:cubicBezTo>
                <a:close/>
              </a:path>
            </a:pathLst>
          </a:custGeom>
          <a:solidFill>
            <a:srgbClr val="D9D9D9">
              <a:alpha val="10196"/>
            </a:srgbClr>
          </a:solidFill>
          <a:ln w="38100">
            <a:solidFill>
              <a:srgbClr val="FF9705"/>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a:extLst>
              <a:ext uri="{FF2B5EF4-FFF2-40B4-BE49-F238E27FC236}">
                <a16:creationId xmlns:a16="http://schemas.microsoft.com/office/drawing/2014/main" id="{000AE91E-647B-B486-C2DA-EBC829F52699}"/>
              </a:ext>
            </a:extLst>
          </p:cNvPr>
          <p:cNvPicPr>
            <a:picLocks noChangeAspect="1"/>
          </p:cNvPicPr>
          <p:nvPr/>
        </p:nvPicPr>
        <p:blipFill>
          <a:blip r:embed="rId3"/>
          <a:srcRect r="97779" b="20106"/>
          <a:stretch>
            <a:fillRect/>
          </a:stretch>
        </p:blipFill>
        <p:spPr>
          <a:xfrm>
            <a:off x="1560025" y="311728"/>
            <a:ext cx="562153" cy="6234545"/>
          </a:xfrm>
          <a:prstGeom prst="rect">
            <a:avLst/>
          </a:prstGeom>
          <a:solidFill>
            <a:srgbClr val="171717"/>
          </a:solidFill>
        </p:spPr>
      </p:pic>
    </p:spTree>
    <p:extLst>
      <p:ext uri="{BB962C8B-B14F-4D97-AF65-F5344CB8AC3E}">
        <p14:creationId xmlns:p14="http://schemas.microsoft.com/office/powerpoint/2010/main" val="267188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3298-C2CD-6A2E-7570-0320F19A4E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4EA479-480E-C9AE-A749-031A704EF3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0758" y="518930"/>
            <a:ext cx="8890483" cy="5820140"/>
          </a:xfrm>
          <a:prstGeom prst="rect">
            <a:avLst/>
          </a:prstGeom>
        </p:spPr>
      </p:pic>
      <p:sp>
        <p:nvSpPr>
          <p:cNvPr id="3" name="Oval 2">
            <a:extLst>
              <a:ext uri="{FF2B5EF4-FFF2-40B4-BE49-F238E27FC236}">
                <a16:creationId xmlns:a16="http://schemas.microsoft.com/office/drawing/2014/main" id="{251A6330-03FF-98E5-0623-243D042B6C91}"/>
              </a:ext>
            </a:extLst>
          </p:cNvPr>
          <p:cNvSpPr/>
          <p:nvPr/>
        </p:nvSpPr>
        <p:spPr>
          <a:xfrm>
            <a:off x="2743200" y="4966635"/>
            <a:ext cx="298384" cy="298384"/>
          </a:xfrm>
          <a:prstGeom prst="ellipse">
            <a:avLst/>
          </a:prstGeom>
          <a:solidFill>
            <a:srgbClr val="FF00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BD6686AA-E924-9481-0FDD-44689493F0F4}"/>
              </a:ext>
            </a:extLst>
          </p:cNvPr>
          <p:cNvSpPr/>
          <p:nvPr/>
        </p:nvSpPr>
        <p:spPr>
          <a:xfrm>
            <a:off x="5142934" y="3791990"/>
            <a:ext cx="298384" cy="298384"/>
          </a:xfrm>
          <a:prstGeom prst="ellipse">
            <a:avLst/>
          </a:prstGeom>
          <a:solidFill>
            <a:srgbClr val="FF00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CEE0CC81-CCF3-C6FE-A440-FA8AEE4139B1}"/>
              </a:ext>
            </a:extLst>
          </p:cNvPr>
          <p:cNvSpPr/>
          <p:nvPr/>
        </p:nvSpPr>
        <p:spPr>
          <a:xfrm>
            <a:off x="7542668" y="4175316"/>
            <a:ext cx="298384" cy="298384"/>
          </a:xfrm>
          <a:prstGeom prst="ellipse">
            <a:avLst/>
          </a:prstGeom>
          <a:solidFill>
            <a:srgbClr val="FF00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1C890A05-0B9A-7679-8D0F-98871627BBF1}"/>
              </a:ext>
            </a:extLst>
          </p:cNvPr>
          <p:cNvSpPr/>
          <p:nvPr/>
        </p:nvSpPr>
        <p:spPr>
          <a:xfrm>
            <a:off x="9942401" y="4754968"/>
            <a:ext cx="298384" cy="298384"/>
          </a:xfrm>
          <a:prstGeom prst="ellipse">
            <a:avLst/>
          </a:prstGeom>
          <a:solidFill>
            <a:srgbClr val="FF0000"/>
          </a:solidFill>
          <a:ln w="57150">
            <a:solidFill>
              <a:srgbClr val="1717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AA394A93-6AF5-8B63-D540-7C8C35C08312}"/>
              </a:ext>
            </a:extLst>
          </p:cNvPr>
          <p:cNvSpPr/>
          <p:nvPr/>
        </p:nvSpPr>
        <p:spPr>
          <a:xfrm>
            <a:off x="2886075" y="2106613"/>
            <a:ext cx="1695450" cy="433387"/>
          </a:xfrm>
          <a:custGeom>
            <a:avLst/>
            <a:gdLst>
              <a:gd name="connsiteX0" fmla="*/ 0 w 1695450"/>
              <a:gd name="connsiteY0" fmla="*/ 0 h 433387"/>
              <a:gd name="connsiteX1" fmla="*/ 582105 w 1695450"/>
              <a:gd name="connsiteY1" fmla="*/ 0 h 433387"/>
              <a:gd name="connsiteX2" fmla="*/ 1096391 w 1695450"/>
              <a:gd name="connsiteY2" fmla="*/ 0 h 433387"/>
              <a:gd name="connsiteX3" fmla="*/ 1695450 w 1695450"/>
              <a:gd name="connsiteY3" fmla="*/ 0 h 433387"/>
              <a:gd name="connsiteX4" fmla="*/ 1695450 w 1695450"/>
              <a:gd name="connsiteY4" fmla="*/ 433387 h 433387"/>
              <a:gd name="connsiteX5" fmla="*/ 1181164 w 1695450"/>
              <a:gd name="connsiteY5" fmla="*/ 433387 h 433387"/>
              <a:gd name="connsiteX6" fmla="*/ 582104 w 1695450"/>
              <a:gd name="connsiteY6" fmla="*/ 433387 h 433387"/>
              <a:gd name="connsiteX7" fmla="*/ 0 w 1695450"/>
              <a:gd name="connsiteY7" fmla="*/ 433387 h 433387"/>
              <a:gd name="connsiteX8" fmla="*/ 0 w 1695450"/>
              <a:gd name="connsiteY8"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450" h="433387" fill="none" extrusionOk="0">
                <a:moveTo>
                  <a:pt x="0" y="0"/>
                </a:moveTo>
                <a:cubicBezTo>
                  <a:pt x="150179" y="-24740"/>
                  <a:pt x="335829" y="30849"/>
                  <a:pt x="582105" y="0"/>
                </a:cubicBezTo>
                <a:cubicBezTo>
                  <a:pt x="828381" y="-30849"/>
                  <a:pt x="955338" y="36691"/>
                  <a:pt x="1096391" y="0"/>
                </a:cubicBezTo>
                <a:cubicBezTo>
                  <a:pt x="1237444" y="-36691"/>
                  <a:pt x="1525230" y="37189"/>
                  <a:pt x="1695450" y="0"/>
                </a:cubicBezTo>
                <a:cubicBezTo>
                  <a:pt x="1721187" y="102016"/>
                  <a:pt x="1691036" y="236871"/>
                  <a:pt x="1695450" y="433387"/>
                </a:cubicBezTo>
                <a:cubicBezTo>
                  <a:pt x="1457807" y="493341"/>
                  <a:pt x="1437683" y="428294"/>
                  <a:pt x="1181164" y="433387"/>
                </a:cubicBezTo>
                <a:cubicBezTo>
                  <a:pt x="924645" y="438480"/>
                  <a:pt x="867451" y="420475"/>
                  <a:pt x="582104" y="433387"/>
                </a:cubicBezTo>
                <a:cubicBezTo>
                  <a:pt x="296757" y="446299"/>
                  <a:pt x="245133" y="388087"/>
                  <a:pt x="0" y="433387"/>
                </a:cubicBezTo>
                <a:cubicBezTo>
                  <a:pt x="-17518" y="311845"/>
                  <a:pt x="18667" y="159258"/>
                  <a:pt x="0" y="0"/>
                </a:cubicBezTo>
                <a:close/>
              </a:path>
              <a:path w="1695450" h="433387" stroke="0" extrusionOk="0">
                <a:moveTo>
                  <a:pt x="0" y="0"/>
                </a:moveTo>
                <a:cubicBezTo>
                  <a:pt x="197472" y="-9340"/>
                  <a:pt x="401002" y="16083"/>
                  <a:pt x="531241" y="0"/>
                </a:cubicBezTo>
                <a:cubicBezTo>
                  <a:pt x="661480" y="-16083"/>
                  <a:pt x="963009" y="36344"/>
                  <a:pt x="1113346" y="0"/>
                </a:cubicBezTo>
                <a:cubicBezTo>
                  <a:pt x="1263684" y="-36344"/>
                  <a:pt x="1454324" y="48494"/>
                  <a:pt x="1695450" y="0"/>
                </a:cubicBezTo>
                <a:cubicBezTo>
                  <a:pt x="1732851" y="206637"/>
                  <a:pt x="1658984" y="260736"/>
                  <a:pt x="1695450" y="433387"/>
                </a:cubicBezTo>
                <a:cubicBezTo>
                  <a:pt x="1511126" y="467332"/>
                  <a:pt x="1304658" y="398546"/>
                  <a:pt x="1096391" y="433387"/>
                </a:cubicBezTo>
                <a:cubicBezTo>
                  <a:pt x="888124" y="468228"/>
                  <a:pt x="735875" y="419598"/>
                  <a:pt x="514287" y="433387"/>
                </a:cubicBezTo>
                <a:cubicBezTo>
                  <a:pt x="292699" y="447176"/>
                  <a:pt x="158187" y="425129"/>
                  <a:pt x="0" y="433387"/>
                </a:cubicBezTo>
                <a:cubicBezTo>
                  <a:pt x="-11074" y="276725"/>
                  <a:pt x="19263" y="135982"/>
                  <a:pt x="0" y="0"/>
                </a:cubicBezTo>
                <a:close/>
              </a:path>
            </a:pathLst>
          </a:custGeom>
          <a:solidFill>
            <a:srgbClr val="D9D9D9">
              <a:alpha val="10196"/>
            </a:srgbClr>
          </a:solidFill>
          <a:ln w="38100">
            <a:solidFill>
              <a:srgbClr val="FF000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1E3A4119-DE76-D12E-FCBF-8E984C285E70}"/>
              </a:ext>
            </a:extLst>
          </p:cNvPr>
          <p:cNvPicPr>
            <a:picLocks noChangeAspect="1"/>
          </p:cNvPicPr>
          <p:nvPr/>
        </p:nvPicPr>
        <p:blipFill>
          <a:blip r:embed="rId3"/>
          <a:srcRect r="97779" b="20106"/>
          <a:stretch>
            <a:fillRect/>
          </a:stretch>
        </p:blipFill>
        <p:spPr>
          <a:xfrm>
            <a:off x="1560025" y="311728"/>
            <a:ext cx="562153" cy="6234545"/>
          </a:xfrm>
          <a:prstGeom prst="rect">
            <a:avLst/>
          </a:prstGeom>
          <a:solidFill>
            <a:srgbClr val="171717"/>
          </a:solidFill>
        </p:spPr>
      </p:pic>
    </p:spTree>
    <p:extLst>
      <p:ext uri="{BB962C8B-B14F-4D97-AF65-F5344CB8AC3E}">
        <p14:creationId xmlns:p14="http://schemas.microsoft.com/office/powerpoint/2010/main" val="21264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69A04-EF31-4B26-B6B9-3E02D6EF197A}"/>
              </a:ext>
            </a:extLst>
          </p:cNvPr>
          <p:cNvPicPr>
            <a:picLocks noChangeAspect="1"/>
          </p:cNvPicPr>
          <p:nvPr/>
        </p:nvPicPr>
        <p:blipFill>
          <a:blip r:embed="rId2"/>
          <a:stretch>
            <a:fillRect/>
          </a:stretch>
        </p:blipFill>
        <p:spPr>
          <a:xfrm>
            <a:off x="29632" y="1427667"/>
            <a:ext cx="12162368" cy="2861304"/>
          </a:xfrm>
          <a:prstGeom prst="rect">
            <a:avLst/>
          </a:prstGeom>
        </p:spPr>
      </p:pic>
      <p:sp>
        <p:nvSpPr>
          <p:cNvPr id="3" name="TextBox 2">
            <a:extLst>
              <a:ext uri="{FF2B5EF4-FFF2-40B4-BE49-F238E27FC236}">
                <a16:creationId xmlns:a16="http://schemas.microsoft.com/office/drawing/2014/main" id="{4F071916-B91E-8FC2-E4CA-0CB20A585580}"/>
              </a:ext>
            </a:extLst>
          </p:cNvPr>
          <p:cNvSpPr txBox="1"/>
          <p:nvPr/>
        </p:nvSpPr>
        <p:spPr>
          <a:xfrm>
            <a:off x="777411" y="4457771"/>
            <a:ext cx="2971800" cy="584775"/>
          </a:xfrm>
          <a:prstGeom prst="rect">
            <a:avLst/>
          </a:prstGeom>
          <a:noFill/>
        </p:spPr>
        <p:txBody>
          <a:bodyPr wrap="square" rtlCol="0">
            <a:spAutoFit/>
          </a:bodyPr>
          <a:lstStyle/>
          <a:p>
            <a:pPr algn="ctr"/>
            <a:r>
              <a:rPr lang="en-NZ" sz="3200" b="1" dirty="0">
                <a:solidFill>
                  <a:srgbClr val="C00000"/>
                </a:solidFill>
                <a:latin typeface="Calibri" panose="020F0502020204030204" pitchFamily="34" charset="0"/>
                <a:ea typeface="Calibri" panose="020F0502020204030204" pitchFamily="34" charset="0"/>
                <a:cs typeface="Calibri" panose="020F0502020204030204" pitchFamily="34" charset="0"/>
              </a:rPr>
              <a:t>7:1</a:t>
            </a:r>
          </a:p>
        </p:txBody>
      </p:sp>
      <p:sp>
        <p:nvSpPr>
          <p:cNvPr id="17" name="TextBox 16">
            <a:extLst>
              <a:ext uri="{FF2B5EF4-FFF2-40B4-BE49-F238E27FC236}">
                <a16:creationId xmlns:a16="http://schemas.microsoft.com/office/drawing/2014/main" id="{2D54282D-5686-7C6C-B90F-30823F997CCC}"/>
              </a:ext>
            </a:extLst>
          </p:cNvPr>
          <p:cNvSpPr txBox="1"/>
          <p:nvPr/>
        </p:nvSpPr>
        <p:spPr>
          <a:xfrm>
            <a:off x="4610099" y="4457771"/>
            <a:ext cx="3411019" cy="584775"/>
          </a:xfrm>
          <a:prstGeom prst="rect">
            <a:avLst/>
          </a:prstGeom>
          <a:noFill/>
        </p:spPr>
        <p:txBody>
          <a:bodyPr wrap="square" rtlCol="0">
            <a:spAutoFit/>
          </a:bodyPr>
          <a:lstStyle/>
          <a:p>
            <a:pPr algn="ctr"/>
            <a:r>
              <a:rPr lang="en-NZ" sz="3200" b="1" dirty="0">
                <a:solidFill>
                  <a:srgbClr val="FF9705"/>
                </a:solidFill>
                <a:latin typeface="Calibri" panose="020F0502020204030204" pitchFamily="34" charset="0"/>
                <a:ea typeface="Calibri" panose="020F0502020204030204" pitchFamily="34" charset="0"/>
                <a:cs typeface="Calibri" panose="020F0502020204030204" pitchFamily="34" charset="0"/>
              </a:rPr>
              <a:t>5:4</a:t>
            </a:r>
          </a:p>
        </p:txBody>
      </p:sp>
      <p:sp>
        <p:nvSpPr>
          <p:cNvPr id="21" name="TextBox 20">
            <a:extLst>
              <a:ext uri="{FF2B5EF4-FFF2-40B4-BE49-F238E27FC236}">
                <a16:creationId xmlns:a16="http://schemas.microsoft.com/office/drawing/2014/main" id="{41FB859E-3F7E-E7BD-29B2-091CCBA068E2}"/>
              </a:ext>
            </a:extLst>
          </p:cNvPr>
          <p:cNvSpPr txBox="1"/>
          <p:nvPr/>
        </p:nvSpPr>
        <p:spPr>
          <a:xfrm>
            <a:off x="8537825" y="4457770"/>
            <a:ext cx="3411019" cy="584775"/>
          </a:xfrm>
          <a:prstGeom prst="rect">
            <a:avLst/>
          </a:prstGeom>
          <a:noFill/>
        </p:spPr>
        <p:txBody>
          <a:bodyPr wrap="square" rtlCol="0">
            <a:spAutoFit/>
          </a:bodyPr>
          <a:lstStyle/>
          <a:p>
            <a:pPr algn="ctr"/>
            <a:r>
              <a:rPr lang="en-NZ" sz="3200" b="1" dirty="0">
                <a:solidFill>
                  <a:srgbClr val="FFE30C"/>
                </a:solidFill>
                <a:latin typeface="Calibri" panose="020F0502020204030204" pitchFamily="34" charset="0"/>
                <a:ea typeface="Calibri" panose="020F0502020204030204" pitchFamily="34" charset="0"/>
                <a:cs typeface="Calibri" panose="020F0502020204030204" pitchFamily="34" charset="0"/>
              </a:rPr>
              <a:t>17:16</a:t>
            </a:r>
          </a:p>
        </p:txBody>
      </p:sp>
    </p:spTree>
    <p:extLst>
      <p:ext uri="{BB962C8B-B14F-4D97-AF65-F5344CB8AC3E}">
        <p14:creationId xmlns:p14="http://schemas.microsoft.com/office/powerpoint/2010/main" val="2782569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uilding on a rocky hill&#10;&#10;AI-generated content may be incorrect.">
            <a:extLst>
              <a:ext uri="{FF2B5EF4-FFF2-40B4-BE49-F238E27FC236}">
                <a16:creationId xmlns:a16="http://schemas.microsoft.com/office/drawing/2014/main" id="{E503BDEB-2C49-F86A-E0C9-D059A45760F1}"/>
              </a:ext>
            </a:extLst>
          </p:cNvPr>
          <p:cNvPicPr>
            <a:picLocks noChangeAspect="1"/>
          </p:cNvPicPr>
          <p:nvPr/>
        </p:nvPicPr>
        <p:blipFill>
          <a:blip r:embed="rId2">
            <a:extLst>
              <a:ext uri="{28A0092B-C50C-407E-A947-70E740481C1C}">
                <a14:useLocalDpi xmlns:a14="http://schemas.microsoft.com/office/drawing/2010/main" val="0"/>
              </a:ext>
            </a:extLst>
          </a:blip>
          <a:srcRect l="29462" r="9238"/>
          <a:stretch>
            <a:fillRect/>
          </a:stretch>
        </p:blipFill>
        <p:spPr>
          <a:xfrm>
            <a:off x="7337720" y="2029753"/>
            <a:ext cx="4433733" cy="4068502"/>
          </a:xfrm>
          <a:prstGeom prst="rect">
            <a:avLst/>
          </a:prstGeom>
          <a:ln w="38100">
            <a:solidFill>
              <a:srgbClr val="2F5F90"/>
            </a:solidFill>
          </a:ln>
        </p:spPr>
      </p:pic>
      <p:sp>
        <p:nvSpPr>
          <p:cNvPr id="3" name="TextBox 2">
            <a:extLst>
              <a:ext uri="{FF2B5EF4-FFF2-40B4-BE49-F238E27FC236}">
                <a16:creationId xmlns:a16="http://schemas.microsoft.com/office/drawing/2014/main" id="{D3201ACA-C44B-4989-2A21-6EA8F6974425}"/>
              </a:ext>
            </a:extLst>
          </p:cNvPr>
          <p:cNvSpPr txBox="1"/>
          <p:nvPr/>
        </p:nvSpPr>
        <p:spPr>
          <a:xfrm>
            <a:off x="265180" y="480349"/>
            <a:ext cx="11926820" cy="2308324"/>
          </a:xfrm>
          <a:prstGeom prst="rect">
            <a:avLst/>
          </a:prstGeom>
          <a:noFill/>
        </p:spPr>
        <p:txBody>
          <a:bodyPr wrap="square">
            <a:spAutoFit/>
          </a:bodyPr>
          <a:lstStyle/>
          <a:p>
            <a:pPr algn="ctr"/>
            <a:r>
              <a:rPr lang="en-NZ" sz="3600" dirty="0">
                <a:solidFill>
                  <a:schemeClr val="bg1"/>
                </a:solidFill>
              </a:rPr>
              <a:t>LSST will generate </a:t>
            </a:r>
            <a:r>
              <a:rPr lang="en-NZ" sz="3600" b="1" dirty="0">
                <a:solidFill>
                  <a:schemeClr val="bg1"/>
                </a:solidFill>
              </a:rPr>
              <a:t>lots</a:t>
            </a:r>
            <a:r>
              <a:rPr lang="en-NZ" sz="3600" dirty="0">
                <a:solidFill>
                  <a:schemeClr val="bg1"/>
                </a:solidFill>
              </a:rPr>
              <a:t> of detections of candidate transients – how can we keep up?</a:t>
            </a:r>
          </a:p>
          <a:p>
            <a:pPr marL="342900" indent="-342900" algn="ctr">
              <a:buFont typeface="Wingdings 2" panose="05020102010507070707" pitchFamily="18" charset="2"/>
              <a:buChar char="ê"/>
            </a:pPr>
            <a:endParaRPr lang="en-NZ" sz="3600" dirty="0">
              <a:solidFill>
                <a:schemeClr val="bg1"/>
              </a:solidFill>
            </a:endParaRPr>
          </a:p>
          <a:p>
            <a:pPr marL="342900" indent="-342900" algn="ctr">
              <a:buFont typeface="Wingdings 2" panose="05020102010507070707" pitchFamily="18" charset="2"/>
              <a:buChar char="ê"/>
            </a:pPr>
            <a:endParaRPr lang="en-NZ" sz="3600" dirty="0">
              <a:solidFill>
                <a:schemeClr val="bg1"/>
              </a:solidFill>
            </a:endParaRPr>
          </a:p>
        </p:txBody>
      </p:sp>
      <p:pic>
        <p:nvPicPr>
          <p:cNvPr id="4" name="Picture 3" descr="A diagram of a globe&#10;&#10;AI-generated content may be incorrect.">
            <a:extLst>
              <a:ext uri="{FF2B5EF4-FFF2-40B4-BE49-F238E27FC236}">
                <a16:creationId xmlns:a16="http://schemas.microsoft.com/office/drawing/2014/main" id="{426E53B4-4390-CFFF-9041-F2EF91F5D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50" y="2029753"/>
            <a:ext cx="5865953" cy="2815657"/>
          </a:xfrm>
          <a:prstGeom prst="rect">
            <a:avLst/>
          </a:prstGeom>
          <a:ln w="38100">
            <a:solidFill>
              <a:srgbClr val="2F5F90"/>
            </a:solidFill>
          </a:ln>
        </p:spPr>
      </p:pic>
      <p:sp>
        <p:nvSpPr>
          <p:cNvPr id="5" name="TextBox 4">
            <a:extLst>
              <a:ext uri="{FF2B5EF4-FFF2-40B4-BE49-F238E27FC236}">
                <a16:creationId xmlns:a16="http://schemas.microsoft.com/office/drawing/2014/main" id="{69B72488-30F0-6969-1765-82DEDAB92C41}"/>
              </a:ext>
            </a:extLst>
          </p:cNvPr>
          <p:cNvSpPr txBox="1"/>
          <p:nvPr/>
        </p:nvSpPr>
        <p:spPr>
          <a:xfrm>
            <a:off x="0" y="6488668"/>
            <a:ext cx="6232966" cy="307777"/>
          </a:xfrm>
          <a:prstGeom prst="rect">
            <a:avLst/>
          </a:prstGeom>
          <a:noFill/>
        </p:spPr>
        <p:txBody>
          <a:bodyPr wrap="square">
            <a:spAutoFit/>
          </a:bodyPr>
          <a:lstStyle/>
          <a:p>
            <a:r>
              <a:rPr lang="en-NZ" sz="1400" i="1" dirty="0">
                <a:solidFill>
                  <a:schemeClr val="bg2"/>
                </a:solidFill>
              </a:rPr>
              <a:t>https://tess.mit.edu/tess-year-8-observations/</a:t>
            </a:r>
          </a:p>
        </p:txBody>
      </p:sp>
      <p:sp>
        <p:nvSpPr>
          <p:cNvPr id="6" name="TextBox 5">
            <a:extLst>
              <a:ext uri="{FF2B5EF4-FFF2-40B4-BE49-F238E27FC236}">
                <a16:creationId xmlns:a16="http://schemas.microsoft.com/office/drawing/2014/main" id="{A57982B3-0227-C9F3-C69D-0157C5B5DE81}"/>
              </a:ext>
            </a:extLst>
          </p:cNvPr>
          <p:cNvSpPr txBox="1"/>
          <p:nvPr/>
        </p:nvSpPr>
        <p:spPr>
          <a:xfrm>
            <a:off x="89702" y="5159373"/>
            <a:ext cx="7156047" cy="830997"/>
          </a:xfrm>
          <a:prstGeom prst="rect">
            <a:avLst/>
          </a:prstGeom>
          <a:noFill/>
        </p:spPr>
        <p:txBody>
          <a:bodyPr wrap="square">
            <a:spAutoFit/>
          </a:bodyPr>
          <a:lstStyle/>
          <a:p>
            <a:pPr algn="ctr"/>
            <a:r>
              <a:rPr lang="en-NZ" sz="2400" dirty="0">
                <a:solidFill>
                  <a:schemeClr val="bg1"/>
                </a:solidFill>
              </a:rPr>
              <a:t> We can compare TESS and LSST observations to remove ambiguity in detections</a:t>
            </a:r>
          </a:p>
        </p:txBody>
      </p:sp>
    </p:spTree>
    <p:extLst>
      <p:ext uri="{BB962C8B-B14F-4D97-AF65-F5344CB8AC3E}">
        <p14:creationId xmlns:p14="http://schemas.microsoft.com/office/powerpoint/2010/main" val="382618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AF15C1-9ECC-6C32-3165-C655D5DB9F4B}"/>
              </a:ext>
            </a:extLst>
          </p:cNvPr>
          <p:cNvPicPr>
            <a:picLocks noChangeAspect="1"/>
          </p:cNvPicPr>
          <p:nvPr/>
        </p:nvPicPr>
        <p:blipFill>
          <a:blip r:embed="rId3"/>
          <a:srcRect l="2034"/>
          <a:stretch>
            <a:fillRect/>
          </a:stretch>
        </p:blipFill>
        <p:spPr>
          <a:xfrm>
            <a:off x="669892" y="1360534"/>
            <a:ext cx="6440339" cy="4136931"/>
          </a:xfrm>
          <a:prstGeom prst="rect">
            <a:avLst/>
          </a:prstGeom>
          <a:ln w="38100">
            <a:solidFill>
              <a:srgbClr val="BE3939"/>
            </a:solidFill>
            <a:extLst>
              <a:ext uri="{C807C97D-BFC1-408E-A445-0C87EB9F89A2}">
                <ask:lineSketchStyleProps xmlns:ask="http://schemas.microsoft.com/office/drawing/2018/sketchyshapes" sd="981765707">
                  <a:custGeom>
                    <a:avLst/>
                    <a:gdLst>
                      <a:gd name="connsiteX0" fmla="*/ 0 w 5774566"/>
                      <a:gd name="connsiteY0" fmla="*/ 0 h 3709274"/>
                      <a:gd name="connsiteX1" fmla="*/ 5774566 w 5774566"/>
                      <a:gd name="connsiteY1" fmla="*/ 0 h 3709274"/>
                      <a:gd name="connsiteX2" fmla="*/ 5774566 w 5774566"/>
                      <a:gd name="connsiteY2" fmla="*/ 3709274 h 3709274"/>
                      <a:gd name="connsiteX3" fmla="*/ 0 w 5774566"/>
                      <a:gd name="connsiteY3" fmla="*/ 3709274 h 3709274"/>
                      <a:gd name="connsiteX4" fmla="*/ 0 w 5774566"/>
                      <a:gd name="connsiteY4" fmla="*/ 0 h 370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566" h="3709274" fill="none" extrusionOk="0">
                        <a:moveTo>
                          <a:pt x="0" y="0"/>
                        </a:moveTo>
                        <a:cubicBezTo>
                          <a:pt x="1826359" y="-33775"/>
                          <a:pt x="3854227" y="138873"/>
                          <a:pt x="5774566" y="0"/>
                        </a:cubicBezTo>
                        <a:cubicBezTo>
                          <a:pt x="5700795" y="1580779"/>
                          <a:pt x="5618683" y="3020760"/>
                          <a:pt x="5774566" y="3709274"/>
                        </a:cubicBezTo>
                        <a:cubicBezTo>
                          <a:pt x="3607529" y="3571944"/>
                          <a:pt x="2483795" y="3571418"/>
                          <a:pt x="0" y="3709274"/>
                        </a:cubicBezTo>
                        <a:cubicBezTo>
                          <a:pt x="152408" y="3166451"/>
                          <a:pt x="73868" y="708898"/>
                          <a:pt x="0" y="0"/>
                        </a:cubicBezTo>
                        <a:close/>
                      </a:path>
                      <a:path w="5774566" h="3709274" stroke="0" extrusionOk="0">
                        <a:moveTo>
                          <a:pt x="0" y="0"/>
                        </a:moveTo>
                        <a:cubicBezTo>
                          <a:pt x="2811843" y="-101487"/>
                          <a:pt x="3560306" y="-162162"/>
                          <a:pt x="5774566" y="0"/>
                        </a:cubicBezTo>
                        <a:cubicBezTo>
                          <a:pt x="5835279" y="427907"/>
                          <a:pt x="5713494" y="2466738"/>
                          <a:pt x="5774566" y="3709274"/>
                        </a:cubicBezTo>
                        <a:cubicBezTo>
                          <a:pt x="3830998" y="3759339"/>
                          <a:pt x="2628583" y="3550825"/>
                          <a:pt x="0" y="3709274"/>
                        </a:cubicBezTo>
                        <a:cubicBezTo>
                          <a:pt x="-24452" y="2843559"/>
                          <a:pt x="-67663" y="1359690"/>
                          <a:pt x="0" y="0"/>
                        </a:cubicBezTo>
                        <a:close/>
                      </a:path>
                    </a:pathLst>
                  </a:custGeom>
                  <ask:type>
                    <ask:lineSketchNone/>
                  </ask:type>
                </ask:lineSketchStyleProps>
              </a:ext>
            </a:extLst>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65A3A4-E995-20E2-AABA-B54F4D0413FE}"/>
                  </a:ext>
                </a:extLst>
              </p:cNvPr>
              <p:cNvSpPr txBox="1"/>
              <p:nvPr/>
            </p:nvSpPr>
            <p:spPr>
              <a:xfrm>
                <a:off x="8074514" y="3333878"/>
                <a:ext cx="293204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NZ" sz="2400" i="1" smtClean="0">
                              <a:solidFill>
                                <a:schemeClr val="bg1"/>
                              </a:solidFill>
                              <a:latin typeface="Cambria Math" panose="02040503050406030204" pitchFamily="18" charset="0"/>
                              <a:ea typeface="Calibri" panose="020F0502020204030204" pitchFamily="34" charset="0"/>
                              <a:cs typeface="Calibri" panose="020F0502020204030204" pitchFamily="34" charset="0"/>
                            </a:rPr>
                          </m:ctrlPr>
                        </m:sSubPr>
                        <m:e>
                          <m:r>
                            <a:rPr lang="en-NZ" sz="2400" b="0" i="1" smtClean="0">
                              <a:solidFill>
                                <a:schemeClr val="bg1"/>
                              </a:solidFill>
                              <a:latin typeface="Cambria Math" panose="02040503050406030204" pitchFamily="18" charset="0"/>
                              <a:ea typeface="Calibri" panose="020F0502020204030204" pitchFamily="34" charset="0"/>
                              <a:cs typeface="Calibri" panose="020F0502020204030204" pitchFamily="34" charset="0"/>
                            </a:rPr>
                            <m:t>𝑧</m:t>
                          </m:r>
                        </m:e>
                        <m:sub>
                          <m:r>
                            <a:rPr lang="en-NZ" sz="2400" b="0" i="1" smtClean="0">
                              <a:solidFill>
                                <a:schemeClr val="bg1"/>
                              </a:solidFill>
                              <a:latin typeface="Cambria Math" panose="02040503050406030204" pitchFamily="18" charset="0"/>
                              <a:ea typeface="Calibri" panose="020F0502020204030204" pitchFamily="34" charset="0"/>
                              <a:cs typeface="Calibri" panose="020F0502020204030204" pitchFamily="34" charset="0"/>
                            </a:rPr>
                            <m:t>𝑠𝑜𝑢𝑟𝑐𝑒</m:t>
                          </m:r>
                        </m:sub>
                      </m:sSub>
                      <m:r>
                        <a:rPr lang="en-NZ" sz="2400" b="0" i="1" smtClean="0">
                          <a:solidFill>
                            <a:schemeClr val="bg1"/>
                          </a:solidFill>
                          <a:latin typeface="Cambria Math" panose="02040503050406030204" pitchFamily="18" charset="0"/>
                          <a:ea typeface="Calibri" panose="020F0502020204030204" pitchFamily="34" charset="0"/>
                          <a:cs typeface="Calibri" panose="020F0502020204030204" pitchFamily="34" charset="0"/>
                        </a:rPr>
                        <m:t>=0.876</m:t>
                      </m:r>
                    </m:oMath>
                  </m:oMathPara>
                </a14:m>
                <a:endPar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7E65A3A4-E995-20E2-AABA-B54F4D0413FE}"/>
                  </a:ext>
                </a:extLst>
              </p:cNvPr>
              <p:cNvSpPr txBox="1">
                <a:spLocks noRot="1" noChangeAspect="1" noMove="1" noResize="1" noEditPoints="1" noAdjustHandles="1" noChangeArrowheads="1" noChangeShapeType="1" noTextEdit="1"/>
              </p:cNvSpPr>
              <p:nvPr/>
            </p:nvSpPr>
            <p:spPr>
              <a:xfrm>
                <a:off x="8074514" y="3333878"/>
                <a:ext cx="2932044" cy="461665"/>
              </a:xfrm>
              <a:prstGeom prst="rect">
                <a:avLst/>
              </a:prstGeom>
              <a:blipFill>
                <a:blip r:embed="rId4"/>
                <a:stretch>
                  <a:fillRect/>
                </a:stretch>
              </a:blipFill>
            </p:spPr>
            <p:txBody>
              <a:bodyPr/>
              <a:lstStyle/>
              <a:p>
                <a:r>
                  <a:rPr lang="en-NZ">
                    <a:noFill/>
                  </a:rPr>
                  <a:t> </a:t>
                </a:r>
              </a:p>
            </p:txBody>
          </p:sp>
        </mc:Fallback>
      </mc:AlternateContent>
      <p:cxnSp>
        <p:nvCxnSpPr>
          <p:cNvPr id="14" name="Straight Arrow Connector 13">
            <a:extLst>
              <a:ext uri="{FF2B5EF4-FFF2-40B4-BE49-F238E27FC236}">
                <a16:creationId xmlns:a16="http://schemas.microsoft.com/office/drawing/2014/main" id="{5F61F988-73F0-DEB1-298F-940D7AC9A527}"/>
              </a:ext>
            </a:extLst>
          </p:cNvPr>
          <p:cNvCxnSpPr/>
          <p:nvPr/>
        </p:nvCxnSpPr>
        <p:spPr>
          <a:xfrm>
            <a:off x="9569324" y="3966279"/>
            <a:ext cx="0" cy="538982"/>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B9A3157-5FE2-C8FB-0C12-D1F8715E81C7}"/>
              </a:ext>
            </a:extLst>
          </p:cNvPr>
          <p:cNvSpPr txBox="1"/>
          <p:nvPr/>
        </p:nvSpPr>
        <p:spPr>
          <a:xfrm>
            <a:off x="8074514" y="1458695"/>
            <a:ext cx="2932044" cy="1200329"/>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Late time fitting for AT2021buv provides some parameters.</a:t>
            </a:r>
          </a:p>
        </p:txBody>
      </p:sp>
      <p:sp>
        <p:nvSpPr>
          <p:cNvPr id="16" name="TextBox 15">
            <a:extLst>
              <a:ext uri="{FF2B5EF4-FFF2-40B4-BE49-F238E27FC236}">
                <a16:creationId xmlns:a16="http://schemas.microsoft.com/office/drawing/2014/main" id="{95C5A62F-6B59-794F-E68C-0077780764F1}"/>
              </a:ext>
            </a:extLst>
          </p:cNvPr>
          <p:cNvSpPr txBox="1"/>
          <p:nvPr/>
        </p:nvSpPr>
        <p:spPr>
          <a:xfrm>
            <a:off x="8103302" y="4568309"/>
            <a:ext cx="2932044" cy="830997"/>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One less parameter to fit?</a:t>
            </a:r>
          </a:p>
        </p:txBody>
      </p:sp>
      <p:cxnSp>
        <p:nvCxnSpPr>
          <p:cNvPr id="17" name="Straight Arrow Connector 16">
            <a:extLst>
              <a:ext uri="{FF2B5EF4-FFF2-40B4-BE49-F238E27FC236}">
                <a16:creationId xmlns:a16="http://schemas.microsoft.com/office/drawing/2014/main" id="{8804BCB1-7200-1445-98D7-F97BAEF8F19C}"/>
              </a:ext>
            </a:extLst>
          </p:cNvPr>
          <p:cNvCxnSpPr/>
          <p:nvPr/>
        </p:nvCxnSpPr>
        <p:spPr>
          <a:xfrm>
            <a:off x="9540536" y="2815525"/>
            <a:ext cx="0" cy="538982"/>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0742D1C-F49D-C264-00B1-1F91C0432A7F}"/>
              </a:ext>
            </a:extLst>
          </p:cNvPr>
          <p:cNvSpPr txBox="1"/>
          <p:nvPr/>
        </p:nvSpPr>
        <p:spPr>
          <a:xfrm>
            <a:off x="0" y="6396335"/>
            <a:ext cx="6271591" cy="461665"/>
          </a:xfrm>
          <a:prstGeom prst="rect">
            <a:avLst/>
          </a:prstGeom>
          <a:noFill/>
        </p:spPr>
        <p:txBody>
          <a:bodyPr wrap="square" rtlCol="0">
            <a:spAutoFit/>
          </a:bodyPr>
          <a:lstStyle/>
          <a:p>
            <a:r>
              <a:rPr lang="en-US" sz="1200" i="1" dirty="0">
                <a:solidFill>
                  <a:schemeClr val="bg1"/>
                </a:solidFill>
                <a:latin typeface="Calibri" panose="020F0502020204030204" pitchFamily="34" charset="0"/>
                <a:ea typeface="Calibri" panose="020F0502020204030204" pitchFamily="34" charset="0"/>
                <a:cs typeface="Calibri" panose="020F0502020204030204" pitchFamily="34" charset="0"/>
              </a:rPr>
              <a:t>Kumar, Harsh, et al. "The long-active afterglow of GRB 210204A: detection of the most delayed flares in a gamma-ray burst." Monthly Notices of the Royal Astronomical Society </a:t>
            </a:r>
            <a:endParaRPr lang="en-NZ" sz="12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9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65E9-DD8D-C4B6-9B53-4A8420A0E27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F272171-CB48-E930-A59F-A57279C92891}"/>
              </a:ext>
            </a:extLst>
          </p:cNvPr>
          <p:cNvGrpSpPr/>
          <p:nvPr/>
        </p:nvGrpSpPr>
        <p:grpSpPr>
          <a:xfrm>
            <a:off x="120697" y="1269999"/>
            <a:ext cx="6269217" cy="4358837"/>
            <a:chOff x="201504" y="508720"/>
            <a:chExt cx="5774566" cy="4014918"/>
          </a:xfrm>
        </p:grpSpPr>
        <p:pic>
          <p:nvPicPr>
            <p:cNvPr id="6" name="Picture 5" descr="A graph with yellow stars and white text&#10;&#10;AI-generated content may be incorrect.">
              <a:extLst>
                <a:ext uri="{FF2B5EF4-FFF2-40B4-BE49-F238E27FC236}">
                  <a16:creationId xmlns:a16="http://schemas.microsoft.com/office/drawing/2014/main" id="{50A1AF10-2800-CB03-A4B5-2F2C16097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04" y="576869"/>
              <a:ext cx="5774566" cy="3893749"/>
            </a:xfrm>
            <a:prstGeom prst="rect">
              <a:avLst/>
            </a:prstGeom>
          </p:spPr>
        </p:pic>
        <p:sp>
          <p:nvSpPr>
            <p:cNvPr id="7" name="TextBox 6">
              <a:extLst>
                <a:ext uri="{FF2B5EF4-FFF2-40B4-BE49-F238E27FC236}">
                  <a16:creationId xmlns:a16="http://schemas.microsoft.com/office/drawing/2014/main" id="{E0376114-4B33-1062-BFA9-9DDB7EF028BC}"/>
                </a:ext>
              </a:extLst>
            </p:cNvPr>
            <p:cNvSpPr txBox="1"/>
            <p:nvPr/>
          </p:nvSpPr>
          <p:spPr>
            <a:xfrm>
              <a:off x="2605437" y="508720"/>
              <a:ext cx="1554243" cy="346272"/>
            </a:xfrm>
            <a:prstGeom prst="rect">
              <a:avLst/>
            </a:prstGeom>
            <a:solidFill>
              <a:srgbClr val="171717"/>
            </a:solidFill>
          </p:spPr>
          <p:txBody>
            <a:bodyPr wrap="square" rtlCol="0">
              <a:spAutoFit/>
            </a:bodyPr>
            <a:lstStyle/>
            <a:p>
              <a:r>
                <a:rPr lang="en-NZ" sz="2000" dirty="0">
                  <a:solidFill>
                    <a:schemeClr val="bg1"/>
                  </a:solidFill>
                  <a:latin typeface="CMU Serif" panose="02000603000000000000" pitchFamily="2" charset="0"/>
                  <a:ea typeface="CMU Serif" panose="02000603000000000000" pitchFamily="2" charset="0"/>
                  <a:cs typeface="CMU Serif" panose="02000603000000000000" pitchFamily="2" charset="0"/>
                </a:rPr>
                <a:t>AT 2021buv</a:t>
              </a:r>
            </a:p>
          </p:txBody>
        </p:sp>
        <p:sp>
          <p:nvSpPr>
            <p:cNvPr id="9" name="TextBox 8">
              <a:extLst>
                <a:ext uri="{FF2B5EF4-FFF2-40B4-BE49-F238E27FC236}">
                  <a16:creationId xmlns:a16="http://schemas.microsoft.com/office/drawing/2014/main" id="{4909E28E-8B43-BFB7-84DF-1B7858A4EBAE}"/>
                </a:ext>
              </a:extLst>
            </p:cNvPr>
            <p:cNvSpPr txBox="1"/>
            <p:nvPr/>
          </p:nvSpPr>
          <p:spPr>
            <a:xfrm>
              <a:off x="924025" y="4177366"/>
              <a:ext cx="4908883" cy="346272"/>
            </a:xfrm>
            <a:prstGeom prst="rect">
              <a:avLst/>
            </a:prstGeom>
            <a:solidFill>
              <a:srgbClr val="171717"/>
            </a:solidFill>
          </p:spPr>
          <p:txBody>
            <a:bodyPr wrap="square" rtlCol="0">
              <a:spAutoFit/>
            </a:bodyPr>
            <a:lstStyle/>
            <a:p>
              <a:pPr algn="ctr"/>
              <a:r>
                <a:rPr lang="en-NZ" sz="2000" dirty="0">
                  <a:solidFill>
                    <a:schemeClr val="bg1"/>
                  </a:solidFill>
                  <a:latin typeface="CMU Serif" panose="02000603000000000000" pitchFamily="2" charset="0"/>
                  <a:ea typeface="CMU Serif" panose="02000603000000000000" pitchFamily="2" charset="0"/>
                  <a:cs typeface="CMU Serif" panose="02000603000000000000" pitchFamily="2" charset="0"/>
                </a:rPr>
                <a:t>Time since trigger (s)</a:t>
              </a:r>
            </a:p>
          </p:txBody>
        </p:sp>
        <p:sp>
          <p:nvSpPr>
            <p:cNvPr id="10" name="TextBox 9">
              <a:extLst>
                <a:ext uri="{FF2B5EF4-FFF2-40B4-BE49-F238E27FC236}">
                  <a16:creationId xmlns:a16="http://schemas.microsoft.com/office/drawing/2014/main" id="{FE26372B-A7E7-7B76-F7A9-096E4B2BD940}"/>
                </a:ext>
              </a:extLst>
            </p:cNvPr>
            <p:cNvSpPr txBox="1"/>
            <p:nvPr/>
          </p:nvSpPr>
          <p:spPr>
            <a:xfrm rot="16200000">
              <a:off x="-390952" y="2003260"/>
              <a:ext cx="1554243" cy="346271"/>
            </a:xfrm>
            <a:prstGeom prst="rect">
              <a:avLst/>
            </a:prstGeom>
            <a:solidFill>
              <a:srgbClr val="171717"/>
            </a:solidFill>
          </p:spPr>
          <p:txBody>
            <a:bodyPr wrap="square" rtlCol="0">
              <a:spAutoFit/>
            </a:bodyPr>
            <a:lstStyle/>
            <a:p>
              <a:r>
                <a:rPr lang="en-NZ" sz="2000" dirty="0">
                  <a:solidFill>
                    <a:schemeClr val="bg1"/>
                  </a:solidFill>
                  <a:latin typeface="CMU Serif" panose="02000603000000000000" pitchFamily="2" charset="0"/>
                  <a:ea typeface="CMU Serif" panose="02000603000000000000" pitchFamily="2" charset="0"/>
                  <a:cs typeface="CMU Serif" panose="02000603000000000000" pitchFamily="2" charset="0"/>
                </a:rPr>
                <a:t>Flux (</a:t>
              </a:r>
              <a:r>
                <a:rPr lang="en-NZ" sz="2000" dirty="0" err="1">
                  <a:solidFill>
                    <a:schemeClr val="bg1"/>
                  </a:solidFill>
                  <a:latin typeface="CMU Serif" panose="02000603000000000000" pitchFamily="2" charset="0"/>
                  <a:ea typeface="CMU Serif" panose="02000603000000000000" pitchFamily="2" charset="0"/>
                  <a:cs typeface="CMU Serif" panose="02000603000000000000" pitchFamily="2" charset="0"/>
                </a:rPr>
                <a:t>mJy</a:t>
              </a:r>
              <a:r>
                <a:rPr lang="en-NZ" sz="2000" dirty="0">
                  <a:solidFill>
                    <a:schemeClr val="bg1"/>
                  </a:solidFill>
                  <a:latin typeface="CMU Serif" panose="02000603000000000000" pitchFamily="2" charset="0"/>
                  <a:ea typeface="CMU Serif" panose="02000603000000000000" pitchFamily="2" charset="0"/>
                  <a:cs typeface="CMU Serif" panose="02000603000000000000" pitchFamily="2" charset="0"/>
                </a:rPr>
                <a:t>)</a:t>
              </a:r>
            </a:p>
          </p:txBody>
        </p:sp>
      </p:grpSp>
      <p:pic>
        <p:nvPicPr>
          <p:cNvPr id="2" name="Picture 1">
            <a:extLst>
              <a:ext uri="{FF2B5EF4-FFF2-40B4-BE49-F238E27FC236}">
                <a16:creationId xmlns:a16="http://schemas.microsoft.com/office/drawing/2014/main" id="{D03D14CD-0A75-8470-4182-FA7B0E8EDD24}"/>
              </a:ext>
            </a:extLst>
          </p:cNvPr>
          <p:cNvPicPr>
            <a:picLocks noChangeAspect="1"/>
          </p:cNvPicPr>
          <p:nvPr/>
        </p:nvPicPr>
        <p:blipFill>
          <a:blip r:embed="rId4"/>
          <a:srcRect l="2034"/>
          <a:stretch>
            <a:fillRect/>
          </a:stretch>
        </p:blipFill>
        <p:spPr>
          <a:xfrm>
            <a:off x="6388818" y="1645932"/>
            <a:ext cx="5577662" cy="3582793"/>
          </a:xfrm>
          <a:prstGeom prst="rect">
            <a:avLst/>
          </a:prstGeom>
          <a:ln w="38100">
            <a:solidFill>
              <a:srgbClr val="BE3939"/>
            </a:solidFill>
            <a:extLst>
              <a:ext uri="{C807C97D-BFC1-408E-A445-0C87EB9F89A2}">
                <ask:lineSketchStyleProps xmlns:ask="http://schemas.microsoft.com/office/drawing/2018/sketchyshapes" sd="981765707">
                  <a:custGeom>
                    <a:avLst/>
                    <a:gdLst>
                      <a:gd name="connsiteX0" fmla="*/ 0 w 5774566"/>
                      <a:gd name="connsiteY0" fmla="*/ 0 h 3709274"/>
                      <a:gd name="connsiteX1" fmla="*/ 5774566 w 5774566"/>
                      <a:gd name="connsiteY1" fmla="*/ 0 h 3709274"/>
                      <a:gd name="connsiteX2" fmla="*/ 5774566 w 5774566"/>
                      <a:gd name="connsiteY2" fmla="*/ 3709274 h 3709274"/>
                      <a:gd name="connsiteX3" fmla="*/ 0 w 5774566"/>
                      <a:gd name="connsiteY3" fmla="*/ 3709274 h 3709274"/>
                      <a:gd name="connsiteX4" fmla="*/ 0 w 5774566"/>
                      <a:gd name="connsiteY4" fmla="*/ 0 h 370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566" h="3709274" fill="none" extrusionOk="0">
                        <a:moveTo>
                          <a:pt x="0" y="0"/>
                        </a:moveTo>
                        <a:cubicBezTo>
                          <a:pt x="1826359" y="-33775"/>
                          <a:pt x="3854227" y="138873"/>
                          <a:pt x="5774566" y="0"/>
                        </a:cubicBezTo>
                        <a:cubicBezTo>
                          <a:pt x="5700795" y="1580779"/>
                          <a:pt x="5618683" y="3020760"/>
                          <a:pt x="5774566" y="3709274"/>
                        </a:cubicBezTo>
                        <a:cubicBezTo>
                          <a:pt x="3607529" y="3571944"/>
                          <a:pt x="2483795" y="3571418"/>
                          <a:pt x="0" y="3709274"/>
                        </a:cubicBezTo>
                        <a:cubicBezTo>
                          <a:pt x="152408" y="3166451"/>
                          <a:pt x="73868" y="708898"/>
                          <a:pt x="0" y="0"/>
                        </a:cubicBezTo>
                        <a:close/>
                      </a:path>
                      <a:path w="5774566" h="3709274" stroke="0" extrusionOk="0">
                        <a:moveTo>
                          <a:pt x="0" y="0"/>
                        </a:moveTo>
                        <a:cubicBezTo>
                          <a:pt x="2811843" y="-101487"/>
                          <a:pt x="3560306" y="-162162"/>
                          <a:pt x="5774566" y="0"/>
                        </a:cubicBezTo>
                        <a:cubicBezTo>
                          <a:pt x="5835279" y="427907"/>
                          <a:pt x="5713494" y="2466738"/>
                          <a:pt x="5774566" y="3709274"/>
                        </a:cubicBezTo>
                        <a:cubicBezTo>
                          <a:pt x="3830998" y="3759339"/>
                          <a:pt x="2628583" y="3550825"/>
                          <a:pt x="0" y="3709274"/>
                        </a:cubicBezTo>
                        <a:cubicBezTo>
                          <a:pt x="-24452" y="2843559"/>
                          <a:pt x="-67663" y="1359690"/>
                          <a:pt x="0" y="0"/>
                        </a:cubicBezTo>
                        <a:close/>
                      </a:path>
                    </a:pathLst>
                  </a:custGeom>
                  <ask:type>
                    <ask:lineSketchNone/>
                  </ask:type>
                </ask:lineSketchStyleProps>
              </a:ext>
            </a:extLst>
          </a:ln>
        </p:spPr>
      </p:pic>
      <p:cxnSp>
        <p:nvCxnSpPr>
          <p:cNvPr id="12" name="Straight Connector 11">
            <a:extLst>
              <a:ext uri="{FF2B5EF4-FFF2-40B4-BE49-F238E27FC236}">
                <a16:creationId xmlns:a16="http://schemas.microsoft.com/office/drawing/2014/main" id="{B4BA807E-913F-CF9E-7FD1-BA2F1CA03392}"/>
              </a:ext>
            </a:extLst>
          </p:cNvPr>
          <p:cNvCxnSpPr/>
          <p:nvPr/>
        </p:nvCxnSpPr>
        <p:spPr>
          <a:xfrm flipV="1">
            <a:off x="9070880" y="1666240"/>
            <a:ext cx="0" cy="3037840"/>
          </a:xfrm>
          <a:prstGeom prst="line">
            <a:avLst/>
          </a:prstGeom>
          <a:ln w="76200">
            <a:solidFill>
              <a:srgbClr val="FF00FF"/>
            </a:solidFill>
            <a:prstDash val="lg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899473-124F-C9A7-BE49-7C06FA9C61FD}"/>
              </a:ext>
            </a:extLst>
          </p:cNvPr>
          <p:cNvSpPr txBox="1"/>
          <p:nvPr/>
        </p:nvSpPr>
        <p:spPr>
          <a:xfrm>
            <a:off x="1836529" y="5898511"/>
            <a:ext cx="3103807" cy="461665"/>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TESS can’t get redshift </a:t>
            </a:r>
          </a:p>
        </p:txBody>
      </p:sp>
      <p:sp>
        <p:nvSpPr>
          <p:cNvPr id="14" name="TextBox 13">
            <a:extLst>
              <a:ext uri="{FF2B5EF4-FFF2-40B4-BE49-F238E27FC236}">
                <a16:creationId xmlns:a16="http://schemas.microsoft.com/office/drawing/2014/main" id="{6345499C-E005-BC84-E130-84BEA2816602}"/>
              </a:ext>
            </a:extLst>
          </p:cNvPr>
          <p:cNvSpPr txBox="1"/>
          <p:nvPr/>
        </p:nvSpPr>
        <p:spPr>
          <a:xfrm>
            <a:off x="6666536" y="5855654"/>
            <a:ext cx="4808687" cy="461665"/>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Ground can’t get early behaviour </a:t>
            </a:r>
          </a:p>
        </p:txBody>
      </p:sp>
    </p:spTree>
    <p:extLst>
      <p:ext uri="{BB962C8B-B14F-4D97-AF65-F5344CB8AC3E}">
        <p14:creationId xmlns:p14="http://schemas.microsoft.com/office/powerpoint/2010/main" val="2063686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10;&#10;AI-generated content may be incorrect.">
            <a:extLst>
              <a:ext uri="{FF2B5EF4-FFF2-40B4-BE49-F238E27FC236}">
                <a16:creationId xmlns:a16="http://schemas.microsoft.com/office/drawing/2014/main" id="{DF873201-D6BB-69FB-D8D5-B2DF9CA9E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 y="0"/>
            <a:ext cx="6858000" cy="6858000"/>
          </a:xfrm>
          <a:prstGeom prst="rect">
            <a:avLst/>
          </a:prstGeom>
        </p:spPr>
      </p:pic>
      <p:sp>
        <p:nvSpPr>
          <p:cNvPr id="5" name="TextBox 4">
            <a:extLst>
              <a:ext uri="{FF2B5EF4-FFF2-40B4-BE49-F238E27FC236}">
                <a16:creationId xmlns:a16="http://schemas.microsoft.com/office/drawing/2014/main" id="{46C5B0EA-97F4-E860-2CD7-6BA5D7253DCA}"/>
              </a:ext>
            </a:extLst>
          </p:cNvPr>
          <p:cNvSpPr txBox="1"/>
          <p:nvPr/>
        </p:nvSpPr>
        <p:spPr>
          <a:xfrm>
            <a:off x="7309559" y="1701664"/>
            <a:ext cx="5091992" cy="2462213"/>
          </a:xfrm>
          <a:prstGeom prst="rect">
            <a:avLst/>
          </a:prstGeom>
          <a:noFill/>
        </p:spPr>
        <p:txBody>
          <a:bodyPr wrap="square">
            <a:spAutoFit/>
          </a:bodyPr>
          <a:lstStyle/>
          <a:p>
            <a:pPr marL="342900" indent="-342900">
              <a:lnSpc>
                <a:spcPct val="150000"/>
              </a:lnSpc>
              <a:buFont typeface="Wingdings 2" panose="05020102010507070707" pitchFamily="18" charset="2"/>
              <a:buChar char="ê"/>
            </a:pPr>
            <a:r>
              <a:rPr lang="en-NZ" sz="2800" dirty="0">
                <a:solidFill>
                  <a:schemeClr val="bg1"/>
                </a:solidFill>
              </a:rPr>
              <a:t> Wide FoV</a:t>
            </a:r>
          </a:p>
          <a:p>
            <a:pPr marL="342900" indent="-342900">
              <a:lnSpc>
                <a:spcPct val="150000"/>
              </a:lnSpc>
              <a:buFont typeface="Wingdings 2" panose="05020102010507070707" pitchFamily="18" charset="2"/>
              <a:buChar char="ê"/>
            </a:pPr>
            <a:r>
              <a:rPr lang="en-NZ" sz="2800" dirty="0">
                <a:solidFill>
                  <a:schemeClr val="bg1"/>
                </a:solidFill>
              </a:rPr>
              <a:t>High Cadence</a:t>
            </a:r>
          </a:p>
          <a:p>
            <a:pPr marL="342900" indent="-342900">
              <a:lnSpc>
                <a:spcPct val="150000"/>
              </a:lnSpc>
              <a:buFont typeface="Wingdings 2" panose="05020102010507070707" pitchFamily="18" charset="2"/>
              <a:buChar char="ê"/>
            </a:pPr>
            <a:r>
              <a:rPr lang="en-NZ" sz="2800" dirty="0">
                <a:solidFill>
                  <a:schemeClr val="bg1"/>
                </a:solidFill>
              </a:rPr>
              <a:t>Continuous observations</a:t>
            </a:r>
          </a:p>
          <a:p>
            <a:pPr marL="342900" indent="-342900">
              <a:buFont typeface="Wingdings 2" panose="05020102010507070707" pitchFamily="18" charset="2"/>
              <a:buChar char="ê"/>
            </a:pPr>
            <a:endParaRPr lang="en-NZ" sz="2800" dirty="0">
              <a:solidFill>
                <a:schemeClr val="bg1"/>
              </a:solidFill>
            </a:endParaRPr>
          </a:p>
        </p:txBody>
      </p:sp>
    </p:spTree>
    <p:extLst>
      <p:ext uri="{BB962C8B-B14F-4D97-AF65-F5344CB8AC3E}">
        <p14:creationId xmlns:p14="http://schemas.microsoft.com/office/powerpoint/2010/main" val="78233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82D9C3-6238-E204-4DBD-3C9DA21FCBE4}"/>
              </a:ext>
            </a:extLst>
          </p:cNvPr>
          <p:cNvSpPr txBox="1"/>
          <p:nvPr/>
        </p:nvSpPr>
        <p:spPr>
          <a:xfrm>
            <a:off x="0" y="212617"/>
            <a:ext cx="12192000" cy="1107996"/>
          </a:xfrm>
          <a:prstGeom prst="rect">
            <a:avLst/>
          </a:prstGeom>
          <a:noFill/>
        </p:spPr>
        <p:txBody>
          <a:bodyPr wrap="square" rtlCol="0">
            <a:spAutoFit/>
          </a:bodyPr>
          <a:lstStyle/>
          <a:p>
            <a:pPr algn="ctr"/>
            <a:r>
              <a:rPr lang="en-NZ" sz="6600" b="1" i="1" spc="300" dirty="0">
                <a:ln w="28575">
                  <a:solidFill>
                    <a:schemeClr val="bg1"/>
                  </a:solidFill>
                </a:ln>
                <a:solidFill>
                  <a:schemeClr val="bg1"/>
                </a:solidFill>
                <a:effectLst>
                  <a:outerShdw dist="127000" dir="10800000" algn="ctr" rotWithShape="0">
                    <a:srgbClr val="C00000"/>
                  </a:outerShdw>
                </a:effectLst>
                <a:latin typeface="Franklin Gothic Demi" panose="020B0703020102020204" pitchFamily="34" charset="0"/>
                <a:ea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BE4448F5-E0D9-DEA8-FBE6-D8D0A5EDFB2D}"/>
              </a:ext>
            </a:extLst>
          </p:cNvPr>
          <p:cNvSpPr txBox="1"/>
          <p:nvPr/>
        </p:nvSpPr>
        <p:spPr>
          <a:xfrm>
            <a:off x="516471" y="1443841"/>
            <a:ext cx="10765410" cy="4832092"/>
          </a:xfrm>
          <a:prstGeom prst="rect">
            <a:avLst/>
          </a:prstGeom>
          <a:noFill/>
        </p:spPr>
        <p:txBody>
          <a:bodyPr wrap="square" rtlCol="0">
            <a:spAutoFit/>
          </a:bodyPr>
          <a:lstStyle/>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This upcoming year will have </a:t>
            </a:r>
            <a:r>
              <a:rPr lang="en-US" sz="2800" b="1" dirty="0">
                <a:solidFill>
                  <a:srgbClr val="FF9900"/>
                </a:solidFill>
                <a:latin typeface="Calibri" panose="020F0502020204030204" pitchFamily="34" charset="0"/>
                <a:ea typeface="Calibri" panose="020F0502020204030204" pitchFamily="34" charset="0"/>
                <a:cs typeface="Calibri" panose="020F0502020204030204" pitchFamily="34" charset="0"/>
              </a:rPr>
              <a:t>full coverage </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between TESS and LSST.</a:t>
            </a:r>
          </a:p>
          <a:p>
            <a:pPr algn="ctr"/>
            <a:endPar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endParaRPr>
          </a:p>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Considering the integration time for telescopes means we </a:t>
            </a:r>
          </a:p>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can </a:t>
            </a:r>
            <a:r>
              <a:rPr lang="en-US" sz="2800" b="1" dirty="0">
                <a:solidFill>
                  <a:srgbClr val="FF9900"/>
                </a:solidFill>
                <a:latin typeface="Calibri" panose="020F0502020204030204" pitchFamily="34" charset="0"/>
                <a:ea typeface="Calibri" panose="020F0502020204030204" pitchFamily="34" charset="0"/>
                <a:cs typeface="Calibri" panose="020F0502020204030204" pitchFamily="34" charset="0"/>
              </a:rPr>
              <a:t>more accurately </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determine physical parameters for fast transients.</a:t>
            </a:r>
          </a:p>
          <a:p>
            <a:pPr algn="ctr"/>
            <a:endPar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endParaRPr>
          </a:p>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Alone, LSST is unable to get detailed </a:t>
            </a:r>
            <a:r>
              <a:rPr lang="en-US" sz="2800" dirty="0" err="1">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lightcurves</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 of fast transients due to its cadence.</a:t>
            </a:r>
          </a:p>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However, LSST will be vital in understanding these transients, as high-cadence telescopes can’t resolve all of the parameters.</a:t>
            </a:r>
          </a:p>
          <a:p>
            <a:pPr algn="ctr"/>
            <a:endPar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endParaRPr>
          </a:p>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Our current modelling tools are inadequate</a:t>
            </a:r>
          </a:p>
        </p:txBody>
      </p:sp>
    </p:spTree>
    <p:extLst>
      <p:ext uri="{BB962C8B-B14F-4D97-AF65-F5344CB8AC3E}">
        <p14:creationId xmlns:p14="http://schemas.microsoft.com/office/powerpoint/2010/main" val="16591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6CF51D-136D-B515-68D8-ABD8F3055100}"/>
              </a:ext>
            </a:extLst>
          </p:cNvPr>
          <p:cNvGrpSpPr/>
          <p:nvPr/>
        </p:nvGrpSpPr>
        <p:grpSpPr>
          <a:xfrm rot="1192446">
            <a:off x="2489808" y="1244836"/>
            <a:ext cx="7212385" cy="3967103"/>
            <a:chOff x="6607612" y="3031826"/>
            <a:chExt cx="5569262" cy="3063320"/>
          </a:xfrm>
        </p:grpSpPr>
        <p:sp>
          <p:nvSpPr>
            <p:cNvPr id="3" name="Explosion: 14 Points 2">
              <a:extLst>
                <a:ext uri="{FF2B5EF4-FFF2-40B4-BE49-F238E27FC236}">
                  <a16:creationId xmlns:a16="http://schemas.microsoft.com/office/drawing/2014/main" id="{F37668C8-599A-FEDE-A8B1-4522955B9230}"/>
                </a:ext>
              </a:extLst>
            </p:cNvPr>
            <p:cNvSpPr/>
            <p:nvPr/>
          </p:nvSpPr>
          <p:spPr>
            <a:xfrm rot="21112461">
              <a:off x="6607612" y="3031826"/>
              <a:ext cx="5569262" cy="3063320"/>
            </a:xfrm>
            <a:custGeom>
              <a:avLst/>
              <a:gdLst>
                <a:gd name="connsiteX0" fmla="*/ 2955318 w 5569262"/>
                <a:gd name="connsiteY0" fmla="*/ 615784 h 3063320"/>
                <a:gd name="connsiteX1" fmla="*/ 3358615 w 5569262"/>
                <a:gd name="connsiteY1" fmla="*/ 326366 h 3063320"/>
                <a:gd name="connsiteX2" fmla="*/ 3813397 w 5569262"/>
                <a:gd name="connsiteY2" fmla="*/ 0 h 3063320"/>
                <a:gd name="connsiteX3" fmla="*/ 3745070 w 5569262"/>
                <a:gd name="connsiteY3" fmla="*/ 819296 h 3063320"/>
                <a:gd name="connsiteX4" fmla="*/ 4176007 w 5569262"/>
                <a:gd name="connsiteY4" fmla="*/ 641964 h 3063320"/>
                <a:gd name="connsiteX5" fmla="*/ 4642856 w 5569262"/>
                <a:gd name="connsiteY5" fmla="*/ 449854 h 3063320"/>
                <a:gd name="connsiteX6" fmla="*/ 4223357 w 5569262"/>
                <a:gd name="connsiteY6" fmla="*/ 926370 h 3063320"/>
                <a:gd name="connsiteX7" fmla="*/ 4923228 w 5569262"/>
                <a:gd name="connsiteY7" fmla="*/ 934704 h 3063320"/>
                <a:gd name="connsiteX8" fmla="*/ 5569262 w 5569262"/>
                <a:gd name="connsiteY8" fmla="*/ 942396 h 3063320"/>
                <a:gd name="connsiteX9" fmla="*/ 5010002 w 5569262"/>
                <a:gd name="connsiteY9" fmla="*/ 1126166 h 3063320"/>
                <a:gd name="connsiteX10" fmla="*/ 4379347 w 5569262"/>
                <a:gd name="connsiteY10" fmla="*/ 1333395 h 3063320"/>
                <a:gd name="connsiteX11" fmla="*/ 4710667 w 5569262"/>
                <a:gd name="connsiteY11" fmla="*/ 1601151 h 3063320"/>
                <a:gd name="connsiteX12" fmla="*/ 4223357 w 5569262"/>
                <a:gd name="connsiteY12" fmla="*/ 1745808 h 3063320"/>
                <a:gd name="connsiteX13" fmla="*/ 4538827 w 5569262"/>
                <a:gd name="connsiteY13" fmla="*/ 1976661 h 3063320"/>
                <a:gd name="connsiteX14" fmla="*/ 4867174 w 5569262"/>
                <a:gd name="connsiteY14" fmla="*/ 2216936 h 3063320"/>
                <a:gd name="connsiteX15" fmla="*/ 4310023 w 5569262"/>
                <a:gd name="connsiteY15" fmla="*/ 2124211 h 3063320"/>
                <a:gd name="connsiteX16" fmla="*/ 3774722 w 5569262"/>
                <a:gd name="connsiteY16" fmla="*/ 2035122 h 3063320"/>
                <a:gd name="connsiteX17" fmla="*/ 3852588 w 5569262"/>
                <a:gd name="connsiteY17" fmla="*/ 2463419 h 3063320"/>
                <a:gd name="connsiteX18" fmla="*/ 3510759 w 5569262"/>
                <a:gd name="connsiteY18" fmla="*/ 2365733 h 3063320"/>
                <a:gd name="connsiteX19" fmla="*/ 3140444 w 5569262"/>
                <a:gd name="connsiteY19" fmla="*/ 2259907 h 3063320"/>
                <a:gd name="connsiteX20" fmla="*/ 2993993 w 5569262"/>
                <a:gd name="connsiteY20" fmla="*/ 2672179 h 3063320"/>
                <a:gd name="connsiteX21" fmla="*/ 2545359 w 5569262"/>
                <a:gd name="connsiteY21" fmla="*/ 2463419 h 3063320"/>
                <a:gd name="connsiteX22" fmla="*/ 2243174 w 5569262"/>
                <a:gd name="connsiteY22" fmla="*/ 2795563 h 3063320"/>
                <a:gd name="connsiteX23" fmla="*/ 1940733 w 5569262"/>
                <a:gd name="connsiteY23" fmla="*/ 2570494 h 3063320"/>
                <a:gd name="connsiteX24" fmla="*/ 1590797 w 5569262"/>
                <a:gd name="connsiteY24" fmla="*/ 2826764 h 3063320"/>
                <a:gd name="connsiteX25" fmla="*/ 1267780 w 5569262"/>
                <a:gd name="connsiteY25" fmla="*/ 3063320 h 3063320"/>
                <a:gd name="connsiteX26" fmla="*/ 1238902 w 5569262"/>
                <a:gd name="connsiteY26" fmla="*/ 2586803 h 3063320"/>
                <a:gd name="connsiteX27" fmla="*/ 776035 w 5569262"/>
                <a:gd name="connsiteY27" fmla="*/ 2556787 h 3063320"/>
                <a:gd name="connsiteX28" fmla="*/ 331319 w 5569262"/>
                <a:gd name="connsiteY28" fmla="*/ 2527948 h 3063320"/>
                <a:gd name="connsiteX29" fmla="*/ 858594 w 5569262"/>
                <a:gd name="connsiteY29" fmla="*/ 2179779 h 3063320"/>
                <a:gd name="connsiteX30" fmla="*/ 429297 w 5569262"/>
                <a:gd name="connsiteY30" fmla="*/ 2003000 h 3063320"/>
                <a:gd name="connsiteX31" fmla="*/ 0 w 5569262"/>
                <a:gd name="connsiteY31" fmla="*/ 1826220 h 3063320"/>
                <a:gd name="connsiteX32" fmla="*/ 497147 w 5569262"/>
                <a:gd name="connsiteY32" fmla="*/ 1736923 h 3063320"/>
                <a:gd name="connsiteX33" fmla="*/ 1014585 w 5569262"/>
                <a:gd name="connsiteY33" fmla="*/ 1643981 h 3063320"/>
                <a:gd name="connsiteX34" fmla="*/ 679757 w 5569262"/>
                <a:gd name="connsiteY34" fmla="*/ 1422551 h 3063320"/>
                <a:gd name="connsiteX35" fmla="*/ 302184 w 5569262"/>
                <a:gd name="connsiteY35" fmla="*/ 1172854 h 3063320"/>
                <a:gd name="connsiteX36" fmla="*/ 854469 w 5569262"/>
                <a:gd name="connsiteY36" fmla="*/ 1140089 h 3063320"/>
                <a:gd name="connsiteX37" fmla="*/ 1385096 w 5569262"/>
                <a:gd name="connsiteY37" fmla="*/ 1108609 h 3063320"/>
                <a:gd name="connsiteX38" fmla="*/ 1160778 w 5569262"/>
                <a:gd name="connsiteY38" fmla="*/ 514098 h 3063320"/>
                <a:gd name="connsiteX39" fmla="*/ 1693076 w 5569262"/>
                <a:gd name="connsiteY39" fmla="*/ 713507 h 3063320"/>
                <a:gd name="connsiteX40" fmla="*/ 2204499 w 5569262"/>
                <a:gd name="connsiteY40" fmla="*/ 905097 h 3063320"/>
                <a:gd name="connsiteX41" fmla="*/ 2349547 w 5569262"/>
                <a:gd name="connsiteY41" fmla="*/ 599106 h 3063320"/>
                <a:gd name="connsiteX42" fmla="*/ 2506683 w 5569262"/>
                <a:gd name="connsiteY42" fmla="*/ 267615 h 3063320"/>
                <a:gd name="connsiteX43" fmla="*/ 2955318 w 5569262"/>
                <a:gd name="connsiteY43" fmla="*/ 615784 h 30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69262" h="3063320" fill="none" extrusionOk="0">
                  <a:moveTo>
                    <a:pt x="2955318" y="615784"/>
                  </a:moveTo>
                  <a:cubicBezTo>
                    <a:pt x="3085172" y="519340"/>
                    <a:pt x="3272793" y="403047"/>
                    <a:pt x="3358615" y="326366"/>
                  </a:cubicBezTo>
                  <a:cubicBezTo>
                    <a:pt x="3444436" y="249685"/>
                    <a:pt x="3710431" y="49925"/>
                    <a:pt x="3813397" y="0"/>
                  </a:cubicBezTo>
                  <a:cubicBezTo>
                    <a:pt x="3786701" y="280932"/>
                    <a:pt x="3757270" y="493470"/>
                    <a:pt x="3745070" y="819296"/>
                  </a:cubicBezTo>
                  <a:cubicBezTo>
                    <a:pt x="3921395" y="734510"/>
                    <a:pt x="4046559" y="680763"/>
                    <a:pt x="4176007" y="641964"/>
                  </a:cubicBezTo>
                  <a:cubicBezTo>
                    <a:pt x="4305455" y="603165"/>
                    <a:pt x="4435730" y="552771"/>
                    <a:pt x="4642856" y="449854"/>
                  </a:cubicBezTo>
                  <a:cubicBezTo>
                    <a:pt x="4539837" y="543674"/>
                    <a:pt x="4435781" y="707718"/>
                    <a:pt x="4223357" y="926370"/>
                  </a:cubicBezTo>
                  <a:cubicBezTo>
                    <a:pt x="4517365" y="945797"/>
                    <a:pt x="4668156" y="948542"/>
                    <a:pt x="4923228" y="934704"/>
                  </a:cubicBezTo>
                  <a:cubicBezTo>
                    <a:pt x="5178300" y="920865"/>
                    <a:pt x="5354803" y="971322"/>
                    <a:pt x="5569262" y="942396"/>
                  </a:cubicBezTo>
                  <a:cubicBezTo>
                    <a:pt x="5415105" y="999154"/>
                    <a:pt x="5141290" y="1079444"/>
                    <a:pt x="5010002" y="1126166"/>
                  </a:cubicBezTo>
                  <a:cubicBezTo>
                    <a:pt x="4878714" y="1172887"/>
                    <a:pt x="4657047" y="1257070"/>
                    <a:pt x="4379347" y="1333395"/>
                  </a:cubicBezTo>
                  <a:cubicBezTo>
                    <a:pt x="4524089" y="1456736"/>
                    <a:pt x="4603777" y="1494252"/>
                    <a:pt x="4710667" y="1601151"/>
                  </a:cubicBezTo>
                  <a:cubicBezTo>
                    <a:pt x="4514182" y="1641088"/>
                    <a:pt x="4329611" y="1695058"/>
                    <a:pt x="4223357" y="1745808"/>
                  </a:cubicBezTo>
                  <a:cubicBezTo>
                    <a:pt x="4317456" y="1820687"/>
                    <a:pt x="4454450" y="1894850"/>
                    <a:pt x="4538827" y="1976661"/>
                  </a:cubicBezTo>
                  <a:cubicBezTo>
                    <a:pt x="4623204" y="2058472"/>
                    <a:pt x="4731168" y="2133233"/>
                    <a:pt x="4867174" y="2216936"/>
                  </a:cubicBezTo>
                  <a:cubicBezTo>
                    <a:pt x="4725057" y="2182689"/>
                    <a:pt x="4558016" y="2189642"/>
                    <a:pt x="4310023" y="2124211"/>
                  </a:cubicBezTo>
                  <a:cubicBezTo>
                    <a:pt x="4062030" y="2058780"/>
                    <a:pt x="3887763" y="2075892"/>
                    <a:pt x="3774722" y="2035122"/>
                  </a:cubicBezTo>
                  <a:cubicBezTo>
                    <a:pt x="3795695" y="2174456"/>
                    <a:pt x="3828966" y="2327976"/>
                    <a:pt x="3852588" y="2463419"/>
                  </a:cubicBezTo>
                  <a:cubicBezTo>
                    <a:pt x="3696080" y="2419811"/>
                    <a:pt x="3635241" y="2400956"/>
                    <a:pt x="3510759" y="2365733"/>
                  </a:cubicBezTo>
                  <a:cubicBezTo>
                    <a:pt x="3386277" y="2330510"/>
                    <a:pt x="3303544" y="2316211"/>
                    <a:pt x="3140444" y="2259907"/>
                  </a:cubicBezTo>
                  <a:cubicBezTo>
                    <a:pt x="3096352" y="2366638"/>
                    <a:pt x="3006730" y="2573098"/>
                    <a:pt x="2993993" y="2672179"/>
                  </a:cubicBezTo>
                  <a:cubicBezTo>
                    <a:pt x="2874393" y="2616084"/>
                    <a:pt x="2660921" y="2534528"/>
                    <a:pt x="2545359" y="2463419"/>
                  </a:cubicBezTo>
                  <a:cubicBezTo>
                    <a:pt x="2423637" y="2591519"/>
                    <a:pt x="2318735" y="2691045"/>
                    <a:pt x="2243174" y="2795563"/>
                  </a:cubicBezTo>
                  <a:cubicBezTo>
                    <a:pt x="2158439" y="2747378"/>
                    <a:pt x="2026525" y="2639457"/>
                    <a:pt x="1940733" y="2570494"/>
                  </a:cubicBezTo>
                  <a:cubicBezTo>
                    <a:pt x="1773232" y="2677837"/>
                    <a:pt x="1678862" y="2786298"/>
                    <a:pt x="1590797" y="2826764"/>
                  </a:cubicBezTo>
                  <a:cubicBezTo>
                    <a:pt x="1502732" y="2867230"/>
                    <a:pt x="1371547" y="2973970"/>
                    <a:pt x="1267780" y="3063320"/>
                  </a:cubicBezTo>
                  <a:cubicBezTo>
                    <a:pt x="1257096" y="2897536"/>
                    <a:pt x="1237227" y="2723385"/>
                    <a:pt x="1238902" y="2586803"/>
                  </a:cubicBezTo>
                  <a:cubicBezTo>
                    <a:pt x="1025827" y="2565036"/>
                    <a:pt x="927871" y="2578719"/>
                    <a:pt x="776035" y="2556787"/>
                  </a:cubicBezTo>
                  <a:cubicBezTo>
                    <a:pt x="624199" y="2534855"/>
                    <a:pt x="522193" y="2521119"/>
                    <a:pt x="331319" y="2527948"/>
                  </a:cubicBezTo>
                  <a:cubicBezTo>
                    <a:pt x="468148" y="2430790"/>
                    <a:pt x="627670" y="2326347"/>
                    <a:pt x="858594" y="2179779"/>
                  </a:cubicBezTo>
                  <a:cubicBezTo>
                    <a:pt x="650543" y="2101052"/>
                    <a:pt x="641464" y="2087538"/>
                    <a:pt x="429297" y="2003000"/>
                  </a:cubicBezTo>
                  <a:cubicBezTo>
                    <a:pt x="217130" y="1918461"/>
                    <a:pt x="82195" y="1872085"/>
                    <a:pt x="0" y="1826220"/>
                  </a:cubicBezTo>
                  <a:cubicBezTo>
                    <a:pt x="220798" y="1783869"/>
                    <a:pt x="246597" y="1765756"/>
                    <a:pt x="497147" y="1736923"/>
                  </a:cubicBezTo>
                  <a:cubicBezTo>
                    <a:pt x="747697" y="1708089"/>
                    <a:pt x="862348" y="1696445"/>
                    <a:pt x="1014585" y="1643981"/>
                  </a:cubicBezTo>
                  <a:cubicBezTo>
                    <a:pt x="889832" y="1561870"/>
                    <a:pt x="827413" y="1540169"/>
                    <a:pt x="679757" y="1422551"/>
                  </a:cubicBezTo>
                  <a:cubicBezTo>
                    <a:pt x="532101" y="1304934"/>
                    <a:pt x="377112" y="1226432"/>
                    <a:pt x="302184" y="1172854"/>
                  </a:cubicBezTo>
                  <a:cubicBezTo>
                    <a:pt x="487060" y="1185748"/>
                    <a:pt x="740179" y="1138774"/>
                    <a:pt x="854469" y="1140089"/>
                  </a:cubicBezTo>
                  <a:cubicBezTo>
                    <a:pt x="968759" y="1141404"/>
                    <a:pt x="1205121" y="1129723"/>
                    <a:pt x="1385096" y="1108609"/>
                  </a:cubicBezTo>
                  <a:cubicBezTo>
                    <a:pt x="1306657" y="823438"/>
                    <a:pt x="1257627" y="700249"/>
                    <a:pt x="1160778" y="514098"/>
                  </a:cubicBezTo>
                  <a:cubicBezTo>
                    <a:pt x="1285092" y="543428"/>
                    <a:pt x="1532748" y="633013"/>
                    <a:pt x="1693076" y="713507"/>
                  </a:cubicBezTo>
                  <a:cubicBezTo>
                    <a:pt x="1853404" y="794002"/>
                    <a:pt x="2107437" y="851065"/>
                    <a:pt x="2204499" y="905097"/>
                  </a:cubicBezTo>
                  <a:cubicBezTo>
                    <a:pt x="2248963" y="835132"/>
                    <a:pt x="2307882" y="702398"/>
                    <a:pt x="2349547" y="599106"/>
                  </a:cubicBezTo>
                  <a:cubicBezTo>
                    <a:pt x="2391213" y="495814"/>
                    <a:pt x="2440785" y="400621"/>
                    <a:pt x="2506683" y="267615"/>
                  </a:cubicBezTo>
                  <a:cubicBezTo>
                    <a:pt x="2613694" y="374186"/>
                    <a:pt x="2841036" y="498360"/>
                    <a:pt x="2955318" y="615784"/>
                  </a:cubicBezTo>
                  <a:close/>
                </a:path>
                <a:path w="5569262" h="3063320" stroke="0" extrusionOk="0">
                  <a:moveTo>
                    <a:pt x="2955318" y="615784"/>
                  </a:moveTo>
                  <a:cubicBezTo>
                    <a:pt x="3125721" y="496899"/>
                    <a:pt x="3230550" y="399401"/>
                    <a:pt x="3367196" y="320208"/>
                  </a:cubicBezTo>
                  <a:cubicBezTo>
                    <a:pt x="3503842" y="241015"/>
                    <a:pt x="3701014" y="53282"/>
                    <a:pt x="3813397" y="0"/>
                  </a:cubicBezTo>
                  <a:cubicBezTo>
                    <a:pt x="3799862" y="310189"/>
                    <a:pt x="3789152" y="482050"/>
                    <a:pt x="3745070" y="819296"/>
                  </a:cubicBezTo>
                  <a:cubicBezTo>
                    <a:pt x="3858504" y="747801"/>
                    <a:pt x="4090693" y="655671"/>
                    <a:pt x="4193963" y="634575"/>
                  </a:cubicBezTo>
                  <a:cubicBezTo>
                    <a:pt x="4297233" y="613479"/>
                    <a:pt x="4526905" y="502964"/>
                    <a:pt x="4642856" y="449854"/>
                  </a:cubicBezTo>
                  <a:cubicBezTo>
                    <a:pt x="4445761" y="683021"/>
                    <a:pt x="4447435" y="709520"/>
                    <a:pt x="4223357" y="926370"/>
                  </a:cubicBezTo>
                  <a:cubicBezTo>
                    <a:pt x="4474174" y="952029"/>
                    <a:pt x="4652901" y="925308"/>
                    <a:pt x="4882850" y="934223"/>
                  </a:cubicBezTo>
                  <a:cubicBezTo>
                    <a:pt x="5112799" y="943138"/>
                    <a:pt x="5276785" y="944928"/>
                    <a:pt x="5569262" y="942396"/>
                  </a:cubicBezTo>
                  <a:cubicBezTo>
                    <a:pt x="5392544" y="985982"/>
                    <a:pt x="5137560" y="1076514"/>
                    <a:pt x="4950506" y="1145715"/>
                  </a:cubicBezTo>
                  <a:cubicBezTo>
                    <a:pt x="4763452" y="1214916"/>
                    <a:pt x="4672808" y="1266565"/>
                    <a:pt x="4379347" y="1333395"/>
                  </a:cubicBezTo>
                  <a:cubicBezTo>
                    <a:pt x="4492265" y="1398269"/>
                    <a:pt x="4548345" y="1496174"/>
                    <a:pt x="4710667" y="1601151"/>
                  </a:cubicBezTo>
                  <a:cubicBezTo>
                    <a:pt x="4548928" y="1669372"/>
                    <a:pt x="4386524" y="1718152"/>
                    <a:pt x="4223357" y="1745808"/>
                  </a:cubicBezTo>
                  <a:cubicBezTo>
                    <a:pt x="4299105" y="1797379"/>
                    <a:pt x="4400288" y="1868236"/>
                    <a:pt x="4538827" y="1976661"/>
                  </a:cubicBezTo>
                  <a:cubicBezTo>
                    <a:pt x="4677366" y="2085086"/>
                    <a:pt x="4763818" y="2118569"/>
                    <a:pt x="4867174" y="2216936"/>
                  </a:cubicBezTo>
                  <a:cubicBezTo>
                    <a:pt x="4752790" y="2180714"/>
                    <a:pt x="4473183" y="2160958"/>
                    <a:pt x="4320948" y="2126029"/>
                  </a:cubicBezTo>
                  <a:cubicBezTo>
                    <a:pt x="4168713" y="2091100"/>
                    <a:pt x="3898805" y="2052974"/>
                    <a:pt x="3774722" y="2035122"/>
                  </a:cubicBezTo>
                  <a:cubicBezTo>
                    <a:pt x="3820299" y="2180281"/>
                    <a:pt x="3840080" y="2326514"/>
                    <a:pt x="3852588" y="2463419"/>
                  </a:cubicBezTo>
                  <a:cubicBezTo>
                    <a:pt x="3669792" y="2426096"/>
                    <a:pt x="3627745" y="2407871"/>
                    <a:pt x="3482273" y="2357593"/>
                  </a:cubicBezTo>
                  <a:cubicBezTo>
                    <a:pt x="3336802" y="2307314"/>
                    <a:pt x="3215058" y="2265568"/>
                    <a:pt x="3140444" y="2259907"/>
                  </a:cubicBezTo>
                  <a:cubicBezTo>
                    <a:pt x="3093769" y="2363996"/>
                    <a:pt x="3037487" y="2550211"/>
                    <a:pt x="2993993" y="2672179"/>
                  </a:cubicBezTo>
                  <a:cubicBezTo>
                    <a:pt x="2855846" y="2595205"/>
                    <a:pt x="2653705" y="2522666"/>
                    <a:pt x="2545359" y="2463419"/>
                  </a:cubicBezTo>
                  <a:cubicBezTo>
                    <a:pt x="2414421" y="2640346"/>
                    <a:pt x="2369132" y="2624061"/>
                    <a:pt x="2243174" y="2795563"/>
                  </a:cubicBezTo>
                  <a:cubicBezTo>
                    <a:pt x="2097802" y="2702975"/>
                    <a:pt x="2013452" y="2602181"/>
                    <a:pt x="1940733" y="2570494"/>
                  </a:cubicBezTo>
                  <a:cubicBezTo>
                    <a:pt x="1854441" y="2631469"/>
                    <a:pt x="1753675" y="2720079"/>
                    <a:pt x="1604257" y="2816907"/>
                  </a:cubicBezTo>
                  <a:cubicBezTo>
                    <a:pt x="1454839" y="2913735"/>
                    <a:pt x="1400727" y="2968797"/>
                    <a:pt x="1267780" y="3063320"/>
                  </a:cubicBezTo>
                  <a:cubicBezTo>
                    <a:pt x="1294826" y="2913504"/>
                    <a:pt x="1270170" y="2749192"/>
                    <a:pt x="1238902" y="2586803"/>
                  </a:cubicBezTo>
                  <a:cubicBezTo>
                    <a:pt x="1140365" y="2560655"/>
                    <a:pt x="1012100" y="2550393"/>
                    <a:pt x="803262" y="2558553"/>
                  </a:cubicBezTo>
                  <a:cubicBezTo>
                    <a:pt x="594424" y="2566712"/>
                    <a:pt x="511119" y="2534984"/>
                    <a:pt x="331319" y="2527948"/>
                  </a:cubicBezTo>
                  <a:cubicBezTo>
                    <a:pt x="563802" y="2340370"/>
                    <a:pt x="686893" y="2313448"/>
                    <a:pt x="858594" y="2179779"/>
                  </a:cubicBezTo>
                  <a:cubicBezTo>
                    <a:pt x="691522" y="2096731"/>
                    <a:pt x="588498" y="2086043"/>
                    <a:pt x="437883" y="2006535"/>
                  </a:cubicBezTo>
                  <a:cubicBezTo>
                    <a:pt x="287268" y="1927027"/>
                    <a:pt x="184741" y="1903433"/>
                    <a:pt x="0" y="1826220"/>
                  </a:cubicBezTo>
                  <a:cubicBezTo>
                    <a:pt x="170285" y="1801707"/>
                    <a:pt x="239672" y="1759214"/>
                    <a:pt x="487001" y="1738745"/>
                  </a:cubicBezTo>
                  <a:cubicBezTo>
                    <a:pt x="734330" y="1718277"/>
                    <a:pt x="805349" y="1702477"/>
                    <a:pt x="1014585" y="1643981"/>
                  </a:cubicBezTo>
                  <a:cubicBezTo>
                    <a:pt x="869462" y="1572570"/>
                    <a:pt x="749099" y="1449173"/>
                    <a:pt x="658385" y="1408418"/>
                  </a:cubicBezTo>
                  <a:cubicBezTo>
                    <a:pt x="567671" y="1367662"/>
                    <a:pt x="374962" y="1232100"/>
                    <a:pt x="302184" y="1172854"/>
                  </a:cubicBezTo>
                  <a:cubicBezTo>
                    <a:pt x="554098" y="1144785"/>
                    <a:pt x="740250" y="1142755"/>
                    <a:pt x="854469" y="1140089"/>
                  </a:cubicBezTo>
                  <a:cubicBezTo>
                    <a:pt x="968688" y="1137423"/>
                    <a:pt x="1139185" y="1100582"/>
                    <a:pt x="1385096" y="1108609"/>
                  </a:cubicBezTo>
                  <a:cubicBezTo>
                    <a:pt x="1333260" y="974359"/>
                    <a:pt x="1212628" y="695619"/>
                    <a:pt x="1160778" y="514098"/>
                  </a:cubicBezTo>
                  <a:cubicBezTo>
                    <a:pt x="1392150" y="599953"/>
                    <a:pt x="1489816" y="635509"/>
                    <a:pt x="1672201" y="705688"/>
                  </a:cubicBezTo>
                  <a:cubicBezTo>
                    <a:pt x="1854586" y="775867"/>
                    <a:pt x="1989038" y="852119"/>
                    <a:pt x="2204499" y="905097"/>
                  </a:cubicBezTo>
                  <a:cubicBezTo>
                    <a:pt x="2238867" y="845682"/>
                    <a:pt x="2284914" y="708180"/>
                    <a:pt x="2346525" y="605480"/>
                  </a:cubicBezTo>
                  <a:cubicBezTo>
                    <a:pt x="2408136" y="502780"/>
                    <a:pt x="2451989" y="368526"/>
                    <a:pt x="2506683" y="267615"/>
                  </a:cubicBezTo>
                  <a:cubicBezTo>
                    <a:pt x="2629847" y="360084"/>
                    <a:pt x="2863133" y="548711"/>
                    <a:pt x="2955318" y="615784"/>
                  </a:cubicBezTo>
                  <a:close/>
                </a:path>
              </a:pathLst>
            </a:custGeom>
            <a:gradFill>
              <a:gsLst>
                <a:gs pos="0">
                  <a:srgbClr val="FFC000"/>
                </a:gs>
                <a:gs pos="100000">
                  <a:srgbClr val="FF0000"/>
                </a:gs>
              </a:gsLst>
              <a:lin ang="5400000" scaled="1"/>
            </a:gradFill>
            <a:ln w="57150">
              <a:solidFill>
                <a:srgbClr val="FFBA00"/>
              </a:solidFill>
              <a:extLst>
                <a:ext uri="{C807C97D-BFC1-408E-A445-0C87EB9F89A2}">
                  <ask:lineSketchStyleProps xmlns:ask="http://schemas.microsoft.com/office/drawing/2018/sketchyshapes" sd="4170170193">
                    <a:prstGeom prst="irregularSeal2">
                      <a:avLst/>
                    </a:prstGeom>
                    <ask:type>
                      <ask:lineSketchFreehand/>
                    </ask:type>
                  </ask:lineSketchStyleProps>
                </a:ext>
              </a:extLst>
            </a:ln>
            <a:effectLst>
              <a:glow rad="228600">
                <a:srgbClr val="C0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050"/>
            </a:p>
          </p:txBody>
        </p:sp>
        <p:sp>
          <p:nvSpPr>
            <p:cNvPr id="4" name="Rectangle 3">
              <a:extLst>
                <a:ext uri="{FF2B5EF4-FFF2-40B4-BE49-F238E27FC236}">
                  <a16:creationId xmlns:a16="http://schemas.microsoft.com/office/drawing/2014/main" id="{BF03A3D3-0FAD-5F1B-0600-F5ABC748CF6E}"/>
                </a:ext>
              </a:extLst>
            </p:cNvPr>
            <p:cNvSpPr/>
            <p:nvPr/>
          </p:nvSpPr>
          <p:spPr>
            <a:xfrm rot="20336844">
              <a:off x="7404655" y="4369539"/>
              <a:ext cx="3631894" cy="707886"/>
            </a:xfrm>
            <a:prstGeom prst="rect">
              <a:avLst/>
            </a:prstGeom>
            <a:noFill/>
          </p:spPr>
          <p:txBody>
            <a:bodyPr wrap="square" lIns="91440" tIns="45720" rIns="91440" bIns="45720">
              <a:prstTxWarp prst="textInflate">
                <a:avLst/>
              </a:prstTxWarp>
              <a:spAutoFit/>
              <a:scene3d>
                <a:camera prst="obliqueTopLeft"/>
                <a:lightRig rig="threePt" dir="t"/>
              </a:scene3d>
              <a:sp3d extrusionH="57150">
                <a:bevelT w="38100" h="38100" prst="angle"/>
              </a:sp3d>
            </a:bodyPr>
            <a:lstStyle/>
            <a:p>
              <a:pPr algn="ctr"/>
              <a:r>
                <a:rPr lang="en-US" sz="2000" b="1" i="1" dirty="0">
                  <a:ln w="22225">
                    <a:noFill/>
                    <a:prstDash val="solid"/>
                  </a:ln>
                  <a:gradFill>
                    <a:gsLst>
                      <a:gs pos="38000">
                        <a:srgbClr val="FFB400"/>
                      </a:gs>
                      <a:gs pos="11000">
                        <a:srgbClr val="FFC000"/>
                      </a:gs>
                      <a:gs pos="95000">
                        <a:srgbClr val="FF4500"/>
                      </a:gs>
                    </a:gsLst>
                    <a:lin ang="5400000" scaled="1"/>
                  </a:gradFill>
                  <a:effectLst>
                    <a:glow rad="139700">
                      <a:schemeClr val="accent2">
                        <a:satMod val="175000"/>
                        <a:alpha val="40000"/>
                      </a:schemeClr>
                    </a:glow>
                    <a:outerShdw blurRad="63500" sx="102000" sy="102000" algn="ctr"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b</a:t>
              </a:r>
              <a:r>
                <a:rPr lang="en-US" sz="2000" b="1" i="1" cap="none" spc="0" dirty="0">
                  <a:ln w="22225">
                    <a:noFill/>
                    <a:prstDash val="solid"/>
                  </a:ln>
                  <a:gradFill>
                    <a:gsLst>
                      <a:gs pos="38000">
                        <a:srgbClr val="FFB400"/>
                      </a:gs>
                      <a:gs pos="11000">
                        <a:srgbClr val="FFC000"/>
                      </a:gs>
                      <a:gs pos="95000">
                        <a:srgbClr val="FF4500"/>
                      </a:gs>
                    </a:gsLst>
                    <a:lin ang="5400000" scaled="1"/>
                  </a:gradFill>
                  <a:effectLst>
                    <a:glow rad="139700">
                      <a:schemeClr val="accent2">
                        <a:satMod val="175000"/>
                        <a:alpha val="40000"/>
                      </a:schemeClr>
                    </a:glow>
                    <a:outerShdw blurRad="63500" sx="102000" sy="102000" algn="ctr"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onus slides!</a:t>
              </a:r>
            </a:p>
          </p:txBody>
        </p:sp>
      </p:grpSp>
      <p:sp>
        <p:nvSpPr>
          <p:cNvPr id="5" name="TextBox 4">
            <a:extLst>
              <a:ext uri="{FF2B5EF4-FFF2-40B4-BE49-F238E27FC236}">
                <a16:creationId xmlns:a16="http://schemas.microsoft.com/office/drawing/2014/main" id="{B19E9CA9-40CB-CF06-A93D-C4720B03AA50}"/>
              </a:ext>
            </a:extLst>
          </p:cNvPr>
          <p:cNvSpPr txBox="1"/>
          <p:nvPr/>
        </p:nvSpPr>
        <p:spPr>
          <a:xfrm>
            <a:off x="4618522" y="498314"/>
            <a:ext cx="2954956" cy="584775"/>
          </a:xfrm>
          <a:prstGeom prst="rect">
            <a:avLst/>
          </a:prstGeom>
          <a:noFill/>
        </p:spPr>
        <p:txBody>
          <a:bodyPr wrap="square" rtlCol="0">
            <a:spAutoFit/>
          </a:bodyPr>
          <a:lstStyle/>
          <a:p>
            <a:pPr algn="ctr"/>
            <a:r>
              <a:rPr lang="en-NZ" sz="3200" b="1" dirty="0" err="1">
                <a:solidFill>
                  <a:schemeClr val="tx1">
                    <a:lumMod val="75000"/>
                    <a:lumOff val="25000"/>
                  </a:schemeClr>
                </a:solidFill>
              </a:rPr>
              <a:t>kachow</a:t>
            </a:r>
            <a:endParaRPr lang="en-NZ" sz="3200" b="1" dirty="0">
              <a:solidFill>
                <a:schemeClr val="tx1">
                  <a:lumMod val="75000"/>
                  <a:lumOff val="25000"/>
                </a:schemeClr>
              </a:solidFill>
            </a:endParaRPr>
          </a:p>
        </p:txBody>
      </p:sp>
    </p:spTree>
    <p:extLst>
      <p:ext uri="{BB962C8B-B14F-4D97-AF65-F5344CB8AC3E}">
        <p14:creationId xmlns:p14="http://schemas.microsoft.com/office/powerpoint/2010/main" val="3783619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BBAB-58F3-53EA-23CB-BB58BB5BF69B}"/>
              </a:ext>
            </a:extLst>
          </p:cNvPr>
          <p:cNvSpPr txBox="1">
            <a:spLocks/>
          </p:cNvSpPr>
          <p:nvPr/>
        </p:nvSpPr>
        <p:spPr>
          <a:xfrm>
            <a:off x="0" y="476861"/>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4000" b="1" dirty="0">
                <a:solidFill>
                  <a:schemeClr val="bg1"/>
                </a:solidFill>
                <a:latin typeface="Calibri" panose="020F0502020204030204" pitchFamily="34" charset="0"/>
                <a:ea typeface="Calibri" panose="020F0502020204030204" pitchFamily="34" charset="0"/>
                <a:cs typeface="Calibri" panose="020F0502020204030204" pitchFamily="34" charset="0"/>
              </a:rPr>
              <a:t>Why aren’t we using </a:t>
            </a:r>
            <a:r>
              <a:rPr lang="en-NZ" sz="4000" dirty="0" err="1">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rPr>
              <a:t>VegasAfterglow</a:t>
            </a:r>
            <a:r>
              <a:rPr lang="en-NZ" sz="4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EC9E8B3B-8D4B-CFA4-5055-AC9554BE2D10}"/>
              </a:ext>
            </a:extLst>
          </p:cNvPr>
          <p:cNvSpPr txBox="1"/>
          <p:nvPr/>
        </p:nvSpPr>
        <p:spPr>
          <a:xfrm>
            <a:off x="516471" y="1443841"/>
            <a:ext cx="10765410" cy="4401205"/>
          </a:xfrm>
          <a:prstGeom prst="rect">
            <a:avLst/>
          </a:prstGeom>
          <a:noFill/>
        </p:spPr>
        <p:txBody>
          <a:bodyPr wrap="square" rtlCol="0">
            <a:spAutoFit/>
          </a:bodyPr>
          <a:lstStyle/>
          <a:p>
            <a:pPr algn="ct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We are working on the implementation of TESS with </a:t>
            </a:r>
            <a:r>
              <a:rPr lang="en-US" sz="2800" dirty="0" err="1">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VegasAfterglow</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a:t>
            </a:r>
          </a:p>
          <a:p>
            <a:pPr algn="ctr"/>
            <a:endPar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endParaRPr>
          </a:p>
          <a:p>
            <a:pPr algn="ctr"/>
            <a:r>
              <a:rPr lang="en-US" sz="2800" dirty="0" err="1">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VegasAfterglow</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 has more physical parameters that it is able to fit to, which poses a problem with the high amount of degeneracy between parameters from TESS fitting, often leading to errors. </a:t>
            </a:r>
          </a:p>
          <a:p>
            <a:pPr algn="ctr"/>
            <a:endPar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endParaRPr>
          </a:p>
          <a:p>
            <a:pPr algn="ctr"/>
            <a:r>
              <a:rPr lang="en-US" sz="280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VegasAfterglow </a:t>
            </a:r>
            <a:r>
              <a:rPr lang="en-US" sz="2800" dirty="0">
                <a:gradFill>
                  <a:gsLst>
                    <a:gs pos="0">
                      <a:schemeClr val="accent1">
                        <a:lumMod val="5000"/>
                        <a:lumOff val="95000"/>
                      </a:schemeClr>
                    </a:gs>
                    <a:gs pos="100000">
                      <a:schemeClr val="accent2">
                        <a:lumMod val="20000"/>
                        <a:lumOff val="80000"/>
                      </a:schemeClr>
                    </a:gs>
                  </a:gsLst>
                  <a:lin ang="5400000" scaled="1"/>
                </a:gradFill>
                <a:latin typeface="Calibri" panose="020F0502020204030204" pitchFamily="34" charset="0"/>
                <a:ea typeface="Calibri" panose="020F0502020204030204" pitchFamily="34" charset="0"/>
                <a:cs typeface="Calibri" panose="020F0502020204030204" pitchFamily="34" charset="0"/>
              </a:rPr>
              <a:t>has a native implementation of MCMC, but we need to use nested sampling instead to deal with the large parameter space. With more parameters, there is more degeneracy, and so we need to decide what parameters to fix, so that our code can be run. </a:t>
            </a:r>
          </a:p>
        </p:txBody>
      </p:sp>
    </p:spTree>
    <p:extLst>
      <p:ext uri="{BB962C8B-B14F-4D97-AF65-F5344CB8AC3E}">
        <p14:creationId xmlns:p14="http://schemas.microsoft.com/office/powerpoint/2010/main" val="3515798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E323-892E-CC69-5ED9-14A9053CC255}"/>
            </a:ext>
          </a:extLst>
        </p:cNvPr>
        <p:cNvGrpSpPr/>
        <p:nvPr/>
      </p:nvGrpSpPr>
      <p:grpSpPr>
        <a:xfrm>
          <a:off x="0" y="0"/>
          <a:ext cx="0" cy="0"/>
          <a:chOff x="0" y="0"/>
          <a:chExt cx="0" cy="0"/>
        </a:xfrm>
      </p:grpSpPr>
      <p:sp>
        <p:nvSpPr>
          <p:cNvPr id="418" name="Isosceles Triangle 417">
            <a:extLst>
              <a:ext uri="{FF2B5EF4-FFF2-40B4-BE49-F238E27FC236}">
                <a16:creationId xmlns:a16="http://schemas.microsoft.com/office/drawing/2014/main" id="{474DB509-F66E-B94C-DAE4-1638F36380B1}"/>
              </a:ext>
            </a:extLst>
          </p:cNvPr>
          <p:cNvSpPr/>
          <p:nvPr/>
        </p:nvSpPr>
        <p:spPr>
          <a:xfrm rot="13985993">
            <a:off x="6455236" y="-3529956"/>
            <a:ext cx="2437995" cy="9781962"/>
          </a:xfrm>
          <a:custGeom>
            <a:avLst/>
            <a:gdLst>
              <a:gd name="connsiteX0" fmla="*/ 0 w 2437995"/>
              <a:gd name="connsiteY0" fmla="*/ 9781962 h 9781962"/>
              <a:gd name="connsiteX1" fmla="*/ 44697 w 2437995"/>
              <a:gd name="connsiteY1" fmla="*/ 9423290 h 9781962"/>
              <a:gd name="connsiteX2" fmla="*/ 89393 w 2437995"/>
              <a:gd name="connsiteY2" fmla="*/ 9064618 h 9781962"/>
              <a:gd name="connsiteX3" fmla="*/ 146280 w 2437995"/>
              <a:gd name="connsiteY3" fmla="*/ 8608127 h 9781962"/>
              <a:gd name="connsiteX4" fmla="*/ 190976 w 2437995"/>
              <a:gd name="connsiteY4" fmla="*/ 8249455 h 9781962"/>
              <a:gd name="connsiteX5" fmla="*/ 247863 w 2437995"/>
              <a:gd name="connsiteY5" fmla="*/ 7792963 h 9781962"/>
              <a:gd name="connsiteX6" fmla="*/ 292560 w 2437995"/>
              <a:gd name="connsiteY6" fmla="*/ 7434291 h 9781962"/>
              <a:gd name="connsiteX7" fmla="*/ 337256 w 2437995"/>
              <a:gd name="connsiteY7" fmla="*/ 7075619 h 9781962"/>
              <a:gd name="connsiteX8" fmla="*/ 406333 w 2437995"/>
              <a:gd name="connsiteY8" fmla="*/ 6521308 h 9781962"/>
              <a:gd name="connsiteX9" fmla="*/ 463219 w 2437995"/>
              <a:gd name="connsiteY9" fmla="*/ 6064816 h 9781962"/>
              <a:gd name="connsiteX10" fmla="*/ 520106 w 2437995"/>
              <a:gd name="connsiteY10" fmla="*/ 5608325 h 9781962"/>
              <a:gd name="connsiteX11" fmla="*/ 564802 w 2437995"/>
              <a:gd name="connsiteY11" fmla="*/ 5249653 h 9781962"/>
              <a:gd name="connsiteX12" fmla="*/ 609499 w 2437995"/>
              <a:gd name="connsiteY12" fmla="*/ 4890981 h 9781962"/>
              <a:gd name="connsiteX13" fmla="*/ 678576 w 2437995"/>
              <a:gd name="connsiteY13" fmla="*/ 4336670 h 9781962"/>
              <a:gd name="connsiteX14" fmla="*/ 759842 w 2437995"/>
              <a:gd name="connsiteY14" fmla="*/ 3684539 h 9781962"/>
              <a:gd name="connsiteX15" fmla="*/ 853299 w 2437995"/>
              <a:gd name="connsiteY15" fmla="*/ 2934589 h 9781962"/>
              <a:gd name="connsiteX16" fmla="*/ 897995 w 2437995"/>
              <a:gd name="connsiteY16" fmla="*/ 2575917 h 9781962"/>
              <a:gd name="connsiteX17" fmla="*/ 942692 w 2437995"/>
              <a:gd name="connsiteY17" fmla="*/ 2217245 h 9781962"/>
              <a:gd name="connsiteX18" fmla="*/ 999578 w 2437995"/>
              <a:gd name="connsiteY18" fmla="*/ 1760753 h 9781962"/>
              <a:gd name="connsiteX19" fmla="*/ 1056465 w 2437995"/>
              <a:gd name="connsiteY19" fmla="*/ 1304262 h 9781962"/>
              <a:gd name="connsiteX20" fmla="*/ 1125541 w 2437995"/>
              <a:gd name="connsiteY20" fmla="*/ 749950 h 9781962"/>
              <a:gd name="connsiteX21" fmla="*/ 1218998 w 2437995"/>
              <a:gd name="connsiteY21" fmla="*/ 0 h 9781962"/>
              <a:gd name="connsiteX22" fmla="*/ 1263695 w 2437995"/>
              <a:gd name="connsiteY22" fmla="*/ 358672 h 9781962"/>
              <a:gd name="connsiteX23" fmla="*/ 1357151 w 2437995"/>
              <a:gd name="connsiteY23" fmla="*/ 1108622 h 9781962"/>
              <a:gd name="connsiteX24" fmla="*/ 1450607 w 2437995"/>
              <a:gd name="connsiteY24" fmla="*/ 1858573 h 9781962"/>
              <a:gd name="connsiteX25" fmla="*/ 1519684 w 2437995"/>
              <a:gd name="connsiteY25" fmla="*/ 2412884 h 9781962"/>
              <a:gd name="connsiteX26" fmla="*/ 1576570 w 2437995"/>
              <a:gd name="connsiteY26" fmla="*/ 2869376 h 9781962"/>
              <a:gd name="connsiteX27" fmla="*/ 1682217 w 2437995"/>
              <a:gd name="connsiteY27" fmla="*/ 3717146 h 9781962"/>
              <a:gd name="connsiteX28" fmla="*/ 1739103 w 2437995"/>
              <a:gd name="connsiteY28" fmla="*/ 4173637 h 9781962"/>
              <a:gd name="connsiteX29" fmla="*/ 1795990 w 2437995"/>
              <a:gd name="connsiteY29" fmla="*/ 4630129 h 9781962"/>
              <a:gd name="connsiteX30" fmla="*/ 1901636 w 2437995"/>
              <a:gd name="connsiteY30" fmla="*/ 5477899 h 9781962"/>
              <a:gd name="connsiteX31" fmla="*/ 1946333 w 2437995"/>
              <a:gd name="connsiteY31" fmla="*/ 5836571 h 9781962"/>
              <a:gd name="connsiteX32" fmla="*/ 2003219 w 2437995"/>
              <a:gd name="connsiteY32" fmla="*/ 6293062 h 9781962"/>
              <a:gd name="connsiteX33" fmla="*/ 2096676 w 2437995"/>
              <a:gd name="connsiteY33" fmla="*/ 7043013 h 9781962"/>
              <a:gd name="connsiteX34" fmla="*/ 2153562 w 2437995"/>
              <a:gd name="connsiteY34" fmla="*/ 7499504 h 9781962"/>
              <a:gd name="connsiteX35" fmla="*/ 2222639 w 2437995"/>
              <a:gd name="connsiteY35" fmla="*/ 8053815 h 9781962"/>
              <a:gd name="connsiteX36" fmla="*/ 2279525 w 2437995"/>
              <a:gd name="connsiteY36" fmla="*/ 8510307 h 9781962"/>
              <a:gd name="connsiteX37" fmla="*/ 2324222 w 2437995"/>
              <a:gd name="connsiteY37" fmla="*/ 8868979 h 9781962"/>
              <a:gd name="connsiteX38" fmla="*/ 2368919 w 2437995"/>
              <a:gd name="connsiteY38" fmla="*/ 9227651 h 9781962"/>
              <a:gd name="connsiteX39" fmla="*/ 2437995 w 2437995"/>
              <a:gd name="connsiteY39" fmla="*/ 9781962 h 9781962"/>
              <a:gd name="connsiteX40" fmla="*/ 1779736 w 2437995"/>
              <a:gd name="connsiteY40" fmla="*/ 9781962 h 9781962"/>
              <a:gd name="connsiteX41" fmla="*/ 1145858 w 2437995"/>
              <a:gd name="connsiteY41" fmla="*/ 9781962 h 9781962"/>
              <a:gd name="connsiteX42" fmla="*/ 560739 w 2437995"/>
              <a:gd name="connsiteY42" fmla="*/ 9781962 h 9781962"/>
              <a:gd name="connsiteX43" fmla="*/ 0 w 2437995"/>
              <a:gd name="connsiteY43" fmla="*/ 9781962 h 978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7995" h="9781962" fill="none" extrusionOk="0">
                <a:moveTo>
                  <a:pt x="0" y="9781962"/>
                </a:moveTo>
                <a:cubicBezTo>
                  <a:pt x="28045" y="9641385"/>
                  <a:pt x="12667" y="9579286"/>
                  <a:pt x="44697" y="9423290"/>
                </a:cubicBezTo>
                <a:cubicBezTo>
                  <a:pt x="76727" y="9267294"/>
                  <a:pt x="61307" y="9162585"/>
                  <a:pt x="89393" y="9064618"/>
                </a:cubicBezTo>
                <a:cubicBezTo>
                  <a:pt x="117479" y="8966651"/>
                  <a:pt x="116199" y="8729066"/>
                  <a:pt x="146280" y="8608127"/>
                </a:cubicBezTo>
                <a:cubicBezTo>
                  <a:pt x="176361" y="8487187"/>
                  <a:pt x="189986" y="8401288"/>
                  <a:pt x="190976" y="8249455"/>
                </a:cubicBezTo>
                <a:cubicBezTo>
                  <a:pt x="191967" y="8097622"/>
                  <a:pt x="226432" y="8005923"/>
                  <a:pt x="247863" y="7792963"/>
                </a:cubicBezTo>
                <a:cubicBezTo>
                  <a:pt x="269294" y="7580003"/>
                  <a:pt x="264457" y="7527190"/>
                  <a:pt x="292560" y="7434291"/>
                </a:cubicBezTo>
                <a:cubicBezTo>
                  <a:pt x="320663" y="7341392"/>
                  <a:pt x="323878" y="7168438"/>
                  <a:pt x="337256" y="7075619"/>
                </a:cubicBezTo>
                <a:cubicBezTo>
                  <a:pt x="350635" y="6982800"/>
                  <a:pt x="361565" y="6665509"/>
                  <a:pt x="406333" y="6521308"/>
                </a:cubicBezTo>
                <a:cubicBezTo>
                  <a:pt x="451101" y="6377107"/>
                  <a:pt x="458395" y="6281773"/>
                  <a:pt x="463219" y="6064816"/>
                </a:cubicBezTo>
                <a:cubicBezTo>
                  <a:pt x="468044" y="5847859"/>
                  <a:pt x="505490" y="5712735"/>
                  <a:pt x="520106" y="5608325"/>
                </a:cubicBezTo>
                <a:cubicBezTo>
                  <a:pt x="534722" y="5503915"/>
                  <a:pt x="534274" y="5372979"/>
                  <a:pt x="564802" y="5249653"/>
                </a:cubicBezTo>
                <a:cubicBezTo>
                  <a:pt x="595331" y="5126327"/>
                  <a:pt x="597451" y="5021138"/>
                  <a:pt x="609499" y="4890981"/>
                </a:cubicBezTo>
                <a:cubicBezTo>
                  <a:pt x="621547" y="4760824"/>
                  <a:pt x="630316" y="4517528"/>
                  <a:pt x="678576" y="4336670"/>
                </a:cubicBezTo>
                <a:cubicBezTo>
                  <a:pt x="726836" y="4155812"/>
                  <a:pt x="755711" y="3828366"/>
                  <a:pt x="759842" y="3684539"/>
                </a:cubicBezTo>
                <a:cubicBezTo>
                  <a:pt x="763974" y="3540712"/>
                  <a:pt x="817961" y="3173301"/>
                  <a:pt x="853299" y="2934589"/>
                </a:cubicBezTo>
                <a:cubicBezTo>
                  <a:pt x="888637" y="2695877"/>
                  <a:pt x="897350" y="2707772"/>
                  <a:pt x="897995" y="2575917"/>
                </a:cubicBezTo>
                <a:cubicBezTo>
                  <a:pt x="898641" y="2444062"/>
                  <a:pt x="938086" y="2332440"/>
                  <a:pt x="942692" y="2217245"/>
                </a:cubicBezTo>
                <a:cubicBezTo>
                  <a:pt x="947298" y="2102050"/>
                  <a:pt x="966677" y="1960343"/>
                  <a:pt x="999578" y="1760753"/>
                </a:cubicBezTo>
                <a:cubicBezTo>
                  <a:pt x="1032480" y="1561163"/>
                  <a:pt x="1016454" y="1519454"/>
                  <a:pt x="1056465" y="1304262"/>
                </a:cubicBezTo>
                <a:cubicBezTo>
                  <a:pt x="1096475" y="1089070"/>
                  <a:pt x="1082198" y="1002349"/>
                  <a:pt x="1125541" y="749950"/>
                </a:cubicBezTo>
                <a:cubicBezTo>
                  <a:pt x="1168884" y="497551"/>
                  <a:pt x="1175847" y="165327"/>
                  <a:pt x="1218998" y="0"/>
                </a:cubicBezTo>
                <a:cubicBezTo>
                  <a:pt x="1232059" y="92009"/>
                  <a:pt x="1270749" y="269969"/>
                  <a:pt x="1263695" y="358672"/>
                </a:cubicBezTo>
                <a:cubicBezTo>
                  <a:pt x="1256641" y="447375"/>
                  <a:pt x="1318562" y="751214"/>
                  <a:pt x="1357151" y="1108622"/>
                </a:cubicBezTo>
                <a:cubicBezTo>
                  <a:pt x="1395740" y="1466030"/>
                  <a:pt x="1456278" y="1678784"/>
                  <a:pt x="1450607" y="1858573"/>
                </a:cubicBezTo>
                <a:cubicBezTo>
                  <a:pt x="1444937" y="2038362"/>
                  <a:pt x="1495280" y="2299525"/>
                  <a:pt x="1519684" y="2412884"/>
                </a:cubicBezTo>
                <a:cubicBezTo>
                  <a:pt x="1544088" y="2526243"/>
                  <a:pt x="1586712" y="2765075"/>
                  <a:pt x="1576570" y="2869376"/>
                </a:cubicBezTo>
                <a:cubicBezTo>
                  <a:pt x="1566428" y="2973677"/>
                  <a:pt x="1654631" y="3456594"/>
                  <a:pt x="1682217" y="3717146"/>
                </a:cubicBezTo>
                <a:cubicBezTo>
                  <a:pt x="1709803" y="3977698"/>
                  <a:pt x="1718243" y="4015206"/>
                  <a:pt x="1739103" y="4173637"/>
                </a:cubicBezTo>
                <a:cubicBezTo>
                  <a:pt x="1759963" y="4332068"/>
                  <a:pt x="1782210" y="4433364"/>
                  <a:pt x="1795990" y="4630129"/>
                </a:cubicBezTo>
                <a:cubicBezTo>
                  <a:pt x="1809770" y="4826894"/>
                  <a:pt x="1864540" y="5229034"/>
                  <a:pt x="1901636" y="5477899"/>
                </a:cubicBezTo>
                <a:cubicBezTo>
                  <a:pt x="1938732" y="5726764"/>
                  <a:pt x="1929168" y="5695114"/>
                  <a:pt x="1946333" y="5836571"/>
                </a:cubicBezTo>
                <a:cubicBezTo>
                  <a:pt x="1963498" y="5978029"/>
                  <a:pt x="2008730" y="6173232"/>
                  <a:pt x="2003219" y="6293062"/>
                </a:cubicBezTo>
                <a:cubicBezTo>
                  <a:pt x="1997708" y="6412892"/>
                  <a:pt x="2044414" y="6671137"/>
                  <a:pt x="2096676" y="7043013"/>
                </a:cubicBezTo>
                <a:cubicBezTo>
                  <a:pt x="2148938" y="7414889"/>
                  <a:pt x="2146464" y="7341809"/>
                  <a:pt x="2153562" y="7499504"/>
                </a:cubicBezTo>
                <a:cubicBezTo>
                  <a:pt x="2160660" y="7657199"/>
                  <a:pt x="2203283" y="7935137"/>
                  <a:pt x="2222639" y="8053815"/>
                </a:cubicBezTo>
                <a:cubicBezTo>
                  <a:pt x="2241995" y="8172493"/>
                  <a:pt x="2275019" y="8331230"/>
                  <a:pt x="2279525" y="8510307"/>
                </a:cubicBezTo>
                <a:cubicBezTo>
                  <a:pt x="2284032" y="8689384"/>
                  <a:pt x="2290166" y="8698894"/>
                  <a:pt x="2324222" y="8868979"/>
                </a:cubicBezTo>
                <a:cubicBezTo>
                  <a:pt x="2358278" y="9039064"/>
                  <a:pt x="2347728" y="9108966"/>
                  <a:pt x="2368919" y="9227651"/>
                </a:cubicBezTo>
                <a:cubicBezTo>
                  <a:pt x="2390110" y="9346336"/>
                  <a:pt x="2414893" y="9569188"/>
                  <a:pt x="2437995" y="9781962"/>
                </a:cubicBezTo>
                <a:cubicBezTo>
                  <a:pt x="2298216" y="9754695"/>
                  <a:pt x="1943961" y="9754707"/>
                  <a:pt x="1779736" y="9781962"/>
                </a:cubicBezTo>
                <a:cubicBezTo>
                  <a:pt x="1615511" y="9809217"/>
                  <a:pt x="1349325" y="9777156"/>
                  <a:pt x="1145858" y="9781962"/>
                </a:cubicBezTo>
                <a:cubicBezTo>
                  <a:pt x="942391" y="9786768"/>
                  <a:pt x="715603" y="9810548"/>
                  <a:pt x="560739" y="9781962"/>
                </a:cubicBezTo>
                <a:cubicBezTo>
                  <a:pt x="405875" y="9753376"/>
                  <a:pt x="198563" y="9797740"/>
                  <a:pt x="0" y="9781962"/>
                </a:cubicBezTo>
                <a:close/>
              </a:path>
              <a:path w="2437995" h="9781962" stroke="0" extrusionOk="0">
                <a:moveTo>
                  <a:pt x="0" y="9781962"/>
                </a:moveTo>
                <a:cubicBezTo>
                  <a:pt x="30596" y="9586356"/>
                  <a:pt x="48904" y="9553044"/>
                  <a:pt x="56887" y="9325470"/>
                </a:cubicBezTo>
                <a:cubicBezTo>
                  <a:pt x="64870" y="9097896"/>
                  <a:pt x="99852" y="9004389"/>
                  <a:pt x="113773" y="8868979"/>
                </a:cubicBezTo>
                <a:cubicBezTo>
                  <a:pt x="127694" y="8733569"/>
                  <a:pt x="158891" y="8242898"/>
                  <a:pt x="219420" y="8021209"/>
                </a:cubicBezTo>
                <a:cubicBezTo>
                  <a:pt x="279949" y="7799520"/>
                  <a:pt x="295225" y="7638980"/>
                  <a:pt x="312876" y="7271258"/>
                </a:cubicBezTo>
                <a:cubicBezTo>
                  <a:pt x="330527" y="6903536"/>
                  <a:pt x="382598" y="6846055"/>
                  <a:pt x="394143" y="6619128"/>
                </a:cubicBezTo>
                <a:cubicBezTo>
                  <a:pt x="405687" y="6392201"/>
                  <a:pt x="460374" y="6021651"/>
                  <a:pt x="487599" y="5869177"/>
                </a:cubicBezTo>
                <a:cubicBezTo>
                  <a:pt x="514825" y="5716703"/>
                  <a:pt x="561789" y="5417535"/>
                  <a:pt x="568866" y="5217046"/>
                </a:cubicBezTo>
                <a:cubicBezTo>
                  <a:pt x="575943" y="5016557"/>
                  <a:pt x="615085" y="4769073"/>
                  <a:pt x="650132" y="4564916"/>
                </a:cubicBezTo>
                <a:cubicBezTo>
                  <a:pt x="685179" y="4360759"/>
                  <a:pt x="701181" y="4099184"/>
                  <a:pt x="743589" y="3814965"/>
                </a:cubicBezTo>
                <a:cubicBezTo>
                  <a:pt x="785996" y="3530745"/>
                  <a:pt x="788529" y="3531959"/>
                  <a:pt x="788285" y="3456293"/>
                </a:cubicBezTo>
                <a:cubicBezTo>
                  <a:pt x="788042" y="3380627"/>
                  <a:pt x="818818" y="3013057"/>
                  <a:pt x="857362" y="2901982"/>
                </a:cubicBezTo>
                <a:cubicBezTo>
                  <a:pt x="895906" y="2790907"/>
                  <a:pt x="869185" y="2663870"/>
                  <a:pt x="914248" y="2445491"/>
                </a:cubicBezTo>
                <a:cubicBezTo>
                  <a:pt x="959311" y="2227112"/>
                  <a:pt x="966444" y="1900160"/>
                  <a:pt x="1007705" y="1695540"/>
                </a:cubicBezTo>
                <a:cubicBezTo>
                  <a:pt x="1048966" y="1490920"/>
                  <a:pt x="1076332" y="1357604"/>
                  <a:pt x="1088972" y="1043409"/>
                </a:cubicBezTo>
                <a:cubicBezTo>
                  <a:pt x="1101612" y="729214"/>
                  <a:pt x="1129368" y="727377"/>
                  <a:pt x="1145858" y="586918"/>
                </a:cubicBezTo>
                <a:cubicBezTo>
                  <a:pt x="1162348" y="446459"/>
                  <a:pt x="1194070" y="168583"/>
                  <a:pt x="1218998" y="0"/>
                </a:cubicBezTo>
                <a:cubicBezTo>
                  <a:pt x="1251135" y="207348"/>
                  <a:pt x="1244465" y="281544"/>
                  <a:pt x="1275885" y="456492"/>
                </a:cubicBezTo>
                <a:cubicBezTo>
                  <a:pt x="1307304" y="631440"/>
                  <a:pt x="1322407" y="888796"/>
                  <a:pt x="1344961" y="1010803"/>
                </a:cubicBezTo>
                <a:cubicBezTo>
                  <a:pt x="1367515" y="1132810"/>
                  <a:pt x="1381892" y="1373537"/>
                  <a:pt x="1426227" y="1662934"/>
                </a:cubicBezTo>
                <a:cubicBezTo>
                  <a:pt x="1470563" y="1952331"/>
                  <a:pt x="1440062" y="1954880"/>
                  <a:pt x="1483114" y="2119425"/>
                </a:cubicBezTo>
                <a:cubicBezTo>
                  <a:pt x="1526166" y="2283970"/>
                  <a:pt x="1499073" y="2562478"/>
                  <a:pt x="1588760" y="2967195"/>
                </a:cubicBezTo>
                <a:cubicBezTo>
                  <a:pt x="1678447" y="3371912"/>
                  <a:pt x="1660108" y="3381710"/>
                  <a:pt x="1670027" y="3619326"/>
                </a:cubicBezTo>
                <a:cubicBezTo>
                  <a:pt x="1679945" y="3856943"/>
                  <a:pt x="1738779" y="3992228"/>
                  <a:pt x="1751293" y="4271457"/>
                </a:cubicBezTo>
                <a:cubicBezTo>
                  <a:pt x="1763808" y="4550686"/>
                  <a:pt x="1815912" y="4703806"/>
                  <a:pt x="1856940" y="5119227"/>
                </a:cubicBezTo>
                <a:cubicBezTo>
                  <a:pt x="1897967" y="5534648"/>
                  <a:pt x="1869495" y="5302523"/>
                  <a:pt x="1901636" y="5477899"/>
                </a:cubicBezTo>
                <a:cubicBezTo>
                  <a:pt x="1933777" y="5653275"/>
                  <a:pt x="1925829" y="5774377"/>
                  <a:pt x="1970713" y="6032210"/>
                </a:cubicBezTo>
                <a:cubicBezTo>
                  <a:pt x="2015596" y="6290043"/>
                  <a:pt x="2011248" y="6388930"/>
                  <a:pt x="2027599" y="6488701"/>
                </a:cubicBezTo>
                <a:cubicBezTo>
                  <a:pt x="2043951" y="6588472"/>
                  <a:pt x="2073013" y="6845527"/>
                  <a:pt x="2096676" y="7043013"/>
                </a:cubicBezTo>
                <a:cubicBezTo>
                  <a:pt x="2120338" y="7240499"/>
                  <a:pt x="2129820" y="7241648"/>
                  <a:pt x="2141372" y="7401685"/>
                </a:cubicBezTo>
                <a:cubicBezTo>
                  <a:pt x="2152924" y="7561722"/>
                  <a:pt x="2175134" y="7691299"/>
                  <a:pt x="2198259" y="7858176"/>
                </a:cubicBezTo>
                <a:cubicBezTo>
                  <a:pt x="2221384" y="8025053"/>
                  <a:pt x="2237471" y="8221568"/>
                  <a:pt x="2267335" y="8412487"/>
                </a:cubicBezTo>
                <a:cubicBezTo>
                  <a:pt x="2297199" y="8603406"/>
                  <a:pt x="2316444" y="8665535"/>
                  <a:pt x="2312032" y="8771159"/>
                </a:cubicBezTo>
                <a:cubicBezTo>
                  <a:pt x="2307620" y="8876783"/>
                  <a:pt x="2335059" y="9051185"/>
                  <a:pt x="2356729" y="9129831"/>
                </a:cubicBezTo>
                <a:cubicBezTo>
                  <a:pt x="2378399" y="9208477"/>
                  <a:pt x="2425549" y="9521314"/>
                  <a:pt x="2437995" y="9781962"/>
                </a:cubicBezTo>
                <a:cubicBezTo>
                  <a:pt x="2201627" y="9801397"/>
                  <a:pt x="2164701" y="9776549"/>
                  <a:pt x="1901636" y="9781962"/>
                </a:cubicBezTo>
                <a:cubicBezTo>
                  <a:pt x="1638571" y="9787375"/>
                  <a:pt x="1627755" y="9767560"/>
                  <a:pt x="1365277" y="9781962"/>
                </a:cubicBezTo>
                <a:cubicBezTo>
                  <a:pt x="1102799" y="9796364"/>
                  <a:pt x="993061" y="9762943"/>
                  <a:pt x="731399" y="9781962"/>
                </a:cubicBezTo>
                <a:cubicBezTo>
                  <a:pt x="469737" y="9800981"/>
                  <a:pt x="350681" y="9812403"/>
                  <a:pt x="0" y="9781962"/>
                </a:cubicBezTo>
                <a:close/>
              </a:path>
            </a:pathLst>
          </a:custGeom>
          <a:gradFill flip="none" rotWithShape="1">
            <a:gsLst>
              <a:gs pos="43000">
                <a:schemeClr val="accent1">
                  <a:lumMod val="40000"/>
                  <a:lumOff val="60000"/>
                  <a:alpha val="0"/>
                </a:schemeClr>
              </a:gs>
              <a:gs pos="81000">
                <a:srgbClr val="74C4E8">
                  <a:alpha val="36000"/>
                </a:srgbClr>
              </a:gs>
              <a:gs pos="100000">
                <a:schemeClr val="accent1">
                  <a:lumMod val="60000"/>
                </a:schemeClr>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411" name="Group 410">
            <a:extLst>
              <a:ext uri="{FF2B5EF4-FFF2-40B4-BE49-F238E27FC236}">
                <a16:creationId xmlns:a16="http://schemas.microsoft.com/office/drawing/2014/main" id="{FA83C23B-0B27-7C19-E1E0-55BFB9259E4B}"/>
              </a:ext>
            </a:extLst>
          </p:cNvPr>
          <p:cNvGrpSpPr/>
          <p:nvPr/>
        </p:nvGrpSpPr>
        <p:grpSpPr>
          <a:xfrm>
            <a:off x="3368057" y="4237270"/>
            <a:ext cx="1381589" cy="1640855"/>
            <a:chOff x="2078100" y="3846575"/>
            <a:chExt cx="1381589" cy="1640855"/>
          </a:xfrm>
        </p:grpSpPr>
        <p:grpSp>
          <p:nvGrpSpPr>
            <p:cNvPr id="410" name="Group 409">
              <a:extLst>
                <a:ext uri="{FF2B5EF4-FFF2-40B4-BE49-F238E27FC236}">
                  <a16:creationId xmlns:a16="http://schemas.microsoft.com/office/drawing/2014/main" id="{BB05C8BC-09C3-F393-F81E-60F182EE63B8}"/>
                </a:ext>
              </a:extLst>
            </p:cNvPr>
            <p:cNvGrpSpPr/>
            <p:nvPr/>
          </p:nvGrpSpPr>
          <p:grpSpPr>
            <a:xfrm>
              <a:off x="2078100" y="4100706"/>
              <a:ext cx="1381589" cy="1386724"/>
              <a:chOff x="2591667" y="3787555"/>
              <a:chExt cx="1381589" cy="1386724"/>
            </a:xfrm>
          </p:grpSpPr>
          <p:sp>
            <p:nvSpPr>
              <p:cNvPr id="15" name="Oval 14">
                <a:extLst>
                  <a:ext uri="{FF2B5EF4-FFF2-40B4-BE49-F238E27FC236}">
                    <a16:creationId xmlns:a16="http://schemas.microsoft.com/office/drawing/2014/main" id="{5FFE1C8B-C7F3-0CB1-83F9-6B280F302D52}"/>
                  </a:ext>
                </a:extLst>
              </p:cNvPr>
              <p:cNvSpPr/>
              <p:nvPr/>
            </p:nvSpPr>
            <p:spPr>
              <a:xfrm>
                <a:off x="2591667" y="3800848"/>
                <a:ext cx="1373431" cy="1373431"/>
              </a:xfrm>
              <a:custGeom>
                <a:avLst/>
                <a:gdLst>
                  <a:gd name="connsiteX0" fmla="*/ 0 w 1373431"/>
                  <a:gd name="connsiteY0" fmla="*/ 686716 h 1373431"/>
                  <a:gd name="connsiteX1" fmla="*/ 686716 w 1373431"/>
                  <a:gd name="connsiteY1" fmla="*/ 0 h 1373431"/>
                  <a:gd name="connsiteX2" fmla="*/ 1373432 w 1373431"/>
                  <a:gd name="connsiteY2" fmla="*/ 686716 h 1373431"/>
                  <a:gd name="connsiteX3" fmla="*/ 686716 w 1373431"/>
                  <a:gd name="connsiteY3" fmla="*/ 1373432 h 1373431"/>
                  <a:gd name="connsiteX4" fmla="*/ 0 w 1373431"/>
                  <a:gd name="connsiteY4" fmla="*/ 686716 h 137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431" h="1373431" fill="none" extrusionOk="0">
                    <a:moveTo>
                      <a:pt x="0" y="686716"/>
                    </a:moveTo>
                    <a:cubicBezTo>
                      <a:pt x="-14780" y="333138"/>
                      <a:pt x="335859" y="57829"/>
                      <a:pt x="686716" y="0"/>
                    </a:cubicBezTo>
                    <a:cubicBezTo>
                      <a:pt x="996883" y="-62966"/>
                      <a:pt x="1389305" y="354147"/>
                      <a:pt x="1373432" y="686716"/>
                    </a:cubicBezTo>
                    <a:cubicBezTo>
                      <a:pt x="1328336" y="1037976"/>
                      <a:pt x="1054255" y="1373806"/>
                      <a:pt x="686716" y="1373432"/>
                    </a:cubicBezTo>
                    <a:cubicBezTo>
                      <a:pt x="342050" y="1309682"/>
                      <a:pt x="18510" y="1004216"/>
                      <a:pt x="0" y="686716"/>
                    </a:cubicBezTo>
                    <a:close/>
                  </a:path>
                  <a:path w="1373431" h="1373431" stroke="0" extrusionOk="0">
                    <a:moveTo>
                      <a:pt x="0" y="686716"/>
                    </a:moveTo>
                    <a:cubicBezTo>
                      <a:pt x="76470" y="258514"/>
                      <a:pt x="333655" y="16707"/>
                      <a:pt x="686716" y="0"/>
                    </a:cubicBezTo>
                    <a:cubicBezTo>
                      <a:pt x="1054590" y="-15152"/>
                      <a:pt x="1398870" y="322149"/>
                      <a:pt x="1373432" y="686716"/>
                    </a:cubicBezTo>
                    <a:cubicBezTo>
                      <a:pt x="1300641" y="1106231"/>
                      <a:pt x="1097459" y="1400560"/>
                      <a:pt x="686716" y="1373432"/>
                    </a:cubicBezTo>
                    <a:cubicBezTo>
                      <a:pt x="323900" y="1394409"/>
                      <a:pt x="-62972" y="1131508"/>
                      <a:pt x="0" y="686716"/>
                    </a:cubicBezTo>
                    <a:close/>
                  </a:path>
                </a:pathLst>
              </a:custGeom>
              <a:solidFill>
                <a:srgbClr val="1F77B4"/>
              </a:solidFill>
              <a:ln>
                <a:solidFill>
                  <a:srgbClr val="1F77B4"/>
                </a:solidFill>
                <a:extLst>
                  <a:ext uri="{C807C97D-BFC1-408E-A445-0C87EB9F89A2}">
                    <ask:lineSketchStyleProps xmlns:ask="http://schemas.microsoft.com/office/drawing/2018/sketchyshapes" sd="3488290937">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6D5769E4-5B3E-8C92-0BE4-3D5BD51AD73D}"/>
                      </a:ext>
                    </a:extLst>
                  </p14:cNvPr>
                  <p14:cNvContentPartPr/>
                  <p14:nvPr/>
                </p14:nvContentPartPr>
                <p14:xfrm>
                  <a:off x="2692111" y="3800811"/>
                  <a:ext cx="521640" cy="497520"/>
                </p14:xfrm>
              </p:contentPart>
            </mc:Choice>
            <mc:Fallback xmlns="">
              <p:pic>
                <p:nvPicPr>
                  <p:cNvPr id="21" name="Ink 20">
                    <a:extLst>
                      <a:ext uri="{FF2B5EF4-FFF2-40B4-BE49-F238E27FC236}">
                        <a16:creationId xmlns:a16="http://schemas.microsoft.com/office/drawing/2014/main" id="{6D5769E4-5B3E-8C92-0BE4-3D5BD51AD73D}"/>
                      </a:ext>
                    </a:extLst>
                  </p:cNvPr>
                  <p:cNvPicPr/>
                  <p:nvPr/>
                </p:nvPicPr>
                <p:blipFill>
                  <a:blip r:embed="rId3"/>
                  <a:stretch>
                    <a:fillRect/>
                  </a:stretch>
                </p:blipFill>
                <p:spPr>
                  <a:xfrm>
                    <a:off x="2683111" y="3791811"/>
                    <a:ext cx="539280" cy="515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F2ED6D6-87AB-6075-343D-4B92B582D955}"/>
                      </a:ext>
                    </a:extLst>
                  </p14:cNvPr>
                  <p14:cNvContentPartPr/>
                  <p14:nvPr/>
                </p14:nvContentPartPr>
                <p14:xfrm>
                  <a:off x="2683953" y="3800515"/>
                  <a:ext cx="666360" cy="502200"/>
                </p14:xfrm>
              </p:contentPart>
            </mc:Choice>
            <mc:Fallback xmlns="">
              <p:pic>
                <p:nvPicPr>
                  <p:cNvPr id="22" name="Ink 21">
                    <a:extLst>
                      <a:ext uri="{FF2B5EF4-FFF2-40B4-BE49-F238E27FC236}">
                        <a16:creationId xmlns:a16="http://schemas.microsoft.com/office/drawing/2014/main" id="{AF2ED6D6-87AB-6075-343D-4B92B582D955}"/>
                      </a:ext>
                    </a:extLst>
                  </p:cNvPr>
                  <p:cNvPicPr/>
                  <p:nvPr/>
                </p:nvPicPr>
                <p:blipFill>
                  <a:blip r:embed="rId5"/>
                  <a:stretch>
                    <a:fillRect/>
                  </a:stretch>
                </p:blipFill>
                <p:spPr>
                  <a:xfrm>
                    <a:off x="2674953" y="3791875"/>
                    <a:ext cx="68400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D1E506DE-B0F5-D5E5-2272-C7E5191712DB}"/>
                      </a:ext>
                    </a:extLst>
                  </p14:cNvPr>
                  <p14:cNvContentPartPr/>
                  <p14:nvPr/>
                </p14:nvContentPartPr>
                <p14:xfrm>
                  <a:off x="2688273" y="3787555"/>
                  <a:ext cx="664920" cy="457560"/>
                </p14:xfrm>
              </p:contentPart>
            </mc:Choice>
            <mc:Fallback xmlns="">
              <p:pic>
                <p:nvPicPr>
                  <p:cNvPr id="25" name="Ink 24">
                    <a:extLst>
                      <a:ext uri="{FF2B5EF4-FFF2-40B4-BE49-F238E27FC236}">
                        <a16:creationId xmlns:a16="http://schemas.microsoft.com/office/drawing/2014/main" id="{D1E506DE-B0F5-D5E5-2272-C7E5191712DB}"/>
                      </a:ext>
                    </a:extLst>
                  </p:cNvPr>
                  <p:cNvPicPr/>
                  <p:nvPr/>
                </p:nvPicPr>
                <p:blipFill>
                  <a:blip r:embed="rId7"/>
                  <a:stretch>
                    <a:fillRect/>
                  </a:stretch>
                </p:blipFill>
                <p:spPr>
                  <a:xfrm>
                    <a:off x="2679273" y="3778555"/>
                    <a:ext cx="68256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B5BB338B-028E-CCCE-70E4-2853E249FB57}"/>
                      </a:ext>
                    </a:extLst>
                  </p14:cNvPr>
                  <p14:cNvContentPartPr/>
                  <p14:nvPr/>
                </p14:nvContentPartPr>
                <p14:xfrm>
                  <a:off x="2687553" y="3794755"/>
                  <a:ext cx="616680" cy="404280"/>
                </p14:xfrm>
              </p:contentPart>
            </mc:Choice>
            <mc:Fallback xmlns="">
              <p:pic>
                <p:nvPicPr>
                  <p:cNvPr id="34" name="Ink 33">
                    <a:extLst>
                      <a:ext uri="{FF2B5EF4-FFF2-40B4-BE49-F238E27FC236}">
                        <a16:creationId xmlns:a16="http://schemas.microsoft.com/office/drawing/2014/main" id="{B5BB338B-028E-CCCE-70E4-2853E249FB57}"/>
                      </a:ext>
                    </a:extLst>
                  </p:cNvPr>
                  <p:cNvPicPr/>
                  <p:nvPr/>
                </p:nvPicPr>
                <p:blipFill>
                  <a:blip r:embed="rId9"/>
                  <a:stretch>
                    <a:fillRect/>
                  </a:stretch>
                </p:blipFill>
                <p:spPr>
                  <a:xfrm>
                    <a:off x="2678553" y="3786115"/>
                    <a:ext cx="6343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FA557377-6C45-06DF-9489-AE369D628495}"/>
                      </a:ext>
                    </a:extLst>
                  </p14:cNvPr>
                  <p14:cNvContentPartPr/>
                  <p14:nvPr/>
                </p14:nvContentPartPr>
                <p14:xfrm>
                  <a:off x="2698713" y="3884755"/>
                  <a:ext cx="375840" cy="307800"/>
                </p14:xfrm>
              </p:contentPart>
            </mc:Choice>
            <mc:Fallback xmlns="">
              <p:pic>
                <p:nvPicPr>
                  <p:cNvPr id="36" name="Ink 35">
                    <a:extLst>
                      <a:ext uri="{FF2B5EF4-FFF2-40B4-BE49-F238E27FC236}">
                        <a16:creationId xmlns:a16="http://schemas.microsoft.com/office/drawing/2014/main" id="{FA557377-6C45-06DF-9489-AE369D628495}"/>
                      </a:ext>
                    </a:extLst>
                  </p:cNvPr>
                  <p:cNvPicPr/>
                  <p:nvPr/>
                </p:nvPicPr>
                <p:blipFill>
                  <a:blip r:embed="rId11"/>
                  <a:stretch>
                    <a:fillRect/>
                  </a:stretch>
                </p:blipFill>
                <p:spPr>
                  <a:xfrm>
                    <a:off x="2689713" y="3876115"/>
                    <a:ext cx="3934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BB306659-6490-64AF-8383-63A6C9229E61}"/>
                      </a:ext>
                    </a:extLst>
                  </p14:cNvPr>
                  <p14:cNvContentPartPr/>
                  <p14:nvPr/>
                </p14:nvContentPartPr>
                <p14:xfrm>
                  <a:off x="3526777" y="4077164"/>
                  <a:ext cx="363960" cy="412920"/>
                </p14:xfrm>
              </p:contentPart>
            </mc:Choice>
            <mc:Fallback xmlns="">
              <p:pic>
                <p:nvPicPr>
                  <p:cNvPr id="40" name="Ink 39">
                    <a:extLst>
                      <a:ext uri="{FF2B5EF4-FFF2-40B4-BE49-F238E27FC236}">
                        <a16:creationId xmlns:a16="http://schemas.microsoft.com/office/drawing/2014/main" id="{BB306659-6490-64AF-8383-63A6C9229E61}"/>
                      </a:ext>
                    </a:extLst>
                  </p:cNvPr>
                  <p:cNvPicPr/>
                  <p:nvPr/>
                </p:nvPicPr>
                <p:blipFill>
                  <a:blip r:embed="rId13"/>
                  <a:stretch>
                    <a:fillRect/>
                  </a:stretch>
                </p:blipFill>
                <p:spPr>
                  <a:xfrm>
                    <a:off x="3517777" y="4068524"/>
                    <a:ext cx="38160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FCBF5EC7-958F-1078-91FE-F894E30973F9}"/>
                      </a:ext>
                    </a:extLst>
                  </p14:cNvPr>
                  <p14:cNvContentPartPr/>
                  <p14:nvPr/>
                </p14:nvContentPartPr>
                <p14:xfrm>
                  <a:off x="3530377" y="4465964"/>
                  <a:ext cx="430560" cy="146160"/>
                </p14:xfrm>
              </p:contentPart>
            </mc:Choice>
            <mc:Fallback xmlns="">
              <p:pic>
                <p:nvPicPr>
                  <p:cNvPr id="42" name="Ink 41">
                    <a:extLst>
                      <a:ext uri="{FF2B5EF4-FFF2-40B4-BE49-F238E27FC236}">
                        <a16:creationId xmlns:a16="http://schemas.microsoft.com/office/drawing/2014/main" id="{FCBF5EC7-958F-1078-91FE-F894E30973F9}"/>
                      </a:ext>
                    </a:extLst>
                  </p:cNvPr>
                  <p:cNvPicPr/>
                  <p:nvPr/>
                </p:nvPicPr>
                <p:blipFill>
                  <a:blip r:embed="rId15"/>
                  <a:stretch>
                    <a:fillRect/>
                  </a:stretch>
                </p:blipFill>
                <p:spPr>
                  <a:xfrm>
                    <a:off x="3521377" y="4456964"/>
                    <a:ext cx="4482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46C61028-4410-4C2D-4CC6-D7AA1C8D62AE}"/>
                      </a:ext>
                    </a:extLst>
                  </p14:cNvPr>
                  <p14:cNvContentPartPr/>
                  <p14:nvPr/>
                </p14:nvContentPartPr>
                <p14:xfrm>
                  <a:off x="3663577" y="4669724"/>
                  <a:ext cx="147240" cy="76680"/>
                </p14:xfrm>
              </p:contentPart>
            </mc:Choice>
            <mc:Fallback xmlns="">
              <p:pic>
                <p:nvPicPr>
                  <p:cNvPr id="43" name="Ink 42">
                    <a:extLst>
                      <a:ext uri="{FF2B5EF4-FFF2-40B4-BE49-F238E27FC236}">
                        <a16:creationId xmlns:a16="http://schemas.microsoft.com/office/drawing/2014/main" id="{46C61028-4410-4C2D-4CC6-D7AA1C8D62AE}"/>
                      </a:ext>
                    </a:extLst>
                  </p:cNvPr>
                  <p:cNvPicPr/>
                  <p:nvPr/>
                </p:nvPicPr>
                <p:blipFill>
                  <a:blip r:embed="rId17"/>
                  <a:stretch>
                    <a:fillRect/>
                  </a:stretch>
                </p:blipFill>
                <p:spPr>
                  <a:xfrm>
                    <a:off x="3654937" y="4661084"/>
                    <a:ext cx="1648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3695AC99-99DB-8529-561A-9C41944F918D}"/>
                      </a:ext>
                    </a:extLst>
                  </p14:cNvPr>
                  <p14:cNvContentPartPr/>
                  <p14:nvPr/>
                </p14:nvContentPartPr>
                <p14:xfrm>
                  <a:off x="3641483" y="4356255"/>
                  <a:ext cx="275040" cy="170640"/>
                </p14:xfrm>
              </p:contentPart>
            </mc:Choice>
            <mc:Fallback xmlns="">
              <p:pic>
                <p:nvPicPr>
                  <p:cNvPr id="54" name="Ink 53">
                    <a:extLst>
                      <a:ext uri="{FF2B5EF4-FFF2-40B4-BE49-F238E27FC236}">
                        <a16:creationId xmlns:a16="http://schemas.microsoft.com/office/drawing/2014/main" id="{3695AC99-99DB-8529-561A-9C41944F918D}"/>
                      </a:ext>
                    </a:extLst>
                  </p:cNvPr>
                  <p:cNvPicPr/>
                  <p:nvPr/>
                </p:nvPicPr>
                <p:blipFill>
                  <a:blip r:embed="rId19"/>
                  <a:stretch>
                    <a:fillRect/>
                  </a:stretch>
                </p:blipFill>
                <p:spPr>
                  <a:xfrm>
                    <a:off x="3578483" y="4293255"/>
                    <a:ext cx="40068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a:extLst>
                      <a:ext uri="{FF2B5EF4-FFF2-40B4-BE49-F238E27FC236}">
                        <a16:creationId xmlns:a16="http://schemas.microsoft.com/office/drawing/2014/main" id="{494DDE83-54E7-B469-B08D-71C8D02FE27F}"/>
                      </a:ext>
                    </a:extLst>
                  </p14:cNvPr>
                  <p14:cNvContentPartPr/>
                  <p14:nvPr/>
                </p14:nvContentPartPr>
                <p14:xfrm>
                  <a:off x="3548963" y="4417815"/>
                  <a:ext cx="59400" cy="115920"/>
                </p14:xfrm>
              </p:contentPart>
            </mc:Choice>
            <mc:Fallback xmlns="">
              <p:pic>
                <p:nvPicPr>
                  <p:cNvPr id="55" name="Ink 54">
                    <a:extLst>
                      <a:ext uri="{FF2B5EF4-FFF2-40B4-BE49-F238E27FC236}">
                        <a16:creationId xmlns:a16="http://schemas.microsoft.com/office/drawing/2014/main" id="{494DDE83-54E7-B469-B08D-71C8D02FE27F}"/>
                      </a:ext>
                    </a:extLst>
                  </p:cNvPr>
                  <p:cNvPicPr/>
                  <p:nvPr/>
                </p:nvPicPr>
                <p:blipFill>
                  <a:blip r:embed="rId21"/>
                  <a:stretch>
                    <a:fillRect/>
                  </a:stretch>
                </p:blipFill>
                <p:spPr>
                  <a:xfrm>
                    <a:off x="3531323" y="4400175"/>
                    <a:ext cx="95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DDAEE2BE-95E1-E57A-9D8F-AE75B90842E0}"/>
                      </a:ext>
                    </a:extLst>
                  </p14:cNvPr>
                  <p14:cNvContentPartPr/>
                  <p14:nvPr/>
                </p14:nvContentPartPr>
                <p14:xfrm>
                  <a:off x="3565988" y="4061055"/>
                  <a:ext cx="402710" cy="534240"/>
                </p14:xfrm>
              </p:contentPart>
            </mc:Choice>
            <mc:Fallback xmlns="">
              <p:pic>
                <p:nvPicPr>
                  <p:cNvPr id="56" name="Ink 55">
                    <a:extLst>
                      <a:ext uri="{FF2B5EF4-FFF2-40B4-BE49-F238E27FC236}">
                        <a16:creationId xmlns:a16="http://schemas.microsoft.com/office/drawing/2014/main" id="{DDAEE2BE-95E1-E57A-9D8F-AE75B90842E0}"/>
                      </a:ext>
                    </a:extLst>
                  </p:cNvPr>
                  <p:cNvPicPr/>
                  <p:nvPr/>
                </p:nvPicPr>
                <p:blipFill>
                  <a:blip r:embed="rId23"/>
                  <a:stretch>
                    <a:fillRect/>
                  </a:stretch>
                </p:blipFill>
                <p:spPr>
                  <a:xfrm>
                    <a:off x="3547978" y="4043055"/>
                    <a:ext cx="43837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A6D30D21-FDA6-080C-EAA5-A9CDC2D06B78}"/>
                      </a:ext>
                    </a:extLst>
                  </p14:cNvPr>
                  <p14:cNvContentPartPr/>
                  <p14:nvPr/>
                </p14:nvContentPartPr>
                <p14:xfrm>
                  <a:off x="3798803" y="4071495"/>
                  <a:ext cx="174453" cy="385920"/>
                </p14:xfrm>
              </p:contentPart>
            </mc:Choice>
            <mc:Fallback xmlns="">
              <p:pic>
                <p:nvPicPr>
                  <p:cNvPr id="57" name="Ink 56">
                    <a:extLst>
                      <a:ext uri="{FF2B5EF4-FFF2-40B4-BE49-F238E27FC236}">
                        <a16:creationId xmlns:a16="http://schemas.microsoft.com/office/drawing/2014/main" id="{A6D30D21-FDA6-080C-EAA5-A9CDC2D06B78}"/>
                      </a:ext>
                    </a:extLst>
                  </p:cNvPr>
                  <p:cNvPicPr/>
                  <p:nvPr/>
                </p:nvPicPr>
                <p:blipFill>
                  <a:blip r:embed="rId25"/>
                  <a:stretch>
                    <a:fillRect/>
                  </a:stretch>
                </p:blipFill>
                <p:spPr>
                  <a:xfrm>
                    <a:off x="3781178" y="4053855"/>
                    <a:ext cx="210063"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0" name="Ink 59">
                    <a:extLst>
                      <a:ext uri="{FF2B5EF4-FFF2-40B4-BE49-F238E27FC236}">
                        <a16:creationId xmlns:a16="http://schemas.microsoft.com/office/drawing/2014/main" id="{4B19A766-A09C-7F4C-BED5-F44B83FE559E}"/>
                      </a:ext>
                    </a:extLst>
                  </p14:cNvPr>
                  <p14:cNvContentPartPr/>
                  <p14:nvPr/>
                </p14:nvContentPartPr>
                <p14:xfrm rot="1785600">
                  <a:off x="3695714" y="4698226"/>
                  <a:ext cx="87378" cy="29218"/>
                </p14:xfrm>
              </p:contentPart>
            </mc:Choice>
            <mc:Fallback xmlns="">
              <p:pic>
                <p:nvPicPr>
                  <p:cNvPr id="60" name="Ink 59">
                    <a:extLst>
                      <a:ext uri="{FF2B5EF4-FFF2-40B4-BE49-F238E27FC236}">
                        <a16:creationId xmlns:a16="http://schemas.microsoft.com/office/drawing/2014/main" id="{4B19A766-A09C-7F4C-BED5-F44B83FE559E}"/>
                      </a:ext>
                    </a:extLst>
                  </p:cNvPr>
                  <p:cNvPicPr/>
                  <p:nvPr/>
                </p:nvPicPr>
                <p:blipFill>
                  <a:blip r:embed="rId27"/>
                  <a:stretch>
                    <a:fillRect/>
                  </a:stretch>
                </p:blipFill>
                <p:spPr>
                  <a:xfrm rot="1785600">
                    <a:off x="3677735" y="4680190"/>
                    <a:ext cx="122976" cy="6492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1" name="Ink 60">
                    <a:extLst>
                      <a:ext uri="{FF2B5EF4-FFF2-40B4-BE49-F238E27FC236}">
                        <a16:creationId xmlns:a16="http://schemas.microsoft.com/office/drawing/2014/main" id="{38698D20-BCBF-A631-E9C7-7E06993E234E}"/>
                      </a:ext>
                    </a:extLst>
                  </p14:cNvPr>
                  <p14:cNvContentPartPr/>
                  <p14:nvPr/>
                </p14:nvContentPartPr>
                <p14:xfrm>
                  <a:off x="3679643" y="4682055"/>
                  <a:ext cx="99000" cy="16560"/>
                </p14:xfrm>
              </p:contentPart>
            </mc:Choice>
            <mc:Fallback xmlns="">
              <p:pic>
                <p:nvPicPr>
                  <p:cNvPr id="61" name="Ink 60">
                    <a:extLst>
                      <a:ext uri="{FF2B5EF4-FFF2-40B4-BE49-F238E27FC236}">
                        <a16:creationId xmlns:a16="http://schemas.microsoft.com/office/drawing/2014/main" id="{38698D20-BCBF-A631-E9C7-7E06993E234E}"/>
                      </a:ext>
                    </a:extLst>
                  </p:cNvPr>
                  <p:cNvPicPr/>
                  <p:nvPr/>
                </p:nvPicPr>
                <p:blipFill>
                  <a:blip r:embed="rId29"/>
                  <a:stretch>
                    <a:fillRect/>
                  </a:stretch>
                </p:blipFill>
                <p:spPr>
                  <a:xfrm>
                    <a:off x="3662003" y="4664415"/>
                    <a:ext cx="1346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 name="Ink 61">
                    <a:extLst>
                      <a:ext uri="{FF2B5EF4-FFF2-40B4-BE49-F238E27FC236}">
                        <a16:creationId xmlns:a16="http://schemas.microsoft.com/office/drawing/2014/main" id="{B3C5DAEC-B7B3-3C02-B12D-E4FA357AFCA6}"/>
                      </a:ext>
                    </a:extLst>
                  </p14:cNvPr>
                  <p14:cNvContentPartPr/>
                  <p14:nvPr/>
                </p14:nvContentPartPr>
                <p14:xfrm>
                  <a:off x="3789083" y="4085895"/>
                  <a:ext cx="34200" cy="100080"/>
                </p14:xfrm>
              </p:contentPart>
            </mc:Choice>
            <mc:Fallback xmlns="">
              <p:pic>
                <p:nvPicPr>
                  <p:cNvPr id="62" name="Ink 61">
                    <a:extLst>
                      <a:ext uri="{FF2B5EF4-FFF2-40B4-BE49-F238E27FC236}">
                        <a16:creationId xmlns:a16="http://schemas.microsoft.com/office/drawing/2014/main" id="{B3C5DAEC-B7B3-3C02-B12D-E4FA357AFCA6}"/>
                      </a:ext>
                    </a:extLst>
                  </p:cNvPr>
                  <p:cNvPicPr/>
                  <p:nvPr/>
                </p:nvPicPr>
                <p:blipFill>
                  <a:blip r:embed="rId31"/>
                  <a:stretch>
                    <a:fillRect/>
                  </a:stretch>
                </p:blipFill>
                <p:spPr>
                  <a:xfrm>
                    <a:off x="3771083" y="4068255"/>
                    <a:ext cx="69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 name="Ink 62">
                    <a:extLst>
                      <a:ext uri="{FF2B5EF4-FFF2-40B4-BE49-F238E27FC236}">
                        <a16:creationId xmlns:a16="http://schemas.microsoft.com/office/drawing/2014/main" id="{D387976F-3C90-445E-376A-7F0F8B090D52}"/>
                      </a:ext>
                    </a:extLst>
                  </p14:cNvPr>
                  <p14:cNvContentPartPr/>
                  <p14:nvPr/>
                </p14:nvContentPartPr>
                <p14:xfrm>
                  <a:off x="3822563" y="4292535"/>
                  <a:ext cx="29160" cy="7920"/>
                </p14:xfrm>
              </p:contentPart>
            </mc:Choice>
            <mc:Fallback xmlns="">
              <p:pic>
                <p:nvPicPr>
                  <p:cNvPr id="63" name="Ink 62">
                    <a:extLst>
                      <a:ext uri="{FF2B5EF4-FFF2-40B4-BE49-F238E27FC236}">
                        <a16:creationId xmlns:a16="http://schemas.microsoft.com/office/drawing/2014/main" id="{D387976F-3C90-445E-376A-7F0F8B090D52}"/>
                      </a:ext>
                    </a:extLst>
                  </p:cNvPr>
                  <p:cNvPicPr/>
                  <p:nvPr/>
                </p:nvPicPr>
                <p:blipFill>
                  <a:blip r:embed="rId33"/>
                  <a:stretch>
                    <a:fillRect/>
                  </a:stretch>
                </p:blipFill>
                <p:spPr>
                  <a:xfrm>
                    <a:off x="3804563" y="4274535"/>
                    <a:ext cx="648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2" name="Ink 191">
                    <a:extLst>
                      <a:ext uri="{FF2B5EF4-FFF2-40B4-BE49-F238E27FC236}">
                        <a16:creationId xmlns:a16="http://schemas.microsoft.com/office/drawing/2014/main" id="{6ABA486F-FA62-A78F-4466-FE518A889CF2}"/>
                      </a:ext>
                    </a:extLst>
                  </p14:cNvPr>
                  <p14:cNvContentPartPr/>
                  <p14:nvPr/>
                </p14:nvContentPartPr>
                <p14:xfrm>
                  <a:off x="3598283" y="4352655"/>
                  <a:ext cx="13320" cy="23760"/>
                </p14:xfrm>
              </p:contentPart>
            </mc:Choice>
            <mc:Fallback xmlns="">
              <p:pic>
                <p:nvPicPr>
                  <p:cNvPr id="192" name="Ink 191">
                    <a:extLst>
                      <a:ext uri="{FF2B5EF4-FFF2-40B4-BE49-F238E27FC236}">
                        <a16:creationId xmlns:a16="http://schemas.microsoft.com/office/drawing/2014/main" id="{6ABA486F-FA62-A78F-4466-FE518A889CF2}"/>
                      </a:ext>
                    </a:extLst>
                  </p:cNvPr>
                  <p:cNvPicPr/>
                  <p:nvPr/>
                </p:nvPicPr>
                <p:blipFill>
                  <a:blip r:embed="rId35"/>
                  <a:stretch>
                    <a:fillRect/>
                  </a:stretch>
                </p:blipFill>
                <p:spPr>
                  <a:xfrm>
                    <a:off x="3580643" y="4335015"/>
                    <a:ext cx="489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4" name="Ink 193">
                    <a:extLst>
                      <a:ext uri="{FF2B5EF4-FFF2-40B4-BE49-F238E27FC236}">
                        <a16:creationId xmlns:a16="http://schemas.microsoft.com/office/drawing/2014/main" id="{D6A55778-BB22-A60B-2B01-0CD9379EE484}"/>
                      </a:ext>
                    </a:extLst>
                  </p14:cNvPr>
                  <p14:cNvContentPartPr/>
                  <p14:nvPr/>
                </p14:nvContentPartPr>
                <p14:xfrm>
                  <a:off x="3124163" y="3815175"/>
                  <a:ext cx="179640" cy="217080"/>
                </p14:xfrm>
              </p:contentPart>
            </mc:Choice>
            <mc:Fallback xmlns="">
              <p:pic>
                <p:nvPicPr>
                  <p:cNvPr id="194" name="Ink 193">
                    <a:extLst>
                      <a:ext uri="{FF2B5EF4-FFF2-40B4-BE49-F238E27FC236}">
                        <a16:creationId xmlns:a16="http://schemas.microsoft.com/office/drawing/2014/main" id="{D6A55778-BB22-A60B-2B01-0CD9379EE484}"/>
                      </a:ext>
                    </a:extLst>
                  </p:cNvPr>
                  <p:cNvPicPr/>
                  <p:nvPr/>
                </p:nvPicPr>
                <p:blipFill>
                  <a:blip r:embed="rId37"/>
                  <a:stretch>
                    <a:fillRect/>
                  </a:stretch>
                </p:blipFill>
                <p:spPr>
                  <a:xfrm>
                    <a:off x="3106523" y="3797175"/>
                    <a:ext cx="215280" cy="252720"/>
                  </a:xfrm>
                  <a:prstGeom prst="rect">
                    <a:avLst/>
                  </a:prstGeom>
                </p:spPr>
              </p:pic>
            </mc:Fallback>
          </mc:AlternateContent>
          <p:grpSp>
            <p:nvGrpSpPr>
              <p:cNvPr id="199" name="Group 198">
                <a:extLst>
                  <a:ext uri="{FF2B5EF4-FFF2-40B4-BE49-F238E27FC236}">
                    <a16:creationId xmlns:a16="http://schemas.microsoft.com/office/drawing/2014/main" id="{9E0D05F5-5C9D-3D92-C0FD-A16ED7057A7A}"/>
                  </a:ext>
                </a:extLst>
              </p:cNvPr>
              <p:cNvGrpSpPr/>
              <p:nvPr/>
            </p:nvGrpSpPr>
            <p:grpSpPr>
              <a:xfrm>
                <a:off x="2684243" y="3804735"/>
                <a:ext cx="662524" cy="480240"/>
                <a:chOff x="2684243" y="3804735"/>
                <a:chExt cx="662524" cy="480240"/>
              </a:xfrm>
            </p:grpSpPr>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04C4B657-3C1B-CBD0-F4D3-0744B1638E3F}"/>
                        </a:ext>
                      </a:extLst>
                    </p14:cNvPr>
                    <p14:cNvContentPartPr/>
                    <p14:nvPr/>
                  </p14:nvContentPartPr>
                  <p14:xfrm>
                    <a:off x="2852073" y="4136755"/>
                    <a:ext cx="51120" cy="37080"/>
                  </p14:xfrm>
                </p:contentPart>
              </mc:Choice>
              <mc:Fallback xmlns="">
                <p:pic>
                  <p:nvPicPr>
                    <p:cNvPr id="26" name="Ink 25">
                      <a:extLst>
                        <a:ext uri="{FF2B5EF4-FFF2-40B4-BE49-F238E27FC236}">
                          <a16:creationId xmlns:a16="http://schemas.microsoft.com/office/drawing/2014/main" id="{04C4B657-3C1B-CBD0-F4D3-0744B1638E3F}"/>
                        </a:ext>
                      </a:extLst>
                    </p:cNvPr>
                    <p:cNvPicPr/>
                    <p:nvPr/>
                  </p:nvPicPr>
                  <p:blipFill>
                    <a:blip r:embed="rId39"/>
                    <a:stretch>
                      <a:fillRect/>
                    </a:stretch>
                  </p:blipFill>
                  <p:spPr>
                    <a:xfrm>
                      <a:off x="2843073" y="4127755"/>
                      <a:ext cx="687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0A80DEEA-4220-F369-1ACD-62FF195A6D67}"/>
                        </a:ext>
                      </a:extLst>
                    </p14:cNvPr>
                    <p14:cNvContentPartPr/>
                    <p14:nvPr/>
                  </p14:nvContentPartPr>
                  <p14:xfrm>
                    <a:off x="2711313" y="4154395"/>
                    <a:ext cx="113040" cy="111600"/>
                  </p14:xfrm>
                </p:contentPart>
              </mc:Choice>
              <mc:Fallback xmlns="">
                <p:pic>
                  <p:nvPicPr>
                    <p:cNvPr id="27" name="Ink 26">
                      <a:extLst>
                        <a:ext uri="{FF2B5EF4-FFF2-40B4-BE49-F238E27FC236}">
                          <a16:creationId xmlns:a16="http://schemas.microsoft.com/office/drawing/2014/main" id="{0A80DEEA-4220-F369-1ACD-62FF195A6D67}"/>
                        </a:ext>
                      </a:extLst>
                    </p:cNvPr>
                    <p:cNvPicPr/>
                    <p:nvPr/>
                  </p:nvPicPr>
                  <p:blipFill>
                    <a:blip r:embed="rId41"/>
                    <a:stretch>
                      <a:fillRect/>
                    </a:stretch>
                  </p:blipFill>
                  <p:spPr>
                    <a:xfrm>
                      <a:off x="2702673" y="4145395"/>
                      <a:ext cx="130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45C2D191-DB07-7F61-7677-C25BDB9C7BA7}"/>
                        </a:ext>
                      </a:extLst>
                    </p14:cNvPr>
                    <p14:cNvContentPartPr/>
                    <p14:nvPr/>
                  </p14:nvContentPartPr>
                  <p14:xfrm>
                    <a:off x="3157538" y="3810235"/>
                    <a:ext cx="189229" cy="259200"/>
                  </p14:xfrm>
                </p:contentPart>
              </mc:Choice>
              <mc:Fallback xmlns="">
                <p:pic>
                  <p:nvPicPr>
                    <p:cNvPr id="29" name="Ink 28">
                      <a:extLst>
                        <a:ext uri="{FF2B5EF4-FFF2-40B4-BE49-F238E27FC236}">
                          <a16:creationId xmlns:a16="http://schemas.microsoft.com/office/drawing/2014/main" id="{45C2D191-DB07-7F61-7677-C25BDB9C7BA7}"/>
                        </a:ext>
                      </a:extLst>
                    </p:cNvPr>
                    <p:cNvPicPr/>
                    <p:nvPr/>
                  </p:nvPicPr>
                  <p:blipFill>
                    <a:blip r:embed="rId43"/>
                    <a:stretch>
                      <a:fillRect/>
                    </a:stretch>
                  </p:blipFill>
                  <p:spPr>
                    <a:xfrm>
                      <a:off x="3148904" y="3801235"/>
                      <a:ext cx="206857"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B7ED4AB5-34A5-F10B-4610-E00E44F27B59}"/>
                        </a:ext>
                      </a:extLst>
                    </p14:cNvPr>
                    <p14:cNvContentPartPr/>
                    <p14:nvPr/>
                  </p14:nvContentPartPr>
                  <p14:xfrm>
                    <a:off x="3311244" y="3862075"/>
                    <a:ext cx="25276" cy="167040"/>
                  </p14:xfrm>
                </p:contentPart>
              </mc:Choice>
              <mc:Fallback xmlns="">
                <p:pic>
                  <p:nvPicPr>
                    <p:cNvPr id="30" name="Ink 29">
                      <a:extLst>
                        <a:ext uri="{FF2B5EF4-FFF2-40B4-BE49-F238E27FC236}">
                          <a16:creationId xmlns:a16="http://schemas.microsoft.com/office/drawing/2014/main" id="{B7ED4AB5-34A5-F10B-4610-E00E44F27B59}"/>
                        </a:ext>
                      </a:extLst>
                    </p:cNvPr>
                    <p:cNvPicPr/>
                    <p:nvPr/>
                  </p:nvPicPr>
                  <p:blipFill>
                    <a:blip r:embed="rId45"/>
                    <a:stretch>
                      <a:fillRect/>
                    </a:stretch>
                  </p:blipFill>
                  <p:spPr>
                    <a:xfrm>
                      <a:off x="3302700" y="3853435"/>
                      <a:ext cx="4272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6F0D6C14-AAC6-9611-2D68-FC6FFE6602A7}"/>
                        </a:ext>
                      </a:extLst>
                    </p14:cNvPr>
                    <p14:cNvContentPartPr/>
                    <p14:nvPr/>
                  </p14:nvContentPartPr>
                  <p14:xfrm>
                    <a:off x="3321833" y="3860635"/>
                    <a:ext cx="342" cy="360"/>
                  </p14:xfrm>
                </p:contentPart>
              </mc:Choice>
              <mc:Fallback xmlns="">
                <p:pic>
                  <p:nvPicPr>
                    <p:cNvPr id="31" name="Ink 30">
                      <a:extLst>
                        <a:ext uri="{FF2B5EF4-FFF2-40B4-BE49-F238E27FC236}">
                          <a16:creationId xmlns:a16="http://schemas.microsoft.com/office/drawing/2014/main" id="{6F0D6C14-AAC6-9611-2D68-FC6FFE6602A7}"/>
                        </a:ext>
                      </a:extLst>
                    </p:cNvPr>
                    <p:cNvPicPr/>
                    <p:nvPr/>
                  </p:nvPicPr>
                  <p:blipFill>
                    <a:blip r:embed="rId47"/>
                    <a:stretch>
                      <a:fillRect/>
                    </a:stretch>
                  </p:blipFill>
                  <p:spPr>
                    <a:xfrm>
                      <a:off x="3313625" y="3851635"/>
                      <a:ext cx="171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33274B90-3879-BB9B-EAAF-46E3D593DFBD}"/>
                        </a:ext>
                      </a:extLst>
                    </p14:cNvPr>
                    <p14:cNvContentPartPr/>
                    <p14:nvPr/>
                  </p14:nvContentPartPr>
                  <p14:xfrm>
                    <a:off x="3291091" y="3860635"/>
                    <a:ext cx="31083" cy="115200"/>
                  </p14:xfrm>
                </p:contentPart>
              </mc:Choice>
              <mc:Fallback xmlns="">
                <p:pic>
                  <p:nvPicPr>
                    <p:cNvPr id="32" name="Ink 31">
                      <a:extLst>
                        <a:ext uri="{FF2B5EF4-FFF2-40B4-BE49-F238E27FC236}">
                          <a16:creationId xmlns:a16="http://schemas.microsoft.com/office/drawing/2014/main" id="{33274B90-3879-BB9B-EAAF-46E3D593DFBD}"/>
                        </a:ext>
                      </a:extLst>
                    </p:cNvPr>
                    <p:cNvPicPr/>
                    <p:nvPr/>
                  </p:nvPicPr>
                  <p:blipFill>
                    <a:blip r:embed="rId49"/>
                    <a:stretch>
                      <a:fillRect/>
                    </a:stretch>
                  </p:blipFill>
                  <p:spPr>
                    <a:xfrm>
                      <a:off x="3282055" y="3851635"/>
                      <a:ext cx="48793"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96" name="Ink 195">
                      <a:extLst>
                        <a:ext uri="{FF2B5EF4-FFF2-40B4-BE49-F238E27FC236}">
                          <a16:creationId xmlns:a16="http://schemas.microsoft.com/office/drawing/2014/main" id="{12AE669F-111F-B726-14BD-31F153ED96C8}"/>
                        </a:ext>
                      </a:extLst>
                    </p14:cNvPr>
                    <p14:cNvContentPartPr/>
                    <p14:nvPr/>
                  </p14:nvContentPartPr>
                  <p14:xfrm>
                    <a:off x="2684243" y="3804735"/>
                    <a:ext cx="573480" cy="480240"/>
                  </p14:xfrm>
                </p:contentPart>
              </mc:Choice>
              <mc:Fallback xmlns="">
                <p:pic>
                  <p:nvPicPr>
                    <p:cNvPr id="196" name="Ink 195">
                      <a:extLst>
                        <a:ext uri="{FF2B5EF4-FFF2-40B4-BE49-F238E27FC236}">
                          <a16:creationId xmlns:a16="http://schemas.microsoft.com/office/drawing/2014/main" id="{12AE669F-111F-B726-14BD-31F153ED96C8}"/>
                        </a:ext>
                      </a:extLst>
                    </p:cNvPr>
                    <p:cNvPicPr/>
                    <p:nvPr/>
                  </p:nvPicPr>
                  <p:blipFill>
                    <a:blip r:embed="rId51"/>
                    <a:stretch>
                      <a:fillRect/>
                    </a:stretch>
                  </p:blipFill>
                  <p:spPr>
                    <a:xfrm>
                      <a:off x="2666243" y="3786735"/>
                      <a:ext cx="609120" cy="515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98" name="Ink 197">
                      <a:extLst>
                        <a:ext uri="{FF2B5EF4-FFF2-40B4-BE49-F238E27FC236}">
                          <a16:creationId xmlns:a16="http://schemas.microsoft.com/office/drawing/2014/main" id="{913863A8-AA01-D604-0EB4-95E9CEF5C227}"/>
                        </a:ext>
                      </a:extLst>
                    </p14:cNvPr>
                    <p14:cNvContentPartPr/>
                    <p14:nvPr/>
                  </p14:nvContentPartPr>
                  <p14:xfrm>
                    <a:off x="2825363" y="3952695"/>
                    <a:ext cx="77040" cy="73080"/>
                  </p14:xfrm>
                </p:contentPart>
              </mc:Choice>
              <mc:Fallback xmlns="">
                <p:pic>
                  <p:nvPicPr>
                    <p:cNvPr id="198" name="Ink 197">
                      <a:extLst>
                        <a:ext uri="{FF2B5EF4-FFF2-40B4-BE49-F238E27FC236}">
                          <a16:creationId xmlns:a16="http://schemas.microsoft.com/office/drawing/2014/main" id="{913863A8-AA01-D604-0EB4-95E9CEF5C227}"/>
                        </a:ext>
                      </a:extLst>
                    </p:cNvPr>
                    <p:cNvPicPr/>
                    <p:nvPr/>
                  </p:nvPicPr>
                  <p:blipFill>
                    <a:blip r:embed="rId53"/>
                    <a:stretch>
                      <a:fillRect/>
                    </a:stretch>
                  </p:blipFill>
                  <p:spPr>
                    <a:xfrm>
                      <a:off x="2807363" y="3935055"/>
                      <a:ext cx="112680" cy="108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200" name="Ink 199">
                    <a:extLst>
                      <a:ext uri="{FF2B5EF4-FFF2-40B4-BE49-F238E27FC236}">
                        <a16:creationId xmlns:a16="http://schemas.microsoft.com/office/drawing/2014/main" id="{704E18AE-4421-A9A9-FAD6-75B345776536}"/>
                      </a:ext>
                    </a:extLst>
                  </p14:cNvPr>
                  <p14:cNvContentPartPr/>
                  <p14:nvPr/>
                </p14:nvContentPartPr>
                <p14:xfrm>
                  <a:off x="2661923" y="4610055"/>
                  <a:ext cx="96840" cy="354240"/>
                </p14:xfrm>
              </p:contentPart>
            </mc:Choice>
            <mc:Fallback xmlns="">
              <p:pic>
                <p:nvPicPr>
                  <p:cNvPr id="200" name="Ink 199">
                    <a:extLst>
                      <a:ext uri="{FF2B5EF4-FFF2-40B4-BE49-F238E27FC236}">
                        <a16:creationId xmlns:a16="http://schemas.microsoft.com/office/drawing/2014/main" id="{704E18AE-4421-A9A9-FAD6-75B345776536}"/>
                      </a:ext>
                    </a:extLst>
                  </p:cNvPr>
                  <p:cNvPicPr/>
                  <p:nvPr/>
                </p:nvPicPr>
                <p:blipFill>
                  <a:blip r:embed="rId55"/>
                  <a:stretch>
                    <a:fillRect/>
                  </a:stretch>
                </p:blipFill>
                <p:spPr>
                  <a:xfrm>
                    <a:off x="2652923" y="4601055"/>
                    <a:ext cx="1144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01" name="Ink 200">
                    <a:extLst>
                      <a:ext uri="{FF2B5EF4-FFF2-40B4-BE49-F238E27FC236}">
                        <a16:creationId xmlns:a16="http://schemas.microsoft.com/office/drawing/2014/main" id="{BE89FDC8-7E15-1208-4781-3AD265A5D686}"/>
                      </a:ext>
                    </a:extLst>
                  </p14:cNvPr>
                  <p14:cNvContentPartPr/>
                  <p14:nvPr/>
                </p14:nvContentPartPr>
                <p14:xfrm>
                  <a:off x="2739683" y="4801935"/>
                  <a:ext cx="699840" cy="353160"/>
                </p14:xfrm>
              </p:contentPart>
            </mc:Choice>
            <mc:Fallback xmlns="">
              <p:pic>
                <p:nvPicPr>
                  <p:cNvPr id="201" name="Ink 200">
                    <a:extLst>
                      <a:ext uri="{FF2B5EF4-FFF2-40B4-BE49-F238E27FC236}">
                        <a16:creationId xmlns:a16="http://schemas.microsoft.com/office/drawing/2014/main" id="{BE89FDC8-7E15-1208-4781-3AD265A5D686}"/>
                      </a:ext>
                    </a:extLst>
                  </p:cNvPr>
                  <p:cNvPicPr/>
                  <p:nvPr/>
                </p:nvPicPr>
                <p:blipFill>
                  <a:blip r:embed="rId57"/>
                  <a:stretch>
                    <a:fillRect/>
                  </a:stretch>
                </p:blipFill>
                <p:spPr>
                  <a:xfrm>
                    <a:off x="2731043" y="4792935"/>
                    <a:ext cx="71748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4" name="Ink 393">
                    <a:extLst>
                      <a:ext uri="{FF2B5EF4-FFF2-40B4-BE49-F238E27FC236}">
                        <a16:creationId xmlns:a16="http://schemas.microsoft.com/office/drawing/2014/main" id="{EFD54F0A-D07F-B224-D24C-2BAE5F113112}"/>
                      </a:ext>
                    </a:extLst>
                  </p14:cNvPr>
                  <p14:cNvContentPartPr/>
                  <p14:nvPr/>
                </p14:nvContentPartPr>
                <p14:xfrm>
                  <a:off x="2657243" y="4774935"/>
                  <a:ext cx="755640" cy="393120"/>
                </p14:xfrm>
              </p:contentPart>
            </mc:Choice>
            <mc:Fallback xmlns="">
              <p:pic>
                <p:nvPicPr>
                  <p:cNvPr id="394" name="Ink 393">
                    <a:extLst>
                      <a:ext uri="{FF2B5EF4-FFF2-40B4-BE49-F238E27FC236}">
                        <a16:creationId xmlns:a16="http://schemas.microsoft.com/office/drawing/2014/main" id="{EFD54F0A-D07F-B224-D24C-2BAE5F113112}"/>
                      </a:ext>
                    </a:extLst>
                  </p:cNvPr>
                  <p:cNvPicPr/>
                  <p:nvPr/>
                </p:nvPicPr>
                <p:blipFill>
                  <a:blip r:embed="rId59"/>
                  <a:stretch>
                    <a:fillRect/>
                  </a:stretch>
                </p:blipFill>
                <p:spPr>
                  <a:xfrm>
                    <a:off x="2648603" y="4766295"/>
                    <a:ext cx="77328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5" name="Ink 394">
                    <a:extLst>
                      <a:ext uri="{FF2B5EF4-FFF2-40B4-BE49-F238E27FC236}">
                        <a16:creationId xmlns:a16="http://schemas.microsoft.com/office/drawing/2014/main" id="{0C6F87B5-E7D1-6226-3043-4826394A66C0}"/>
                      </a:ext>
                    </a:extLst>
                  </p14:cNvPr>
                  <p14:cNvContentPartPr/>
                  <p14:nvPr/>
                </p14:nvContentPartPr>
                <p14:xfrm>
                  <a:off x="2696843" y="4844775"/>
                  <a:ext cx="688680" cy="261000"/>
                </p14:xfrm>
              </p:contentPart>
            </mc:Choice>
            <mc:Fallback xmlns="">
              <p:pic>
                <p:nvPicPr>
                  <p:cNvPr id="395" name="Ink 394">
                    <a:extLst>
                      <a:ext uri="{FF2B5EF4-FFF2-40B4-BE49-F238E27FC236}">
                        <a16:creationId xmlns:a16="http://schemas.microsoft.com/office/drawing/2014/main" id="{0C6F87B5-E7D1-6226-3043-4826394A66C0}"/>
                      </a:ext>
                    </a:extLst>
                  </p:cNvPr>
                  <p:cNvPicPr/>
                  <p:nvPr/>
                </p:nvPicPr>
                <p:blipFill>
                  <a:blip r:embed="rId61"/>
                  <a:stretch>
                    <a:fillRect/>
                  </a:stretch>
                </p:blipFill>
                <p:spPr>
                  <a:xfrm>
                    <a:off x="2688203" y="4835775"/>
                    <a:ext cx="7063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6" name="Ink 395">
                    <a:extLst>
                      <a:ext uri="{FF2B5EF4-FFF2-40B4-BE49-F238E27FC236}">
                        <a16:creationId xmlns:a16="http://schemas.microsoft.com/office/drawing/2014/main" id="{4D846324-EC75-29AD-DF54-BBA2BBDCAFF5}"/>
                      </a:ext>
                    </a:extLst>
                  </p14:cNvPr>
                  <p14:cNvContentPartPr/>
                  <p14:nvPr/>
                </p14:nvContentPartPr>
                <p14:xfrm>
                  <a:off x="2669843" y="4759095"/>
                  <a:ext cx="176760" cy="199080"/>
                </p14:xfrm>
              </p:contentPart>
            </mc:Choice>
            <mc:Fallback xmlns="">
              <p:pic>
                <p:nvPicPr>
                  <p:cNvPr id="396" name="Ink 395">
                    <a:extLst>
                      <a:ext uri="{FF2B5EF4-FFF2-40B4-BE49-F238E27FC236}">
                        <a16:creationId xmlns:a16="http://schemas.microsoft.com/office/drawing/2014/main" id="{4D846324-EC75-29AD-DF54-BBA2BBDCAFF5}"/>
                      </a:ext>
                    </a:extLst>
                  </p:cNvPr>
                  <p:cNvPicPr/>
                  <p:nvPr/>
                </p:nvPicPr>
                <p:blipFill>
                  <a:blip r:embed="rId63"/>
                  <a:stretch>
                    <a:fillRect/>
                  </a:stretch>
                </p:blipFill>
                <p:spPr>
                  <a:xfrm>
                    <a:off x="2661203" y="4750455"/>
                    <a:ext cx="1944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8" name="Ink 397">
                    <a:extLst>
                      <a:ext uri="{FF2B5EF4-FFF2-40B4-BE49-F238E27FC236}">
                        <a16:creationId xmlns:a16="http://schemas.microsoft.com/office/drawing/2014/main" id="{374A2BF5-F9E5-D593-CD4E-A1DEE0DB9C5F}"/>
                      </a:ext>
                    </a:extLst>
                  </p14:cNvPr>
                  <p14:cNvContentPartPr/>
                  <p14:nvPr/>
                </p14:nvContentPartPr>
                <p14:xfrm>
                  <a:off x="2666603" y="4736775"/>
                  <a:ext cx="290880" cy="255240"/>
                </p14:xfrm>
              </p:contentPart>
            </mc:Choice>
            <mc:Fallback xmlns="">
              <p:pic>
                <p:nvPicPr>
                  <p:cNvPr id="398" name="Ink 397">
                    <a:extLst>
                      <a:ext uri="{FF2B5EF4-FFF2-40B4-BE49-F238E27FC236}">
                        <a16:creationId xmlns:a16="http://schemas.microsoft.com/office/drawing/2014/main" id="{374A2BF5-F9E5-D593-CD4E-A1DEE0DB9C5F}"/>
                      </a:ext>
                    </a:extLst>
                  </p:cNvPr>
                  <p:cNvPicPr/>
                  <p:nvPr/>
                </p:nvPicPr>
                <p:blipFill>
                  <a:blip r:embed="rId65"/>
                  <a:stretch>
                    <a:fillRect/>
                  </a:stretch>
                </p:blipFill>
                <p:spPr>
                  <a:xfrm>
                    <a:off x="2657963" y="4728135"/>
                    <a:ext cx="30852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9" name="Ink 398">
                    <a:extLst>
                      <a:ext uri="{FF2B5EF4-FFF2-40B4-BE49-F238E27FC236}">
                        <a16:creationId xmlns:a16="http://schemas.microsoft.com/office/drawing/2014/main" id="{1FC0E7B5-0209-9356-AD7B-7A1F3FA07571}"/>
                      </a:ext>
                    </a:extLst>
                  </p14:cNvPr>
                  <p14:cNvContentPartPr/>
                  <p14:nvPr/>
                </p14:nvContentPartPr>
                <p14:xfrm>
                  <a:off x="2846963" y="4925775"/>
                  <a:ext cx="415800" cy="163440"/>
                </p14:xfrm>
              </p:contentPart>
            </mc:Choice>
            <mc:Fallback xmlns="">
              <p:pic>
                <p:nvPicPr>
                  <p:cNvPr id="399" name="Ink 398">
                    <a:extLst>
                      <a:ext uri="{FF2B5EF4-FFF2-40B4-BE49-F238E27FC236}">
                        <a16:creationId xmlns:a16="http://schemas.microsoft.com/office/drawing/2014/main" id="{1FC0E7B5-0209-9356-AD7B-7A1F3FA07571}"/>
                      </a:ext>
                    </a:extLst>
                  </p:cNvPr>
                  <p:cNvPicPr/>
                  <p:nvPr/>
                </p:nvPicPr>
                <p:blipFill>
                  <a:blip r:embed="rId67"/>
                  <a:stretch>
                    <a:fillRect/>
                  </a:stretch>
                </p:blipFill>
                <p:spPr>
                  <a:xfrm>
                    <a:off x="2811323" y="4890135"/>
                    <a:ext cx="487440" cy="235080"/>
                  </a:xfrm>
                  <a:prstGeom prst="rect">
                    <a:avLst/>
                  </a:prstGeom>
                </p:spPr>
              </p:pic>
            </mc:Fallback>
          </mc:AlternateContent>
          <p:grpSp>
            <p:nvGrpSpPr>
              <p:cNvPr id="409" name="Group 408">
                <a:extLst>
                  <a:ext uri="{FF2B5EF4-FFF2-40B4-BE49-F238E27FC236}">
                    <a16:creationId xmlns:a16="http://schemas.microsoft.com/office/drawing/2014/main" id="{F60EEC54-4605-E96A-A52F-500FEEC8FEEE}"/>
                  </a:ext>
                </a:extLst>
              </p:cNvPr>
              <p:cNvGrpSpPr/>
              <p:nvPr/>
            </p:nvGrpSpPr>
            <p:grpSpPr>
              <a:xfrm>
                <a:off x="2839763" y="4835415"/>
                <a:ext cx="550440" cy="295920"/>
                <a:chOff x="2839763" y="4835415"/>
                <a:chExt cx="550440" cy="295920"/>
              </a:xfrm>
            </p:grpSpPr>
            <mc:AlternateContent xmlns:mc="http://schemas.openxmlformats.org/markup-compatibility/2006" xmlns:p14="http://schemas.microsoft.com/office/powerpoint/2010/main">
              <mc:Choice Requires="p14">
                <p:contentPart p14:bwMode="auto" r:id="rId68">
                  <p14:nvContentPartPr>
                    <p14:cNvPr id="400" name="Ink 399">
                      <a:extLst>
                        <a:ext uri="{FF2B5EF4-FFF2-40B4-BE49-F238E27FC236}">
                          <a16:creationId xmlns:a16="http://schemas.microsoft.com/office/drawing/2014/main" id="{764EFEE2-986B-D016-1C5F-F363F8FBF245}"/>
                        </a:ext>
                      </a:extLst>
                    </p14:cNvPr>
                    <p14:cNvContentPartPr/>
                    <p14:nvPr/>
                  </p14:nvContentPartPr>
                  <p14:xfrm>
                    <a:off x="2857403" y="4835415"/>
                    <a:ext cx="444240" cy="217440"/>
                  </p14:xfrm>
                </p:contentPart>
              </mc:Choice>
              <mc:Fallback xmlns="">
                <p:pic>
                  <p:nvPicPr>
                    <p:cNvPr id="400" name="Ink 399">
                      <a:extLst>
                        <a:ext uri="{FF2B5EF4-FFF2-40B4-BE49-F238E27FC236}">
                          <a16:creationId xmlns:a16="http://schemas.microsoft.com/office/drawing/2014/main" id="{764EFEE2-986B-D016-1C5F-F363F8FBF245}"/>
                        </a:ext>
                      </a:extLst>
                    </p:cNvPr>
                    <p:cNvPicPr/>
                    <p:nvPr/>
                  </p:nvPicPr>
                  <p:blipFill>
                    <a:blip r:embed="rId69"/>
                    <a:stretch>
                      <a:fillRect/>
                    </a:stretch>
                  </p:blipFill>
                  <p:spPr>
                    <a:xfrm>
                      <a:off x="2821763" y="4799775"/>
                      <a:ext cx="51588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01" name="Ink 400">
                      <a:extLst>
                        <a:ext uri="{FF2B5EF4-FFF2-40B4-BE49-F238E27FC236}">
                          <a16:creationId xmlns:a16="http://schemas.microsoft.com/office/drawing/2014/main" id="{31D9F8AE-379A-3451-85B3-97A1EC2A8D1C}"/>
                        </a:ext>
                      </a:extLst>
                    </p14:cNvPr>
                    <p14:cNvContentPartPr/>
                    <p14:nvPr/>
                  </p14:nvContentPartPr>
                  <p14:xfrm>
                    <a:off x="3043163" y="4881495"/>
                    <a:ext cx="65520" cy="95760"/>
                  </p14:xfrm>
                </p:contentPart>
              </mc:Choice>
              <mc:Fallback xmlns="">
                <p:pic>
                  <p:nvPicPr>
                    <p:cNvPr id="401" name="Ink 400">
                      <a:extLst>
                        <a:ext uri="{FF2B5EF4-FFF2-40B4-BE49-F238E27FC236}">
                          <a16:creationId xmlns:a16="http://schemas.microsoft.com/office/drawing/2014/main" id="{31D9F8AE-379A-3451-85B3-97A1EC2A8D1C}"/>
                        </a:ext>
                      </a:extLst>
                    </p:cNvPr>
                    <p:cNvPicPr/>
                    <p:nvPr/>
                  </p:nvPicPr>
                  <p:blipFill>
                    <a:blip r:embed="rId71"/>
                    <a:stretch>
                      <a:fillRect/>
                    </a:stretch>
                  </p:blipFill>
                  <p:spPr>
                    <a:xfrm>
                      <a:off x="3007163" y="4845495"/>
                      <a:ext cx="13716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05" name="Ink 404">
                      <a:extLst>
                        <a:ext uri="{FF2B5EF4-FFF2-40B4-BE49-F238E27FC236}">
                          <a16:creationId xmlns:a16="http://schemas.microsoft.com/office/drawing/2014/main" id="{D1043BE0-628E-52A1-C381-0D36BE3768C4}"/>
                        </a:ext>
                      </a:extLst>
                    </p14:cNvPr>
                    <p14:cNvContentPartPr/>
                    <p14:nvPr/>
                  </p14:nvContentPartPr>
                  <p14:xfrm>
                    <a:off x="2897003" y="5043135"/>
                    <a:ext cx="360" cy="360"/>
                  </p14:xfrm>
                </p:contentPart>
              </mc:Choice>
              <mc:Fallback xmlns="">
                <p:pic>
                  <p:nvPicPr>
                    <p:cNvPr id="405" name="Ink 404">
                      <a:extLst>
                        <a:ext uri="{FF2B5EF4-FFF2-40B4-BE49-F238E27FC236}">
                          <a16:creationId xmlns:a16="http://schemas.microsoft.com/office/drawing/2014/main" id="{D1043BE0-628E-52A1-C381-0D36BE3768C4}"/>
                        </a:ext>
                      </a:extLst>
                    </p:cNvPr>
                    <p:cNvPicPr/>
                    <p:nvPr/>
                  </p:nvPicPr>
                  <p:blipFill>
                    <a:blip r:embed="rId73"/>
                    <a:stretch>
                      <a:fillRect/>
                    </a:stretch>
                  </p:blipFill>
                  <p:spPr>
                    <a:xfrm>
                      <a:off x="2861003" y="50074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06" name="Ink 405">
                      <a:extLst>
                        <a:ext uri="{FF2B5EF4-FFF2-40B4-BE49-F238E27FC236}">
                          <a16:creationId xmlns:a16="http://schemas.microsoft.com/office/drawing/2014/main" id="{0AE6EC22-D1F8-2D88-7FE3-906A97FED231}"/>
                        </a:ext>
                      </a:extLst>
                    </p14:cNvPr>
                    <p14:cNvContentPartPr/>
                    <p14:nvPr/>
                  </p14:nvContentPartPr>
                  <p14:xfrm>
                    <a:off x="2840483" y="4976895"/>
                    <a:ext cx="130320" cy="103680"/>
                  </p14:xfrm>
                </p:contentPart>
              </mc:Choice>
              <mc:Fallback xmlns="">
                <p:pic>
                  <p:nvPicPr>
                    <p:cNvPr id="406" name="Ink 405">
                      <a:extLst>
                        <a:ext uri="{FF2B5EF4-FFF2-40B4-BE49-F238E27FC236}">
                          <a16:creationId xmlns:a16="http://schemas.microsoft.com/office/drawing/2014/main" id="{0AE6EC22-D1F8-2D88-7FE3-906A97FED231}"/>
                        </a:ext>
                      </a:extLst>
                    </p:cNvPr>
                    <p:cNvPicPr/>
                    <p:nvPr/>
                  </p:nvPicPr>
                  <p:blipFill>
                    <a:blip r:embed="rId75"/>
                    <a:stretch>
                      <a:fillRect/>
                    </a:stretch>
                  </p:blipFill>
                  <p:spPr>
                    <a:xfrm>
                      <a:off x="2804843" y="4940895"/>
                      <a:ext cx="2019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07" name="Ink 406">
                      <a:extLst>
                        <a:ext uri="{FF2B5EF4-FFF2-40B4-BE49-F238E27FC236}">
                          <a16:creationId xmlns:a16="http://schemas.microsoft.com/office/drawing/2014/main" id="{4ABB9826-5B17-4933-86FC-66E3877FC920}"/>
                        </a:ext>
                      </a:extLst>
                    </p14:cNvPr>
                    <p14:cNvContentPartPr/>
                    <p14:nvPr/>
                  </p14:nvContentPartPr>
                  <p14:xfrm>
                    <a:off x="2839763" y="4975095"/>
                    <a:ext cx="360" cy="360"/>
                  </p14:xfrm>
                </p:contentPart>
              </mc:Choice>
              <mc:Fallback xmlns="">
                <p:pic>
                  <p:nvPicPr>
                    <p:cNvPr id="407" name="Ink 406">
                      <a:extLst>
                        <a:ext uri="{FF2B5EF4-FFF2-40B4-BE49-F238E27FC236}">
                          <a16:creationId xmlns:a16="http://schemas.microsoft.com/office/drawing/2014/main" id="{4ABB9826-5B17-4933-86FC-66E3877FC920}"/>
                        </a:ext>
                      </a:extLst>
                    </p:cNvPr>
                    <p:cNvPicPr/>
                    <p:nvPr/>
                  </p:nvPicPr>
                  <p:blipFill>
                    <a:blip r:embed="rId73"/>
                    <a:stretch>
                      <a:fillRect/>
                    </a:stretch>
                  </p:blipFill>
                  <p:spPr>
                    <a:xfrm>
                      <a:off x="2804123" y="49390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08" name="Ink 407">
                      <a:extLst>
                        <a:ext uri="{FF2B5EF4-FFF2-40B4-BE49-F238E27FC236}">
                          <a16:creationId xmlns:a16="http://schemas.microsoft.com/office/drawing/2014/main" id="{CF36D766-6602-474F-303F-A08E5085C433}"/>
                        </a:ext>
                      </a:extLst>
                    </p14:cNvPr>
                    <p14:cNvContentPartPr/>
                    <p14:nvPr/>
                  </p14:nvContentPartPr>
                  <p14:xfrm>
                    <a:off x="2839763" y="4933335"/>
                    <a:ext cx="550440" cy="198000"/>
                  </p14:xfrm>
                </p:contentPart>
              </mc:Choice>
              <mc:Fallback xmlns="">
                <p:pic>
                  <p:nvPicPr>
                    <p:cNvPr id="408" name="Ink 407">
                      <a:extLst>
                        <a:ext uri="{FF2B5EF4-FFF2-40B4-BE49-F238E27FC236}">
                          <a16:creationId xmlns:a16="http://schemas.microsoft.com/office/drawing/2014/main" id="{CF36D766-6602-474F-303F-A08E5085C433}"/>
                        </a:ext>
                      </a:extLst>
                    </p:cNvPr>
                    <p:cNvPicPr/>
                    <p:nvPr/>
                  </p:nvPicPr>
                  <p:blipFill>
                    <a:blip r:embed="rId78"/>
                    <a:stretch>
                      <a:fillRect/>
                    </a:stretch>
                  </p:blipFill>
                  <p:spPr>
                    <a:xfrm>
                      <a:off x="2804123" y="4897695"/>
                      <a:ext cx="622080" cy="269640"/>
                    </a:xfrm>
                    <a:prstGeom prst="rect">
                      <a:avLst/>
                    </a:prstGeom>
                  </p:spPr>
                </p:pic>
              </mc:Fallback>
            </mc:AlternateContent>
          </p:grpSp>
        </p:grpSp>
        <p:pic>
          <p:nvPicPr>
            <p:cNvPr id="17" name="Picture 16" descr="A blue and white object with a black background&#10;&#10;AI-generated content may be incorrect.">
              <a:extLst>
                <a:ext uri="{FF2B5EF4-FFF2-40B4-BE49-F238E27FC236}">
                  <a16:creationId xmlns:a16="http://schemas.microsoft.com/office/drawing/2014/main" id="{5D87563A-E9D4-2054-D4EA-DD9CFBEA4DB7}"/>
                </a:ext>
              </a:extLst>
            </p:cNvPr>
            <p:cNvPicPr>
              <a:picLocks noChangeAspect="1"/>
            </p:cNvPicPr>
            <p:nvPr/>
          </p:nvPicPr>
          <p:blipFill rotWithShape="1">
            <a:blip r:embed="rId79">
              <a:extLst>
                <a:ext uri="{28A0092B-C50C-407E-A947-70E740481C1C}">
                  <a14:useLocalDpi xmlns:a14="http://schemas.microsoft.com/office/drawing/2010/main" val="0"/>
                </a:ext>
              </a:extLst>
            </a:blip>
            <a:srcRect l="20470" r="18840" b="14344"/>
            <a:stretch>
              <a:fillRect/>
            </a:stretch>
          </p:blipFill>
          <p:spPr>
            <a:xfrm rot="19681802">
              <a:off x="2125660" y="3846575"/>
              <a:ext cx="512114" cy="541183"/>
            </a:xfrm>
            <a:prstGeom prst="rect">
              <a:avLst/>
            </a:prstGeom>
            <a:effectLst>
              <a:outerShdw blurRad="50800" dist="38100" dir="5400000" algn="t" rotWithShape="0">
                <a:prstClr val="black">
                  <a:alpha val="40000"/>
                </a:prstClr>
              </a:outerShdw>
            </a:effectLst>
          </p:spPr>
        </p:pic>
      </p:grpSp>
      <p:sp>
        <p:nvSpPr>
          <p:cNvPr id="412" name="TextBox 411">
            <a:extLst>
              <a:ext uri="{FF2B5EF4-FFF2-40B4-BE49-F238E27FC236}">
                <a16:creationId xmlns:a16="http://schemas.microsoft.com/office/drawing/2014/main" id="{B9176B9F-597E-2850-83B2-A5642233A628}"/>
              </a:ext>
            </a:extLst>
          </p:cNvPr>
          <p:cNvSpPr txBox="1"/>
          <p:nvPr/>
        </p:nvSpPr>
        <p:spPr>
          <a:xfrm>
            <a:off x="2136542" y="3825266"/>
            <a:ext cx="1729451" cy="584775"/>
          </a:xfrm>
          <a:prstGeom prst="rect">
            <a:avLst/>
          </a:prstGeom>
          <a:noFill/>
        </p:spPr>
        <p:txBody>
          <a:bodyPr wrap="square" rtlCol="0">
            <a:spAutoFit/>
          </a:bodyPr>
          <a:lstStyle/>
          <a:p>
            <a:r>
              <a:rPr lang="en-NZ" sz="3200" spc="300" dirty="0">
                <a:solidFill>
                  <a:srgbClr val="1F77B4"/>
                </a:solidFill>
                <a:latin typeface="xkcd" pitchFamily="50" charset="-128"/>
                <a:ea typeface="xkcd" pitchFamily="50" charset="-128"/>
                <a:cs typeface="xkcd" pitchFamily="50" charset="-128"/>
              </a:rPr>
              <a:t>LSST</a:t>
            </a:r>
          </a:p>
        </p:txBody>
      </p:sp>
      <p:sp>
        <p:nvSpPr>
          <p:cNvPr id="417" name="Star: 5 Points 416">
            <a:extLst>
              <a:ext uri="{FF2B5EF4-FFF2-40B4-BE49-F238E27FC236}">
                <a16:creationId xmlns:a16="http://schemas.microsoft.com/office/drawing/2014/main" id="{1E57EF3D-B41C-ED86-24F0-C2D756164ECF}"/>
              </a:ext>
            </a:extLst>
          </p:cNvPr>
          <p:cNvSpPr/>
          <p:nvPr/>
        </p:nvSpPr>
        <p:spPr>
          <a:xfrm>
            <a:off x="7593640" y="869136"/>
            <a:ext cx="540774" cy="540774"/>
          </a:xfrm>
          <a:custGeom>
            <a:avLst/>
            <a:gdLst>
              <a:gd name="connsiteX0" fmla="*/ 1 w 540774"/>
              <a:gd name="connsiteY0" fmla="*/ 206557 h 540774"/>
              <a:gd name="connsiteX1" fmla="*/ 183742 w 540774"/>
              <a:gd name="connsiteY1" fmla="*/ 173537 h 540774"/>
              <a:gd name="connsiteX2" fmla="*/ 270387 w 540774"/>
              <a:gd name="connsiteY2" fmla="*/ 0 h 540774"/>
              <a:gd name="connsiteX3" fmla="*/ 357032 w 540774"/>
              <a:gd name="connsiteY3" fmla="*/ 173537 h 540774"/>
              <a:gd name="connsiteX4" fmla="*/ 540773 w 540774"/>
              <a:gd name="connsiteY4" fmla="*/ 206557 h 540774"/>
              <a:gd name="connsiteX5" fmla="*/ 410582 w 540774"/>
              <a:gd name="connsiteY5" fmla="*/ 346828 h 540774"/>
              <a:gd name="connsiteX6" fmla="*/ 437495 w 540774"/>
              <a:gd name="connsiteY6" fmla="*/ 540773 h 540774"/>
              <a:gd name="connsiteX7" fmla="*/ 270387 w 540774"/>
              <a:gd name="connsiteY7" fmla="*/ 453928 h 540774"/>
              <a:gd name="connsiteX8" fmla="*/ 103279 w 540774"/>
              <a:gd name="connsiteY8" fmla="*/ 540773 h 540774"/>
              <a:gd name="connsiteX9" fmla="*/ 130192 w 540774"/>
              <a:gd name="connsiteY9" fmla="*/ 346828 h 540774"/>
              <a:gd name="connsiteX10" fmla="*/ 1 w 540774"/>
              <a:gd name="connsiteY10" fmla="*/ 206557 h 54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774" h="540774" fill="none" extrusionOk="0">
                <a:moveTo>
                  <a:pt x="1" y="206557"/>
                </a:moveTo>
                <a:cubicBezTo>
                  <a:pt x="31514" y="212305"/>
                  <a:pt x="117788" y="197771"/>
                  <a:pt x="183742" y="173537"/>
                </a:cubicBezTo>
                <a:cubicBezTo>
                  <a:pt x="211183" y="104682"/>
                  <a:pt x="219119" y="71058"/>
                  <a:pt x="270387" y="0"/>
                </a:cubicBezTo>
                <a:cubicBezTo>
                  <a:pt x="300993" y="70344"/>
                  <a:pt x="343349" y="137859"/>
                  <a:pt x="357032" y="173537"/>
                </a:cubicBezTo>
                <a:cubicBezTo>
                  <a:pt x="403608" y="180478"/>
                  <a:pt x="488838" y="204801"/>
                  <a:pt x="540773" y="206557"/>
                </a:cubicBezTo>
                <a:cubicBezTo>
                  <a:pt x="525053" y="218995"/>
                  <a:pt x="425829" y="310377"/>
                  <a:pt x="410582" y="346828"/>
                </a:cubicBezTo>
                <a:cubicBezTo>
                  <a:pt x="426111" y="372165"/>
                  <a:pt x="437839" y="447777"/>
                  <a:pt x="437495" y="540773"/>
                </a:cubicBezTo>
                <a:cubicBezTo>
                  <a:pt x="406851" y="525607"/>
                  <a:pt x="336790" y="507279"/>
                  <a:pt x="270387" y="453928"/>
                </a:cubicBezTo>
                <a:cubicBezTo>
                  <a:pt x="241006" y="487285"/>
                  <a:pt x="183510" y="494440"/>
                  <a:pt x="103279" y="540773"/>
                </a:cubicBezTo>
                <a:cubicBezTo>
                  <a:pt x="106813" y="457309"/>
                  <a:pt x="110800" y="416061"/>
                  <a:pt x="130192" y="346828"/>
                </a:cubicBezTo>
                <a:cubicBezTo>
                  <a:pt x="106557" y="301339"/>
                  <a:pt x="56752" y="250266"/>
                  <a:pt x="1" y="206557"/>
                </a:cubicBezTo>
                <a:close/>
              </a:path>
              <a:path w="540774" h="540774" stroke="0" extrusionOk="0">
                <a:moveTo>
                  <a:pt x="1" y="206557"/>
                </a:moveTo>
                <a:cubicBezTo>
                  <a:pt x="77618" y="200259"/>
                  <a:pt x="141019" y="184626"/>
                  <a:pt x="183742" y="173537"/>
                </a:cubicBezTo>
                <a:cubicBezTo>
                  <a:pt x="218267" y="129074"/>
                  <a:pt x="238287" y="28917"/>
                  <a:pt x="270387" y="0"/>
                </a:cubicBezTo>
                <a:cubicBezTo>
                  <a:pt x="319221" y="68754"/>
                  <a:pt x="308296" y="113846"/>
                  <a:pt x="357032" y="173537"/>
                </a:cubicBezTo>
                <a:cubicBezTo>
                  <a:pt x="435995" y="204693"/>
                  <a:pt x="478999" y="180242"/>
                  <a:pt x="540773" y="206557"/>
                </a:cubicBezTo>
                <a:cubicBezTo>
                  <a:pt x="520317" y="249022"/>
                  <a:pt x="447427" y="302488"/>
                  <a:pt x="410582" y="346828"/>
                </a:cubicBezTo>
                <a:cubicBezTo>
                  <a:pt x="406724" y="420297"/>
                  <a:pt x="445084" y="508704"/>
                  <a:pt x="437495" y="540773"/>
                </a:cubicBezTo>
                <a:cubicBezTo>
                  <a:pt x="404387" y="511311"/>
                  <a:pt x="337448" y="502523"/>
                  <a:pt x="270387" y="453928"/>
                </a:cubicBezTo>
                <a:cubicBezTo>
                  <a:pt x="205774" y="484084"/>
                  <a:pt x="171278" y="488318"/>
                  <a:pt x="103279" y="540773"/>
                </a:cubicBezTo>
                <a:cubicBezTo>
                  <a:pt x="123190" y="479667"/>
                  <a:pt x="134527" y="429701"/>
                  <a:pt x="130192" y="346828"/>
                </a:cubicBezTo>
                <a:cubicBezTo>
                  <a:pt x="109155" y="321506"/>
                  <a:pt x="49574" y="270609"/>
                  <a:pt x="1" y="206557"/>
                </a:cubicBezTo>
                <a:close/>
              </a:path>
            </a:pathLst>
          </a:custGeom>
          <a:solidFill>
            <a:schemeClr val="bg1"/>
          </a:solidFill>
          <a:ln w="38100">
            <a:solidFill>
              <a:schemeClr val="bg1"/>
            </a:solidFill>
            <a:extLst>
              <a:ext uri="{C807C97D-BFC1-408E-A445-0C87EB9F89A2}">
                <ask:lineSketchStyleProps xmlns:ask="http://schemas.microsoft.com/office/drawing/2018/sketchyshapes" sd="3080859616">
                  <a:prstGeom prst="star5">
                    <a:avLst>
                      <a:gd name="adj" fmla="val 25925"/>
                      <a:gd name="hf" fmla="val 105146"/>
                      <a:gd name="vf" fmla="val 11055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9601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number of cells&#10;&#10;AI-generated content may be incorrect.">
            <a:extLst>
              <a:ext uri="{FF2B5EF4-FFF2-40B4-BE49-F238E27FC236}">
                <a16:creationId xmlns:a16="http://schemas.microsoft.com/office/drawing/2014/main" id="{4C56E4A3-2876-5849-C4CA-EC33E882F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84" y="0"/>
            <a:ext cx="6858000" cy="6858000"/>
          </a:xfrm>
          <a:prstGeom prst="rect">
            <a:avLst/>
          </a:prstGeom>
        </p:spPr>
      </p:pic>
      <p:sp>
        <p:nvSpPr>
          <p:cNvPr id="7" name="TextBox 6">
            <a:extLst>
              <a:ext uri="{FF2B5EF4-FFF2-40B4-BE49-F238E27FC236}">
                <a16:creationId xmlns:a16="http://schemas.microsoft.com/office/drawing/2014/main" id="{F26FD732-55B5-9AD8-4206-F42BCB4F82A7}"/>
              </a:ext>
            </a:extLst>
          </p:cNvPr>
          <p:cNvSpPr txBox="1"/>
          <p:nvPr/>
        </p:nvSpPr>
        <p:spPr>
          <a:xfrm>
            <a:off x="8432606" y="3013501"/>
            <a:ext cx="2932044" cy="830997"/>
          </a:xfrm>
          <a:prstGeom prst="rect">
            <a:avLst/>
          </a:prstGeom>
          <a:noFill/>
        </p:spPr>
        <p:txBody>
          <a:bodyPr wrap="square" rtlCol="0">
            <a:spAutoFit/>
          </a:bodyPr>
          <a:lstStyle/>
          <a:p>
            <a:pPr algn="ctr"/>
            <a:r>
              <a:rPr lang="en-NZ"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dynesty</a:t>
            </a: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 &amp; </a:t>
            </a:r>
            <a:r>
              <a:rPr lang="en-NZ"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afterglowpy</a:t>
            </a:r>
            <a:endPar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31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graph&#10;&#10;AI-generated content may be incorrect.">
            <a:extLst>
              <a:ext uri="{FF2B5EF4-FFF2-40B4-BE49-F238E27FC236}">
                <a16:creationId xmlns:a16="http://schemas.microsoft.com/office/drawing/2014/main" id="{D8379B5A-3FBE-ADB7-6914-B492A80A1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84" y="0"/>
            <a:ext cx="6858000" cy="6858000"/>
          </a:xfrm>
          <a:prstGeom prst="rect">
            <a:avLst/>
          </a:prstGeom>
        </p:spPr>
      </p:pic>
      <p:sp>
        <p:nvSpPr>
          <p:cNvPr id="4" name="TextBox 3">
            <a:extLst>
              <a:ext uri="{FF2B5EF4-FFF2-40B4-BE49-F238E27FC236}">
                <a16:creationId xmlns:a16="http://schemas.microsoft.com/office/drawing/2014/main" id="{632AA630-2C71-9165-7D13-C0A0CCEAF7A8}"/>
              </a:ext>
            </a:extLst>
          </p:cNvPr>
          <p:cNvSpPr txBox="1"/>
          <p:nvPr/>
        </p:nvSpPr>
        <p:spPr>
          <a:xfrm>
            <a:off x="8432606" y="3013501"/>
            <a:ext cx="2932044" cy="830997"/>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emcee &amp;</a:t>
            </a:r>
          </a:p>
          <a:p>
            <a:pPr algn="ctr"/>
            <a:r>
              <a:rPr lang="en-NZ"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afterglowpy</a:t>
            </a:r>
            <a:endPar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756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5C77-482B-2289-904E-D54C0F74051C}"/>
              </a:ext>
            </a:extLst>
          </p:cNvPr>
          <p:cNvSpPr txBox="1">
            <a:spLocks/>
          </p:cNvSpPr>
          <p:nvPr/>
        </p:nvSpPr>
        <p:spPr>
          <a:xfrm>
            <a:off x="313150" y="74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solidFill>
                  <a:schemeClr val="bg1"/>
                </a:solidFill>
                <a:latin typeface="Calibri" panose="020F0502020204030204" pitchFamily="34" charset="0"/>
                <a:ea typeface="Calibri" panose="020F0502020204030204" pitchFamily="34" charset="0"/>
                <a:cs typeface="Calibri" panose="020F0502020204030204" pitchFamily="34" charset="0"/>
              </a:rPr>
              <a:t>TESSELLATE &amp; </a:t>
            </a:r>
            <a:r>
              <a:rPr lang="en-NZ" b="1" i="1" dirty="0">
                <a:solidFill>
                  <a:schemeClr val="bg1"/>
                </a:solidFill>
                <a:latin typeface="Calibri" panose="020F0502020204030204" pitchFamily="34" charset="0"/>
                <a:ea typeface="Calibri" panose="020F0502020204030204" pitchFamily="34" charset="0"/>
                <a:cs typeface="Calibri" panose="020F0502020204030204" pitchFamily="34" charset="0"/>
              </a:rPr>
              <a:t>TESSreduce</a:t>
            </a:r>
          </a:p>
        </p:txBody>
      </p:sp>
      <p:grpSp>
        <p:nvGrpSpPr>
          <p:cNvPr id="4" name="Group 3">
            <a:extLst>
              <a:ext uri="{FF2B5EF4-FFF2-40B4-BE49-F238E27FC236}">
                <a16:creationId xmlns:a16="http://schemas.microsoft.com/office/drawing/2014/main" id="{2DD28CEB-101F-09D2-9C8C-6DFEF018F357}"/>
              </a:ext>
            </a:extLst>
          </p:cNvPr>
          <p:cNvGrpSpPr/>
          <p:nvPr/>
        </p:nvGrpSpPr>
        <p:grpSpPr>
          <a:xfrm>
            <a:off x="841470" y="1400088"/>
            <a:ext cx="4267200" cy="4267200"/>
            <a:chOff x="841470" y="1400088"/>
            <a:chExt cx="4267200" cy="4267200"/>
          </a:xfrm>
        </p:grpSpPr>
        <p:sp>
          <p:nvSpPr>
            <p:cNvPr id="5" name="Cube 4">
              <a:extLst>
                <a:ext uri="{FF2B5EF4-FFF2-40B4-BE49-F238E27FC236}">
                  <a16:creationId xmlns:a16="http://schemas.microsoft.com/office/drawing/2014/main" id="{FD629C30-D3DB-F1ED-3CBE-575E1D380A5B}"/>
                </a:ext>
              </a:extLst>
            </p:cNvPr>
            <p:cNvSpPr/>
            <p:nvPr/>
          </p:nvSpPr>
          <p:spPr>
            <a:xfrm>
              <a:off x="841470" y="1400088"/>
              <a:ext cx="4267200" cy="4267200"/>
            </a:xfrm>
            <a:prstGeom prst="cube">
              <a:avLst>
                <a:gd name="adj" fmla="val 26904"/>
              </a:avLst>
            </a:prstGeom>
            <a:solidFill>
              <a:srgbClr val="14131B"/>
            </a:solidFill>
            <a:ln w="28575">
              <a:solidFill>
                <a:srgbClr val="CDE1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urple and yellow square with white text&#10;&#10;AI-generated content may be incorrect.">
              <a:extLst>
                <a:ext uri="{FF2B5EF4-FFF2-40B4-BE49-F238E27FC236}">
                  <a16:creationId xmlns:a16="http://schemas.microsoft.com/office/drawing/2014/main" id="{D18193CF-B7FA-911E-8633-9847C7382592}"/>
                </a:ext>
              </a:extLst>
            </p:cNvPr>
            <p:cNvPicPr>
              <a:picLocks noChangeAspect="1"/>
            </p:cNvPicPr>
            <p:nvPr/>
          </p:nvPicPr>
          <p:blipFill rotWithShape="1">
            <a:blip r:embed="rId2">
              <a:extLst>
                <a:ext uri="{28A0092B-C50C-407E-A947-70E740481C1C}">
                  <a14:useLocalDpi xmlns:a14="http://schemas.microsoft.com/office/drawing/2010/main" val="0"/>
                </a:ext>
              </a:extLst>
            </a:blip>
            <a:srcRect l="13247" t="14027" r="11980" b="11200"/>
            <a:stretch>
              <a:fillRect/>
            </a:stretch>
          </p:blipFill>
          <p:spPr>
            <a:xfrm>
              <a:off x="856702" y="2566219"/>
              <a:ext cx="3088456" cy="3088456"/>
            </a:xfrm>
            <a:prstGeom prst="rect">
              <a:avLst/>
            </a:prstGeom>
          </p:spPr>
        </p:pic>
      </p:grpSp>
      <p:cxnSp>
        <p:nvCxnSpPr>
          <p:cNvPr id="7" name="Straight Arrow Connector 6">
            <a:extLst>
              <a:ext uri="{FF2B5EF4-FFF2-40B4-BE49-F238E27FC236}">
                <a16:creationId xmlns:a16="http://schemas.microsoft.com/office/drawing/2014/main" id="{AC6EB838-698B-2E8D-28B3-C2CF088DBEF3}"/>
              </a:ext>
            </a:extLst>
          </p:cNvPr>
          <p:cNvCxnSpPr>
            <a:cxnSpLocks/>
          </p:cNvCxnSpPr>
          <p:nvPr/>
        </p:nvCxnSpPr>
        <p:spPr>
          <a:xfrm flipV="1">
            <a:off x="4561571" y="4830232"/>
            <a:ext cx="752570" cy="753594"/>
          </a:xfrm>
          <a:prstGeom prst="straightConnector1">
            <a:avLst/>
          </a:prstGeom>
          <a:ln w="38100">
            <a:solidFill>
              <a:srgbClr val="CDE1F3"/>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FC87C7E-0BF9-5D8A-AF7F-F04786A12E70}"/>
              </a:ext>
            </a:extLst>
          </p:cNvPr>
          <p:cNvSpPr txBox="1"/>
          <p:nvPr/>
        </p:nvSpPr>
        <p:spPr>
          <a:xfrm>
            <a:off x="6131858" y="1336358"/>
            <a:ext cx="5505803" cy="830997"/>
          </a:xfrm>
          <a:prstGeom prst="rect">
            <a:avLst/>
          </a:prstGeom>
          <a:noFill/>
        </p:spPr>
        <p:txBody>
          <a:bodyPr wrap="square" rtlCol="0">
            <a:spAutoFit/>
          </a:bodyPr>
          <a:lstStyle/>
          <a:p>
            <a:pPr algn="ctr"/>
            <a:r>
              <a:rPr lang="en-NZ" sz="2400" dirty="0">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rPr>
              <a:t>TESSELLATE</a:t>
            </a: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 retrieves the TESS data and cuts it up into smaller 512x512 chunks</a:t>
            </a:r>
          </a:p>
        </p:txBody>
      </p:sp>
      <p:sp>
        <p:nvSpPr>
          <p:cNvPr id="9" name="TextBox 8">
            <a:extLst>
              <a:ext uri="{FF2B5EF4-FFF2-40B4-BE49-F238E27FC236}">
                <a16:creationId xmlns:a16="http://schemas.microsoft.com/office/drawing/2014/main" id="{DE701FCF-F3B6-FFBC-3D32-469925A4393D}"/>
              </a:ext>
            </a:extLst>
          </p:cNvPr>
          <p:cNvSpPr txBox="1"/>
          <p:nvPr/>
        </p:nvSpPr>
        <p:spPr>
          <a:xfrm>
            <a:off x="6490446" y="2682220"/>
            <a:ext cx="4788627" cy="830997"/>
          </a:xfrm>
          <a:prstGeom prst="rect">
            <a:avLst/>
          </a:prstGeom>
          <a:noFill/>
        </p:spPr>
        <p:txBody>
          <a:bodyPr wrap="square" rtlCol="0">
            <a:spAutoFit/>
          </a:bodyPr>
          <a:lstStyle/>
          <a:p>
            <a:pPr algn="ctr"/>
            <a:r>
              <a:rPr lang="en-NZ" sz="2400" dirty="0">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rPr>
              <a:t>TESSreduce</a:t>
            </a: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 reduces these smaller data cubes </a:t>
            </a:r>
          </a:p>
        </p:txBody>
      </p:sp>
      <p:sp>
        <p:nvSpPr>
          <p:cNvPr id="10" name="TextBox 9">
            <a:extLst>
              <a:ext uri="{FF2B5EF4-FFF2-40B4-BE49-F238E27FC236}">
                <a16:creationId xmlns:a16="http://schemas.microsoft.com/office/drawing/2014/main" id="{1B05FBA6-7967-823C-D7AC-518281931DF6}"/>
              </a:ext>
            </a:extLst>
          </p:cNvPr>
          <p:cNvSpPr txBox="1"/>
          <p:nvPr/>
        </p:nvSpPr>
        <p:spPr>
          <a:xfrm>
            <a:off x="6131858" y="4028082"/>
            <a:ext cx="5505803" cy="830997"/>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The detection methods implemented in </a:t>
            </a:r>
            <a:r>
              <a:rPr lang="en-NZ" sz="2400" dirty="0">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rPr>
              <a:t>TESSELLATE</a:t>
            </a: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 are run</a:t>
            </a:r>
          </a:p>
        </p:txBody>
      </p:sp>
      <p:sp>
        <p:nvSpPr>
          <p:cNvPr id="11" name="TextBox 10">
            <a:extLst>
              <a:ext uri="{FF2B5EF4-FFF2-40B4-BE49-F238E27FC236}">
                <a16:creationId xmlns:a16="http://schemas.microsoft.com/office/drawing/2014/main" id="{F54F77D7-BA45-10F3-EC99-276C283BEC4F}"/>
              </a:ext>
            </a:extLst>
          </p:cNvPr>
          <p:cNvSpPr txBox="1"/>
          <p:nvPr/>
        </p:nvSpPr>
        <p:spPr>
          <a:xfrm>
            <a:off x="6131858" y="5373947"/>
            <a:ext cx="5505803" cy="461665"/>
          </a:xfrm>
          <a:prstGeom prst="rect">
            <a:avLst/>
          </a:prstGeom>
          <a:noFill/>
        </p:spPr>
        <p:txBody>
          <a:bodyPr wrap="square" rtlCol="0">
            <a:spAutoFit/>
          </a:bodyPr>
          <a:lstStyle/>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We have a list of candidate transients!</a:t>
            </a:r>
          </a:p>
        </p:txBody>
      </p:sp>
      <p:sp>
        <p:nvSpPr>
          <p:cNvPr id="12" name="TextBox 11">
            <a:extLst>
              <a:ext uri="{FF2B5EF4-FFF2-40B4-BE49-F238E27FC236}">
                <a16:creationId xmlns:a16="http://schemas.microsoft.com/office/drawing/2014/main" id="{62C51DC2-FA0E-3DDF-4DF1-8D032CF071B6}"/>
              </a:ext>
            </a:extLst>
          </p:cNvPr>
          <p:cNvSpPr txBox="1"/>
          <p:nvPr/>
        </p:nvSpPr>
        <p:spPr>
          <a:xfrm>
            <a:off x="4923869" y="5189281"/>
            <a:ext cx="780544" cy="369332"/>
          </a:xfrm>
          <a:prstGeom prst="rect">
            <a:avLst/>
          </a:prstGeom>
          <a:noFill/>
        </p:spPr>
        <p:txBody>
          <a:bodyPr wrap="square" rtlCol="0">
            <a:spAutoFit/>
          </a:bodyPr>
          <a:lstStyle/>
          <a:p>
            <a:r>
              <a:rPr lang="en-NZ" i="1" dirty="0">
                <a:solidFill>
                  <a:srgbClr val="CDE1F3"/>
                </a:solidFill>
              </a:rPr>
              <a:t>time</a:t>
            </a:r>
          </a:p>
        </p:txBody>
      </p:sp>
      <p:sp>
        <p:nvSpPr>
          <p:cNvPr id="13" name="Arrow: Chevron 12">
            <a:extLst>
              <a:ext uri="{FF2B5EF4-FFF2-40B4-BE49-F238E27FC236}">
                <a16:creationId xmlns:a16="http://schemas.microsoft.com/office/drawing/2014/main" id="{8BED95D5-E91B-58BD-C3DF-D179E84D3268}"/>
              </a:ext>
            </a:extLst>
          </p:cNvPr>
          <p:cNvSpPr/>
          <p:nvPr/>
        </p:nvSpPr>
        <p:spPr>
          <a:xfrm rot="5400000">
            <a:off x="8865114" y="2283989"/>
            <a:ext cx="217575" cy="281597"/>
          </a:xfrm>
          <a:prstGeom prst="chevron">
            <a:avLst/>
          </a:prstGeom>
          <a:noFill/>
          <a:ln w="38100">
            <a:solidFill>
              <a:srgbClr val="CDE1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4" name="Arrow: Chevron 13">
            <a:extLst>
              <a:ext uri="{FF2B5EF4-FFF2-40B4-BE49-F238E27FC236}">
                <a16:creationId xmlns:a16="http://schemas.microsoft.com/office/drawing/2014/main" id="{5515E82B-E878-856C-C119-BF5B9B5024F2}"/>
              </a:ext>
            </a:extLst>
          </p:cNvPr>
          <p:cNvSpPr/>
          <p:nvPr/>
        </p:nvSpPr>
        <p:spPr>
          <a:xfrm rot="5400000">
            <a:off x="8865114" y="3629851"/>
            <a:ext cx="217575" cy="281597"/>
          </a:xfrm>
          <a:prstGeom prst="chevron">
            <a:avLst/>
          </a:prstGeom>
          <a:noFill/>
          <a:ln w="38100">
            <a:solidFill>
              <a:srgbClr val="CDE1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5" name="Arrow: Chevron 14">
            <a:extLst>
              <a:ext uri="{FF2B5EF4-FFF2-40B4-BE49-F238E27FC236}">
                <a16:creationId xmlns:a16="http://schemas.microsoft.com/office/drawing/2014/main" id="{56972331-9515-7DED-B095-ACB8FD6904EF}"/>
              </a:ext>
            </a:extLst>
          </p:cNvPr>
          <p:cNvSpPr/>
          <p:nvPr/>
        </p:nvSpPr>
        <p:spPr>
          <a:xfrm rot="5400000">
            <a:off x="8865114" y="4975713"/>
            <a:ext cx="217575" cy="281597"/>
          </a:xfrm>
          <a:prstGeom prst="chevron">
            <a:avLst/>
          </a:prstGeom>
          <a:noFill/>
          <a:ln w="38100">
            <a:solidFill>
              <a:srgbClr val="CDE1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507063D5-5805-94E0-A54E-D1507C6C5726}"/>
                  </a:ext>
                </a:extLst>
              </p14:cNvPr>
              <p14:cNvContentPartPr/>
              <p14:nvPr/>
            </p14:nvContentPartPr>
            <p14:xfrm rot="10330420">
              <a:off x="3091930" y="5076447"/>
              <a:ext cx="237781" cy="225668"/>
            </p14:xfrm>
          </p:contentPart>
        </mc:Choice>
        <mc:Fallback xmlns="">
          <p:pic>
            <p:nvPicPr>
              <p:cNvPr id="16" name="Ink 15">
                <a:extLst>
                  <a:ext uri="{FF2B5EF4-FFF2-40B4-BE49-F238E27FC236}">
                    <a16:creationId xmlns:a16="http://schemas.microsoft.com/office/drawing/2014/main" id="{507063D5-5805-94E0-A54E-D1507C6C5726}"/>
                  </a:ext>
                </a:extLst>
              </p:cNvPr>
              <p:cNvPicPr/>
              <p:nvPr/>
            </p:nvPicPr>
            <p:blipFill>
              <a:blip r:embed="rId4"/>
              <a:stretch>
                <a:fillRect/>
              </a:stretch>
            </p:blipFill>
            <p:spPr>
              <a:xfrm rot="10330420">
                <a:off x="3077541" y="5062073"/>
                <a:ext cx="265840" cy="25369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D3B1782E-FE40-8B3B-64C1-EDC14C8AD6C8}"/>
                  </a:ext>
                </a:extLst>
              </p14:cNvPr>
              <p14:cNvContentPartPr/>
              <p14:nvPr/>
            </p14:nvContentPartPr>
            <p14:xfrm>
              <a:off x="2332810" y="3956652"/>
              <a:ext cx="227520" cy="268920"/>
            </p14:xfrm>
          </p:contentPart>
        </mc:Choice>
        <mc:Fallback xmlns="">
          <p:pic>
            <p:nvPicPr>
              <p:cNvPr id="17" name="Ink 16">
                <a:extLst>
                  <a:ext uri="{FF2B5EF4-FFF2-40B4-BE49-F238E27FC236}">
                    <a16:creationId xmlns:a16="http://schemas.microsoft.com/office/drawing/2014/main" id="{D3B1782E-FE40-8B3B-64C1-EDC14C8AD6C8}"/>
                  </a:ext>
                </a:extLst>
              </p:cNvPr>
              <p:cNvPicPr/>
              <p:nvPr/>
            </p:nvPicPr>
            <p:blipFill>
              <a:blip r:embed="rId6"/>
              <a:stretch>
                <a:fillRect/>
              </a:stretch>
            </p:blipFill>
            <p:spPr>
              <a:xfrm>
                <a:off x="2318410" y="3942252"/>
                <a:ext cx="255600" cy="297000"/>
              </a:xfrm>
              <a:prstGeom prst="rect">
                <a:avLst/>
              </a:prstGeom>
            </p:spPr>
          </p:pic>
        </mc:Fallback>
      </mc:AlternateContent>
    </p:spTree>
    <p:extLst>
      <p:ext uri="{BB962C8B-B14F-4D97-AF65-F5344CB8AC3E}">
        <p14:creationId xmlns:p14="http://schemas.microsoft.com/office/powerpoint/2010/main" val="10775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1000"/>
                            </p:stCondLst>
                            <p:childTnLst>
                              <p:par>
                                <p:cTn id="36" presetID="63"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drawProgress</p:attrName>
                                        </p:attrNameLst>
                                      </p:cBhvr>
                                      <p:tavLst>
                                        <p:tav tm="0">
                                          <p:val>
                                            <p:fltVal val="0"/>
                                          </p:val>
                                        </p:tav>
                                        <p:tav tm="100000">
                                          <p:val>
                                            <p:fltVal val="1"/>
                                          </p:val>
                                        </p:tav>
                                      </p:tavLst>
                                    </p:anim>
                                  </p:childTnLst>
                                </p:cTn>
                              </p:par>
                            </p:childTnLst>
                          </p:cTn>
                        </p:par>
                        <p:par>
                          <p:cTn id="39" fill="hold">
                            <p:stCondLst>
                              <p:cond delay="1500"/>
                            </p:stCondLst>
                            <p:childTnLst>
                              <p:par>
                                <p:cTn id="40" presetID="63"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9D92D3-B863-CB4E-4276-B93C8237C640}"/>
              </a:ext>
            </a:extLst>
          </p:cNvPr>
          <p:cNvSpPr txBox="1"/>
          <p:nvPr/>
        </p:nvSpPr>
        <p:spPr>
          <a:xfrm>
            <a:off x="2289048" y="554736"/>
            <a:ext cx="8199120" cy="369332"/>
          </a:xfrm>
          <a:prstGeom prst="rect">
            <a:avLst/>
          </a:prstGeom>
          <a:noFill/>
        </p:spPr>
        <p:txBody>
          <a:bodyPr wrap="square" rtlCol="0">
            <a:spAutoFit/>
          </a:bodyPr>
          <a:lstStyle/>
          <a:p>
            <a:r>
              <a:rPr lang="en-NZ" dirty="0">
                <a:solidFill>
                  <a:schemeClr val="bg1"/>
                </a:solidFill>
              </a:rPr>
              <a:t>Comparing 2020har with time smear and no time smear on this slide?</a:t>
            </a:r>
          </a:p>
        </p:txBody>
      </p:sp>
      <p:pic>
        <p:nvPicPr>
          <p:cNvPr id="3" name="Picture 2">
            <a:extLst>
              <a:ext uri="{FF2B5EF4-FFF2-40B4-BE49-F238E27FC236}">
                <a16:creationId xmlns:a16="http://schemas.microsoft.com/office/drawing/2014/main" id="{B5A6EB6B-C0D1-72EE-DFC8-A22B40369F93}"/>
              </a:ext>
            </a:extLst>
          </p:cNvPr>
          <p:cNvPicPr>
            <a:picLocks noChangeAspect="1"/>
          </p:cNvPicPr>
          <p:nvPr/>
        </p:nvPicPr>
        <p:blipFill>
          <a:blip r:embed="rId2"/>
          <a:srcRect r="65112"/>
          <a:stretch>
            <a:fillRect/>
          </a:stretch>
        </p:blipFill>
        <p:spPr>
          <a:xfrm>
            <a:off x="6405029" y="1633023"/>
            <a:ext cx="5326723" cy="3591953"/>
          </a:xfrm>
          <a:prstGeom prst="rect">
            <a:avLst/>
          </a:prstGeom>
        </p:spPr>
      </p:pic>
      <p:grpSp>
        <p:nvGrpSpPr>
          <p:cNvPr id="6" name="Group 5">
            <a:extLst>
              <a:ext uri="{FF2B5EF4-FFF2-40B4-BE49-F238E27FC236}">
                <a16:creationId xmlns:a16="http://schemas.microsoft.com/office/drawing/2014/main" id="{C4C88E28-9AD3-F4B9-C6F7-DE0B1A5117C1}"/>
              </a:ext>
            </a:extLst>
          </p:cNvPr>
          <p:cNvGrpSpPr/>
          <p:nvPr/>
        </p:nvGrpSpPr>
        <p:grpSpPr>
          <a:xfrm>
            <a:off x="552024" y="1994904"/>
            <a:ext cx="5181480" cy="2707920"/>
            <a:chOff x="552024" y="1994904"/>
            <a:chExt cx="5181480" cy="270792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E2F61C5-9BBE-064C-35E7-F705BF2114B2}"/>
                    </a:ext>
                  </a:extLst>
                </p14:cNvPr>
                <p14:cNvContentPartPr/>
                <p14:nvPr/>
              </p14:nvContentPartPr>
              <p14:xfrm>
                <a:off x="833544" y="1994904"/>
                <a:ext cx="4899960" cy="2707920"/>
              </p14:xfrm>
            </p:contentPart>
          </mc:Choice>
          <mc:Fallback xmlns="">
            <p:pic>
              <p:nvPicPr>
                <p:cNvPr id="4" name="Ink 3">
                  <a:extLst>
                    <a:ext uri="{FF2B5EF4-FFF2-40B4-BE49-F238E27FC236}">
                      <a16:creationId xmlns:a16="http://schemas.microsoft.com/office/drawing/2014/main" id="{1E2F61C5-9BBE-064C-35E7-F705BF2114B2}"/>
                    </a:ext>
                  </a:extLst>
                </p:cNvPr>
                <p:cNvPicPr/>
                <p:nvPr/>
              </p:nvPicPr>
              <p:blipFill>
                <a:blip r:embed="rId4"/>
                <a:stretch>
                  <a:fillRect/>
                </a:stretch>
              </p:blipFill>
              <p:spPr>
                <a:xfrm>
                  <a:off x="815904" y="1977264"/>
                  <a:ext cx="4935600" cy="274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9162C0A-4E78-6735-124C-DDF945F172D9}"/>
                    </a:ext>
                  </a:extLst>
                </p14:cNvPr>
                <p14:cNvContentPartPr/>
                <p14:nvPr/>
              </p14:nvContentPartPr>
              <p14:xfrm>
                <a:off x="552024" y="2007504"/>
                <a:ext cx="526320" cy="412200"/>
              </p14:xfrm>
            </p:contentPart>
          </mc:Choice>
          <mc:Fallback xmlns="">
            <p:pic>
              <p:nvPicPr>
                <p:cNvPr id="5" name="Ink 4">
                  <a:extLst>
                    <a:ext uri="{FF2B5EF4-FFF2-40B4-BE49-F238E27FC236}">
                      <a16:creationId xmlns:a16="http://schemas.microsoft.com/office/drawing/2014/main" id="{C9162C0A-4E78-6735-124C-DDF945F172D9}"/>
                    </a:ext>
                  </a:extLst>
                </p:cNvPr>
                <p:cNvPicPr/>
                <p:nvPr/>
              </p:nvPicPr>
              <p:blipFill>
                <a:blip r:embed="rId6"/>
                <a:stretch>
                  <a:fillRect/>
                </a:stretch>
              </p:blipFill>
              <p:spPr>
                <a:xfrm>
                  <a:off x="534024" y="1989864"/>
                  <a:ext cx="561960" cy="447840"/>
                </a:xfrm>
                <a:prstGeom prst="rect">
                  <a:avLst/>
                </a:prstGeom>
              </p:spPr>
            </p:pic>
          </mc:Fallback>
        </mc:AlternateContent>
      </p:grpSp>
      <p:grpSp>
        <p:nvGrpSpPr>
          <p:cNvPr id="12" name="Group 11">
            <a:extLst>
              <a:ext uri="{FF2B5EF4-FFF2-40B4-BE49-F238E27FC236}">
                <a16:creationId xmlns:a16="http://schemas.microsoft.com/office/drawing/2014/main" id="{221CAF15-ED3C-2DFC-6E52-5E6E9C054A31}"/>
              </a:ext>
            </a:extLst>
          </p:cNvPr>
          <p:cNvGrpSpPr/>
          <p:nvPr/>
        </p:nvGrpSpPr>
        <p:grpSpPr>
          <a:xfrm>
            <a:off x="1379664" y="3560184"/>
            <a:ext cx="2150280" cy="593640"/>
            <a:chOff x="1379664" y="3560184"/>
            <a:chExt cx="2150280" cy="593640"/>
          </a:xfrm>
        </p:grpSpPr>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0A2F829-35EA-4848-8A53-C645C5C5C1B7}"/>
                    </a:ext>
                  </a:extLst>
                </p14:cNvPr>
                <p14:cNvContentPartPr/>
                <p14:nvPr/>
              </p14:nvContentPartPr>
              <p14:xfrm>
                <a:off x="1379664" y="4075344"/>
                <a:ext cx="86040" cy="78480"/>
              </p14:xfrm>
            </p:contentPart>
          </mc:Choice>
          <mc:Fallback xmlns="">
            <p:pic>
              <p:nvPicPr>
                <p:cNvPr id="8" name="Ink 7">
                  <a:extLst>
                    <a:ext uri="{FF2B5EF4-FFF2-40B4-BE49-F238E27FC236}">
                      <a16:creationId xmlns:a16="http://schemas.microsoft.com/office/drawing/2014/main" id="{E0A2F829-35EA-4848-8A53-C645C5C5C1B7}"/>
                    </a:ext>
                  </a:extLst>
                </p:cNvPr>
                <p:cNvPicPr/>
                <p:nvPr/>
              </p:nvPicPr>
              <p:blipFill>
                <a:blip r:embed="rId8"/>
                <a:stretch>
                  <a:fillRect/>
                </a:stretch>
              </p:blipFill>
              <p:spPr>
                <a:xfrm>
                  <a:off x="1317024" y="4012344"/>
                  <a:ext cx="21168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69E049A-A9FE-DE21-66D9-B98527769DE2}"/>
                    </a:ext>
                  </a:extLst>
                </p14:cNvPr>
                <p14:cNvContentPartPr/>
                <p14:nvPr/>
              </p14:nvContentPartPr>
              <p14:xfrm>
                <a:off x="2370024" y="3560184"/>
                <a:ext cx="51840" cy="70560"/>
              </p14:xfrm>
            </p:contentPart>
          </mc:Choice>
          <mc:Fallback xmlns="">
            <p:pic>
              <p:nvPicPr>
                <p:cNvPr id="9" name="Ink 8">
                  <a:extLst>
                    <a:ext uri="{FF2B5EF4-FFF2-40B4-BE49-F238E27FC236}">
                      <a16:creationId xmlns:a16="http://schemas.microsoft.com/office/drawing/2014/main" id="{869E049A-A9FE-DE21-66D9-B98527769DE2}"/>
                    </a:ext>
                  </a:extLst>
                </p:cNvPr>
                <p:cNvPicPr/>
                <p:nvPr/>
              </p:nvPicPr>
              <p:blipFill>
                <a:blip r:embed="rId10"/>
                <a:stretch>
                  <a:fillRect/>
                </a:stretch>
              </p:blipFill>
              <p:spPr>
                <a:xfrm>
                  <a:off x="2307024" y="3497184"/>
                  <a:ext cx="17748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617B27E-9768-CD74-A322-460F551D9A34}"/>
                    </a:ext>
                  </a:extLst>
                </p14:cNvPr>
                <p14:cNvContentPartPr/>
                <p14:nvPr/>
              </p14:nvContentPartPr>
              <p14:xfrm>
                <a:off x="3510504" y="3968784"/>
                <a:ext cx="19440" cy="77040"/>
              </p14:xfrm>
            </p:contentPart>
          </mc:Choice>
          <mc:Fallback xmlns="">
            <p:pic>
              <p:nvPicPr>
                <p:cNvPr id="11" name="Ink 10">
                  <a:extLst>
                    <a:ext uri="{FF2B5EF4-FFF2-40B4-BE49-F238E27FC236}">
                      <a16:creationId xmlns:a16="http://schemas.microsoft.com/office/drawing/2014/main" id="{D617B27E-9768-CD74-A322-460F551D9A34}"/>
                    </a:ext>
                  </a:extLst>
                </p:cNvPr>
                <p:cNvPicPr/>
                <p:nvPr/>
              </p:nvPicPr>
              <p:blipFill>
                <a:blip r:embed="rId12"/>
                <a:stretch>
                  <a:fillRect/>
                </a:stretch>
              </p:blipFill>
              <p:spPr>
                <a:xfrm>
                  <a:off x="3447864" y="3906144"/>
                  <a:ext cx="145080" cy="20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1D8D3BDD-54DE-C325-E978-32C24B13F0B7}"/>
                  </a:ext>
                </a:extLst>
              </p14:cNvPr>
              <p14:cNvContentPartPr/>
              <p14:nvPr/>
            </p14:nvContentPartPr>
            <p14:xfrm>
              <a:off x="5056344" y="4139064"/>
              <a:ext cx="49320" cy="9720"/>
            </p14:xfrm>
          </p:contentPart>
        </mc:Choice>
        <mc:Fallback xmlns="">
          <p:pic>
            <p:nvPicPr>
              <p:cNvPr id="13" name="Ink 12">
                <a:extLst>
                  <a:ext uri="{FF2B5EF4-FFF2-40B4-BE49-F238E27FC236}">
                    <a16:creationId xmlns:a16="http://schemas.microsoft.com/office/drawing/2014/main" id="{1D8D3BDD-54DE-C325-E978-32C24B13F0B7}"/>
                  </a:ext>
                </a:extLst>
              </p:cNvPr>
              <p:cNvPicPr/>
              <p:nvPr/>
            </p:nvPicPr>
            <p:blipFill>
              <a:blip r:embed="rId14"/>
              <a:stretch>
                <a:fillRect/>
              </a:stretch>
            </p:blipFill>
            <p:spPr>
              <a:xfrm>
                <a:off x="4993704" y="4076064"/>
                <a:ext cx="174960" cy="13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4" name="Ink 13">
                <a:extLst>
                  <a:ext uri="{FF2B5EF4-FFF2-40B4-BE49-F238E27FC236}">
                    <a16:creationId xmlns:a16="http://schemas.microsoft.com/office/drawing/2014/main" id="{AFA65AB5-83B3-DCE1-A427-B3639CC5BE66}"/>
                  </a:ext>
                </a:extLst>
              </p14:cNvPr>
              <p14:cNvContentPartPr/>
              <p14:nvPr/>
            </p14:nvContentPartPr>
            <p14:xfrm>
              <a:off x="895824" y="3438864"/>
              <a:ext cx="4326480" cy="813600"/>
            </p14:xfrm>
          </p:contentPart>
        </mc:Choice>
        <mc:Fallback xmlns="">
          <p:pic>
            <p:nvPicPr>
              <p:cNvPr id="14" name="Ink 13">
                <a:extLst>
                  <a:ext uri="{FF2B5EF4-FFF2-40B4-BE49-F238E27FC236}">
                    <a16:creationId xmlns:a16="http://schemas.microsoft.com/office/drawing/2014/main" id="{AFA65AB5-83B3-DCE1-A427-B3639CC5BE66}"/>
                  </a:ext>
                </a:extLst>
              </p:cNvPr>
              <p:cNvPicPr/>
              <p:nvPr/>
            </p:nvPicPr>
            <p:blipFill>
              <a:blip r:embed="rId16"/>
              <a:stretch>
                <a:fillRect/>
              </a:stretch>
            </p:blipFill>
            <p:spPr>
              <a:xfrm>
                <a:off x="886824" y="3385224"/>
                <a:ext cx="4344120" cy="921240"/>
              </a:xfrm>
              <a:prstGeom prst="rect">
                <a:avLst/>
              </a:prstGeom>
            </p:spPr>
          </p:pic>
        </mc:Fallback>
      </mc:AlternateContent>
      <p:grpSp>
        <p:nvGrpSpPr>
          <p:cNvPr id="17" name="Group 16">
            <a:extLst>
              <a:ext uri="{FF2B5EF4-FFF2-40B4-BE49-F238E27FC236}">
                <a16:creationId xmlns:a16="http://schemas.microsoft.com/office/drawing/2014/main" id="{2ABC12C7-3487-B3A3-5852-927F8667AF3D}"/>
              </a:ext>
            </a:extLst>
          </p:cNvPr>
          <p:cNvGrpSpPr/>
          <p:nvPr/>
        </p:nvGrpSpPr>
        <p:grpSpPr>
          <a:xfrm>
            <a:off x="4197024" y="2880144"/>
            <a:ext cx="357120" cy="1098720"/>
            <a:chOff x="4197024" y="2880144"/>
            <a:chExt cx="357120" cy="109872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5" name="Ink 14">
                  <a:extLst>
                    <a:ext uri="{FF2B5EF4-FFF2-40B4-BE49-F238E27FC236}">
                      <a16:creationId xmlns:a16="http://schemas.microsoft.com/office/drawing/2014/main" id="{7BA97FBF-EC7B-87F4-0CE4-50C002422ECE}"/>
                    </a:ext>
                  </a:extLst>
                </p14:cNvPr>
                <p14:cNvContentPartPr/>
                <p14:nvPr/>
              </p14:nvContentPartPr>
              <p14:xfrm>
                <a:off x="4263624" y="2880144"/>
                <a:ext cx="290520" cy="1064880"/>
              </p14:xfrm>
            </p:contentPart>
          </mc:Choice>
          <mc:Fallback xmlns="">
            <p:pic>
              <p:nvPicPr>
                <p:cNvPr id="15" name="Ink 14">
                  <a:extLst>
                    <a:ext uri="{FF2B5EF4-FFF2-40B4-BE49-F238E27FC236}">
                      <a16:creationId xmlns:a16="http://schemas.microsoft.com/office/drawing/2014/main" id="{7BA97FBF-EC7B-87F4-0CE4-50C002422ECE}"/>
                    </a:ext>
                  </a:extLst>
                </p:cNvPr>
                <p:cNvPicPr/>
                <p:nvPr/>
              </p:nvPicPr>
              <p:blipFill>
                <a:blip r:embed="rId18"/>
                <a:stretch>
                  <a:fillRect/>
                </a:stretch>
              </p:blipFill>
              <p:spPr>
                <a:xfrm>
                  <a:off x="4254624" y="2826504"/>
                  <a:ext cx="308160" cy="1172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6" name="Ink 15">
                  <a:extLst>
                    <a:ext uri="{FF2B5EF4-FFF2-40B4-BE49-F238E27FC236}">
                      <a16:creationId xmlns:a16="http://schemas.microsoft.com/office/drawing/2014/main" id="{D6E92226-2B04-72E2-3C68-1B335848B57A}"/>
                    </a:ext>
                  </a:extLst>
                </p14:cNvPr>
                <p14:cNvContentPartPr/>
                <p14:nvPr/>
              </p14:nvContentPartPr>
              <p14:xfrm>
                <a:off x="4197024" y="3794904"/>
                <a:ext cx="242640" cy="183960"/>
              </p14:xfrm>
            </p:contentPart>
          </mc:Choice>
          <mc:Fallback xmlns="">
            <p:pic>
              <p:nvPicPr>
                <p:cNvPr id="16" name="Ink 15">
                  <a:extLst>
                    <a:ext uri="{FF2B5EF4-FFF2-40B4-BE49-F238E27FC236}">
                      <a16:creationId xmlns:a16="http://schemas.microsoft.com/office/drawing/2014/main" id="{D6E92226-2B04-72E2-3C68-1B335848B57A}"/>
                    </a:ext>
                  </a:extLst>
                </p:cNvPr>
                <p:cNvPicPr/>
                <p:nvPr/>
              </p:nvPicPr>
              <p:blipFill>
                <a:blip r:embed="rId20"/>
                <a:stretch>
                  <a:fillRect/>
                </a:stretch>
              </p:blipFill>
              <p:spPr>
                <a:xfrm>
                  <a:off x="4188384" y="3740904"/>
                  <a:ext cx="260280" cy="291600"/>
                </a:xfrm>
                <a:prstGeom prst="rect">
                  <a:avLst/>
                </a:prstGeom>
              </p:spPr>
            </p:pic>
          </mc:Fallback>
        </mc:AlternateContent>
      </p:grpSp>
      <p:grpSp>
        <p:nvGrpSpPr>
          <p:cNvPr id="27" name="Group 26">
            <a:extLst>
              <a:ext uri="{FF2B5EF4-FFF2-40B4-BE49-F238E27FC236}">
                <a16:creationId xmlns:a16="http://schemas.microsoft.com/office/drawing/2014/main" id="{9BE92954-09A7-7E64-4B0A-8A3EDE374B44}"/>
              </a:ext>
            </a:extLst>
          </p:cNvPr>
          <p:cNvGrpSpPr/>
          <p:nvPr/>
        </p:nvGrpSpPr>
        <p:grpSpPr>
          <a:xfrm>
            <a:off x="4178304" y="2294424"/>
            <a:ext cx="493920" cy="384120"/>
            <a:chOff x="4178304" y="2294424"/>
            <a:chExt cx="493920" cy="384120"/>
          </a:xfrm>
        </p:grpSpPr>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8" name="Ink 17">
                  <a:extLst>
                    <a:ext uri="{FF2B5EF4-FFF2-40B4-BE49-F238E27FC236}">
                      <a16:creationId xmlns:a16="http://schemas.microsoft.com/office/drawing/2014/main" id="{089AFE6A-037C-E800-9820-A7FDDE52FC6F}"/>
                    </a:ext>
                  </a:extLst>
                </p14:cNvPr>
                <p14:cNvContentPartPr/>
                <p14:nvPr/>
              </p14:nvContentPartPr>
              <p14:xfrm>
                <a:off x="4269024" y="2294424"/>
                <a:ext cx="129600" cy="384120"/>
              </p14:xfrm>
            </p:contentPart>
          </mc:Choice>
          <mc:Fallback xmlns="">
            <p:pic>
              <p:nvPicPr>
                <p:cNvPr id="18" name="Ink 17">
                  <a:extLst>
                    <a:ext uri="{FF2B5EF4-FFF2-40B4-BE49-F238E27FC236}">
                      <a16:creationId xmlns:a16="http://schemas.microsoft.com/office/drawing/2014/main" id="{089AFE6A-037C-E800-9820-A7FDDE52FC6F}"/>
                    </a:ext>
                  </a:extLst>
                </p:cNvPr>
                <p:cNvPicPr/>
                <p:nvPr/>
              </p:nvPicPr>
              <p:blipFill>
                <a:blip r:embed="rId22"/>
                <a:stretch>
                  <a:fillRect/>
                </a:stretch>
              </p:blipFill>
              <p:spPr>
                <a:xfrm>
                  <a:off x="4260384" y="2240424"/>
                  <a:ext cx="147240" cy="49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9" name="Ink 18">
                  <a:extLst>
                    <a:ext uri="{FF2B5EF4-FFF2-40B4-BE49-F238E27FC236}">
                      <a16:creationId xmlns:a16="http://schemas.microsoft.com/office/drawing/2014/main" id="{02832CA4-F1F2-D263-AB2C-93DA9D51E592}"/>
                    </a:ext>
                  </a:extLst>
                </p14:cNvPr>
                <p14:cNvContentPartPr/>
                <p14:nvPr/>
              </p14:nvContentPartPr>
              <p14:xfrm>
                <a:off x="4178304" y="2486664"/>
                <a:ext cx="239400" cy="360"/>
              </p14:xfrm>
            </p:contentPart>
          </mc:Choice>
          <mc:Fallback xmlns="">
            <p:pic>
              <p:nvPicPr>
                <p:cNvPr id="19" name="Ink 18">
                  <a:extLst>
                    <a:ext uri="{FF2B5EF4-FFF2-40B4-BE49-F238E27FC236}">
                      <a16:creationId xmlns:a16="http://schemas.microsoft.com/office/drawing/2014/main" id="{02832CA4-F1F2-D263-AB2C-93DA9D51E592}"/>
                    </a:ext>
                  </a:extLst>
                </p:cNvPr>
                <p:cNvPicPr/>
                <p:nvPr/>
              </p:nvPicPr>
              <p:blipFill>
                <a:blip r:embed="rId24"/>
                <a:stretch>
                  <a:fillRect/>
                </a:stretch>
              </p:blipFill>
              <p:spPr>
                <a:xfrm>
                  <a:off x="4169664" y="2433024"/>
                  <a:ext cx="25704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0" name="Ink 19">
                  <a:extLst>
                    <a:ext uri="{FF2B5EF4-FFF2-40B4-BE49-F238E27FC236}">
                      <a16:creationId xmlns:a16="http://schemas.microsoft.com/office/drawing/2014/main" id="{9CC30E79-559E-5313-B0EC-F20F39CC09C6}"/>
                    </a:ext>
                  </a:extLst>
                </p14:cNvPr>
                <p14:cNvContentPartPr/>
                <p14:nvPr/>
              </p14:nvContentPartPr>
              <p14:xfrm>
                <a:off x="4416264" y="2486664"/>
                <a:ext cx="44640" cy="103680"/>
              </p14:xfrm>
            </p:contentPart>
          </mc:Choice>
          <mc:Fallback xmlns="">
            <p:pic>
              <p:nvPicPr>
                <p:cNvPr id="20" name="Ink 19">
                  <a:extLst>
                    <a:ext uri="{FF2B5EF4-FFF2-40B4-BE49-F238E27FC236}">
                      <a16:creationId xmlns:a16="http://schemas.microsoft.com/office/drawing/2014/main" id="{9CC30E79-559E-5313-B0EC-F20F39CC09C6}"/>
                    </a:ext>
                  </a:extLst>
                </p:cNvPr>
                <p:cNvPicPr/>
                <p:nvPr/>
              </p:nvPicPr>
              <p:blipFill>
                <a:blip r:embed="rId26"/>
                <a:stretch>
                  <a:fillRect/>
                </a:stretch>
              </p:blipFill>
              <p:spPr>
                <a:xfrm>
                  <a:off x="4407624" y="2433024"/>
                  <a:ext cx="62280" cy="21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2" name="Ink 21">
                  <a:extLst>
                    <a:ext uri="{FF2B5EF4-FFF2-40B4-BE49-F238E27FC236}">
                      <a16:creationId xmlns:a16="http://schemas.microsoft.com/office/drawing/2014/main" id="{50476884-B84D-9F95-78DE-FD9BDFE908BB}"/>
                    </a:ext>
                  </a:extLst>
                </p14:cNvPr>
                <p14:cNvContentPartPr/>
                <p14:nvPr/>
              </p14:nvContentPartPr>
              <p14:xfrm>
                <a:off x="4379904" y="2358864"/>
                <a:ext cx="16560" cy="6120"/>
              </p14:xfrm>
            </p:contentPart>
          </mc:Choice>
          <mc:Fallback xmlns="">
            <p:pic>
              <p:nvPicPr>
                <p:cNvPr id="22" name="Ink 21">
                  <a:extLst>
                    <a:ext uri="{FF2B5EF4-FFF2-40B4-BE49-F238E27FC236}">
                      <a16:creationId xmlns:a16="http://schemas.microsoft.com/office/drawing/2014/main" id="{50476884-B84D-9F95-78DE-FD9BDFE908BB}"/>
                    </a:ext>
                  </a:extLst>
                </p:cNvPr>
                <p:cNvPicPr/>
                <p:nvPr/>
              </p:nvPicPr>
              <p:blipFill>
                <a:blip r:embed="rId28"/>
                <a:stretch>
                  <a:fillRect/>
                </a:stretch>
              </p:blipFill>
              <p:spPr>
                <a:xfrm>
                  <a:off x="4371264" y="2304864"/>
                  <a:ext cx="34200" cy="113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4" name="Ink 23">
                  <a:extLst>
                    <a:ext uri="{FF2B5EF4-FFF2-40B4-BE49-F238E27FC236}">
                      <a16:creationId xmlns:a16="http://schemas.microsoft.com/office/drawing/2014/main" id="{DE1DE94E-3ABA-DC39-C462-2C9AD49123C1}"/>
                    </a:ext>
                  </a:extLst>
                </p14:cNvPr>
                <p14:cNvContentPartPr/>
                <p14:nvPr/>
              </p14:nvContentPartPr>
              <p14:xfrm>
                <a:off x="4507704" y="2331864"/>
                <a:ext cx="73440" cy="306360"/>
              </p14:xfrm>
            </p:contentPart>
          </mc:Choice>
          <mc:Fallback xmlns="">
            <p:pic>
              <p:nvPicPr>
                <p:cNvPr id="24" name="Ink 23">
                  <a:extLst>
                    <a:ext uri="{FF2B5EF4-FFF2-40B4-BE49-F238E27FC236}">
                      <a16:creationId xmlns:a16="http://schemas.microsoft.com/office/drawing/2014/main" id="{DE1DE94E-3ABA-DC39-C462-2C9AD49123C1}"/>
                    </a:ext>
                  </a:extLst>
                </p:cNvPr>
                <p:cNvPicPr/>
                <p:nvPr/>
              </p:nvPicPr>
              <p:blipFill>
                <a:blip r:embed="rId30"/>
                <a:stretch>
                  <a:fillRect/>
                </a:stretch>
              </p:blipFill>
              <p:spPr>
                <a:xfrm>
                  <a:off x="4498704" y="2277864"/>
                  <a:ext cx="91080" cy="41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6" name="Ink 25">
                  <a:extLst>
                    <a:ext uri="{FF2B5EF4-FFF2-40B4-BE49-F238E27FC236}">
                      <a16:creationId xmlns:a16="http://schemas.microsoft.com/office/drawing/2014/main" id="{2D9F4FCB-961C-ED1F-7212-B2AD90D492CD}"/>
                    </a:ext>
                  </a:extLst>
                </p14:cNvPr>
                <p14:cNvContentPartPr/>
                <p14:nvPr/>
              </p14:nvContentPartPr>
              <p14:xfrm>
                <a:off x="4406904" y="2413584"/>
                <a:ext cx="265320" cy="37800"/>
              </p14:xfrm>
            </p:contentPart>
          </mc:Choice>
          <mc:Fallback xmlns="">
            <p:pic>
              <p:nvPicPr>
                <p:cNvPr id="26" name="Ink 25">
                  <a:extLst>
                    <a:ext uri="{FF2B5EF4-FFF2-40B4-BE49-F238E27FC236}">
                      <a16:creationId xmlns:a16="http://schemas.microsoft.com/office/drawing/2014/main" id="{2D9F4FCB-961C-ED1F-7212-B2AD90D492CD}"/>
                    </a:ext>
                  </a:extLst>
                </p:cNvPr>
                <p:cNvPicPr/>
                <p:nvPr/>
              </p:nvPicPr>
              <p:blipFill>
                <a:blip r:embed="rId32"/>
                <a:stretch>
                  <a:fillRect/>
                </a:stretch>
              </p:blipFill>
              <p:spPr>
                <a:xfrm>
                  <a:off x="4398264" y="2359944"/>
                  <a:ext cx="282960" cy="145440"/>
                </a:xfrm>
                <a:prstGeom prst="rect">
                  <a:avLst/>
                </a:prstGeom>
              </p:spPr>
            </p:pic>
          </mc:Fallback>
        </mc:AlternateContent>
      </p:grpSp>
      <p:grpSp>
        <p:nvGrpSpPr>
          <p:cNvPr id="49" name="Group 48">
            <a:extLst>
              <a:ext uri="{FF2B5EF4-FFF2-40B4-BE49-F238E27FC236}">
                <a16:creationId xmlns:a16="http://schemas.microsoft.com/office/drawing/2014/main" id="{18DC277B-7FB1-09AF-C1CC-BD033C6FD364}"/>
              </a:ext>
            </a:extLst>
          </p:cNvPr>
          <p:cNvGrpSpPr/>
          <p:nvPr/>
        </p:nvGrpSpPr>
        <p:grpSpPr>
          <a:xfrm>
            <a:off x="392490" y="2950383"/>
            <a:ext cx="331560" cy="669240"/>
            <a:chOff x="392490" y="2950383"/>
            <a:chExt cx="331560" cy="669240"/>
          </a:xfrm>
        </p:grpSpPr>
        <mc:AlternateContent xmlns:mc="http://schemas.openxmlformats.org/markup-compatibility/2006" xmlns:p14="http://schemas.microsoft.com/office/powerpoint/2010/main">
          <mc:Choice Requires="p14">
            <p:contentPart p14:bwMode="auto" r:id="rId33">
              <p14:nvContentPartPr>
                <p14:cNvPr id="43" name="Ink 42">
                  <a:extLst>
                    <a:ext uri="{FF2B5EF4-FFF2-40B4-BE49-F238E27FC236}">
                      <a16:creationId xmlns:a16="http://schemas.microsoft.com/office/drawing/2014/main" id="{87A400EB-7C9A-0AA1-EC9E-1BB34F16078D}"/>
                    </a:ext>
                  </a:extLst>
                </p14:cNvPr>
                <p14:cNvContentPartPr/>
                <p14:nvPr/>
              </p14:nvContentPartPr>
              <p14:xfrm>
                <a:off x="392490" y="3277623"/>
                <a:ext cx="206280" cy="342000"/>
              </p14:xfrm>
            </p:contentPart>
          </mc:Choice>
          <mc:Fallback xmlns="">
            <p:pic>
              <p:nvPicPr>
                <p:cNvPr id="43" name="Ink 42">
                  <a:extLst>
                    <a:ext uri="{FF2B5EF4-FFF2-40B4-BE49-F238E27FC236}">
                      <a16:creationId xmlns:a16="http://schemas.microsoft.com/office/drawing/2014/main" id="{87A400EB-7C9A-0AA1-EC9E-1BB34F16078D}"/>
                    </a:ext>
                  </a:extLst>
                </p:cNvPr>
                <p:cNvPicPr/>
                <p:nvPr/>
              </p:nvPicPr>
              <p:blipFill>
                <a:blip r:embed="rId34"/>
                <a:stretch>
                  <a:fillRect/>
                </a:stretch>
              </p:blipFill>
              <p:spPr>
                <a:xfrm>
                  <a:off x="374850" y="3259983"/>
                  <a:ext cx="24192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D980F4B4-E4B4-1A70-5CBF-B23AA2F17C40}"/>
                    </a:ext>
                  </a:extLst>
                </p14:cNvPr>
                <p14:cNvContentPartPr/>
                <p14:nvPr/>
              </p14:nvContentPartPr>
              <p14:xfrm>
                <a:off x="477810" y="3504783"/>
                <a:ext cx="59040" cy="78480"/>
              </p14:xfrm>
            </p:contentPart>
          </mc:Choice>
          <mc:Fallback xmlns="">
            <p:pic>
              <p:nvPicPr>
                <p:cNvPr id="44" name="Ink 43">
                  <a:extLst>
                    <a:ext uri="{FF2B5EF4-FFF2-40B4-BE49-F238E27FC236}">
                      <a16:creationId xmlns:a16="http://schemas.microsoft.com/office/drawing/2014/main" id="{D980F4B4-E4B4-1A70-5CBF-B23AA2F17C40}"/>
                    </a:ext>
                  </a:extLst>
                </p:cNvPr>
                <p:cNvPicPr/>
                <p:nvPr/>
              </p:nvPicPr>
              <p:blipFill>
                <a:blip r:embed="rId36"/>
                <a:stretch>
                  <a:fillRect/>
                </a:stretch>
              </p:blipFill>
              <p:spPr>
                <a:xfrm>
                  <a:off x="459810" y="3486783"/>
                  <a:ext cx="946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5" name="Ink 44">
                  <a:extLst>
                    <a:ext uri="{FF2B5EF4-FFF2-40B4-BE49-F238E27FC236}">
                      <a16:creationId xmlns:a16="http://schemas.microsoft.com/office/drawing/2014/main" id="{AD8FEA3C-CAE9-B40D-44BB-F84C405BA086}"/>
                    </a:ext>
                  </a:extLst>
                </p14:cNvPr>
                <p14:cNvContentPartPr/>
                <p14:nvPr/>
              </p14:nvContentPartPr>
              <p14:xfrm>
                <a:off x="461970" y="3219303"/>
                <a:ext cx="135720" cy="135720"/>
              </p14:xfrm>
            </p:contentPart>
          </mc:Choice>
          <mc:Fallback xmlns="">
            <p:pic>
              <p:nvPicPr>
                <p:cNvPr id="45" name="Ink 44">
                  <a:extLst>
                    <a:ext uri="{FF2B5EF4-FFF2-40B4-BE49-F238E27FC236}">
                      <a16:creationId xmlns:a16="http://schemas.microsoft.com/office/drawing/2014/main" id="{AD8FEA3C-CAE9-B40D-44BB-F84C405BA086}"/>
                    </a:ext>
                  </a:extLst>
                </p:cNvPr>
                <p:cNvPicPr/>
                <p:nvPr/>
              </p:nvPicPr>
              <p:blipFill>
                <a:blip r:embed="rId38"/>
                <a:stretch>
                  <a:fillRect/>
                </a:stretch>
              </p:blipFill>
              <p:spPr>
                <a:xfrm>
                  <a:off x="443970" y="3201303"/>
                  <a:ext cx="1713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 name="Ink 45">
                  <a:extLst>
                    <a:ext uri="{FF2B5EF4-FFF2-40B4-BE49-F238E27FC236}">
                      <a16:creationId xmlns:a16="http://schemas.microsoft.com/office/drawing/2014/main" id="{E15BC7E0-389C-9D92-A9F9-B6BF98B7704A}"/>
                    </a:ext>
                  </a:extLst>
                </p14:cNvPr>
                <p14:cNvContentPartPr/>
                <p14:nvPr/>
              </p14:nvContentPartPr>
              <p14:xfrm>
                <a:off x="568170" y="3112383"/>
                <a:ext cx="74160" cy="154440"/>
              </p14:xfrm>
            </p:contentPart>
          </mc:Choice>
          <mc:Fallback xmlns="">
            <p:pic>
              <p:nvPicPr>
                <p:cNvPr id="46" name="Ink 45">
                  <a:extLst>
                    <a:ext uri="{FF2B5EF4-FFF2-40B4-BE49-F238E27FC236}">
                      <a16:creationId xmlns:a16="http://schemas.microsoft.com/office/drawing/2014/main" id="{E15BC7E0-389C-9D92-A9F9-B6BF98B7704A}"/>
                    </a:ext>
                  </a:extLst>
                </p:cNvPr>
                <p:cNvPicPr/>
                <p:nvPr/>
              </p:nvPicPr>
              <p:blipFill>
                <a:blip r:embed="rId40"/>
                <a:stretch>
                  <a:fillRect/>
                </a:stretch>
              </p:blipFill>
              <p:spPr>
                <a:xfrm>
                  <a:off x="550170" y="3094743"/>
                  <a:ext cx="1098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7" name="Ink 46">
                  <a:extLst>
                    <a:ext uri="{FF2B5EF4-FFF2-40B4-BE49-F238E27FC236}">
                      <a16:creationId xmlns:a16="http://schemas.microsoft.com/office/drawing/2014/main" id="{CECADDA1-E3F4-4602-F60C-6908A0C0D589}"/>
                    </a:ext>
                  </a:extLst>
                </p14:cNvPr>
                <p14:cNvContentPartPr/>
                <p14:nvPr/>
              </p14:nvContentPartPr>
              <p14:xfrm>
                <a:off x="586170" y="3010863"/>
                <a:ext cx="137880" cy="9720"/>
              </p14:xfrm>
            </p:contentPart>
          </mc:Choice>
          <mc:Fallback xmlns="">
            <p:pic>
              <p:nvPicPr>
                <p:cNvPr id="47" name="Ink 46">
                  <a:extLst>
                    <a:ext uri="{FF2B5EF4-FFF2-40B4-BE49-F238E27FC236}">
                      <a16:creationId xmlns:a16="http://schemas.microsoft.com/office/drawing/2014/main" id="{CECADDA1-E3F4-4602-F60C-6908A0C0D589}"/>
                    </a:ext>
                  </a:extLst>
                </p:cNvPr>
                <p:cNvPicPr/>
                <p:nvPr/>
              </p:nvPicPr>
              <p:blipFill>
                <a:blip r:embed="rId42"/>
                <a:stretch>
                  <a:fillRect/>
                </a:stretch>
              </p:blipFill>
              <p:spPr>
                <a:xfrm>
                  <a:off x="568170" y="2993223"/>
                  <a:ext cx="1735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8" name="Ink 47">
                  <a:extLst>
                    <a:ext uri="{FF2B5EF4-FFF2-40B4-BE49-F238E27FC236}">
                      <a16:creationId xmlns:a16="http://schemas.microsoft.com/office/drawing/2014/main" id="{C5F4AF8A-BD67-7067-02E0-78E76FE8EC93}"/>
                    </a:ext>
                  </a:extLst>
                </p14:cNvPr>
                <p14:cNvContentPartPr/>
                <p14:nvPr/>
              </p14:nvContentPartPr>
              <p14:xfrm>
                <a:off x="612090" y="2950383"/>
                <a:ext cx="60840" cy="200520"/>
              </p14:xfrm>
            </p:contentPart>
          </mc:Choice>
          <mc:Fallback xmlns="">
            <p:pic>
              <p:nvPicPr>
                <p:cNvPr id="48" name="Ink 47">
                  <a:extLst>
                    <a:ext uri="{FF2B5EF4-FFF2-40B4-BE49-F238E27FC236}">
                      <a16:creationId xmlns:a16="http://schemas.microsoft.com/office/drawing/2014/main" id="{C5F4AF8A-BD67-7067-02E0-78E76FE8EC93}"/>
                    </a:ext>
                  </a:extLst>
                </p:cNvPr>
                <p:cNvPicPr/>
                <p:nvPr/>
              </p:nvPicPr>
              <p:blipFill>
                <a:blip r:embed="rId44"/>
                <a:stretch>
                  <a:fillRect/>
                </a:stretch>
              </p:blipFill>
              <p:spPr>
                <a:xfrm>
                  <a:off x="594090" y="2932383"/>
                  <a:ext cx="96480" cy="236160"/>
                </a:xfrm>
                <a:prstGeom prst="rect">
                  <a:avLst/>
                </a:prstGeom>
              </p:spPr>
            </p:pic>
          </mc:Fallback>
        </mc:AlternateContent>
      </p:grpSp>
      <p:grpSp>
        <p:nvGrpSpPr>
          <p:cNvPr id="53" name="Group 52">
            <a:extLst>
              <a:ext uri="{FF2B5EF4-FFF2-40B4-BE49-F238E27FC236}">
                <a16:creationId xmlns:a16="http://schemas.microsoft.com/office/drawing/2014/main" id="{59BF4B1E-457A-A859-3F1B-22AFC0F86E14}"/>
              </a:ext>
            </a:extLst>
          </p:cNvPr>
          <p:cNvGrpSpPr/>
          <p:nvPr/>
        </p:nvGrpSpPr>
        <p:grpSpPr>
          <a:xfrm>
            <a:off x="2664810" y="4741383"/>
            <a:ext cx="1330150" cy="405614"/>
            <a:chOff x="2664810" y="4741383"/>
            <a:chExt cx="1330150" cy="405614"/>
          </a:xfrm>
        </p:grpSpPr>
        <mc:AlternateContent xmlns:mc="http://schemas.openxmlformats.org/markup-compatibility/2006" xmlns:p14="http://schemas.microsoft.com/office/powerpoint/2010/main">
          <mc:Choice Requires="p14">
            <p:contentPart p14:bwMode="auto" r:id="rId45">
              <p14:nvContentPartPr>
                <p14:cNvPr id="34" name="Ink 33">
                  <a:extLst>
                    <a:ext uri="{FF2B5EF4-FFF2-40B4-BE49-F238E27FC236}">
                      <a16:creationId xmlns:a16="http://schemas.microsoft.com/office/drawing/2014/main" id="{7F925F7E-3503-E1C6-6387-F5FD06BBB908}"/>
                    </a:ext>
                  </a:extLst>
                </p14:cNvPr>
                <p14:cNvContentPartPr/>
                <p14:nvPr/>
              </p14:nvContentPartPr>
              <p14:xfrm>
                <a:off x="2772450" y="4741383"/>
                <a:ext cx="102600" cy="385920"/>
              </p14:xfrm>
            </p:contentPart>
          </mc:Choice>
          <mc:Fallback xmlns="">
            <p:pic>
              <p:nvPicPr>
                <p:cNvPr id="34" name="Ink 33">
                  <a:extLst>
                    <a:ext uri="{FF2B5EF4-FFF2-40B4-BE49-F238E27FC236}">
                      <a16:creationId xmlns:a16="http://schemas.microsoft.com/office/drawing/2014/main" id="{7F925F7E-3503-E1C6-6387-F5FD06BBB908}"/>
                    </a:ext>
                  </a:extLst>
                </p:cNvPr>
                <p:cNvPicPr/>
                <p:nvPr/>
              </p:nvPicPr>
              <p:blipFill>
                <a:blip r:embed="rId46"/>
                <a:stretch>
                  <a:fillRect/>
                </a:stretch>
              </p:blipFill>
              <p:spPr>
                <a:xfrm>
                  <a:off x="2754810" y="4723743"/>
                  <a:ext cx="13824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5" name="Ink 34">
                  <a:extLst>
                    <a:ext uri="{FF2B5EF4-FFF2-40B4-BE49-F238E27FC236}">
                      <a16:creationId xmlns:a16="http://schemas.microsoft.com/office/drawing/2014/main" id="{1D4F2417-1952-50AB-F720-EE1EF4781BBE}"/>
                    </a:ext>
                  </a:extLst>
                </p14:cNvPr>
                <p14:cNvContentPartPr/>
                <p14:nvPr/>
              </p14:nvContentPartPr>
              <p14:xfrm>
                <a:off x="2664810" y="4861263"/>
                <a:ext cx="241200" cy="58320"/>
              </p14:xfrm>
            </p:contentPart>
          </mc:Choice>
          <mc:Fallback xmlns="">
            <p:pic>
              <p:nvPicPr>
                <p:cNvPr id="35" name="Ink 34">
                  <a:extLst>
                    <a:ext uri="{FF2B5EF4-FFF2-40B4-BE49-F238E27FC236}">
                      <a16:creationId xmlns:a16="http://schemas.microsoft.com/office/drawing/2014/main" id="{1D4F2417-1952-50AB-F720-EE1EF4781BBE}"/>
                    </a:ext>
                  </a:extLst>
                </p:cNvPr>
                <p:cNvPicPr/>
                <p:nvPr/>
              </p:nvPicPr>
              <p:blipFill>
                <a:blip r:embed="rId48"/>
                <a:stretch>
                  <a:fillRect/>
                </a:stretch>
              </p:blipFill>
              <p:spPr>
                <a:xfrm>
                  <a:off x="2647170" y="4843623"/>
                  <a:ext cx="2768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385EA88C-F5E6-9491-C2BC-A4A325A27493}"/>
                    </a:ext>
                  </a:extLst>
                </p14:cNvPr>
                <p14:cNvContentPartPr/>
                <p14:nvPr/>
              </p14:nvContentPartPr>
              <p14:xfrm>
                <a:off x="2925090" y="4883223"/>
                <a:ext cx="33480" cy="199440"/>
              </p14:xfrm>
            </p:contentPart>
          </mc:Choice>
          <mc:Fallback xmlns="">
            <p:pic>
              <p:nvPicPr>
                <p:cNvPr id="38" name="Ink 37">
                  <a:extLst>
                    <a:ext uri="{FF2B5EF4-FFF2-40B4-BE49-F238E27FC236}">
                      <a16:creationId xmlns:a16="http://schemas.microsoft.com/office/drawing/2014/main" id="{385EA88C-F5E6-9491-C2BC-A4A325A27493}"/>
                    </a:ext>
                  </a:extLst>
                </p:cNvPr>
                <p:cNvPicPr/>
                <p:nvPr/>
              </p:nvPicPr>
              <p:blipFill>
                <a:blip r:embed="rId50"/>
                <a:stretch>
                  <a:fillRect/>
                </a:stretch>
              </p:blipFill>
              <p:spPr>
                <a:xfrm>
                  <a:off x="2907090" y="4865583"/>
                  <a:ext cx="691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725D76AF-237F-F6FC-75E6-6BC9C9DDB837}"/>
                    </a:ext>
                  </a:extLst>
                </p14:cNvPr>
                <p14:cNvContentPartPr/>
                <p14:nvPr/>
              </p14:nvContentPartPr>
              <p14:xfrm>
                <a:off x="2962890" y="4774143"/>
                <a:ext cx="360" cy="4680"/>
              </p14:xfrm>
            </p:contentPart>
          </mc:Choice>
          <mc:Fallback xmlns="">
            <p:pic>
              <p:nvPicPr>
                <p:cNvPr id="39" name="Ink 38">
                  <a:extLst>
                    <a:ext uri="{FF2B5EF4-FFF2-40B4-BE49-F238E27FC236}">
                      <a16:creationId xmlns:a16="http://schemas.microsoft.com/office/drawing/2014/main" id="{725D76AF-237F-F6FC-75E6-6BC9C9DDB837}"/>
                    </a:ext>
                  </a:extLst>
                </p:cNvPr>
                <p:cNvPicPr/>
                <p:nvPr/>
              </p:nvPicPr>
              <p:blipFill>
                <a:blip r:embed="rId52"/>
                <a:stretch>
                  <a:fillRect/>
                </a:stretch>
              </p:blipFill>
              <p:spPr>
                <a:xfrm>
                  <a:off x="2944890" y="4756143"/>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 name="Ink 39">
                  <a:extLst>
                    <a:ext uri="{FF2B5EF4-FFF2-40B4-BE49-F238E27FC236}">
                      <a16:creationId xmlns:a16="http://schemas.microsoft.com/office/drawing/2014/main" id="{47B95943-5FE5-D17C-7D87-3EDFBECD94E6}"/>
                    </a:ext>
                  </a:extLst>
                </p14:cNvPr>
                <p14:cNvContentPartPr/>
                <p14:nvPr/>
              </p14:nvContentPartPr>
              <p14:xfrm>
                <a:off x="3033450" y="4857303"/>
                <a:ext cx="170280" cy="205200"/>
              </p14:xfrm>
            </p:contentPart>
          </mc:Choice>
          <mc:Fallback xmlns="">
            <p:pic>
              <p:nvPicPr>
                <p:cNvPr id="40" name="Ink 39">
                  <a:extLst>
                    <a:ext uri="{FF2B5EF4-FFF2-40B4-BE49-F238E27FC236}">
                      <a16:creationId xmlns:a16="http://schemas.microsoft.com/office/drawing/2014/main" id="{47B95943-5FE5-D17C-7D87-3EDFBECD94E6}"/>
                    </a:ext>
                  </a:extLst>
                </p:cNvPr>
                <p:cNvPicPr/>
                <p:nvPr/>
              </p:nvPicPr>
              <p:blipFill>
                <a:blip r:embed="rId54"/>
                <a:stretch>
                  <a:fillRect/>
                </a:stretch>
              </p:blipFill>
              <p:spPr>
                <a:xfrm>
                  <a:off x="3015810" y="4839303"/>
                  <a:ext cx="20592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 name="Ink 40">
                  <a:extLst>
                    <a:ext uri="{FF2B5EF4-FFF2-40B4-BE49-F238E27FC236}">
                      <a16:creationId xmlns:a16="http://schemas.microsoft.com/office/drawing/2014/main" id="{F4A4F116-2EAB-D6BE-D40A-8E2E04965080}"/>
                    </a:ext>
                  </a:extLst>
                </p14:cNvPr>
                <p14:cNvContentPartPr/>
                <p14:nvPr/>
              </p14:nvContentPartPr>
              <p14:xfrm>
                <a:off x="3257370" y="4886823"/>
                <a:ext cx="122040" cy="205560"/>
              </p14:xfrm>
            </p:contentPart>
          </mc:Choice>
          <mc:Fallback xmlns="">
            <p:pic>
              <p:nvPicPr>
                <p:cNvPr id="41" name="Ink 40">
                  <a:extLst>
                    <a:ext uri="{FF2B5EF4-FFF2-40B4-BE49-F238E27FC236}">
                      <a16:creationId xmlns:a16="http://schemas.microsoft.com/office/drawing/2014/main" id="{F4A4F116-2EAB-D6BE-D40A-8E2E04965080}"/>
                    </a:ext>
                  </a:extLst>
                </p:cNvPr>
                <p:cNvPicPr/>
                <p:nvPr/>
              </p:nvPicPr>
              <p:blipFill>
                <a:blip r:embed="rId56"/>
                <a:stretch>
                  <a:fillRect/>
                </a:stretch>
              </p:blipFill>
              <p:spPr>
                <a:xfrm>
                  <a:off x="3239730" y="4869183"/>
                  <a:ext cx="15768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0" name="Ink 49">
                  <a:extLst>
                    <a:ext uri="{FF2B5EF4-FFF2-40B4-BE49-F238E27FC236}">
                      <a16:creationId xmlns:a16="http://schemas.microsoft.com/office/drawing/2014/main" id="{771FEEFD-9CB3-C277-6134-E4063DC5E198}"/>
                    </a:ext>
                  </a:extLst>
                </p14:cNvPr>
                <p14:cNvContentPartPr/>
                <p14:nvPr/>
              </p14:nvContentPartPr>
              <p14:xfrm>
                <a:off x="3604000" y="4821917"/>
                <a:ext cx="106920" cy="285480"/>
              </p14:xfrm>
            </p:contentPart>
          </mc:Choice>
          <mc:Fallback xmlns="">
            <p:pic>
              <p:nvPicPr>
                <p:cNvPr id="50" name="Ink 49">
                  <a:extLst>
                    <a:ext uri="{FF2B5EF4-FFF2-40B4-BE49-F238E27FC236}">
                      <a16:creationId xmlns:a16="http://schemas.microsoft.com/office/drawing/2014/main" id="{771FEEFD-9CB3-C277-6134-E4063DC5E198}"/>
                    </a:ext>
                  </a:extLst>
                </p:cNvPr>
                <p:cNvPicPr/>
                <p:nvPr/>
              </p:nvPicPr>
              <p:blipFill>
                <a:blip r:embed="rId58"/>
                <a:stretch>
                  <a:fillRect/>
                </a:stretch>
              </p:blipFill>
              <p:spPr>
                <a:xfrm>
                  <a:off x="3586360" y="4804277"/>
                  <a:ext cx="14256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1" name="Ink 50">
                  <a:extLst>
                    <a:ext uri="{FF2B5EF4-FFF2-40B4-BE49-F238E27FC236}">
                      <a16:creationId xmlns:a16="http://schemas.microsoft.com/office/drawing/2014/main" id="{ABB92B67-C4B3-0C83-718F-E426BE27D83C}"/>
                    </a:ext>
                  </a:extLst>
                </p14:cNvPr>
                <p14:cNvContentPartPr/>
                <p14:nvPr/>
              </p14:nvContentPartPr>
              <p14:xfrm>
                <a:off x="3696160" y="4884917"/>
                <a:ext cx="183240" cy="207000"/>
              </p14:xfrm>
            </p:contentPart>
          </mc:Choice>
          <mc:Fallback xmlns="">
            <p:pic>
              <p:nvPicPr>
                <p:cNvPr id="51" name="Ink 50">
                  <a:extLst>
                    <a:ext uri="{FF2B5EF4-FFF2-40B4-BE49-F238E27FC236}">
                      <a16:creationId xmlns:a16="http://schemas.microsoft.com/office/drawing/2014/main" id="{ABB92B67-C4B3-0C83-718F-E426BE27D83C}"/>
                    </a:ext>
                  </a:extLst>
                </p:cNvPr>
                <p:cNvPicPr/>
                <p:nvPr/>
              </p:nvPicPr>
              <p:blipFill>
                <a:blip r:embed="rId60"/>
                <a:stretch>
                  <a:fillRect/>
                </a:stretch>
              </p:blipFill>
              <p:spPr>
                <a:xfrm>
                  <a:off x="3678160" y="4867277"/>
                  <a:ext cx="2188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2" name="Ink 51">
                  <a:extLst>
                    <a:ext uri="{FF2B5EF4-FFF2-40B4-BE49-F238E27FC236}">
                      <a16:creationId xmlns:a16="http://schemas.microsoft.com/office/drawing/2014/main" id="{59B7715A-E5A8-DDBD-4E89-C9557636C22B}"/>
                    </a:ext>
                  </a:extLst>
                </p14:cNvPr>
                <p14:cNvContentPartPr/>
                <p14:nvPr/>
              </p14:nvContentPartPr>
              <p14:xfrm>
                <a:off x="3903880" y="4827677"/>
                <a:ext cx="91080" cy="319320"/>
              </p14:xfrm>
            </p:contentPart>
          </mc:Choice>
          <mc:Fallback xmlns="">
            <p:pic>
              <p:nvPicPr>
                <p:cNvPr id="52" name="Ink 51">
                  <a:extLst>
                    <a:ext uri="{FF2B5EF4-FFF2-40B4-BE49-F238E27FC236}">
                      <a16:creationId xmlns:a16="http://schemas.microsoft.com/office/drawing/2014/main" id="{59B7715A-E5A8-DDBD-4E89-C9557636C22B}"/>
                    </a:ext>
                  </a:extLst>
                </p:cNvPr>
                <p:cNvPicPr/>
                <p:nvPr/>
              </p:nvPicPr>
              <p:blipFill>
                <a:blip r:embed="rId62"/>
                <a:stretch>
                  <a:fillRect/>
                </a:stretch>
              </p:blipFill>
              <p:spPr>
                <a:xfrm>
                  <a:off x="3886240" y="4809677"/>
                  <a:ext cx="126720" cy="354960"/>
                </a:xfrm>
                <a:prstGeom prst="rect">
                  <a:avLst/>
                </a:prstGeom>
              </p:spPr>
            </p:pic>
          </mc:Fallback>
        </mc:AlternateContent>
      </p:grpSp>
    </p:spTree>
    <p:extLst>
      <p:ext uri="{BB962C8B-B14F-4D97-AF65-F5344CB8AC3E}">
        <p14:creationId xmlns:p14="http://schemas.microsoft.com/office/powerpoint/2010/main" val="2931560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D4B510-4C6B-ED97-7E62-2EE23416E378}"/>
            </a:ext>
          </a:extLst>
        </p:cNvPr>
        <p:cNvGrpSpPr/>
        <p:nvPr/>
      </p:nvGrpSpPr>
      <p:grpSpPr>
        <a:xfrm>
          <a:off x="0" y="0"/>
          <a:ext cx="0" cy="0"/>
          <a:chOff x="0" y="0"/>
          <a:chExt cx="0" cy="0"/>
        </a:xfrm>
      </p:grpSpPr>
      <p:sp>
        <p:nvSpPr>
          <p:cNvPr id="46" name="Isosceles Triangle 45">
            <a:extLst>
              <a:ext uri="{FF2B5EF4-FFF2-40B4-BE49-F238E27FC236}">
                <a16:creationId xmlns:a16="http://schemas.microsoft.com/office/drawing/2014/main" id="{75D93943-0EE1-A6E3-6AC0-2B4A7F511875}"/>
              </a:ext>
            </a:extLst>
          </p:cNvPr>
          <p:cNvSpPr/>
          <p:nvPr/>
        </p:nvSpPr>
        <p:spPr>
          <a:xfrm rot="16200000">
            <a:off x="6357255" y="-6479870"/>
            <a:ext cx="8004480" cy="16941899"/>
          </a:xfrm>
          <a:custGeom>
            <a:avLst/>
            <a:gdLst>
              <a:gd name="connsiteX0" fmla="*/ 0 w 8004480"/>
              <a:gd name="connsiteY0" fmla="*/ 16941899 h 16941899"/>
              <a:gd name="connsiteX1" fmla="*/ 160090 w 8004480"/>
              <a:gd name="connsiteY1" fmla="*/ 16264223 h 16941899"/>
              <a:gd name="connsiteX2" fmla="*/ 320179 w 8004480"/>
              <a:gd name="connsiteY2" fmla="*/ 15586547 h 16941899"/>
              <a:gd name="connsiteX3" fmla="*/ 400224 w 8004480"/>
              <a:gd name="connsiteY3" fmla="*/ 15247709 h 16941899"/>
              <a:gd name="connsiteX4" fmla="*/ 520291 w 8004480"/>
              <a:gd name="connsiteY4" fmla="*/ 14739452 h 16941899"/>
              <a:gd name="connsiteX5" fmla="*/ 720403 w 8004480"/>
              <a:gd name="connsiteY5" fmla="*/ 13892357 h 16941899"/>
              <a:gd name="connsiteX6" fmla="*/ 920515 w 8004480"/>
              <a:gd name="connsiteY6" fmla="*/ 13045262 h 16941899"/>
              <a:gd name="connsiteX7" fmla="*/ 1120627 w 8004480"/>
              <a:gd name="connsiteY7" fmla="*/ 12198167 h 16941899"/>
              <a:gd name="connsiteX8" fmla="*/ 1240694 w 8004480"/>
              <a:gd name="connsiteY8" fmla="*/ 11689910 h 16941899"/>
              <a:gd name="connsiteX9" fmla="*/ 1480829 w 8004480"/>
              <a:gd name="connsiteY9" fmla="*/ 10673396 h 16941899"/>
              <a:gd name="connsiteX10" fmla="*/ 1600896 w 8004480"/>
              <a:gd name="connsiteY10" fmla="*/ 10165139 h 16941899"/>
              <a:gd name="connsiteX11" fmla="*/ 1720963 w 8004480"/>
              <a:gd name="connsiteY11" fmla="*/ 9656882 h 16941899"/>
              <a:gd name="connsiteX12" fmla="*/ 1881053 w 8004480"/>
              <a:gd name="connsiteY12" fmla="*/ 8979206 h 16941899"/>
              <a:gd name="connsiteX13" fmla="*/ 2001120 w 8004480"/>
              <a:gd name="connsiteY13" fmla="*/ 8470950 h 16941899"/>
              <a:gd name="connsiteX14" fmla="*/ 2161210 w 8004480"/>
              <a:gd name="connsiteY14" fmla="*/ 7793274 h 16941899"/>
              <a:gd name="connsiteX15" fmla="*/ 2321299 w 8004480"/>
              <a:gd name="connsiteY15" fmla="*/ 7115598 h 16941899"/>
              <a:gd name="connsiteX16" fmla="*/ 2481389 w 8004480"/>
              <a:gd name="connsiteY16" fmla="*/ 6437922 h 16941899"/>
              <a:gd name="connsiteX17" fmla="*/ 2721523 w 8004480"/>
              <a:gd name="connsiteY17" fmla="*/ 5421408 h 16941899"/>
              <a:gd name="connsiteX18" fmla="*/ 2921635 w 8004480"/>
              <a:gd name="connsiteY18" fmla="*/ 4574313 h 16941899"/>
              <a:gd name="connsiteX19" fmla="*/ 3161770 w 8004480"/>
              <a:gd name="connsiteY19" fmla="*/ 3557799 h 16941899"/>
              <a:gd name="connsiteX20" fmla="*/ 3401904 w 8004480"/>
              <a:gd name="connsiteY20" fmla="*/ 2541285 h 16941899"/>
              <a:gd name="connsiteX21" fmla="*/ 3561994 w 8004480"/>
              <a:gd name="connsiteY21" fmla="*/ 1863609 h 16941899"/>
              <a:gd name="connsiteX22" fmla="*/ 3802128 w 8004480"/>
              <a:gd name="connsiteY22" fmla="*/ 847095 h 16941899"/>
              <a:gd name="connsiteX23" fmla="*/ 4002240 w 8004480"/>
              <a:gd name="connsiteY23" fmla="*/ 0 h 16941899"/>
              <a:gd name="connsiteX24" fmla="*/ 4202352 w 8004480"/>
              <a:gd name="connsiteY24" fmla="*/ 847095 h 16941899"/>
              <a:gd name="connsiteX25" fmla="*/ 4362442 w 8004480"/>
              <a:gd name="connsiteY25" fmla="*/ 1524771 h 16941899"/>
              <a:gd name="connsiteX26" fmla="*/ 4482509 w 8004480"/>
              <a:gd name="connsiteY26" fmla="*/ 2033028 h 16941899"/>
              <a:gd name="connsiteX27" fmla="*/ 4602576 w 8004480"/>
              <a:gd name="connsiteY27" fmla="*/ 2541285 h 16941899"/>
              <a:gd name="connsiteX28" fmla="*/ 4722643 w 8004480"/>
              <a:gd name="connsiteY28" fmla="*/ 3049542 h 16941899"/>
              <a:gd name="connsiteX29" fmla="*/ 4802688 w 8004480"/>
              <a:gd name="connsiteY29" fmla="*/ 3388380 h 16941899"/>
              <a:gd name="connsiteX30" fmla="*/ 4882733 w 8004480"/>
              <a:gd name="connsiteY30" fmla="*/ 3727218 h 16941899"/>
              <a:gd name="connsiteX31" fmla="*/ 4922755 w 8004480"/>
              <a:gd name="connsiteY31" fmla="*/ 3896637 h 16941899"/>
              <a:gd name="connsiteX32" fmla="*/ 5002800 w 8004480"/>
              <a:gd name="connsiteY32" fmla="*/ 4235475 h 16941899"/>
              <a:gd name="connsiteX33" fmla="*/ 5082845 w 8004480"/>
              <a:gd name="connsiteY33" fmla="*/ 4574313 h 16941899"/>
              <a:gd name="connsiteX34" fmla="*/ 5282957 w 8004480"/>
              <a:gd name="connsiteY34" fmla="*/ 5421408 h 16941899"/>
              <a:gd name="connsiteX35" fmla="*/ 5403024 w 8004480"/>
              <a:gd name="connsiteY35" fmla="*/ 5929665 h 16941899"/>
              <a:gd name="connsiteX36" fmla="*/ 5483069 w 8004480"/>
              <a:gd name="connsiteY36" fmla="*/ 6268503 h 16941899"/>
              <a:gd name="connsiteX37" fmla="*/ 5563114 w 8004480"/>
              <a:gd name="connsiteY37" fmla="*/ 6607341 h 16941899"/>
              <a:gd name="connsiteX38" fmla="*/ 5723203 w 8004480"/>
              <a:gd name="connsiteY38" fmla="*/ 7285017 h 16941899"/>
              <a:gd name="connsiteX39" fmla="*/ 5923315 w 8004480"/>
              <a:gd name="connsiteY39" fmla="*/ 8132112 h 16941899"/>
              <a:gd name="connsiteX40" fmla="*/ 6083405 w 8004480"/>
              <a:gd name="connsiteY40" fmla="*/ 8809787 h 16941899"/>
              <a:gd name="connsiteX41" fmla="*/ 6123427 w 8004480"/>
              <a:gd name="connsiteY41" fmla="*/ 8979206 h 16941899"/>
              <a:gd name="connsiteX42" fmla="*/ 6243494 w 8004480"/>
              <a:gd name="connsiteY42" fmla="*/ 9487463 h 16941899"/>
              <a:gd name="connsiteX43" fmla="*/ 6323539 w 8004480"/>
              <a:gd name="connsiteY43" fmla="*/ 9826301 h 16941899"/>
              <a:gd name="connsiteX44" fmla="*/ 6363562 w 8004480"/>
              <a:gd name="connsiteY44" fmla="*/ 9995720 h 16941899"/>
              <a:gd name="connsiteX45" fmla="*/ 6523651 w 8004480"/>
              <a:gd name="connsiteY45" fmla="*/ 10673396 h 16941899"/>
              <a:gd name="connsiteX46" fmla="*/ 6563674 w 8004480"/>
              <a:gd name="connsiteY46" fmla="*/ 10842815 h 16941899"/>
              <a:gd name="connsiteX47" fmla="*/ 6603696 w 8004480"/>
              <a:gd name="connsiteY47" fmla="*/ 11012234 h 16941899"/>
              <a:gd name="connsiteX48" fmla="*/ 6843830 w 8004480"/>
              <a:gd name="connsiteY48" fmla="*/ 12028748 h 16941899"/>
              <a:gd name="connsiteX49" fmla="*/ 7003920 w 8004480"/>
              <a:gd name="connsiteY49" fmla="*/ 12706424 h 16941899"/>
              <a:gd name="connsiteX50" fmla="*/ 7043942 w 8004480"/>
              <a:gd name="connsiteY50" fmla="*/ 12875843 h 16941899"/>
              <a:gd name="connsiteX51" fmla="*/ 7284077 w 8004480"/>
              <a:gd name="connsiteY51" fmla="*/ 13892357 h 16941899"/>
              <a:gd name="connsiteX52" fmla="*/ 7324099 w 8004480"/>
              <a:gd name="connsiteY52" fmla="*/ 14061776 h 16941899"/>
              <a:gd name="connsiteX53" fmla="*/ 7364122 w 8004480"/>
              <a:gd name="connsiteY53" fmla="*/ 14231195 h 16941899"/>
              <a:gd name="connsiteX54" fmla="*/ 7604256 w 8004480"/>
              <a:gd name="connsiteY54" fmla="*/ 15247709 h 16941899"/>
              <a:gd name="connsiteX55" fmla="*/ 7844390 w 8004480"/>
              <a:gd name="connsiteY55" fmla="*/ 16264223 h 16941899"/>
              <a:gd name="connsiteX56" fmla="*/ 8004480 w 8004480"/>
              <a:gd name="connsiteY56" fmla="*/ 16941899 h 16941899"/>
              <a:gd name="connsiteX57" fmla="*/ 7497530 w 8004480"/>
              <a:gd name="connsiteY57" fmla="*/ 16941899 h 16941899"/>
              <a:gd name="connsiteX58" fmla="*/ 6670400 w 8004480"/>
              <a:gd name="connsiteY58" fmla="*/ 16941899 h 16941899"/>
              <a:gd name="connsiteX59" fmla="*/ 6243494 w 8004480"/>
              <a:gd name="connsiteY59" fmla="*/ 16941899 h 16941899"/>
              <a:gd name="connsiteX60" fmla="*/ 5736544 w 8004480"/>
              <a:gd name="connsiteY60" fmla="*/ 16941899 h 16941899"/>
              <a:gd name="connsiteX61" fmla="*/ 5229594 w 8004480"/>
              <a:gd name="connsiteY61" fmla="*/ 16941899 h 16941899"/>
              <a:gd name="connsiteX62" fmla="*/ 4642598 w 8004480"/>
              <a:gd name="connsiteY62" fmla="*/ 16941899 h 16941899"/>
              <a:gd name="connsiteX63" fmla="*/ 3815469 w 8004480"/>
              <a:gd name="connsiteY63" fmla="*/ 16941899 h 16941899"/>
              <a:gd name="connsiteX64" fmla="*/ 3308518 w 8004480"/>
              <a:gd name="connsiteY64" fmla="*/ 16941899 h 16941899"/>
              <a:gd name="connsiteX65" fmla="*/ 2561434 w 8004480"/>
              <a:gd name="connsiteY65" fmla="*/ 16941899 h 16941899"/>
              <a:gd name="connsiteX66" fmla="*/ 1734304 w 8004480"/>
              <a:gd name="connsiteY66" fmla="*/ 16941899 h 16941899"/>
              <a:gd name="connsiteX67" fmla="*/ 1067264 w 8004480"/>
              <a:gd name="connsiteY67" fmla="*/ 16941899 h 16941899"/>
              <a:gd name="connsiteX68" fmla="*/ 0 w 8004480"/>
              <a:gd name="connsiteY68" fmla="*/ 16941899 h 169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004480" h="16941899" fill="none" extrusionOk="0">
                <a:moveTo>
                  <a:pt x="0" y="16941899"/>
                </a:moveTo>
                <a:cubicBezTo>
                  <a:pt x="62923" y="16611581"/>
                  <a:pt x="130501" y="16444182"/>
                  <a:pt x="160090" y="16264223"/>
                </a:cubicBezTo>
                <a:cubicBezTo>
                  <a:pt x="189679" y="16084264"/>
                  <a:pt x="230329" y="15901956"/>
                  <a:pt x="320179" y="15586547"/>
                </a:cubicBezTo>
                <a:cubicBezTo>
                  <a:pt x="410029" y="15271138"/>
                  <a:pt x="373036" y="15379803"/>
                  <a:pt x="400224" y="15247709"/>
                </a:cubicBezTo>
                <a:cubicBezTo>
                  <a:pt x="427412" y="15115615"/>
                  <a:pt x="450130" y="14939689"/>
                  <a:pt x="520291" y="14739452"/>
                </a:cubicBezTo>
                <a:cubicBezTo>
                  <a:pt x="590452" y="14539215"/>
                  <a:pt x="647770" y="14174372"/>
                  <a:pt x="720403" y="13892357"/>
                </a:cubicBezTo>
                <a:cubicBezTo>
                  <a:pt x="793036" y="13610342"/>
                  <a:pt x="830721" y="13316549"/>
                  <a:pt x="920515" y="13045262"/>
                </a:cubicBezTo>
                <a:cubicBezTo>
                  <a:pt x="1010309" y="12773975"/>
                  <a:pt x="1054193" y="12467178"/>
                  <a:pt x="1120627" y="12198167"/>
                </a:cubicBezTo>
                <a:cubicBezTo>
                  <a:pt x="1187061" y="11929156"/>
                  <a:pt x="1181780" y="11832399"/>
                  <a:pt x="1240694" y="11689910"/>
                </a:cubicBezTo>
                <a:cubicBezTo>
                  <a:pt x="1299608" y="11547421"/>
                  <a:pt x="1366941" y="11148014"/>
                  <a:pt x="1480829" y="10673396"/>
                </a:cubicBezTo>
                <a:cubicBezTo>
                  <a:pt x="1594716" y="10198778"/>
                  <a:pt x="1524525" y="10387296"/>
                  <a:pt x="1600896" y="10165139"/>
                </a:cubicBezTo>
                <a:cubicBezTo>
                  <a:pt x="1677267" y="9942982"/>
                  <a:pt x="1681000" y="9885619"/>
                  <a:pt x="1720963" y="9656882"/>
                </a:cubicBezTo>
                <a:cubicBezTo>
                  <a:pt x="1760926" y="9428145"/>
                  <a:pt x="1880731" y="9131026"/>
                  <a:pt x="1881053" y="8979206"/>
                </a:cubicBezTo>
                <a:cubicBezTo>
                  <a:pt x="1881375" y="8827386"/>
                  <a:pt x="1961733" y="8709502"/>
                  <a:pt x="2001120" y="8470950"/>
                </a:cubicBezTo>
                <a:cubicBezTo>
                  <a:pt x="2040507" y="8232398"/>
                  <a:pt x="2136248" y="7960020"/>
                  <a:pt x="2161210" y="7793274"/>
                </a:cubicBezTo>
                <a:cubicBezTo>
                  <a:pt x="2186172" y="7626528"/>
                  <a:pt x="2257836" y="7373181"/>
                  <a:pt x="2321299" y="7115598"/>
                </a:cubicBezTo>
                <a:cubicBezTo>
                  <a:pt x="2384763" y="6858015"/>
                  <a:pt x="2448212" y="6710740"/>
                  <a:pt x="2481389" y="6437922"/>
                </a:cubicBezTo>
                <a:cubicBezTo>
                  <a:pt x="2514565" y="6165104"/>
                  <a:pt x="2616300" y="5666173"/>
                  <a:pt x="2721523" y="5421408"/>
                </a:cubicBezTo>
                <a:cubicBezTo>
                  <a:pt x="2826747" y="5176643"/>
                  <a:pt x="2843246" y="4876083"/>
                  <a:pt x="2921635" y="4574313"/>
                </a:cubicBezTo>
                <a:cubicBezTo>
                  <a:pt x="3000024" y="4272543"/>
                  <a:pt x="3115112" y="3812167"/>
                  <a:pt x="3161770" y="3557799"/>
                </a:cubicBezTo>
                <a:cubicBezTo>
                  <a:pt x="3208428" y="3303431"/>
                  <a:pt x="3393189" y="2771137"/>
                  <a:pt x="3401904" y="2541285"/>
                </a:cubicBezTo>
                <a:cubicBezTo>
                  <a:pt x="3410619" y="2311433"/>
                  <a:pt x="3524482" y="2114000"/>
                  <a:pt x="3561994" y="1863609"/>
                </a:cubicBezTo>
                <a:cubicBezTo>
                  <a:pt x="3599506" y="1613218"/>
                  <a:pt x="3647817" y="1307146"/>
                  <a:pt x="3802128" y="847095"/>
                </a:cubicBezTo>
                <a:cubicBezTo>
                  <a:pt x="3956439" y="387044"/>
                  <a:pt x="3975986" y="292554"/>
                  <a:pt x="4002240" y="0"/>
                </a:cubicBezTo>
                <a:cubicBezTo>
                  <a:pt x="4046862" y="249009"/>
                  <a:pt x="4142669" y="642436"/>
                  <a:pt x="4202352" y="847095"/>
                </a:cubicBezTo>
                <a:cubicBezTo>
                  <a:pt x="4262035" y="1051754"/>
                  <a:pt x="4318665" y="1357346"/>
                  <a:pt x="4362442" y="1524771"/>
                </a:cubicBezTo>
                <a:cubicBezTo>
                  <a:pt x="4406219" y="1692196"/>
                  <a:pt x="4439097" y="1853434"/>
                  <a:pt x="4482509" y="2033028"/>
                </a:cubicBezTo>
                <a:cubicBezTo>
                  <a:pt x="4525921" y="2212622"/>
                  <a:pt x="4529243" y="2309868"/>
                  <a:pt x="4602576" y="2541285"/>
                </a:cubicBezTo>
                <a:cubicBezTo>
                  <a:pt x="4675909" y="2772702"/>
                  <a:pt x="4679211" y="2846567"/>
                  <a:pt x="4722643" y="3049542"/>
                </a:cubicBezTo>
                <a:cubicBezTo>
                  <a:pt x="4766075" y="3252517"/>
                  <a:pt x="4791945" y="3309735"/>
                  <a:pt x="4802688" y="3388380"/>
                </a:cubicBezTo>
                <a:cubicBezTo>
                  <a:pt x="4813431" y="3467025"/>
                  <a:pt x="4865655" y="3621209"/>
                  <a:pt x="4882733" y="3727218"/>
                </a:cubicBezTo>
                <a:cubicBezTo>
                  <a:pt x="4899810" y="3833227"/>
                  <a:pt x="4911848" y="3852435"/>
                  <a:pt x="4922755" y="3896637"/>
                </a:cubicBezTo>
                <a:cubicBezTo>
                  <a:pt x="4933662" y="3940839"/>
                  <a:pt x="4963606" y="4066687"/>
                  <a:pt x="5002800" y="4235475"/>
                </a:cubicBezTo>
                <a:cubicBezTo>
                  <a:pt x="5041994" y="4404263"/>
                  <a:pt x="5031040" y="4412944"/>
                  <a:pt x="5082845" y="4574313"/>
                </a:cubicBezTo>
                <a:cubicBezTo>
                  <a:pt x="5134650" y="4735682"/>
                  <a:pt x="5201068" y="5021128"/>
                  <a:pt x="5282957" y="5421408"/>
                </a:cubicBezTo>
                <a:cubicBezTo>
                  <a:pt x="5364846" y="5821688"/>
                  <a:pt x="5384133" y="5761810"/>
                  <a:pt x="5403024" y="5929665"/>
                </a:cubicBezTo>
                <a:cubicBezTo>
                  <a:pt x="5421915" y="6097520"/>
                  <a:pt x="5476801" y="6179708"/>
                  <a:pt x="5483069" y="6268503"/>
                </a:cubicBezTo>
                <a:cubicBezTo>
                  <a:pt x="5489337" y="6357298"/>
                  <a:pt x="5523437" y="6462646"/>
                  <a:pt x="5563114" y="6607341"/>
                </a:cubicBezTo>
                <a:cubicBezTo>
                  <a:pt x="5602791" y="6752036"/>
                  <a:pt x="5695330" y="7107560"/>
                  <a:pt x="5723203" y="7285017"/>
                </a:cubicBezTo>
                <a:cubicBezTo>
                  <a:pt x="5751076" y="7462474"/>
                  <a:pt x="5915779" y="7935843"/>
                  <a:pt x="5923315" y="8132112"/>
                </a:cubicBezTo>
                <a:cubicBezTo>
                  <a:pt x="5930851" y="8328381"/>
                  <a:pt x="6015727" y="8641130"/>
                  <a:pt x="6083405" y="8809787"/>
                </a:cubicBezTo>
                <a:cubicBezTo>
                  <a:pt x="6151082" y="8978444"/>
                  <a:pt x="6115589" y="8921055"/>
                  <a:pt x="6123427" y="8979206"/>
                </a:cubicBezTo>
                <a:cubicBezTo>
                  <a:pt x="6131265" y="9037357"/>
                  <a:pt x="6203920" y="9290688"/>
                  <a:pt x="6243494" y="9487463"/>
                </a:cubicBezTo>
                <a:cubicBezTo>
                  <a:pt x="6283068" y="9684238"/>
                  <a:pt x="6296102" y="9705373"/>
                  <a:pt x="6323539" y="9826301"/>
                </a:cubicBezTo>
                <a:cubicBezTo>
                  <a:pt x="6350977" y="9947229"/>
                  <a:pt x="6343527" y="9929908"/>
                  <a:pt x="6363562" y="9995720"/>
                </a:cubicBezTo>
                <a:cubicBezTo>
                  <a:pt x="6383597" y="10061532"/>
                  <a:pt x="6470742" y="10335956"/>
                  <a:pt x="6523651" y="10673396"/>
                </a:cubicBezTo>
                <a:cubicBezTo>
                  <a:pt x="6576562" y="11010836"/>
                  <a:pt x="6550804" y="10797357"/>
                  <a:pt x="6563674" y="10842815"/>
                </a:cubicBezTo>
                <a:cubicBezTo>
                  <a:pt x="6576544" y="10888273"/>
                  <a:pt x="6584166" y="10934567"/>
                  <a:pt x="6603696" y="11012234"/>
                </a:cubicBezTo>
                <a:cubicBezTo>
                  <a:pt x="6623226" y="11089901"/>
                  <a:pt x="6690640" y="11540898"/>
                  <a:pt x="6843830" y="12028748"/>
                </a:cubicBezTo>
                <a:cubicBezTo>
                  <a:pt x="6997020" y="12516598"/>
                  <a:pt x="6918727" y="12470850"/>
                  <a:pt x="7003920" y="12706424"/>
                </a:cubicBezTo>
                <a:cubicBezTo>
                  <a:pt x="7089113" y="12941998"/>
                  <a:pt x="7036572" y="12816897"/>
                  <a:pt x="7043942" y="12875843"/>
                </a:cubicBezTo>
                <a:cubicBezTo>
                  <a:pt x="7051312" y="12934789"/>
                  <a:pt x="7225428" y="13534413"/>
                  <a:pt x="7284077" y="13892357"/>
                </a:cubicBezTo>
                <a:cubicBezTo>
                  <a:pt x="7342725" y="14250301"/>
                  <a:pt x="7312873" y="13993523"/>
                  <a:pt x="7324099" y="14061776"/>
                </a:cubicBezTo>
                <a:cubicBezTo>
                  <a:pt x="7335325" y="14130029"/>
                  <a:pt x="7356253" y="14164288"/>
                  <a:pt x="7364122" y="14231195"/>
                </a:cubicBezTo>
                <a:cubicBezTo>
                  <a:pt x="7371991" y="14298103"/>
                  <a:pt x="7517181" y="14958169"/>
                  <a:pt x="7604256" y="15247709"/>
                </a:cubicBezTo>
                <a:cubicBezTo>
                  <a:pt x="7691331" y="15537249"/>
                  <a:pt x="7833953" y="16039551"/>
                  <a:pt x="7844390" y="16264223"/>
                </a:cubicBezTo>
                <a:cubicBezTo>
                  <a:pt x="7854827" y="16488895"/>
                  <a:pt x="7973809" y="16702020"/>
                  <a:pt x="8004480" y="16941899"/>
                </a:cubicBezTo>
                <a:cubicBezTo>
                  <a:pt x="7752892" y="16944401"/>
                  <a:pt x="7671801" y="16956036"/>
                  <a:pt x="7497530" y="16941899"/>
                </a:cubicBezTo>
                <a:cubicBezTo>
                  <a:pt x="7323259" y="16927763"/>
                  <a:pt x="6886348" y="16901387"/>
                  <a:pt x="6670400" y="16941899"/>
                </a:cubicBezTo>
                <a:cubicBezTo>
                  <a:pt x="6454452" y="16982412"/>
                  <a:pt x="6431636" y="16929504"/>
                  <a:pt x="6243494" y="16941899"/>
                </a:cubicBezTo>
                <a:cubicBezTo>
                  <a:pt x="6055352" y="16954294"/>
                  <a:pt x="5895154" y="16923261"/>
                  <a:pt x="5736544" y="16941899"/>
                </a:cubicBezTo>
                <a:cubicBezTo>
                  <a:pt x="5577934" y="16960538"/>
                  <a:pt x="5373519" y="16959469"/>
                  <a:pt x="5229594" y="16941899"/>
                </a:cubicBezTo>
                <a:cubicBezTo>
                  <a:pt x="5085669" y="16924330"/>
                  <a:pt x="4790069" y="16956637"/>
                  <a:pt x="4642598" y="16941899"/>
                </a:cubicBezTo>
                <a:cubicBezTo>
                  <a:pt x="4495127" y="16927161"/>
                  <a:pt x="4226617" y="16970467"/>
                  <a:pt x="3815469" y="16941899"/>
                </a:cubicBezTo>
                <a:cubicBezTo>
                  <a:pt x="3404321" y="16913331"/>
                  <a:pt x="3430220" y="16924302"/>
                  <a:pt x="3308518" y="16941899"/>
                </a:cubicBezTo>
                <a:cubicBezTo>
                  <a:pt x="3186816" y="16959496"/>
                  <a:pt x="2816042" y="16915881"/>
                  <a:pt x="2561434" y="16941899"/>
                </a:cubicBezTo>
                <a:cubicBezTo>
                  <a:pt x="2306826" y="16967917"/>
                  <a:pt x="1951447" y="16953471"/>
                  <a:pt x="1734304" y="16941899"/>
                </a:cubicBezTo>
                <a:cubicBezTo>
                  <a:pt x="1517161" y="16930328"/>
                  <a:pt x="1354940" y="16950037"/>
                  <a:pt x="1067264" y="16941899"/>
                </a:cubicBezTo>
                <a:cubicBezTo>
                  <a:pt x="779588" y="16933761"/>
                  <a:pt x="289929" y="16891795"/>
                  <a:pt x="0" y="16941899"/>
                </a:cubicBezTo>
                <a:close/>
              </a:path>
              <a:path w="8004480" h="16941899" stroke="0" extrusionOk="0">
                <a:moveTo>
                  <a:pt x="0" y="16941899"/>
                </a:moveTo>
                <a:cubicBezTo>
                  <a:pt x="45697" y="16797693"/>
                  <a:pt x="59582" y="16679712"/>
                  <a:pt x="80045" y="16603061"/>
                </a:cubicBezTo>
                <a:cubicBezTo>
                  <a:pt x="100508" y="16526410"/>
                  <a:pt x="127230" y="16351696"/>
                  <a:pt x="160090" y="16264223"/>
                </a:cubicBezTo>
                <a:cubicBezTo>
                  <a:pt x="192950" y="16176750"/>
                  <a:pt x="314624" y="15525405"/>
                  <a:pt x="400224" y="15247709"/>
                </a:cubicBezTo>
                <a:cubicBezTo>
                  <a:pt x="485824" y="14970013"/>
                  <a:pt x="519753" y="14621422"/>
                  <a:pt x="600336" y="14400614"/>
                </a:cubicBezTo>
                <a:cubicBezTo>
                  <a:pt x="680919" y="14179806"/>
                  <a:pt x="654364" y="14021770"/>
                  <a:pt x="760426" y="13722938"/>
                </a:cubicBezTo>
                <a:cubicBezTo>
                  <a:pt x="866488" y="13424106"/>
                  <a:pt x="891265" y="13229991"/>
                  <a:pt x="960538" y="12875843"/>
                </a:cubicBezTo>
                <a:cubicBezTo>
                  <a:pt x="1029811" y="12521695"/>
                  <a:pt x="1093241" y="12370499"/>
                  <a:pt x="1120627" y="12198167"/>
                </a:cubicBezTo>
                <a:cubicBezTo>
                  <a:pt x="1148013" y="12025835"/>
                  <a:pt x="1202528" y="11746689"/>
                  <a:pt x="1280717" y="11520491"/>
                </a:cubicBezTo>
                <a:cubicBezTo>
                  <a:pt x="1358906" y="11294293"/>
                  <a:pt x="1436837" y="10988720"/>
                  <a:pt x="1480829" y="10673396"/>
                </a:cubicBezTo>
                <a:cubicBezTo>
                  <a:pt x="1524820" y="10358072"/>
                  <a:pt x="1518531" y="10543113"/>
                  <a:pt x="1520851" y="10503977"/>
                </a:cubicBezTo>
                <a:cubicBezTo>
                  <a:pt x="1523171" y="10464841"/>
                  <a:pt x="1590146" y="10121333"/>
                  <a:pt x="1640918" y="9995720"/>
                </a:cubicBezTo>
                <a:cubicBezTo>
                  <a:pt x="1691690" y="9870107"/>
                  <a:pt x="1708173" y="9756200"/>
                  <a:pt x="1720963" y="9656882"/>
                </a:cubicBezTo>
                <a:cubicBezTo>
                  <a:pt x="1733753" y="9557564"/>
                  <a:pt x="1805341" y="9154321"/>
                  <a:pt x="1921075" y="8809787"/>
                </a:cubicBezTo>
                <a:cubicBezTo>
                  <a:pt x="2036809" y="8465253"/>
                  <a:pt x="1984131" y="8397868"/>
                  <a:pt x="2081165" y="8132112"/>
                </a:cubicBezTo>
                <a:cubicBezTo>
                  <a:pt x="2178199" y="7866356"/>
                  <a:pt x="2145568" y="7882149"/>
                  <a:pt x="2161210" y="7793274"/>
                </a:cubicBezTo>
                <a:cubicBezTo>
                  <a:pt x="2176852" y="7704399"/>
                  <a:pt x="2189481" y="7686526"/>
                  <a:pt x="2201232" y="7623855"/>
                </a:cubicBezTo>
                <a:cubicBezTo>
                  <a:pt x="2212983" y="7561184"/>
                  <a:pt x="2270409" y="7391941"/>
                  <a:pt x="2281277" y="7285017"/>
                </a:cubicBezTo>
                <a:cubicBezTo>
                  <a:pt x="2292145" y="7178093"/>
                  <a:pt x="2448984" y="6603168"/>
                  <a:pt x="2521411" y="6268503"/>
                </a:cubicBezTo>
                <a:cubicBezTo>
                  <a:pt x="2593838" y="5933839"/>
                  <a:pt x="2644871" y="5725969"/>
                  <a:pt x="2681501" y="5590827"/>
                </a:cubicBezTo>
                <a:cubicBezTo>
                  <a:pt x="2718131" y="5455685"/>
                  <a:pt x="2816185" y="5045581"/>
                  <a:pt x="2881613" y="4743732"/>
                </a:cubicBezTo>
                <a:cubicBezTo>
                  <a:pt x="2947041" y="4441883"/>
                  <a:pt x="2956324" y="4500234"/>
                  <a:pt x="2961658" y="4404894"/>
                </a:cubicBezTo>
                <a:cubicBezTo>
                  <a:pt x="2966992" y="4309554"/>
                  <a:pt x="2980392" y="4304604"/>
                  <a:pt x="3001680" y="4235475"/>
                </a:cubicBezTo>
                <a:cubicBezTo>
                  <a:pt x="3022968" y="4166346"/>
                  <a:pt x="3121553" y="3795040"/>
                  <a:pt x="3161770" y="3557799"/>
                </a:cubicBezTo>
                <a:cubicBezTo>
                  <a:pt x="3201987" y="3320558"/>
                  <a:pt x="3244762" y="3129187"/>
                  <a:pt x="3361882" y="2710704"/>
                </a:cubicBezTo>
                <a:cubicBezTo>
                  <a:pt x="3479001" y="2292220"/>
                  <a:pt x="3407807" y="2537888"/>
                  <a:pt x="3441926" y="2371866"/>
                </a:cubicBezTo>
                <a:cubicBezTo>
                  <a:pt x="3476046" y="2205844"/>
                  <a:pt x="3618212" y="1647942"/>
                  <a:pt x="3682061" y="1355352"/>
                </a:cubicBezTo>
                <a:cubicBezTo>
                  <a:pt x="3745910" y="1062762"/>
                  <a:pt x="3793176" y="953619"/>
                  <a:pt x="3802128" y="847095"/>
                </a:cubicBezTo>
                <a:cubicBezTo>
                  <a:pt x="3811080" y="740571"/>
                  <a:pt x="3916509" y="242004"/>
                  <a:pt x="4002240" y="0"/>
                </a:cubicBezTo>
                <a:cubicBezTo>
                  <a:pt x="4016019" y="108448"/>
                  <a:pt x="4054874" y="234224"/>
                  <a:pt x="4082285" y="338838"/>
                </a:cubicBezTo>
                <a:cubicBezTo>
                  <a:pt x="4109696" y="443452"/>
                  <a:pt x="4147696" y="551165"/>
                  <a:pt x="4162330" y="677676"/>
                </a:cubicBezTo>
                <a:cubicBezTo>
                  <a:pt x="4176964" y="804187"/>
                  <a:pt x="4235977" y="985191"/>
                  <a:pt x="4282397" y="1185933"/>
                </a:cubicBezTo>
                <a:cubicBezTo>
                  <a:pt x="4328816" y="1386675"/>
                  <a:pt x="4307961" y="1305710"/>
                  <a:pt x="4322419" y="1355352"/>
                </a:cubicBezTo>
                <a:cubicBezTo>
                  <a:pt x="4336877" y="1404994"/>
                  <a:pt x="4348365" y="1456417"/>
                  <a:pt x="4362442" y="1524771"/>
                </a:cubicBezTo>
                <a:cubicBezTo>
                  <a:pt x="4376519" y="1593126"/>
                  <a:pt x="4426731" y="1785705"/>
                  <a:pt x="4482509" y="2033028"/>
                </a:cubicBezTo>
                <a:cubicBezTo>
                  <a:pt x="4538286" y="2280351"/>
                  <a:pt x="4504168" y="2151385"/>
                  <a:pt x="4522531" y="2202447"/>
                </a:cubicBezTo>
                <a:cubicBezTo>
                  <a:pt x="4540894" y="2253509"/>
                  <a:pt x="4589299" y="2418916"/>
                  <a:pt x="4602576" y="2541285"/>
                </a:cubicBezTo>
                <a:cubicBezTo>
                  <a:pt x="4615853" y="2663654"/>
                  <a:pt x="4651676" y="2849876"/>
                  <a:pt x="4722643" y="3049542"/>
                </a:cubicBezTo>
                <a:cubicBezTo>
                  <a:pt x="4793611" y="3249208"/>
                  <a:pt x="4752085" y="3168819"/>
                  <a:pt x="4762666" y="3218961"/>
                </a:cubicBezTo>
                <a:cubicBezTo>
                  <a:pt x="4773247" y="3269104"/>
                  <a:pt x="4827770" y="3642758"/>
                  <a:pt x="4922755" y="3896637"/>
                </a:cubicBezTo>
                <a:cubicBezTo>
                  <a:pt x="5017741" y="4150515"/>
                  <a:pt x="4938256" y="3999774"/>
                  <a:pt x="4962778" y="4066056"/>
                </a:cubicBezTo>
                <a:cubicBezTo>
                  <a:pt x="4987300" y="4132338"/>
                  <a:pt x="5005327" y="4317497"/>
                  <a:pt x="5042822" y="4404894"/>
                </a:cubicBezTo>
                <a:cubicBezTo>
                  <a:pt x="5080317" y="4492291"/>
                  <a:pt x="5168080" y="4909983"/>
                  <a:pt x="5202912" y="5082570"/>
                </a:cubicBezTo>
                <a:cubicBezTo>
                  <a:pt x="5237744" y="5255157"/>
                  <a:pt x="5430581" y="5840732"/>
                  <a:pt x="5443046" y="6099084"/>
                </a:cubicBezTo>
                <a:cubicBezTo>
                  <a:pt x="5455511" y="6357436"/>
                  <a:pt x="5661251" y="6800396"/>
                  <a:pt x="5683181" y="7115598"/>
                </a:cubicBezTo>
                <a:cubicBezTo>
                  <a:pt x="5705110" y="7430800"/>
                  <a:pt x="5707512" y="7213850"/>
                  <a:pt x="5723203" y="7285017"/>
                </a:cubicBezTo>
                <a:cubicBezTo>
                  <a:pt x="5738894" y="7356184"/>
                  <a:pt x="5795415" y="7687208"/>
                  <a:pt x="5843270" y="7793274"/>
                </a:cubicBezTo>
                <a:cubicBezTo>
                  <a:pt x="5891125" y="7899340"/>
                  <a:pt x="5876017" y="7999130"/>
                  <a:pt x="5923315" y="8132112"/>
                </a:cubicBezTo>
                <a:cubicBezTo>
                  <a:pt x="5970613" y="8265094"/>
                  <a:pt x="6065046" y="8815767"/>
                  <a:pt x="6163450" y="9148625"/>
                </a:cubicBezTo>
                <a:cubicBezTo>
                  <a:pt x="6261853" y="9481484"/>
                  <a:pt x="6186782" y="9263559"/>
                  <a:pt x="6203472" y="9318044"/>
                </a:cubicBezTo>
                <a:cubicBezTo>
                  <a:pt x="6220162" y="9372529"/>
                  <a:pt x="6245287" y="9548405"/>
                  <a:pt x="6283517" y="9656882"/>
                </a:cubicBezTo>
                <a:cubicBezTo>
                  <a:pt x="6321747" y="9765359"/>
                  <a:pt x="6358755" y="9913383"/>
                  <a:pt x="6403584" y="10165139"/>
                </a:cubicBezTo>
                <a:cubicBezTo>
                  <a:pt x="6448413" y="10416895"/>
                  <a:pt x="6481364" y="10470617"/>
                  <a:pt x="6523651" y="10673396"/>
                </a:cubicBezTo>
                <a:cubicBezTo>
                  <a:pt x="6565938" y="10876175"/>
                  <a:pt x="6665779" y="11493523"/>
                  <a:pt x="6763786" y="11689910"/>
                </a:cubicBezTo>
                <a:cubicBezTo>
                  <a:pt x="6861793" y="11886297"/>
                  <a:pt x="6884755" y="12090347"/>
                  <a:pt x="6883853" y="12198167"/>
                </a:cubicBezTo>
                <a:cubicBezTo>
                  <a:pt x="6882951" y="12305987"/>
                  <a:pt x="6951209" y="12576900"/>
                  <a:pt x="7043942" y="12875843"/>
                </a:cubicBezTo>
                <a:cubicBezTo>
                  <a:pt x="7136676" y="13174786"/>
                  <a:pt x="7161223" y="13474863"/>
                  <a:pt x="7284077" y="13892357"/>
                </a:cubicBezTo>
                <a:cubicBezTo>
                  <a:pt x="7406930" y="14309851"/>
                  <a:pt x="7378799" y="14414459"/>
                  <a:pt x="7484189" y="14739452"/>
                </a:cubicBezTo>
                <a:cubicBezTo>
                  <a:pt x="7589579" y="15064445"/>
                  <a:pt x="7564041" y="15160545"/>
                  <a:pt x="7644278" y="15417128"/>
                </a:cubicBezTo>
                <a:cubicBezTo>
                  <a:pt x="7724515" y="15673711"/>
                  <a:pt x="7835159" y="16262095"/>
                  <a:pt x="8004480" y="16941899"/>
                </a:cubicBezTo>
                <a:cubicBezTo>
                  <a:pt x="7683442" y="16943022"/>
                  <a:pt x="7531316" y="16901644"/>
                  <a:pt x="7177350" y="16941899"/>
                </a:cubicBezTo>
                <a:cubicBezTo>
                  <a:pt x="6823384" y="16982155"/>
                  <a:pt x="6769918" y="16963297"/>
                  <a:pt x="6590355" y="16941899"/>
                </a:cubicBezTo>
                <a:cubicBezTo>
                  <a:pt x="6410792" y="16920501"/>
                  <a:pt x="5998525" y="16957711"/>
                  <a:pt x="5763226" y="16941899"/>
                </a:cubicBezTo>
                <a:cubicBezTo>
                  <a:pt x="5527927" y="16926087"/>
                  <a:pt x="5175061" y="16911605"/>
                  <a:pt x="5016141" y="16941899"/>
                </a:cubicBezTo>
                <a:cubicBezTo>
                  <a:pt x="4857221" y="16972193"/>
                  <a:pt x="4618472" y="16960144"/>
                  <a:pt x="4429146" y="16941899"/>
                </a:cubicBezTo>
                <a:cubicBezTo>
                  <a:pt x="4239820" y="16923654"/>
                  <a:pt x="3842801" y="16948035"/>
                  <a:pt x="3682061" y="16941899"/>
                </a:cubicBezTo>
                <a:cubicBezTo>
                  <a:pt x="3521322" y="16935763"/>
                  <a:pt x="3327275" y="16960208"/>
                  <a:pt x="3175110" y="16941899"/>
                </a:cubicBezTo>
                <a:cubicBezTo>
                  <a:pt x="3022945" y="16923590"/>
                  <a:pt x="2665021" y="16938945"/>
                  <a:pt x="2428026" y="16941899"/>
                </a:cubicBezTo>
                <a:cubicBezTo>
                  <a:pt x="2191031" y="16944853"/>
                  <a:pt x="1927370" y="16930225"/>
                  <a:pt x="1600896" y="16941899"/>
                </a:cubicBezTo>
                <a:cubicBezTo>
                  <a:pt x="1274422" y="16953574"/>
                  <a:pt x="1077200" y="16960110"/>
                  <a:pt x="773766" y="16941899"/>
                </a:cubicBezTo>
                <a:cubicBezTo>
                  <a:pt x="470332" y="16923689"/>
                  <a:pt x="380459" y="16938880"/>
                  <a:pt x="0" y="16941899"/>
                </a:cubicBezTo>
                <a:close/>
              </a:path>
            </a:pathLst>
          </a:custGeom>
          <a:gradFill flip="none" rotWithShape="1">
            <a:gsLst>
              <a:gs pos="48000">
                <a:schemeClr val="bg1">
                  <a:lumMod val="50000"/>
                  <a:alpha val="0"/>
                </a:schemeClr>
              </a:gs>
              <a:gs pos="75000">
                <a:schemeClr val="bg1">
                  <a:lumMod val="50000"/>
                  <a:alpha val="5000"/>
                </a:schemeClr>
              </a:gs>
              <a:gs pos="100000">
                <a:schemeClr val="bg1">
                  <a:lumMod val="50000"/>
                </a:schemeClr>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Isosceles Triangle 44">
            <a:extLst>
              <a:ext uri="{FF2B5EF4-FFF2-40B4-BE49-F238E27FC236}">
                <a16:creationId xmlns:a16="http://schemas.microsoft.com/office/drawing/2014/main" id="{DE3C9520-DCD2-94CC-7ADA-5C43938CFAAC}"/>
              </a:ext>
            </a:extLst>
          </p:cNvPr>
          <p:cNvSpPr/>
          <p:nvPr/>
        </p:nvSpPr>
        <p:spPr>
          <a:xfrm rot="13040228">
            <a:off x="2966529" y="-2524654"/>
            <a:ext cx="6606893" cy="9781962"/>
          </a:xfrm>
          <a:custGeom>
            <a:avLst/>
            <a:gdLst>
              <a:gd name="connsiteX0" fmla="*/ 0 w 6606893"/>
              <a:gd name="connsiteY0" fmla="*/ 9781962 h 9781962"/>
              <a:gd name="connsiteX1" fmla="*/ 187195 w 6606893"/>
              <a:gd name="connsiteY1" fmla="*/ 9227651 h 9781962"/>
              <a:gd name="connsiteX2" fmla="*/ 374391 w 6606893"/>
              <a:gd name="connsiteY2" fmla="*/ 8673340 h 9781962"/>
              <a:gd name="connsiteX3" fmla="*/ 528552 w 6606893"/>
              <a:gd name="connsiteY3" fmla="*/ 8216848 h 9781962"/>
              <a:gd name="connsiteX4" fmla="*/ 682712 w 6606893"/>
              <a:gd name="connsiteY4" fmla="*/ 7760357 h 9781962"/>
              <a:gd name="connsiteX5" fmla="*/ 803839 w 6606893"/>
              <a:gd name="connsiteY5" fmla="*/ 7401685 h 9781962"/>
              <a:gd name="connsiteX6" fmla="*/ 924965 w 6606893"/>
              <a:gd name="connsiteY6" fmla="*/ 7043013 h 9781962"/>
              <a:gd name="connsiteX7" fmla="*/ 1112160 w 6606893"/>
              <a:gd name="connsiteY7" fmla="*/ 6488701 h 9781962"/>
              <a:gd name="connsiteX8" fmla="*/ 1332390 w 6606893"/>
              <a:gd name="connsiteY8" fmla="*/ 5836571 h 9781962"/>
              <a:gd name="connsiteX9" fmla="*/ 1585655 w 6606893"/>
              <a:gd name="connsiteY9" fmla="*/ 5086620 h 9781962"/>
              <a:gd name="connsiteX10" fmla="*/ 1706781 w 6606893"/>
              <a:gd name="connsiteY10" fmla="*/ 4727948 h 9781962"/>
              <a:gd name="connsiteX11" fmla="*/ 1827907 w 6606893"/>
              <a:gd name="connsiteY11" fmla="*/ 4369276 h 9781962"/>
              <a:gd name="connsiteX12" fmla="*/ 1982068 w 6606893"/>
              <a:gd name="connsiteY12" fmla="*/ 3912785 h 9781962"/>
              <a:gd name="connsiteX13" fmla="*/ 2136229 w 6606893"/>
              <a:gd name="connsiteY13" fmla="*/ 3456293 h 9781962"/>
              <a:gd name="connsiteX14" fmla="*/ 2323424 w 6606893"/>
              <a:gd name="connsiteY14" fmla="*/ 2901982 h 9781962"/>
              <a:gd name="connsiteX15" fmla="*/ 2576689 w 6606893"/>
              <a:gd name="connsiteY15" fmla="*/ 2152032 h 9781962"/>
              <a:gd name="connsiteX16" fmla="*/ 2697815 w 6606893"/>
              <a:gd name="connsiteY16" fmla="*/ 1793360 h 9781962"/>
              <a:gd name="connsiteX17" fmla="*/ 2818941 w 6606893"/>
              <a:gd name="connsiteY17" fmla="*/ 1434688 h 9781962"/>
              <a:gd name="connsiteX18" fmla="*/ 3006137 w 6606893"/>
              <a:gd name="connsiteY18" fmla="*/ 880377 h 9781962"/>
              <a:gd name="connsiteX19" fmla="*/ 3303447 w 6606893"/>
              <a:gd name="connsiteY19" fmla="*/ 0 h 9781962"/>
              <a:gd name="connsiteX20" fmla="*/ 3490642 w 6606893"/>
              <a:gd name="connsiteY20" fmla="*/ 554311 h 9781962"/>
              <a:gd name="connsiteX21" fmla="*/ 3776941 w 6606893"/>
              <a:gd name="connsiteY21" fmla="*/ 1402081 h 9781962"/>
              <a:gd name="connsiteX22" fmla="*/ 3931102 w 6606893"/>
              <a:gd name="connsiteY22" fmla="*/ 1858573 h 9781962"/>
              <a:gd name="connsiteX23" fmla="*/ 4085263 w 6606893"/>
              <a:gd name="connsiteY23" fmla="*/ 2315064 h 9781962"/>
              <a:gd name="connsiteX24" fmla="*/ 4371561 w 6606893"/>
              <a:gd name="connsiteY24" fmla="*/ 3162834 h 9781962"/>
              <a:gd name="connsiteX25" fmla="*/ 4492688 w 6606893"/>
              <a:gd name="connsiteY25" fmla="*/ 3521506 h 9781962"/>
              <a:gd name="connsiteX26" fmla="*/ 4646848 w 6606893"/>
              <a:gd name="connsiteY26" fmla="*/ 3977998 h 9781962"/>
              <a:gd name="connsiteX27" fmla="*/ 4900113 w 6606893"/>
              <a:gd name="connsiteY27" fmla="*/ 4727948 h 9781962"/>
              <a:gd name="connsiteX28" fmla="*/ 5054273 w 6606893"/>
              <a:gd name="connsiteY28" fmla="*/ 5184440 h 9781962"/>
              <a:gd name="connsiteX29" fmla="*/ 5241469 w 6606893"/>
              <a:gd name="connsiteY29" fmla="*/ 5738751 h 9781962"/>
              <a:gd name="connsiteX30" fmla="*/ 5395629 w 6606893"/>
              <a:gd name="connsiteY30" fmla="*/ 6195243 h 9781962"/>
              <a:gd name="connsiteX31" fmla="*/ 5516756 w 6606893"/>
              <a:gd name="connsiteY31" fmla="*/ 6553915 h 9781962"/>
              <a:gd name="connsiteX32" fmla="*/ 5637882 w 6606893"/>
              <a:gd name="connsiteY32" fmla="*/ 6912586 h 9781962"/>
              <a:gd name="connsiteX33" fmla="*/ 5825077 w 6606893"/>
              <a:gd name="connsiteY33" fmla="*/ 7466898 h 9781962"/>
              <a:gd name="connsiteX34" fmla="*/ 6111376 w 6606893"/>
              <a:gd name="connsiteY34" fmla="*/ 8314668 h 9781962"/>
              <a:gd name="connsiteX35" fmla="*/ 6364640 w 6606893"/>
              <a:gd name="connsiteY35" fmla="*/ 9064618 h 9781962"/>
              <a:gd name="connsiteX36" fmla="*/ 6606893 w 6606893"/>
              <a:gd name="connsiteY36" fmla="*/ 9781962 h 9781962"/>
              <a:gd name="connsiteX37" fmla="*/ 5880135 w 6606893"/>
              <a:gd name="connsiteY37" fmla="*/ 9781962 h 9781962"/>
              <a:gd name="connsiteX38" fmla="*/ 5285514 w 6606893"/>
              <a:gd name="connsiteY38" fmla="*/ 9781962 h 9781962"/>
              <a:gd name="connsiteX39" fmla="*/ 4492687 w 6606893"/>
              <a:gd name="connsiteY39" fmla="*/ 9781962 h 9781962"/>
              <a:gd name="connsiteX40" fmla="*/ 4030205 w 6606893"/>
              <a:gd name="connsiteY40" fmla="*/ 9781962 h 9781962"/>
              <a:gd name="connsiteX41" fmla="*/ 3303447 w 6606893"/>
              <a:gd name="connsiteY41" fmla="*/ 9781962 h 9781962"/>
              <a:gd name="connsiteX42" fmla="*/ 2642757 w 6606893"/>
              <a:gd name="connsiteY42" fmla="*/ 9781962 h 9781962"/>
              <a:gd name="connsiteX43" fmla="*/ 1849930 w 6606893"/>
              <a:gd name="connsiteY43" fmla="*/ 9781962 h 9781962"/>
              <a:gd name="connsiteX44" fmla="*/ 1189241 w 6606893"/>
              <a:gd name="connsiteY44" fmla="*/ 9781962 h 9781962"/>
              <a:gd name="connsiteX45" fmla="*/ 660689 w 6606893"/>
              <a:gd name="connsiteY45" fmla="*/ 9781962 h 9781962"/>
              <a:gd name="connsiteX46" fmla="*/ 0 w 6606893"/>
              <a:gd name="connsiteY46" fmla="*/ 9781962 h 978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06893" h="9781962" fill="none" extrusionOk="0">
                <a:moveTo>
                  <a:pt x="0" y="9781962"/>
                </a:moveTo>
                <a:cubicBezTo>
                  <a:pt x="101732" y="9558031"/>
                  <a:pt x="139888" y="9357666"/>
                  <a:pt x="187195" y="9227651"/>
                </a:cubicBezTo>
                <a:cubicBezTo>
                  <a:pt x="234502" y="9097636"/>
                  <a:pt x="279194" y="8934786"/>
                  <a:pt x="374391" y="8673340"/>
                </a:cubicBezTo>
                <a:cubicBezTo>
                  <a:pt x="469588" y="8411894"/>
                  <a:pt x="487854" y="8316584"/>
                  <a:pt x="528552" y="8216848"/>
                </a:cubicBezTo>
                <a:cubicBezTo>
                  <a:pt x="569250" y="8117112"/>
                  <a:pt x="617408" y="7942898"/>
                  <a:pt x="682712" y="7760357"/>
                </a:cubicBezTo>
                <a:cubicBezTo>
                  <a:pt x="748017" y="7577816"/>
                  <a:pt x="755961" y="7553551"/>
                  <a:pt x="803839" y="7401685"/>
                </a:cubicBezTo>
                <a:cubicBezTo>
                  <a:pt x="851717" y="7249818"/>
                  <a:pt x="878821" y="7187163"/>
                  <a:pt x="924965" y="7043013"/>
                </a:cubicBezTo>
                <a:cubicBezTo>
                  <a:pt x="971109" y="6898863"/>
                  <a:pt x="1057468" y="6647091"/>
                  <a:pt x="1112160" y="6488701"/>
                </a:cubicBezTo>
                <a:cubicBezTo>
                  <a:pt x="1166852" y="6330311"/>
                  <a:pt x="1232671" y="6103431"/>
                  <a:pt x="1332390" y="5836571"/>
                </a:cubicBezTo>
                <a:cubicBezTo>
                  <a:pt x="1432109" y="5569711"/>
                  <a:pt x="1463089" y="5385994"/>
                  <a:pt x="1585655" y="5086620"/>
                </a:cubicBezTo>
                <a:cubicBezTo>
                  <a:pt x="1708220" y="4787246"/>
                  <a:pt x="1646838" y="4888196"/>
                  <a:pt x="1706781" y="4727948"/>
                </a:cubicBezTo>
                <a:cubicBezTo>
                  <a:pt x="1766724" y="4567700"/>
                  <a:pt x="1773648" y="4487309"/>
                  <a:pt x="1827907" y="4369276"/>
                </a:cubicBezTo>
                <a:cubicBezTo>
                  <a:pt x="1882166" y="4251243"/>
                  <a:pt x="1926162" y="4086336"/>
                  <a:pt x="1982068" y="3912785"/>
                </a:cubicBezTo>
                <a:cubicBezTo>
                  <a:pt x="2037974" y="3739234"/>
                  <a:pt x="2117492" y="3562760"/>
                  <a:pt x="2136229" y="3456293"/>
                </a:cubicBezTo>
                <a:cubicBezTo>
                  <a:pt x="2154966" y="3349826"/>
                  <a:pt x="2253081" y="3157947"/>
                  <a:pt x="2323424" y="2901982"/>
                </a:cubicBezTo>
                <a:cubicBezTo>
                  <a:pt x="2393767" y="2646017"/>
                  <a:pt x="2444901" y="2468538"/>
                  <a:pt x="2576689" y="2152032"/>
                </a:cubicBezTo>
                <a:cubicBezTo>
                  <a:pt x="2708476" y="1835526"/>
                  <a:pt x="2653178" y="1943562"/>
                  <a:pt x="2697815" y="1793360"/>
                </a:cubicBezTo>
                <a:cubicBezTo>
                  <a:pt x="2742452" y="1643158"/>
                  <a:pt x="2797564" y="1515492"/>
                  <a:pt x="2818941" y="1434688"/>
                </a:cubicBezTo>
                <a:cubicBezTo>
                  <a:pt x="2840318" y="1353884"/>
                  <a:pt x="2933385" y="1134596"/>
                  <a:pt x="3006137" y="880377"/>
                </a:cubicBezTo>
                <a:cubicBezTo>
                  <a:pt x="3078889" y="626158"/>
                  <a:pt x="3199535" y="334102"/>
                  <a:pt x="3303447" y="0"/>
                </a:cubicBezTo>
                <a:cubicBezTo>
                  <a:pt x="3419618" y="265719"/>
                  <a:pt x="3439166" y="310941"/>
                  <a:pt x="3490642" y="554311"/>
                </a:cubicBezTo>
                <a:cubicBezTo>
                  <a:pt x="3542119" y="797681"/>
                  <a:pt x="3692782" y="1194269"/>
                  <a:pt x="3776941" y="1402081"/>
                </a:cubicBezTo>
                <a:cubicBezTo>
                  <a:pt x="3861100" y="1609893"/>
                  <a:pt x="3870334" y="1637367"/>
                  <a:pt x="3931102" y="1858573"/>
                </a:cubicBezTo>
                <a:cubicBezTo>
                  <a:pt x="3991870" y="2079779"/>
                  <a:pt x="4044605" y="2164115"/>
                  <a:pt x="4085263" y="2315064"/>
                </a:cubicBezTo>
                <a:cubicBezTo>
                  <a:pt x="4125921" y="2466013"/>
                  <a:pt x="4312873" y="2905459"/>
                  <a:pt x="4371561" y="3162834"/>
                </a:cubicBezTo>
                <a:cubicBezTo>
                  <a:pt x="4430250" y="3420209"/>
                  <a:pt x="4448310" y="3389814"/>
                  <a:pt x="4492688" y="3521506"/>
                </a:cubicBezTo>
                <a:cubicBezTo>
                  <a:pt x="4537066" y="3653198"/>
                  <a:pt x="4591141" y="3814108"/>
                  <a:pt x="4646848" y="3977998"/>
                </a:cubicBezTo>
                <a:cubicBezTo>
                  <a:pt x="4702555" y="4141888"/>
                  <a:pt x="4769491" y="4438024"/>
                  <a:pt x="4900113" y="4727948"/>
                </a:cubicBezTo>
                <a:cubicBezTo>
                  <a:pt x="5030734" y="5017873"/>
                  <a:pt x="4990287" y="5023931"/>
                  <a:pt x="5054273" y="5184440"/>
                </a:cubicBezTo>
                <a:cubicBezTo>
                  <a:pt x="5118260" y="5344949"/>
                  <a:pt x="5197694" y="5517850"/>
                  <a:pt x="5241469" y="5738751"/>
                </a:cubicBezTo>
                <a:cubicBezTo>
                  <a:pt x="5285243" y="5959652"/>
                  <a:pt x="5327230" y="5994710"/>
                  <a:pt x="5395629" y="6195243"/>
                </a:cubicBezTo>
                <a:cubicBezTo>
                  <a:pt x="5464029" y="6395776"/>
                  <a:pt x="5465580" y="6411881"/>
                  <a:pt x="5516756" y="6553915"/>
                </a:cubicBezTo>
                <a:cubicBezTo>
                  <a:pt x="5567932" y="6695949"/>
                  <a:pt x="5590082" y="6790377"/>
                  <a:pt x="5637882" y="6912586"/>
                </a:cubicBezTo>
                <a:cubicBezTo>
                  <a:pt x="5685682" y="7034795"/>
                  <a:pt x="5784892" y="7265088"/>
                  <a:pt x="5825077" y="7466898"/>
                </a:cubicBezTo>
                <a:cubicBezTo>
                  <a:pt x="5865262" y="7668708"/>
                  <a:pt x="6025786" y="8111889"/>
                  <a:pt x="6111376" y="8314668"/>
                </a:cubicBezTo>
                <a:cubicBezTo>
                  <a:pt x="6196966" y="8517447"/>
                  <a:pt x="6272115" y="8679280"/>
                  <a:pt x="6364640" y="9064618"/>
                </a:cubicBezTo>
                <a:cubicBezTo>
                  <a:pt x="6457165" y="9449956"/>
                  <a:pt x="6476064" y="9498773"/>
                  <a:pt x="6606893" y="9781962"/>
                </a:cubicBezTo>
                <a:cubicBezTo>
                  <a:pt x="6400732" y="9799259"/>
                  <a:pt x="6215090" y="9775000"/>
                  <a:pt x="5880135" y="9781962"/>
                </a:cubicBezTo>
                <a:cubicBezTo>
                  <a:pt x="5545180" y="9788924"/>
                  <a:pt x="5465170" y="9803318"/>
                  <a:pt x="5285514" y="9781962"/>
                </a:cubicBezTo>
                <a:cubicBezTo>
                  <a:pt x="5105858" y="9760606"/>
                  <a:pt x="4728298" y="9800165"/>
                  <a:pt x="4492687" y="9781962"/>
                </a:cubicBezTo>
                <a:cubicBezTo>
                  <a:pt x="4257076" y="9763759"/>
                  <a:pt x="4193672" y="9780358"/>
                  <a:pt x="4030205" y="9781962"/>
                </a:cubicBezTo>
                <a:cubicBezTo>
                  <a:pt x="3866738" y="9783566"/>
                  <a:pt x="3557078" y="9803046"/>
                  <a:pt x="3303447" y="9781962"/>
                </a:cubicBezTo>
                <a:cubicBezTo>
                  <a:pt x="3049816" y="9760878"/>
                  <a:pt x="2866006" y="9814660"/>
                  <a:pt x="2642757" y="9781962"/>
                </a:cubicBezTo>
                <a:cubicBezTo>
                  <a:pt x="2419508" y="9749265"/>
                  <a:pt x="2031927" y="9807799"/>
                  <a:pt x="1849930" y="9781962"/>
                </a:cubicBezTo>
                <a:cubicBezTo>
                  <a:pt x="1667933" y="9756125"/>
                  <a:pt x="1500156" y="9763071"/>
                  <a:pt x="1189241" y="9781962"/>
                </a:cubicBezTo>
                <a:cubicBezTo>
                  <a:pt x="878326" y="9800853"/>
                  <a:pt x="903226" y="9772087"/>
                  <a:pt x="660689" y="9781962"/>
                </a:cubicBezTo>
                <a:cubicBezTo>
                  <a:pt x="418152" y="9791837"/>
                  <a:pt x="196849" y="9809745"/>
                  <a:pt x="0" y="9781962"/>
                </a:cubicBezTo>
                <a:close/>
              </a:path>
              <a:path w="6606893" h="9781962" stroke="0" extrusionOk="0">
                <a:moveTo>
                  <a:pt x="0" y="9781962"/>
                </a:moveTo>
                <a:cubicBezTo>
                  <a:pt x="56461" y="9575764"/>
                  <a:pt x="128883" y="9470685"/>
                  <a:pt x="154161" y="9325470"/>
                </a:cubicBezTo>
                <a:cubicBezTo>
                  <a:pt x="179439" y="9180255"/>
                  <a:pt x="225684" y="9062339"/>
                  <a:pt x="308322" y="8868979"/>
                </a:cubicBezTo>
                <a:cubicBezTo>
                  <a:pt x="390960" y="8675619"/>
                  <a:pt x="504387" y="8180555"/>
                  <a:pt x="594620" y="8021209"/>
                </a:cubicBezTo>
                <a:cubicBezTo>
                  <a:pt x="684853" y="7861863"/>
                  <a:pt x="740950" y="7551114"/>
                  <a:pt x="847885" y="7271258"/>
                </a:cubicBezTo>
                <a:cubicBezTo>
                  <a:pt x="954820" y="6991402"/>
                  <a:pt x="952291" y="6932033"/>
                  <a:pt x="1068115" y="6619128"/>
                </a:cubicBezTo>
                <a:cubicBezTo>
                  <a:pt x="1183938" y="6306223"/>
                  <a:pt x="1175722" y="6217020"/>
                  <a:pt x="1321379" y="5869177"/>
                </a:cubicBezTo>
                <a:cubicBezTo>
                  <a:pt x="1467037" y="5521334"/>
                  <a:pt x="1499239" y="5426331"/>
                  <a:pt x="1541609" y="5217046"/>
                </a:cubicBezTo>
                <a:cubicBezTo>
                  <a:pt x="1583979" y="5007761"/>
                  <a:pt x="1633954" y="4859776"/>
                  <a:pt x="1761838" y="4564916"/>
                </a:cubicBezTo>
                <a:cubicBezTo>
                  <a:pt x="1889723" y="4270056"/>
                  <a:pt x="1932935" y="3968937"/>
                  <a:pt x="2015103" y="3814965"/>
                </a:cubicBezTo>
                <a:cubicBezTo>
                  <a:pt x="2097271" y="3660993"/>
                  <a:pt x="2072808" y="3627606"/>
                  <a:pt x="2136229" y="3456293"/>
                </a:cubicBezTo>
                <a:cubicBezTo>
                  <a:pt x="2199650" y="3284980"/>
                  <a:pt x="2258040" y="3127315"/>
                  <a:pt x="2323424" y="2901982"/>
                </a:cubicBezTo>
                <a:cubicBezTo>
                  <a:pt x="2388808" y="2676649"/>
                  <a:pt x="2452924" y="2559086"/>
                  <a:pt x="2477585" y="2445491"/>
                </a:cubicBezTo>
                <a:cubicBezTo>
                  <a:pt x="2502246" y="2331896"/>
                  <a:pt x="2643374" y="2047318"/>
                  <a:pt x="2730850" y="1695540"/>
                </a:cubicBezTo>
                <a:cubicBezTo>
                  <a:pt x="2818325" y="1343762"/>
                  <a:pt x="2846008" y="1352124"/>
                  <a:pt x="2951079" y="1043409"/>
                </a:cubicBezTo>
                <a:cubicBezTo>
                  <a:pt x="3056150" y="734695"/>
                  <a:pt x="3066246" y="744654"/>
                  <a:pt x="3105240" y="586918"/>
                </a:cubicBezTo>
                <a:cubicBezTo>
                  <a:pt x="3144234" y="429182"/>
                  <a:pt x="3266290" y="132302"/>
                  <a:pt x="3303447" y="0"/>
                </a:cubicBezTo>
                <a:cubicBezTo>
                  <a:pt x="3353254" y="140832"/>
                  <a:pt x="3377386" y="289385"/>
                  <a:pt x="3457608" y="456492"/>
                </a:cubicBezTo>
                <a:cubicBezTo>
                  <a:pt x="3537830" y="623599"/>
                  <a:pt x="3586922" y="807042"/>
                  <a:pt x="3644803" y="1010803"/>
                </a:cubicBezTo>
                <a:cubicBezTo>
                  <a:pt x="3702684" y="1214564"/>
                  <a:pt x="3773973" y="1400689"/>
                  <a:pt x="3865033" y="1662934"/>
                </a:cubicBezTo>
                <a:cubicBezTo>
                  <a:pt x="3956093" y="1925179"/>
                  <a:pt x="3978840" y="1975878"/>
                  <a:pt x="4019194" y="2119425"/>
                </a:cubicBezTo>
                <a:cubicBezTo>
                  <a:pt x="4059548" y="2262972"/>
                  <a:pt x="4228263" y="2772466"/>
                  <a:pt x="4305492" y="2967195"/>
                </a:cubicBezTo>
                <a:cubicBezTo>
                  <a:pt x="4382721" y="3161924"/>
                  <a:pt x="4462736" y="3473975"/>
                  <a:pt x="4525722" y="3619326"/>
                </a:cubicBezTo>
                <a:cubicBezTo>
                  <a:pt x="4588708" y="3764677"/>
                  <a:pt x="4627467" y="3949755"/>
                  <a:pt x="4745952" y="4271457"/>
                </a:cubicBezTo>
                <a:cubicBezTo>
                  <a:pt x="4864436" y="4593159"/>
                  <a:pt x="4912463" y="4814483"/>
                  <a:pt x="5032250" y="5119227"/>
                </a:cubicBezTo>
                <a:cubicBezTo>
                  <a:pt x="5152037" y="5423971"/>
                  <a:pt x="5101326" y="5350613"/>
                  <a:pt x="5153377" y="5477899"/>
                </a:cubicBezTo>
                <a:cubicBezTo>
                  <a:pt x="5205428" y="5605185"/>
                  <a:pt x="5289480" y="5856641"/>
                  <a:pt x="5340572" y="6032210"/>
                </a:cubicBezTo>
                <a:cubicBezTo>
                  <a:pt x="5391664" y="6207779"/>
                  <a:pt x="5441047" y="6331672"/>
                  <a:pt x="5494733" y="6488701"/>
                </a:cubicBezTo>
                <a:cubicBezTo>
                  <a:pt x="5548419" y="6645730"/>
                  <a:pt x="5663441" y="6918445"/>
                  <a:pt x="5681928" y="7043013"/>
                </a:cubicBezTo>
                <a:cubicBezTo>
                  <a:pt x="5700415" y="7167581"/>
                  <a:pt x="5747515" y="7230334"/>
                  <a:pt x="5803054" y="7401685"/>
                </a:cubicBezTo>
                <a:cubicBezTo>
                  <a:pt x="5858594" y="7573036"/>
                  <a:pt x="5901934" y="7663260"/>
                  <a:pt x="5957215" y="7858176"/>
                </a:cubicBezTo>
                <a:cubicBezTo>
                  <a:pt x="6012496" y="8053092"/>
                  <a:pt x="6071216" y="8267121"/>
                  <a:pt x="6144411" y="8412487"/>
                </a:cubicBezTo>
                <a:cubicBezTo>
                  <a:pt x="6217606" y="8557853"/>
                  <a:pt x="6224749" y="8617451"/>
                  <a:pt x="6265537" y="8771159"/>
                </a:cubicBezTo>
                <a:cubicBezTo>
                  <a:pt x="6306325" y="8924867"/>
                  <a:pt x="6337796" y="8982043"/>
                  <a:pt x="6386663" y="9129831"/>
                </a:cubicBezTo>
                <a:cubicBezTo>
                  <a:pt x="6435531" y="9277619"/>
                  <a:pt x="6582667" y="9626188"/>
                  <a:pt x="6606893" y="9781962"/>
                </a:cubicBezTo>
                <a:cubicBezTo>
                  <a:pt x="6472405" y="9766793"/>
                  <a:pt x="6277241" y="9795136"/>
                  <a:pt x="6144410" y="9781962"/>
                </a:cubicBezTo>
                <a:cubicBezTo>
                  <a:pt x="6011579" y="9768788"/>
                  <a:pt x="5860656" y="9786439"/>
                  <a:pt x="5681928" y="9781962"/>
                </a:cubicBezTo>
                <a:cubicBezTo>
                  <a:pt x="5503200" y="9777485"/>
                  <a:pt x="5236319" y="9804089"/>
                  <a:pt x="4955170" y="9781962"/>
                </a:cubicBezTo>
                <a:cubicBezTo>
                  <a:pt x="4674021" y="9759835"/>
                  <a:pt x="4495160" y="9765656"/>
                  <a:pt x="4162343" y="9781962"/>
                </a:cubicBezTo>
                <a:cubicBezTo>
                  <a:pt x="3829526" y="9798268"/>
                  <a:pt x="3923678" y="9776548"/>
                  <a:pt x="3699860" y="9781962"/>
                </a:cubicBezTo>
                <a:cubicBezTo>
                  <a:pt x="3476042" y="9787376"/>
                  <a:pt x="3457993" y="9772082"/>
                  <a:pt x="3237378" y="9781962"/>
                </a:cubicBezTo>
                <a:cubicBezTo>
                  <a:pt x="3016763" y="9791842"/>
                  <a:pt x="2607733" y="9798110"/>
                  <a:pt x="2444550" y="9781962"/>
                </a:cubicBezTo>
                <a:cubicBezTo>
                  <a:pt x="2281367" y="9765814"/>
                  <a:pt x="1975962" y="9771445"/>
                  <a:pt x="1849930" y="9781962"/>
                </a:cubicBezTo>
                <a:cubicBezTo>
                  <a:pt x="1723898" y="9792479"/>
                  <a:pt x="1282774" y="9771404"/>
                  <a:pt x="1123172" y="9781962"/>
                </a:cubicBezTo>
                <a:cubicBezTo>
                  <a:pt x="963570" y="9792520"/>
                  <a:pt x="524552" y="9733715"/>
                  <a:pt x="0" y="9781962"/>
                </a:cubicBezTo>
                <a:close/>
              </a:path>
            </a:pathLst>
          </a:custGeom>
          <a:gradFill flip="none" rotWithShape="1">
            <a:gsLst>
              <a:gs pos="43000">
                <a:srgbClr val="00B050">
                  <a:alpha val="0"/>
                </a:srgbClr>
              </a:gs>
              <a:gs pos="81000">
                <a:srgbClr val="00B050">
                  <a:alpha val="18000"/>
                </a:srgbClr>
              </a:gs>
              <a:gs pos="100000">
                <a:srgbClr val="00B050"/>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Isosceles Triangle 43">
            <a:extLst>
              <a:ext uri="{FF2B5EF4-FFF2-40B4-BE49-F238E27FC236}">
                <a16:creationId xmlns:a16="http://schemas.microsoft.com/office/drawing/2014/main" id="{5A5128AC-8665-06E6-12FF-2CF0A6B6C0C7}"/>
              </a:ext>
            </a:extLst>
          </p:cNvPr>
          <p:cNvSpPr/>
          <p:nvPr/>
        </p:nvSpPr>
        <p:spPr>
          <a:xfrm rot="12967108">
            <a:off x="2804654" y="-6003691"/>
            <a:ext cx="8004480" cy="12380315"/>
          </a:xfrm>
          <a:custGeom>
            <a:avLst/>
            <a:gdLst>
              <a:gd name="connsiteX0" fmla="*/ 0 w 8004480"/>
              <a:gd name="connsiteY0" fmla="*/ 12380315 h 12380315"/>
              <a:gd name="connsiteX1" fmla="*/ 170622 w 8004480"/>
              <a:gd name="connsiteY1" fmla="*/ 11852523 h 12380315"/>
              <a:gd name="connsiteX2" fmla="*/ 341244 w 8004480"/>
              <a:gd name="connsiteY2" fmla="*/ 11324730 h 12380315"/>
              <a:gd name="connsiteX3" fmla="*/ 591910 w 8004480"/>
              <a:gd name="connsiteY3" fmla="*/ 10549332 h 12380315"/>
              <a:gd name="connsiteX4" fmla="*/ 682487 w 8004480"/>
              <a:gd name="connsiteY4" fmla="*/ 10269145 h 12380315"/>
              <a:gd name="connsiteX5" fmla="*/ 773064 w 8004480"/>
              <a:gd name="connsiteY5" fmla="*/ 9988959 h 12380315"/>
              <a:gd name="connsiteX6" fmla="*/ 943686 w 8004480"/>
              <a:gd name="connsiteY6" fmla="*/ 9461167 h 12380315"/>
              <a:gd name="connsiteX7" fmla="*/ 1034263 w 8004480"/>
              <a:gd name="connsiteY7" fmla="*/ 9180981 h 12380315"/>
              <a:gd name="connsiteX8" fmla="*/ 1204885 w 8004480"/>
              <a:gd name="connsiteY8" fmla="*/ 8653189 h 12380315"/>
              <a:gd name="connsiteX9" fmla="*/ 1415529 w 8004480"/>
              <a:gd name="connsiteY9" fmla="*/ 8001593 h 12380315"/>
              <a:gd name="connsiteX10" fmla="*/ 1546129 w 8004480"/>
              <a:gd name="connsiteY10" fmla="*/ 7597604 h 12380315"/>
              <a:gd name="connsiteX11" fmla="*/ 1796795 w 8004480"/>
              <a:gd name="connsiteY11" fmla="*/ 6822205 h 12380315"/>
              <a:gd name="connsiteX12" fmla="*/ 2007439 w 8004480"/>
              <a:gd name="connsiteY12" fmla="*/ 6170610 h 12380315"/>
              <a:gd name="connsiteX13" fmla="*/ 2138039 w 8004480"/>
              <a:gd name="connsiteY13" fmla="*/ 5766620 h 12380315"/>
              <a:gd name="connsiteX14" fmla="*/ 2228616 w 8004480"/>
              <a:gd name="connsiteY14" fmla="*/ 5486434 h 12380315"/>
              <a:gd name="connsiteX15" fmla="*/ 2359215 w 8004480"/>
              <a:gd name="connsiteY15" fmla="*/ 5082445 h 12380315"/>
              <a:gd name="connsiteX16" fmla="*/ 2569859 w 8004480"/>
              <a:gd name="connsiteY16" fmla="*/ 4430850 h 12380315"/>
              <a:gd name="connsiteX17" fmla="*/ 2700459 w 8004480"/>
              <a:gd name="connsiteY17" fmla="*/ 4026860 h 12380315"/>
              <a:gd name="connsiteX18" fmla="*/ 2871081 w 8004480"/>
              <a:gd name="connsiteY18" fmla="*/ 3499068 h 12380315"/>
              <a:gd name="connsiteX19" fmla="*/ 3121747 w 8004480"/>
              <a:gd name="connsiteY19" fmla="*/ 2723669 h 12380315"/>
              <a:gd name="connsiteX20" fmla="*/ 3372414 w 8004480"/>
              <a:gd name="connsiteY20" fmla="*/ 1948271 h 12380315"/>
              <a:gd name="connsiteX21" fmla="*/ 3623080 w 8004480"/>
              <a:gd name="connsiteY21" fmla="*/ 1172872 h 12380315"/>
              <a:gd name="connsiteX22" fmla="*/ 3793702 w 8004480"/>
              <a:gd name="connsiteY22" fmla="*/ 645080 h 12380315"/>
              <a:gd name="connsiteX23" fmla="*/ 4002240 w 8004480"/>
              <a:gd name="connsiteY23" fmla="*/ 0 h 12380315"/>
              <a:gd name="connsiteX24" fmla="*/ 4172862 w 8004480"/>
              <a:gd name="connsiteY24" fmla="*/ 527792 h 12380315"/>
              <a:gd name="connsiteX25" fmla="*/ 4423528 w 8004480"/>
              <a:gd name="connsiteY25" fmla="*/ 1303191 h 12380315"/>
              <a:gd name="connsiteX26" fmla="*/ 4554128 w 8004480"/>
              <a:gd name="connsiteY26" fmla="*/ 1707180 h 12380315"/>
              <a:gd name="connsiteX27" fmla="*/ 4724750 w 8004480"/>
              <a:gd name="connsiteY27" fmla="*/ 2234973 h 12380315"/>
              <a:gd name="connsiteX28" fmla="*/ 4895371 w 8004480"/>
              <a:gd name="connsiteY28" fmla="*/ 2762765 h 12380315"/>
              <a:gd name="connsiteX29" fmla="*/ 5065993 w 8004480"/>
              <a:gd name="connsiteY29" fmla="*/ 3290557 h 12380315"/>
              <a:gd name="connsiteX30" fmla="*/ 5236615 w 8004480"/>
              <a:gd name="connsiteY30" fmla="*/ 3818350 h 12380315"/>
              <a:gd name="connsiteX31" fmla="*/ 5407237 w 8004480"/>
              <a:gd name="connsiteY31" fmla="*/ 4346142 h 12380315"/>
              <a:gd name="connsiteX32" fmla="*/ 5537836 w 8004480"/>
              <a:gd name="connsiteY32" fmla="*/ 4750131 h 12380315"/>
              <a:gd name="connsiteX33" fmla="*/ 5628413 w 8004480"/>
              <a:gd name="connsiteY33" fmla="*/ 5030317 h 12380315"/>
              <a:gd name="connsiteX34" fmla="*/ 5919102 w 8004480"/>
              <a:gd name="connsiteY34" fmla="*/ 5929519 h 12380315"/>
              <a:gd name="connsiteX35" fmla="*/ 6209791 w 8004480"/>
              <a:gd name="connsiteY35" fmla="*/ 6828721 h 12380315"/>
              <a:gd name="connsiteX36" fmla="*/ 6500480 w 8004480"/>
              <a:gd name="connsiteY36" fmla="*/ 7727923 h 12380315"/>
              <a:gd name="connsiteX37" fmla="*/ 6751147 w 8004480"/>
              <a:gd name="connsiteY37" fmla="*/ 8503322 h 12380315"/>
              <a:gd name="connsiteX38" fmla="*/ 6921769 w 8004480"/>
              <a:gd name="connsiteY38" fmla="*/ 9031114 h 12380315"/>
              <a:gd name="connsiteX39" fmla="*/ 7132413 w 8004480"/>
              <a:gd name="connsiteY39" fmla="*/ 9682710 h 12380315"/>
              <a:gd name="connsiteX40" fmla="*/ 7303035 w 8004480"/>
              <a:gd name="connsiteY40" fmla="*/ 10210502 h 12380315"/>
              <a:gd name="connsiteX41" fmla="*/ 7473657 w 8004480"/>
              <a:gd name="connsiteY41" fmla="*/ 10738294 h 12380315"/>
              <a:gd name="connsiteX42" fmla="*/ 7644278 w 8004480"/>
              <a:gd name="connsiteY42" fmla="*/ 11266087 h 12380315"/>
              <a:gd name="connsiteX43" fmla="*/ 7774878 w 8004480"/>
              <a:gd name="connsiteY43" fmla="*/ 11670076 h 12380315"/>
              <a:gd name="connsiteX44" fmla="*/ 8004480 w 8004480"/>
              <a:gd name="connsiteY44" fmla="*/ 12380315 h 12380315"/>
              <a:gd name="connsiteX45" fmla="*/ 7577574 w 8004480"/>
              <a:gd name="connsiteY45" fmla="*/ 12380315 h 12380315"/>
              <a:gd name="connsiteX46" fmla="*/ 7070624 w 8004480"/>
              <a:gd name="connsiteY46" fmla="*/ 12380315 h 12380315"/>
              <a:gd name="connsiteX47" fmla="*/ 6403584 w 8004480"/>
              <a:gd name="connsiteY47" fmla="*/ 12380315 h 12380315"/>
              <a:gd name="connsiteX48" fmla="*/ 5896634 w 8004480"/>
              <a:gd name="connsiteY48" fmla="*/ 12380315 h 12380315"/>
              <a:gd name="connsiteX49" fmla="*/ 5149549 w 8004480"/>
              <a:gd name="connsiteY49" fmla="*/ 12380315 h 12380315"/>
              <a:gd name="connsiteX50" fmla="*/ 4642598 w 8004480"/>
              <a:gd name="connsiteY50" fmla="*/ 12380315 h 12380315"/>
              <a:gd name="connsiteX51" fmla="*/ 3815469 w 8004480"/>
              <a:gd name="connsiteY51" fmla="*/ 12380315 h 12380315"/>
              <a:gd name="connsiteX52" fmla="*/ 3068384 w 8004480"/>
              <a:gd name="connsiteY52" fmla="*/ 12380315 h 12380315"/>
              <a:gd name="connsiteX53" fmla="*/ 2561434 w 8004480"/>
              <a:gd name="connsiteY53" fmla="*/ 12380315 h 12380315"/>
              <a:gd name="connsiteX54" fmla="*/ 1734304 w 8004480"/>
              <a:gd name="connsiteY54" fmla="*/ 12380315 h 12380315"/>
              <a:gd name="connsiteX55" fmla="*/ 1227354 w 8004480"/>
              <a:gd name="connsiteY55" fmla="*/ 12380315 h 12380315"/>
              <a:gd name="connsiteX56" fmla="*/ 0 w 8004480"/>
              <a:gd name="connsiteY56" fmla="*/ 12380315 h 123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004480" h="12380315" fill="none" extrusionOk="0">
                <a:moveTo>
                  <a:pt x="0" y="12380315"/>
                </a:moveTo>
                <a:cubicBezTo>
                  <a:pt x="65833" y="12162052"/>
                  <a:pt x="67669" y="12081827"/>
                  <a:pt x="170622" y="11852523"/>
                </a:cubicBezTo>
                <a:cubicBezTo>
                  <a:pt x="273574" y="11623219"/>
                  <a:pt x="293711" y="11552198"/>
                  <a:pt x="341244" y="11324730"/>
                </a:cubicBezTo>
                <a:cubicBezTo>
                  <a:pt x="388777" y="11097262"/>
                  <a:pt x="482021" y="10759954"/>
                  <a:pt x="591910" y="10549332"/>
                </a:cubicBezTo>
                <a:cubicBezTo>
                  <a:pt x="701799" y="10338710"/>
                  <a:pt x="636037" y="10366795"/>
                  <a:pt x="682487" y="10269145"/>
                </a:cubicBezTo>
                <a:cubicBezTo>
                  <a:pt x="728938" y="10171495"/>
                  <a:pt x="752296" y="10045783"/>
                  <a:pt x="773064" y="9988959"/>
                </a:cubicBezTo>
                <a:cubicBezTo>
                  <a:pt x="793832" y="9932136"/>
                  <a:pt x="850650" y="9681508"/>
                  <a:pt x="943686" y="9461167"/>
                </a:cubicBezTo>
                <a:cubicBezTo>
                  <a:pt x="1036722" y="9240826"/>
                  <a:pt x="1003318" y="9242070"/>
                  <a:pt x="1034263" y="9180981"/>
                </a:cubicBezTo>
                <a:cubicBezTo>
                  <a:pt x="1065208" y="9119892"/>
                  <a:pt x="1148615" y="8917270"/>
                  <a:pt x="1204885" y="8653189"/>
                </a:cubicBezTo>
                <a:cubicBezTo>
                  <a:pt x="1261155" y="8389108"/>
                  <a:pt x="1351892" y="8275254"/>
                  <a:pt x="1415529" y="8001593"/>
                </a:cubicBezTo>
                <a:cubicBezTo>
                  <a:pt x="1479167" y="7727932"/>
                  <a:pt x="1474754" y="7782676"/>
                  <a:pt x="1546129" y="7597604"/>
                </a:cubicBezTo>
                <a:cubicBezTo>
                  <a:pt x="1617504" y="7412532"/>
                  <a:pt x="1656069" y="7189198"/>
                  <a:pt x="1796795" y="6822205"/>
                </a:cubicBezTo>
                <a:cubicBezTo>
                  <a:pt x="1937521" y="6455212"/>
                  <a:pt x="1974383" y="6341419"/>
                  <a:pt x="2007439" y="6170610"/>
                </a:cubicBezTo>
                <a:cubicBezTo>
                  <a:pt x="2040495" y="5999801"/>
                  <a:pt x="2091354" y="5925240"/>
                  <a:pt x="2138039" y="5766620"/>
                </a:cubicBezTo>
                <a:cubicBezTo>
                  <a:pt x="2184723" y="5608000"/>
                  <a:pt x="2188090" y="5572896"/>
                  <a:pt x="2228616" y="5486434"/>
                </a:cubicBezTo>
                <a:cubicBezTo>
                  <a:pt x="2269142" y="5399972"/>
                  <a:pt x="2304638" y="5189460"/>
                  <a:pt x="2359215" y="5082445"/>
                </a:cubicBezTo>
                <a:cubicBezTo>
                  <a:pt x="2413792" y="4975430"/>
                  <a:pt x="2508470" y="4632705"/>
                  <a:pt x="2569859" y="4430850"/>
                </a:cubicBezTo>
                <a:cubicBezTo>
                  <a:pt x="2631249" y="4228995"/>
                  <a:pt x="2659462" y="4167413"/>
                  <a:pt x="2700459" y="4026860"/>
                </a:cubicBezTo>
                <a:cubicBezTo>
                  <a:pt x="2741456" y="3886307"/>
                  <a:pt x="2796675" y="3746762"/>
                  <a:pt x="2871081" y="3499068"/>
                </a:cubicBezTo>
                <a:cubicBezTo>
                  <a:pt x="2945486" y="3251374"/>
                  <a:pt x="3080228" y="2887339"/>
                  <a:pt x="3121747" y="2723669"/>
                </a:cubicBezTo>
                <a:cubicBezTo>
                  <a:pt x="3163266" y="2559999"/>
                  <a:pt x="3346298" y="2113177"/>
                  <a:pt x="3372414" y="1948271"/>
                </a:cubicBezTo>
                <a:cubicBezTo>
                  <a:pt x="3398529" y="1783365"/>
                  <a:pt x="3497112" y="1537704"/>
                  <a:pt x="3623080" y="1172872"/>
                </a:cubicBezTo>
                <a:cubicBezTo>
                  <a:pt x="3749049" y="808040"/>
                  <a:pt x="3764437" y="814219"/>
                  <a:pt x="3793702" y="645080"/>
                </a:cubicBezTo>
                <a:cubicBezTo>
                  <a:pt x="3822967" y="475941"/>
                  <a:pt x="3954003" y="143568"/>
                  <a:pt x="4002240" y="0"/>
                </a:cubicBezTo>
                <a:cubicBezTo>
                  <a:pt x="4092340" y="205144"/>
                  <a:pt x="4095114" y="332860"/>
                  <a:pt x="4172862" y="527792"/>
                </a:cubicBezTo>
                <a:cubicBezTo>
                  <a:pt x="4250610" y="722724"/>
                  <a:pt x="4362997" y="1070238"/>
                  <a:pt x="4423528" y="1303191"/>
                </a:cubicBezTo>
                <a:cubicBezTo>
                  <a:pt x="4484060" y="1536144"/>
                  <a:pt x="4488941" y="1522448"/>
                  <a:pt x="4554128" y="1707180"/>
                </a:cubicBezTo>
                <a:cubicBezTo>
                  <a:pt x="4619314" y="1891912"/>
                  <a:pt x="4646355" y="2039804"/>
                  <a:pt x="4724750" y="2234973"/>
                </a:cubicBezTo>
                <a:cubicBezTo>
                  <a:pt x="4803145" y="2430142"/>
                  <a:pt x="4819248" y="2505070"/>
                  <a:pt x="4895371" y="2762765"/>
                </a:cubicBezTo>
                <a:cubicBezTo>
                  <a:pt x="4971494" y="3020460"/>
                  <a:pt x="5016213" y="3146173"/>
                  <a:pt x="5065993" y="3290557"/>
                </a:cubicBezTo>
                <a:cubicBezTo>
                  <a:pt x="5115773" y="3434941"/>
                  <a:pt x="5192453" y="3702011"/>
                  <a:pt x="5236615" y="3818350"/>
                </a:cubicBezTo>
                <a:cubicBezTo>
                  <a:pt x="5280777" y="3934689"/>
                  <a:pt x="5355731" y="4168709"/>
                  <a:pt x="5407237" y="4346142"/>
                </a:cubicBezTo>
                <a:cubicBezTo>
                  <a:pt x="5458743" y="4523575"/>
                  <a:pt x="5457781" y="4561676"/>
                  <a:pt x="5537836" y="4750131"/>
                </a:cubicBezTo>
                <a:cubicBezTo>
                  <a:pt x="5617891" y="4938586"/>
                  <a:pt x="5593716" y="4956970"/>
                  <a:pt x="5628413" y="5030317"/>
                </a:cubicBezTo>
                <a:cubicBezTo>
                  <a:pt x="5663110" y="5103664"/>
                  <a:pt x="5807560" y="5560419"/>
                  <a:pt x="5919102" y="5929519"/>
                </a:cubicBezTo>
                <a:cubicBezTo>
                  <a:pt x="6030644" y="6298619"/>
                  <a:pt x="6112599" y="6480083"/>
                  <a:pt x="6209791" y="6828721"/>
                </a:cubicBezTo>
                <a:cubicBezTo>
                  <a:pt x="6306983" y="7177359"/>
                  <a:pt x="6373425" y="7442304"/>
                  <a:pt x="6500480" y="7727923"/>
                </a:cubicBezTo>
                <a:cubicBezTo>
                  <a:pt x="6627535" y="8013542"/>
                  <a:pt x="6684603" y="8238697"/>
                  <a:pt x="6751147" y="8503322"/>
                </a:cubicBezTo>
                <a:cubicBezTo>
                  <a:pt x="6817691" y="8767947"/>
                  <a:pt x="6872929" y="8854302"/>
                  <a:pt x="6921769" y="9031114"/>
                </a:cubicBezTo>
                <a:cubicBezTo>
                  <a:pt x="6970609" y="9207926"/>
                  <a:pt x="7072463" y="9406980"/>
                  <a:pt x="7132413" y="9682710"/>
                </a:cubicBezTo>
                <a:cubicBezTo>
                  <a:pt x="7192363" y="9958440"/>
                  <a:pt x="7273585" y="10058075"/>
                  <a:pt x="7303035" y="10210502"/>
                </a:cubicBezTo>
                <a:cubicBezTo>
                  <a:pt x="7332485" y="10362929"/>
                  <a:pt x="7421785" y="10559681"/>
                  <a:pt x="7473657" y="10738294"/>
                </a:cubicBezTo>
                <a:cubicBezTo>
                  <a:pt x="7525528" y="10916908"/>
                  <a:pt x="7564113" y="11095342"/>
                  <a:pt x="7644278" y="11266087"/>
                </a:cubicBezTo>
                <a:cubicBezTo>
                  <a:pt x="7724443" y="11436831"/>
                  <a:pt x="7702305" y="11489509"/>
                  <a:pt x="7774878" y="11670076"/>
                </a:cubicBezTo>
                <a:cubicBezTo>
                  <a:pt x="7847450" y="11850643"/>
                  <a:pt x="7872857" y="12043939"/>
                  <a:pt x="8004480" y="12380315"/>
                </a:cubicBezTo>
                <a:cubicBezTo>
                  <a:pt x="7799860" y="12384336"/>
                  <a:pt x="7691686" y="12398457"/>
                  <a:pt x="7577574" y="12380315"/>
                </a:cubicBezTo>
                <a:cubicBezTo>
                  <a:pt x="7463462" y="12362173"/>
                  <a:pt x="7223790" y="12383828"/>
                  <a:pt x="7070624" y="12380315"/>
                </a:cubicBezTo>
                <a:cubicBezTo>
                  <a:pt x="6917458" y="12376803"/>
                  <a:pt x="6684558" y="12403982"/>
                  <a:pt x="6403584" y="12380315"/>
                </a:cubicBezTo>
                <a:cubicBezTo>
                  <a:pt x="6122610" y="12356648"/>
                  <a:pt x="6010367" y="12376219"/>
                  <a:pt x="5896634" y="12380315"/>
                </a:cubicBezTo>
                <a:cubicBezTo>
                  <a:pt x="5782901" y="12384412"/>
                  <a:pt x="5504074" y="12366334"/>
                  <a:pt x="5149549" y="12380315"/>
                </a:cubicBezTo>
                <a:cubicBezTo>
                  <a:pt x="4795024" y="12394296"/>
                  <a:pt x="4792334" y="12368522"/>
                  <a:pt x="4642598" y="12380315"/>
                </a:cubicBezTo>
                <a:cubicBezTo>
                  <a:pt x="4492862" y="12392108"/>
                  <a:pt x="4094748" y="12379254"/>
                  <a:pt x="3815469" y="12380315"/>
                </a:cubicBezTo>
                <a:cubicBezTo>
                  <a:pt x="3536190" y="12381376"/>
                  <a:pt x="3371551" y="12374871"/>
                  <a:pt x="3068384" y="12380315"/>
                </a:cubicBezTo>
                <a:cubicBezTo>
                  <a:pt x="2765218" y="12385759"/>
                  <a:pt x="2744750" y="12360991"/>
                  <a:pt x="2561434" y="12380315"/>
                </a:cubicBezTo>
                <a:cubicBezTo>
                  <a:pt x="2378118" y="12399640"/>
                  <a:pt x="1910879" y="12368777"/>
                  <a:pt x="1734304" y="12380315"/>
                </a:cubicBezTo>
                <a:cubicBezTo>
                  <a:pt x="1557729" y="12391854"/>
                  <a:pt x="1413103" y="12382042"/>
                  <a:pt x="1227354" y="12380315"/>
                </a:cubicBezTo>
                <a:cubicBezTo>
                  <a:pt x="1041605" y="12378589"/>
                  <a:pt x="408818" y="12421962"/>
                  <a:pt x="0" y="12380315"/>
                </a:cubicBezTo>
                <a:close/>
              </a:path>
              <a:path w="8004480" h="12380315" stroke="0" extrusionOk="0">
                <a:moveTo>
                  <a:pt x="0" y="12380315"/>
                </a:moveTo>
                <a:cubicBezTo>
                  <a:pt x="44438" y="12252719"/>
                  <a:pt x="109845" y="12075317"/>
                  <a:pt x="130599" y="11976326"/>
                </a:cubicBezTo>
                <a:cubicBezTo>
                  <a:pt x="151353" y="11877336"/>
                  <a:pt x="218822" y="11747823"/>
                  <a:pt x="261199" y="11572337"/>
                </a:cubicBezTo>
                <a:cubicBezTo>
                  <a:pt x="303576" y="11396850"/>
                  <a:pt x="405650" y="11120452"/>
                  <a:pt x="551888" y="10673135"/>
                </a:cubicBezTo>
                <a:cubicBezTo>
                  <a:pt x="698125" y="10225818"/>
                  <a:pt x="753151" y="10144813"/>
                  <a:pt x="802554" y="9897736"/>
                </a:cubicBezTo>
                <a:cubicBezTo>
                  <a:pt x="851958" y="9650659"/>
                  <a:pt x="913477" y="9502182"/>
                  <a:pt x="1013199" y="9246141"/>
                </a:cubicBezTo>
                <a:cubicBezTo>
                  <a:pt x="1112920" y="8990100"/>
                  <a:pt x="1121816" y="8837246"/>
                  <a:pt x="1263865" y="8470742"/>
                </a:cubicBezTo>
                <a:cubicBezTo>
                  <a:pt x="1405914" y="8104238"/>
                  <a:pt x="1413023" y="8077990"/>
                  <a:pt x="1474509" y="7819146"/>
                </a:cubicBezTo>
                <a:cubicBezTo>
                  <a:pt x="1535995" y="7560302"/>
                  <a:pt x="1584034" y="7369473"/>
                  <a:pt x="1685154" y="7167551"/>
                </a:cubicBezTo>
                <a:cubicBezTo>
                  <a:pt x="1786273" y="6965629"/>
                  <a:pt x="1879127" y="6697930"/>
                  <a:pt x="1935820" y="6392152"/>
                </a:cubicBezTo>
                <a:cubicBezTo>
                  <a:pt x="1992513" y="6086374"/>
                  <a:pt x="1993901" y="6196079"/>
                  <a:pt x="2026397" y="6111966"/>
                </a:cubicBezTo>
                <a:cubicBezTo>
                  <a:pt x="2058893" y="6027853"/>
                  <a:pt x="2152107" y="5707562"/>
                  <a:pt x="2197019" y="5584174"/>
                </a:cubicBezTo>
                <a:cubicBezTo>
                  <a:pt x="2241931" y="5460786"/>
                  <a:pt x="2257565" y="5375839"/>
                  <a:pt x="2327619" y="5180184"/>
                </a:cubicBezTo>
                <a:cubicBezTo>
                  <a:pt x="2397673" y="4984529"/>
                  <a:pt x="2484176" y="4570461"/>
                  <a:pt x="2578285" y="4404786"/>
                </a:cubicBezTo>
                <a:cubicBezTo>
                  <a:pt x="2672394" y="4239111"/>
                  <a:pt x="2687038" y="4011863"/>
                  <a:pt x="2788929" y="3753190"/>
                </a:cubicBezTo>
                <a:cubicBezTo>
                  <a:pt x="2890820" y="3494517"/>
                  <a:pt x="2905422" y="3448307"/>
                  <a:pt x="2919529" y="3349201"/>
                </a:cubicBezTo>
                <a:cubicBezTo>
                  <a:pt x="2933636" y="3250095"/>
                  <a:pt x="2971069" y="3205909"/>
                  <a:pt x="3010106" y="3069015"/>
                </a:cubicBezTo>
                <a:cubicBezTo>
                  <a:pt x="3049142" y="2932121"/>
                  <a:pt x="3071494" y="2830033"/>
                  <a:pt x="3140705" y="2665026"/>
                </a:cubicBezTo>
                <a:cubicBezTo>
                  <a:pt x="3209916" y="2500019"/>
                  <a:pt x="3305598" y="2212782"/>
                  <a:pt x="3431394" y="1765824"/>
                </a:cubicBezTo>
                <a:cubicBezTo>
                  <a:pt x="3557190" y="1318866"/>
                  <a:pt x="3577027" y="1269095"/>
                  <a:pt x="3642038" y="1114228"/>
                </a:cubicBezTo>
                <a:cubicBezTo>
                  <a:pt x="3707049" y="959361"/>
                  <a:pt x="3824746" y="497713"/>
                  <a:pt x="4002240" y="0"/>
                </a:cubicBezTo>
                <a:cubicBezTo>
                  <a:pt x="4022006" y="127427"/>
                  <a:pt x="4087121" y="215878"/>
                  <a:pt x="4132839" y="403989"/>
                </a:cubicBezTo>
                <a:cubicBezTo>
                  <a:pt x="4178557" y="592099"/>
                  <a:pt x="4248093" y="802700"/>
                  <a:pt x="4343484" y="1055585"/>
                </a:cubicBezTo>
                <a:cubicBezTo>
                  <a:pt x="4438875" y="1308470"/>
                  <a:pt x="4447012" y="1486284"/>
                  <a:pt x="4554128" y="1707180"/>
                </a:cubicBezTo>
                <a:cubicBezTo>
                  <a:pt x="4661244" y="1928076"/>
                  <a:pt x="4734747" y="2380013"/>
                  <a:pt x="4844817" y="2606382"/>
                </a:cubicBezTo>
                <a:cubicBezTo>
                  <a:pt x="4954887" y="2832751"/>
                  <a:pt x="4894700" y="2801419"/>
                  <a:pt x="4935394" y="2886568"/>
                </a:cubicBezTo>
                <a:cubicBezTo>
                  <a:pt x="4976088" y="2971717"/>
                  <a:pt x="5082231" y="3255077"/>
                  <a:pt x="5106016" y="3414361"/>
                </a:cubicBezTo>
                <a:cubicBezTo>
                  <a:pt x="5129801" y="3573645"/>
                  <a:pt x="5171048" y="3668759"/>
                  <a:pt x="5236615" y="3818350"/>
                </a:cubicBezTo>
                <a:cubicBezTo>
                  <a:pt x="5302182" y="3967941"/>
                  <a:pt x="5320455" y="4107588"/>
                  <a:pt x="5407237" y="4346142"/>
                </a:cubicBezTo>
                <a:cubicBezTo>
                  <a:pt x="5494019" y="4584697"/>
                  <a:pt x="5482153" y="4531717"/>
                  <a:pt x="5497814" y="4626328"/>
                </a:cubicBezTo>
                <a:cubicBezTo>
                  <a:pt x="5513475" y="4720939"/>
                  <a:pt x="5583242" y="4952975"/>
                  <a:pt x="5628413" y="5030317"/>
                </a:cubicBezTo>
                <a:cubicBezTo>
                  <a:pt x="5673584" y="5107659"/>
                  <a:pt x="5716573" y="5345557"/>
                  <a:pt x="5799035" y="5558110"/>
                </a:cubicBezTo>
                <a:cubicBezTo>
                  <a:pt x="5881497" y="5770663"/>
                  <a:pt x="5860552" y="5762073"/>
                  <a:pt x="5889612" y="5838296"/>
                </a:cubicBezTo>
                <a:cubicBezTo>
                  <a:pt x="5918672" y="5914519"/>
                  <a:pt x="5965590" y="6046705"/>
                  <a:pt x="5980189" y="6118482"/>
                </a:cubicBezTo>
                <a:cubicBezTo>
                  <a:pt x="5994788" y="6190259"/>
                  <a:pt x="6121751" y="6502832"/>
                  <a:pt x="6150811" y="6646274"/>
                </a:cubicBezTo>
                <a:cubicBezTo>
                  <a:pt x="6179871" y="6789716"/>
                  <a:pt x="6230380" y="6853481"/>
                  <a:pt x="6241388" y="6926460"/>
                </a:cubicBezTo>
                <a:cubicBezTo>
                  <a:pt x="6252396" y="6999439"/>
                  <a:pt x="6309695" y="7186685"/>
                  <a:pt x="6371987" y="7330450"/>
                </a:cubicBezTo>
                <a:cubicBezTo>
                  <a:pt x="6434279" y="7474215"/>
                  <a:pt x="6447855" y="7615486"/>
                  <a:pt x="6542609" y="7858242"/>
                </a:cubicBezTo>
                <a:cubicBezTo>
                  <a:pt x="6637363" y="8100998"/>
                  <a:pt x="6625151" y="8070299"/>
                  <a:pt x="6633186" y="8138428"/>
                </a:cubicBezTo>
                <a:cubicBezTo>
                  <a:pt x="6641221" y="8206557"/>
                  <a:pt x="6802840" y="8573851"/>
                  <a:pt x="6843830" y="8790024"/>
                </a:cubicBezTo>
                <a:cubicBezTo>
                  <a:pt x="6884820" y="9006197"/>
                  <a:pt x="6914324" y="8997903"/>
                  <a:pt x="6934407" y="9070210"/>
                </a:cubicBezTo>
                <a:cubicBezTo>
                  <a:pt x="6954490" y="9142517"/>
                  <a:pt x="7036566" y="9349437"/>
                  <a:pt x="7065007" y="9474199"/>
                </a:cubicBezTo>
                <a:cubicBezTo>
                  <a:pt x="7093448" y="9598961"/>
                  <a:pt x="7205737" y="9883688"/>
                  <a:pt x="7275651" y="10125794"/>
                </a:cubicBezTo>
                <a:cubicBezTo>
                  <a:pt x="7345565" y="10367900"/>
                  <a:pt x="7522870" y="10749613"/>
                  <a:pt x="7566340" y="11024996"/>
                </a:cubicBezTo>
                <a:cubicBezTo>
                  <a:pt x="7609810" y="11300379"/>
                  <a:pt x="7789138" y="11722399"/>
                  <a:pt x="8004480" y="12380315"/>
                </a:cubicBezTo>
                <a:cubicBezTo>
                  <a:pt x="7873128" y="12376173"/>
                  <a:pt x="7732496" y="12384446"/>
                  <a:pt x="7577574" y="12380315"/>
                </a:cubicBezTo>
                <a:cubicBezTo>
                  <a:pt x="7422652" y="12376184"/>
                  <a:pt x="7248747" y="12369263"/>
                  <a:pt x="6990579" y="12380315"/>
                </a:cubicBezTo>
                <a:cubicBezTo>
                  <a:pt x="6732412" y="12391367"/>
                  <a:pt x="6520454" y="12394184"/>
                  <a:pt x="6323539" y="12380315"/>
                </a:cubicBezTo>
                <a:cubicBezTo>
                  <a:pt x="6126624" y="12366446"/>
                  <a:pt x="5789712" y="12409633"/>
                  <a:pt x="5496410" y="12380315"/>
                </a:cubicBezTo>
                <a:cubicBezTo>
                  <a:pt x="5203108" y="12350997"/>
                  <a:pt x="5198947" y="12361818"/>
                  <a:pt x="4989459" y="12380315"/>
                </a:cubicBezTo>
                <a:cubicBezTo>
                  <a:pt x="4779971" y="12398812"/>
                  <a:pt x="4435686" y="12416607"/>
                  <a:pt x="4162330" y="12380315"/>
                </a:cubicBezTo>
                <a:cubicBezTo>
                  <a:pt x="3888974" y="12344023"/>
                  <a:pt x="3647155" y="12348953"/>
                  <a:pt x="3335200" y="12380315"/>
                </a:cubicBezTo>
                <a:cubicBezTo>
                  <a:pt x="3023245" y="12411678"/>
                  <a:pt x="2944392" y="12400474"/>
                  <a:pt x="2668160" y="12380315"/>
                </a:cubicBezTo>
                <a:cubicBezTo>
                  <a:pt x="2391928" y="12360156"/>
                  <a:pt x="2275084" y="12369839"/>
                  <a:pt x="2001120" y="12380315"/>
                </a:cubicBezTo>
                <a:cubicBezTo>
                  <a:pt x="1727156" y="12390791"/>
                  <a:pt x="1721755" y="12384335"/>
                  <a:pt x="1574214" y="12380315"/>
                </a:cubicBezTo>
                <a:cubicBezTo>
                  <a:pt x="1426673" y="12376295"/>
                  <a:pt x="941455" y="12356258"/>
                  <a:pt x="747085" y="12380315"/>
                </a:cubicBezTo>
                <a:cubicBezTo>
                  <a:pt x="552715" y="12404372"/>
                  <a:pt x="289699" y="12416736"/>
                  <a:pt x="0" y="12380315"/>
                </a:cubicBezTo>
                <a:close/>
              </a:path>
            </a:pathLst>
          </a:custGeom>
          <a:gradFill flip="none" rotWithShape="1">
            <a:gsLst>
              <a:gs pos="48000">
                <a:srgbClr val="FF9705">
                  <a:alpha val="0"/>
                </a:srgbClr>
              </a:gs>
              <a:gs pos="75000">
                <a:srgbClr val="FF9705">
                  <a:alpha val="11000"/>
                </a:srgbClr>
              </a:gs>
              <a:gs pos="100000">
                <a:srgbClr val="FF9705"/>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Isosceles Triangle 40">
            <a:extLst>
              <a:ext uri="{FF2B5EF4-FFF2-40B4-BE49-F238E27FC236}">
                <a16:creationId xmlns:a16="http://schemas.microsoft.com/office/drawing/2014/main" id="{9B42514A-441D-7245-893B-133D684FEC50}"/>
              </a:ext>
            </a:extLst>
          </p:cNvPr>
          <p:cNvSpPr/>
          <p:nvPr/>
        </p:nvSpPr>
        <p:spPr>
          <a:xfrm rot="5826274">
            <a:off x="-2213521" y="-5098924"/>
            <a:ext cx="13403465" cy="12380315"/>
          </a:xfrm>
          <a:custGeom>
            <a:avLst/>
            <a:gdLst>
              <a:gd name="connsiteX0" fmla="*/ 0 w 13403465"/>
              <a:gd name="connsiteY0" fmla="*/ 12380315 h 12380315"/>
              <a:gd name="connsiteX1" fmla="*/ 453165 w 13403465"/>
              <a:gd name="connsiteY1" fmla="*/ 11543170 h 12380315"/>
              <a:gd name="connsiteX2" fmla="*/ 638260 w 13403465"/>
              <a:gd name="connsiteY2" fmla="*/ 11201237 h 12380315"/>
              <a:gd name="connsiteX3" fmla="*/ 890373 w 13403465"/>
              <a:gd name="connsiteY3" fmla="*/ 10735502 h 12380315"/>
              <a:gd name="connsiteX4" fmla="*/ 1276521 w 13403465"/>
              <a:gd name="connsiteY4" fmla="*/ 10022160 h 12380315"/>
              <a:gd name="connsiteX5" fmla="*/ 1662668 w 13403465"/>
              <a:gd name="connsiteY5" fmla="*/ 9308818 h 12380315"/>
              <a:gd name="connsiteX6" fmla="*/ 2048816 w 13403465"/>
              <a:gd name="connsiteY6" fmla="*/ 8595476 h 12380315"/>
              <a:gd name="connsiteX7" fmla="*/ 2300928 w 13403465"/>
              <a:gd name="connsiteY7" fmla="*/ 8129740 h 12380315"/>
              <a:gd name="connsiteX8" fmla="*/ 2754093 w 13403465"/>
              <a:gd name="connsiteY8" fmla="*/ 7292595 h 12380315"/>
              <a:gd name="connsiteX9" fmla="*/ 3006206 w 13403465"/>
              <a:gd name="connsiteY9" fmla="*/ 6826859 h 12380315"/>
              <a:gd name="connsiteX10" fmla="*/ 3258319 w 13403465"/>
              <a:gd name="connsiteY10" fmla="*/ 6361124 h 12380315"/>
              <a:gd name="connsiteX11" fmla="*/ 3577449 w 13403465"/>
              <a:gd name="connsiteY11" fmla="*/ 5771585 h 12380315"/>
              <a:gd name="connsiteX12" fmla="*/ 3829562 w 13403465"/>
              <a:gd name="connsiteY12" fmla="*/ 5305849 h 12380315"/>
              <a:gd name="connsiteX13" fmla="*/ 4148692 w 13403465"/>
              <a:gd name="connsiteY13" fmla="*/ 4716310 h 12380315"/>
              <a:gd name="connsiteX14" fmla="*/ 4467822 w 13403465"/>
              <a:gd name="connsiteY14" fmla="*/ 4126772 h 12380315"/>
              <a:gd name="connsiteX15" fmla="*/ 4786952 w 13403465"/>
              <a:gd name="connsiteY15" fmla="*/ 3537233 h 12380315"/>
              <a:gd name="connsiteX16" fmla="*/ 5240117 w 13403465"/>
              <a:gd name="connsiteY16" fmla="*/ 2700088 h 12380315"/>
              <a:gd name="connsiteX17" fmla="*/ 5626264 w 13403465"/>
              <a:gd name="connsiteY17" fmla="*/ 1986746 h 12380315"/>
              <a:gd name="connsiteX18" fmla="*/ 6079429 w 13403465"/>
              <a:gd name="connsiteY18" fmla="*/ 1149601 h 12380315"/>
              <a:gd name="connsiteX19" fmla="*/ 6701733 w 13403465"/>
              <a:gd name="connsiteY19" fmla="*/ 0 h 12380315"/>
              <a:gd name="connsiteX20" fmla="*/ 7020863 w 13403465"/>
              <a:gd name="connsiteY20" fmla="*/ 589539 h 12380315"/>
              <a:gd name="connsiteX21" fmla="*/ 7474028 w 13403465"/>
              <a:gd name="connsiteY21" fmla="*/ 1426684 h 12380315"/>
              <a:gd name="connsiteX22" fmla="*/ 7860175 w 13403465"/>
              <a:gd name="connsiteY22" fmla="*/ 2140026 h 12380315"/>
              <a:gd name="connsiteX23" fmla="*/ 8112288 w 13403465"/>
              <a:gd name="connsiteY23" fmla="*/ 2605762 h 12380315"/>
              <a:gd name="connsiteX24" fmla="*/ 8431418 w 13403465"/>
              <a:gd name="connsiteY24" fmla="*/ 3195300 h 12380315"/>
              <a:gd name="connsiteX25" fmla="*/ 8683531 w 13403465"/>
              <a:gd name="connsiteY25" fmla="*/ 3661036 h 12380315"/>
              <a:gd name="connsiteX26" fmla="*/ 8935644 w 13403465"/>
              <a:gd name="connsiteY26" fmla="*/ 4126772 h 12380315"/>
              <a:gd name="connsiteX27" fmla="*/ 9187756 w 13403465"/>
              <a:gd name="connsiteY27" fmla="*/ 4592507 h 12380315"/>
              <a:gd name="connsiteX28" fmla="*/ 9372852 w 13403465"/>
              <a:gd name="connsiteY28" fmla="*/ 4934440 h 12380315"/>
              <a:gd name="connsiteX29" fmla="*/ 9557947 w 13403465"/>
              <a:gd name="connsiteY29" fmla="*/ 5276372 h 12380315"/>
              <a:gd name="connsiteX30" fmla="*/ 9676025 w 13403465"/>
              <a:gd name="connsiteY30" fmla="*/ 5494502 h 12380315"/>
              <a:gd name="connsiteX31" fmla="*/ 9861121 w 13403465"/>
              <a:gd name="connsiteY31" fmla="*/ 5836434 h 12380315"/>
              <a:gd name="connsiteX32" fmla="*/ 10046216 w 13403465"/>
              <a:gd name="connsiteY32" fmla="*/ 6178367 h 12380315"/>
              <a:gd name="connsiteX33" fmla="*/ 10432364 w 13403465"/>
              <a:gd name="connsiteY33" fmla="*/ 6891709 h 12380315"/>
              <a:gd name="connsiteX34" fmla="*/ 10684477 w 13403465"/>
              <a:gd name="connsiteY34" fmla="*/ 7357444 h 12380315"/>
              <a:gd name="connsiteX35" fmla="*/ 10869572 w 13403465"/>
              <a:gd name="connsiteY35" fmla="*/ 7699377 h 12380315"/>
              <a:gd name="connsiteX36" fmla="*/ 11054667 w 13403465"/>
              <a:gd name="connsiteY36" fmla="*/ 8041309 h 12380315"/>
              <a:gd name="connsiteX37" fmla="*/ 11373798 w 13403465"/>
              <a:gd name="connsiteY37" fmla="*/ 8630848 h 12380315"/>
              <a:gd name="connsiteX38" fmla="*/ 11759945 w 13403465"/>
              <a:gd name="connsiteY38" fmla="*/ 9344190 h 12380315"/>
              <a:gd name="connsiteX39" fmla="*/ 12079075 w 13403465"/>
              <a:gd name="connsiteY39" fmla="*/ 9933729 h 12380315"/>
              <a:gd name="connsiteX40" fmla="*/ 12197153 w 13403465"/>
              <a:gd name="connsiteY40" fmla="*/ 10151858 h 12380315"/>
              <a:gd name="connsiteX41" fmla="*/ 12449266 w 13403465"/>
              <a:gd name="connsiteY41" fmla="*/ 10617594 h 12380315"/>
              <a:gd name="connsiteX42" fmla="*/ 12634361 w 13403465"/>
              <a:gd name="connsiteY42" fmla="*/ 10959526 h 12380315"/>
              <a:gd name="connsiteX43" fmla="*/ 12752440 w 13403465"/>
              <a:gd name="connsiteY43" fmla="*/ 11177656 h 12380315"/>
              <a:gd name="connsiteX44" fmla="*/ 13071570 w 13403465"/>
              <a:gd name="connsiteY44" fmla="*/ 11767195 h 12380315"/>
              <a:gd name="connsiteX45" fmla="*/ 13403465 w 13403465"/>
              <a:gd name="connsiteY45" fmla="*/ 12380315 h 12380315"/>
              <a:gd name="connsiteX46" fmla="*/ 13135396 w 13403465"/>
              <a:gd name="connsiteY46" fmla="*/ 12380315 h 12380315"/>
              <a:gd name="connsiteX47" fmla="*/ 12331188 w 13403465"/>
              <a:gd name="connsiteY47" fmla="*/ 12380315 h 12380315"/>
              <a:gd name="connsiteX48" fmla="*/ 11526980 w 13403465"/>
              <a:gd name="connsiteY48" fmla="*/ 12380315 h 12380315"/>
              <a:gd name="connsiteX49" fmla="*/ 10722772 w 13403465"/>
              <a:gd name="connsiteY49" fmla="*/ 12380315 h 12380315"/>
              <a:gd name="connsiteX50" fmla="*/ 9784529 w 13403465"/>
              <a:gd name="connsiteY50" fmla="*/ 12380315 h 12380315"/>
              <a:gd name="connsiteX51" fmla="*/ 9114356 w 13403465"/>
              <a:gd name="connsiteY51" fmla="*/ 12380315 h 12380315"/>
              <a:gd name="connsiteX52" fmla="*/ 8712252 w 13403465"/>
              <a:gd name="connsiteY52" fmla="*/ 12380315 h 12380315"/>
              <a:gd name="connsiteX53" fmla="*/ 8444183 w 13403465"/>
              <a:gd name="connsiteY53" fmla="*/ 12380315 h 12380315"/>
              <a:gd name="connsiteX54" fmla="*/ 7639975 w 13403465"/>
              <a:gd name="connsiteY54" fmla="*/ 12380315 h 12380315"/>
              <a:gd name="connsiteX55" fmla="*/ 7371906 w 13403465"/>
              <a:gd name="connsiteY55" fmla="*/ 12380315 h 12380315"/>
              <a:gd name="connsiteX56" fmla="*/ 6567698 w 13403465"/>
              <a:gd name="connsiteY56" fmla="*/ 12380315 h 12380315"/>
              <a:gd name="connsiteX57" fmla="*/ 5629455 w 13403465"/>
              <a:gd name="connsiteY57" fmla="*/ 12380315 h 12380315"/>
              <a:gd name="connsiteX58" fmla="*/ 5361386 w 13403465"/>
              <a:gd name="connsiteY58" fmla="*/ 12380315 h 12380315"/>
              <a:gd name="connsiteX59" fmla="*/ 4959282 w 13403465"/>
              <a:gd name="connsiteY59" fmla="*/ 12380315 h 12380315"/>
              <a:gd name="connsiteX60" fmla="*/ 4557178 w 13403465"/>
              <a:gd name="connsiteY60" fmla="*/ 12380315 h 12380315"/>
              <a:gd name="connsiteX61" fmla="*/ 4021039 w 13403465"/>
              <a:gd name="connsiteY61" fmla="*/ 12380315 h 12380315"/>
              <a:gd name="connsiteX62" fmla="*/ 3082797 w 13403465"/>
              <a:gd name="connsiteY62" fmla="*/ 12380315 h 12380315"/>
              <a:gd name="connsiteX63" fmla="*/ 2680693 w 13403465"/>
              <a:gd name="connsiteY63" fmla="*/ 12380315 h 12380315"/>
              <a:gd name="connsiteX64" fmla="*/ 1876485 w 13403465"/>
              <a:gd name="connsiteY64" fmla="*/ 12380315 h 12380315"/>
              <a:gd name="connsiteX65" fmla="*/ 938243 w 13403465"/>
              <a:gd name="connsiteY65" fmla="*/ 12380315 h 12380315"/>
              <a:gd name="connsiteX66" fmla="*/ 0 w 13403465"/>
              <a:gd name="connsiteY66" fmla="*/ 12380315 h 123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403465" h="12380315" fill="none" extrusionOk="0">
                <a:moveTo>
                  <a:pt x="0" y="12380315"/>
                </a:moveTo>
                <a:cubicBezTo>
                  <a:pt x="136252" y="12063514"/>
                  <a:pt x="254657" y="11832436"/>
                  <a:pt x="453165" y="11543170"/>
                </a:cubicBezTo>
                <a:cubicBezTo>
                  <a:pt x="651673" y="11253903"/>
                  <a:pt x="594263" y="11301529"/>
                  <a:pt x="638260" y="11201237"/>
                </a:cubicBezTo>
                <a:cubicBezTo>
                  <a:pt x="682257" y="11100945"/>
                  <a:pt x="752233" y="10958370"/>
                  <a:pt x="890373" y="10735502"/>
                </a:cubicBezTo>
                <a:cubicBezTo>
                  <a:pt x="1028513" y="10512634"/>
                  <a:pt x="1168908" y="10227066"/>
                  <a:pt x="1276521" y="10022160"/>
                </a:cubicBezTo>
                <a:cubicBezTo>
                  <a:pt x="1384133" y="9817254"/>
                  <a:pt x="1572296" y="9505808"/>
                  <a:pt x="1662668" y="9308818"/>
                </a:cubicBezTo>
                <a:cubicBezTo>
                  <a:pt x="1753041" y="9111828"/>
                  <a:pt x="1947015" y="8814071"/>
                  <a:pt x="2048816" y="8595476"/>
                </a:cubicBezTo>
                <a:cubicBezTo>
                  <a:pt x="2150617" y="8376880"/>
                  <a:pt x="2201206" y="8347022"/>
                  <a:pt x="2300928" y="8129740"/>
                </a:cubicBezTo>
                <a:cubicBezTo>
                  <a:pt x="2400651" y="7912458"/>
                  <a:pt x="2635742" y="7519917"/>
                  <a:pt x="2754093" y="7292595"/>
                </a:cubicBezTo>
                <a:cubicBezTo>
                  <a:pt x="2872444" y="7065273"/>
                  <a:pt x="2914939" y="6964388"/>
                  <a:pt x="3006206" y="6826859"/>
                </a:cubicBezTo>
                <a:cubicBezTo>
                  <a:pt x="3097473" y="6689330"/>
                  <a:pt x="3204031" y="6503324"/>
                  <a:pt x="3258319" y="6361124"/>
                </a:cubicBezTo>
                <a:cubicBezTo>
                  <a:pt x="3312607" y="6218924"/>
                  <a:pt x="3486136" y="5971271"/>
                  <a:pt x="3577449" y="5771585"/>
                </a:cubicBezTo>
                <a:cubicBezTo>
                  <a:pt x="3668762" y="5571899"/>
                  <a:pt x="3781077" y="5400507"/>
                  <a:pt x="3829562" y="5305849"/>
                </a:cubicBezTo>
                <a:cubicBezTo>
                  <a:pt x="3878047" y="5211191"/>
                  <a:pt x="4070893" y="4882579"/>
                  <a:pt x="4148692" y="4716310"/>
                </a:cubicBezTo>
                <a:cubicBezTo>
                  <a:pt x="4226491" y="4550041"/>
                  <a:pt x="4367463" y="4255978"/>
                  <a:pt x="4467822" y="4126772"/>
                </a:cubicBezTo>
                <a:cubicBezTo>
                  <a:pt x="4568181" y="3997566"/>
                  <a:pt x="4650731" y="3817771"/>
                  <a:pt x="4786952" y="3537233"/>
                </a:cubicBezTo>
                <a:cubicBezTo>
                  <a:pt x="4923174" y="3256695"/>
                  <a:pt x="5050173" y="3021552"/>
                  <a:pt x="5240117" y="2700088"/>
                </a:cubicBezTo>
                <a:cubicBezTo>
                  <a:pt x="5430061" y="2378624"/>
                  <a:pt x="5442484" y="2250322"/>
                  <a:pt x="5626264" y="1986746"/>
                </a:cubicBezTo>
                <a:cubicBezTo>
                  <a:pt x="5810044" y="1723170"/>
                  <a:pt x="5973176" y="1370743"/>
                  <a:pt x="6079429" y="1149601"/>
                </a:cubicBezTo>
                <a:cubicBezTo>
                  <a:pt x="6185682" y="928459"/>
                  <a:pt x="6511742" y="405022"/>
                  <a:pt x="6701733" y="0"/>
                </a:cubicBezTo>
                <a:cubicBezTo>
                  <a:pt x="6854132" y="218969"/>
                  <a:pt x="6914011" y="335897"/>
                  <a:pt x="7020863" y="589539"/>
                </a:cubicBezTo>
                <a:cubicBezTo>
                  <a:pt x="7127715" y="843181"/>
                  <a:pt x="7354597" y="1116510"/>
                  <a:pt x="7474028" y="1426684"/>
                </a:cubicBezTo>
                <a:cubicBezTo>
                  <a:pt x="7593459" y="1736858"/>
                  <a:pt x="7781508" y="1977092"/>
                  <a:pt x="7860175" y="2140026"/>
                </a:cubicBezTo>
                <a:cubicBezTo>
                  <a:pt x="7938842" y="2302960"/>
                  <a:pt x="8050059" y="2471848"/>
                  <a:pt x="8112288" y="2605762"/>
                </a:cubicBezTo>
                <a:cubicBezTo>
                  <a:pt x="8174517" y="2739676"/>
                  <a:pt x="8325470" y="3024739"/>
                  <a:pt x="8431418" y="3195300"/>
                </a:cubicBezTo>
                <a:cubicBezTo>
                  <a:pt x="8537366" y="3365861"/>
                  <a:pt x="8573290" y="3499956"/>
                  <a:pt x="8683531" y="3661036"/>
                </a:cubicBezTo>
                <a:cubicBezTo>
                  <a:pt x="8793772" y="3822116"/>
                  <a:pt x="8872461" y="3992187"/>
                  <a:pt x="8935644" y="4126772"/>
                </a:cubicBezTo>
                <a:cubicBezTo>
                  <a:pt x="8998827" y="4261357"/>
                  <a:pt x="9122718" y="4468933"/>
                  <a:pt x="9187756" y="4592507"/>
                </a:cubicBezTo>
                <a:cubicBezTo>
                  <a:pt x="9252794" y="4716081"/>
                  <a:pt x="9293535" y="4756702"/>
                  <a:pt x="9372852" y="4934440"/>
                </a:cubicBezTo>
                <a:cubicBezTo>
                  <a:pt x="9452169" y="5112178"/>
                  <a:pt x="9453380" y="5122032"/>
                  <a:pt x="9557947" y="5276372"/>
                </a:cubicBezTo>
                <a:cubicBezTo>
                  <a:pt x="9662513" y="5430712"/>
                  <a:pt x="9639018" y="5404505"/>
                  <a:pt x="9676025" y="5494502"/>
                </a:cubicBezTo>
                <a:cubicBezTo>
                  <a:pt x="9713033" y="5584499"/>
                  <a:pt x="9760407" y="5678672"/>
                  <a:pt x="9861121" y="5836434"/>
                </a:cubicBezTo>
                <a:cubicBezTo>
                  <a:pt x="9961834" y="5994196"/>
                  <a:pt x="9951155" y="6039719"/>
                  <a:pt x="10046216" y="6178367"/>
                </a:cubicBezTo>
                <a:cubicBezTo>
                  <a:pt x="10141277" y="6317014"/>
                  <a:pt x="10321688" y="6753885"/>
                  <a:pt x="10432364" y="6891709"/>
                </a:cubicBezTo>
                <a:cubicBezTo>
                  <a:pt x="10543040" y="7029533"/>
                  <a:pt x="10555412" y="7134627"/>
                  <a:pt x="10684477" y="7357444"/>
                </a:cubicBezTo>
                <a:cubicBezTo>
                  <a:pt x="10813542" y="7580262"/>
                  <a:pt x="10801684" y="7537598"/>
                  <a:pt x="10869572" y="7699377"/>
                </a:cubicBezTo>
                <a:cubicBezTo>
                  <a:pt x="10937460" y="7861156"/>
                  <a:pt x="10972602" y="7922022"/>
                  <a:pt x="11054667" y="8041309"/>
                </a:cubicBezTo>
                <a:cubicBezTo>
                  <a:pt x="11136732" y="8160596"/>
                  <a:pt x="11280348" y="8390068"/>
                  <a:pt x="11373798" y="8630848"/>
                </a:cubicBezTo>
                <a:cubicBezTo>
                  <a:pt x="11467248" y="8871629"/>
                  <a:pt x="11662525" y="9143160"/>
                  <a:pt x="11759945" y="9344190"/>
                </a:cubicBezTo>
                <a:cubicBezTo>
                  <a:pt x="11857365" y="9545220"/>
                  <a:pt x="11962089" y="9743328"/>
                  <a:pt x="12079075" y="9933729"/>
                </a:cubicBezTo>
                <a:cubicBezTo>
                  <a:pt x="12196061" y="10124130"/>
                  <a:pt x="12142587" y="10054514"/>
                  <a:pt x="12197153" y="10151858"/>
                </a:cubicBezTo>
                <a:cubicBezTo>
                  <a:pt x="12251719" y="10249202"/>
                  <a:pt x="12362273" y="10489883"/>
                  <a:pt x="12449266" y="10617594"/>
                </a:cubicBezTo>
                <a:cubicBezTo>
                  <a:pt x="12536259" y="10745305"/>
                  <a:pt x="12556073" y="10822207"/>
                  <a:pt x="12634361" y="10959526"/>
                </a:cubicBezTo>
                <a:cubicBezTo>
                  <a:pt x="12712649" y="11096844"/>
                  <a:pt x="12719157" y="11097474"/>
                  <a:pt x="12752440" y="11177656"/>
                </a:cubicBezTo>
                <a:cubicBezTo>
                  <a:pt x="12785722" y="11257838"/>
                  <a:pt x="12982936" y="11606698"/>
                  <a:pt x="13071570" y="11767195"/>
                </a:cubicBezTo>
                <a:cubicBezTo>
                  <a:pt x="13160204" y="11927692"/>
                  <a:pt x="13245353" y="12071333"/>
                  <a:pt x="13403465" y="12380315"/>
                </a:cubicBezTo>
                <a:cubicBezTo>
                  <a:pt x="13349776" y="12389690"/>
                  <a:pt x="13233207" y="12391928"/>
                  <a:pt x="13135396" y="12380315"/>
                </a:cubicBezTo>
                <a:cubicBezTo>
                  <a:pt x="13037585" y="12368702"/>
                  <a:pt x="12495068" y="12398090"/>
                  <a:pt x="12331188" y="12380315"/>
                </a:cubicBezTo>
                <a:cubicBezTo>
                  <a:pt x="12167308" y="12362540"/>
                  <a:pt x="11928303" y="12373206"/>
                  <a:pt x="11526980" y="12380315"/>
                </a:cubicBezTo>
                <a:cubicBezTo>
                  <a:pt x="11125657" y="12387424"/>
                  <a:pt x="11034677" y="12403569"/>
                  <a:pt x="10722772" y="12380315"/>
                </a:cubicBezTo>
                <a:cubicBezTo>
                  <a:pt x="10410867" y="12357061"/>
                  <a:pt x="10091146" y="12426127"/>
                  <a:pt x="9784529" y="12380315"/>
                </a:cubicBezTo>
                <a:cubicBezTo>
                  <a:pt x="9477912" y="12334503"/>
                  <a:pt x="9314938" y="12386830"/>
                  <a:pt x="9114356" y="12380315"/>
                </a:cubicBezTo>
                <a:cubicBezTo>
                  <a:pt x="8913774" y="12373800"/>
                  <a:pt x="8874243" y="12364457"/>
                  <a:pt x="8712252" y="12380315"/>
                </a:cubicBezTo>
                <a:cubicBezTo>
                  <a:pt x="8550261" y="12396173"/>
                  <a:pt x="8568259" y="12372830"/>
                  <a:pt x="8444183" y="12380315"/>
                </a:cubicBezTo>
                <a:cubicBezTo>
                  <a:pt x="8320107" y="12387800"/>
                  <a:pt x="8021981" y="12418923"/>
                  <a:pt x="7639975" y="12380315"/>
                </a:cubicBezTo>
                <a:cubicBezTo>
                  <a:pt x="7257969" y="12341707"/>
                  <a:pt x="7452881" y="12390153"/>
                  <a:pt x="7371906" y="12380315"/>
                </a:cubicBezTo>
                <a:cubicBezTo>
                  <a:pt x="7290931" y="12370477"/>
                  <a:pt x="6782881" y="12364399"/>
                  <a:pt x="6567698" y="12380315"/>
                </a:cubicBezTo>
                <a:cubicBezTo>
                  <a:pt x="6352515" y="12396231"/>
                  <a:pt x="5955162" y="12395535"/>
                  <a:pt x="5629455" y="12380315"/>
                </a:cubicBezTo>
                <a:cubicBezTo>
                  <a:pt x="5303748" y="12365095"/>
                  <a:pt x="5469169" y="12370692"/>
                  <a:pt x="5361386" y="12380315"/>
                </a:cubicBezTo>
                <a:cubicBezTo>
                  <a:pt x="5253603" y="12389938"/>
                  <a:pt x="5146772" y="12374109"/>
                  <a:pt x="4959282" y="12380315"/>
                </a:cubicBezTo>
                <a:cubicBezTo>
                  <a:pt x="4771792" y="12386521"/>
                  <a:pt x="4756413" y="12389141"/>
                  <a:pt x="4557178" y="12380315"/>
                </a:cubicBezTo>
                <a:cubicBezTo>
                  <a:pt x="4357943" y="12371489"/>
                  <a:pt x="4172162" y="12389309"/>
                  <a:pt x="4021039" y="12380315"/>
                </a:cubicBezTo>
                <a:cubicBezTo>
                  <a:pt x="3869916" y="12371321"/>
                  <a:pt x="3533967" y="12333898"/>
                  <a:pt x="3082797" y="12380315"/>
                </a:cubicBezTo>
                <a:cubicBezTo>
                  <a:pt x="2631627" y="12426732"/>
                  <a:pt x="2799345" y="12362804"/>
                  <a:pt x="2680693" y="12380315"/>
                </a:cubicBezTo>
                <a:cubicBezTo>
                  <a:pt x="2562041" y="12397826"/>
                  <a:pt x="2207813" y="12410433"/>
                  <a:pt x="1876485" y="12380315"/>
                </a:cubicBezTo>
                <a:cubicBezTo>
                  <a:pt x="1545157" y="12350197"/>
                  <a:pt x="1278643" y="12356094"/>
                  <a:pt x="938243" y="12380315"/>
                </a:cubicBezTo>
                <a:cubicBezTo>
                  <a:pt x="597843" y="12404536"/>
                  <a:pt x="295053" y="12355148"/>
                  <a:pt x="0" y="12380315"/>
                </a:cubicBezTo>
                <a:close/>
              </a:path>
              <a:path w="13403465" h="12380315" stroke="0" extrusionOk="0">
                <a:moveTo>
                  <a:pt x="0" y="12380315"/>
                </a:moveTo>
                <a:cubicBezTo>
                  <a:pt x="32896" y="12294194"/>
                  <a:pt x="105571" y="12210243"/>
                  <a:pt x="185095" y="12038382"/>
                </a:cubicBezTo>
                <a:cubicBezTo>
                  <a:pt x="264620" y="11866522"/>
                  <a:pt x="302606" y="11817145"/>
                  <a:pt x="370191" y="11696450"/>
                </a:cubicBezTo>
                <a:cubicBezTo>
                  <a:pt x="437775" y="11575754"/>
                  <a:pt x="599445" y="11234537"/>
                  <a:pt x="823356" y="10859305"/>
                </a:cubicBezTo>
                <a:cubicBezTo>
                  <a:pt x="1047267" y="10484073"/>
                  <a:pt x="1137945" y="10322403"/>
                  <a:pt x="1209503" y="10145963"/>
                </a:cubicBezTo>
                <a:cubicBezTo>
                  <a:pt x="1281061" y="9969523"/>
                  <a:pt x="1468882" y="9702085"/>
                  <a:pt x="1528633" y="9556424"/>
                </a:cubicBezTo>
                <a:cubicBezTo>
                  <a:pt x="1588384" y="9410763"/>
                  <a:pt x="1789297" y="9127271"/>
                  <a:pt x="1914781" y="8843082"/>
                </a:cubicBezTo>
                <a:cubicBezTo>
                  <a:pt x="2040265" y="8558893"/>
                  <a:pt x="2152644" y="8464184"/>
                  <a:pt x="2233911" y="8253543"/>
                </a:cubicBezTo>
                <a:cubicBezTo>
                  <a:pt x="2315178" y="8042903"/>
                  <a:pt x="2434604" y="7913844"/>
                  <a:pt x="2553041" y="7664005"/>
                </a:cubicBezTo>
                <a:cubicBezTo>
                  <a:pt x="2671478" y="7414166"/>
                  <a:pt x="2802619" y="7267244"/>
                  <a:pt x="2939189" y="6950663"/>
                </a:cubicBezTo>
                <a:cubicBezTo>
                  <a:pt x="3075758" y="6634082"/>
                  <a:pt x="3007764" y="6837920"/>
                  <a:pt x="3057267" y="6732533"/>
                </a:cubicBezTo>
                <a:cubicBezTo>
                  <a:pt x="3106770" y="6627147"/>
                  <a:pt x="3245664" y="6377296"/>
                  <a:pt x="3309380" y="6266798"/>
                </a:cubicBezTo>
                <a:cubicBezTo>
                  <a:pt x="3373096" y="6156300"/>
                  <a:pt x="3458054" y="6000005"/>
                  <a:pt x="3494475" y="5924865"/>
                </a:cubicBezTo>
                <a:cubicBezTo>
                  <a:pt x="3530896" y="5849726"/>
                  <a:pt x="3730401" y="5432106"/>
                  <a:pt x="3880623" y="5211523"/>
                </a:cubicBezTo>
                <a:cubicBezTo>
                  <a:pt x="4030845" y="4990940"/>
                  <a:pt x="4097491" y="4796144"/>
                  <a:pt x="4199753" y="4621984"/>
                </a:cubicBezTo>
                <a:cubicBezTo>
                  <a:pt x="4302015" y="4447824"/>
                  <a:pt x="4327456" y="4360822"/>
                  <a:pt x="4384848" y="4280052"/>
                </a:cubicBezTo>
                <a:cubicBezTo>
                  <a:pt x="4442240" y="4199281"/>
                  <a:pt x="4453131" y="4148459"/>
                  <a:pt x="4502926" y="4061922"/>
                </a:cubicBezTo>
                <a:cubicBezTo>
                  <a:pt x="4552721" y="3975385"/>
                  <a:pt x="4620756" y="3846646"/>
                  <a:pt x="4688022" y="3719990"/>
                </a:cubicBezTo>
                <a:cubicBezTo>
                  <a:pt x="4755288" y="3593334"/>
                  <a:pt x="4922922" y="3246217"/>
                  <a:pt x="5141187" y="2882845"/>
                </a:cubicBezTo>
                <a:cubicBezTo>
                  <a:pt x="5359452" y="2519473"/>
                  <a:pt x="5307560" y="2584721"/>
                  <a:pt x="5460317" y="2293306"/>
                </a:cubicBezTo>
                <a:cubicBezTo>
                  <a:pt x="5613074" y="2001891"/>
                  <a:pt x="5677929" y="1853524"/>
                  <a:pt x="5846464" y="1579964"/>
                </a:cubicBezTo>
                <a:cubicBezTo>
                  <a:pt x="6015000" y="1306405"/>
                  <a:pt x="5971198" y="1318821"/>
                  <a:pt x="6031560" y="1238032"/>
                </a:cubicBezTo>
                <a:cubicBezTo>
                  <a:pt x="6091922" y="1157243"/>
                  <a:pt x="6126732" y="1069639"/>
                  <a:pt x="6149638" y="1019902"/>
                </a:cubicBezTo>
                <a:cubicBezTo>
                  <a:pt x="6172544" y="970165"/>
                  <a:pt x="6437159" y="470011"/>
                  <a:pt x="6701733" y="0"/>
                </a:cubicBezTo>
                <a:cubicBezTo>
                  <a:pt x="6825981" y="282662"/>
                  <a:pt x="6991301" y="459678"/>
                  <a:pt x="7087880" y="713342"/>
                </a:cubicBezTo>
                <a:cubicBezTo>
                  <a:pt x="7184461" y="967006"/>
                  <a:pt x="7156653" y="822542"/>
                  <a:pt x="7205959" y="931471"/>
                </a:cubicBezTo>
                <a:cubicBezTo>
                  <a:pt x="7255264" y="1040400"/>
                  <a:pt x="7345918" y="1196043"/>
                  <a:pt x="7458071" y="1397207"/>
                </a:cubicBezTo>
                <a:cubicBezTo>
                  <a:pt x="7570224" y="1598371"/>
                  <a:pt x="7598810" y="1668903"/>
                  <a:pt x="7643167" y="1739139"/>
                </a:cubicBezTo>
                <a:cubicBezTo>
                  <a:pt x="7687524" y="1809376"/>
                  <a:pt x="7795586" y="2044528"/>
                  <a:pt x="7895280" y="2204875"/>
                </a:cubicBezTo>
                <a:cubicBezTo>
                  <a:pt x="7994974" y="2365222"/>
                  <a:pt x="7961037" y="2348234"/>
                  <a:pt x="8013358" y="2423005"/>
                </a:cubicBezTo>
                <a:cubicBezTo>
                  <a:pt x="8065679" y="2497776"/>
                  <a:pt x="8096042" y="2615870"/>
                  <a:pt x="8198453" y="2764937"/>
                </a:cubicBezTo>
                <a:cubicBezTo>
                  <a:pt x="8300864" y="2914004"/>
                  <a:pt x="8384405" y="3086205"/>
                  <a:pt x="8450566" y="3230673"/>
                </a:cubicBezTo>
                <a:cubicBezTo>
                  <a:pt x="8516727" y="3375141"/>
                  <a:pt x="8505697" y="3349586"/>
                  <a:pt x="8568644" y="3448802"/>
                </a:cubicBezTo>
                <a:cubicBezTo>
                  <a:pt x="8631591" y="3548018"/>
                  <a:pt x="8644259" y="3563623"/>
                  <a:pt x="8686722" y="3666931"/>
                </a:cubicBezTo>
                <a:cubicBezTo>
                  <a:pt x="8729185" y="3770239"/>
                  <a:pt x="8838654" y="3908618"/>
                  <a:pt x="8938835" y="4132667"/>
                </a:cubicBezTo>
                <a:cubicBezTo>
                  <a:pt x="9039016" y="4356716"/>
                  <a:pt x="9011787" y="4276371"/>
                  <a:pt x="9056913" y="4350796"/>
                </a:cubicBezTo>
                <a:cubicBezTo>
                  <a:pt x="9102039" y="4425221"/>
                  <a:pt x="9141251" y="4530565"/>
                  <a:pt x="9242009" y="4692729"/>
                </a:cubicBezTo>
                <a:cubicBezTo>
                  <a:pt x="9342767" y="4854893"/>
                  <a:pt x="9417563" y="4986912"/>
                  <a:pt x="9494121" y="5158465"/>
                </a:cubicBezTo>
                <a:cubicBezTo>
                  <a:pt x="9570679" y="5330018"/>
                  <a:pt x="9593402" y="5317477"/>
                  <a:pt x="9612199" y="5376594"/>
                </a:cubicBezTo>
                <a:cubicBezTo>
                  <a:pt x="9630996" y="5435711"/>
                  <a:pt x="9866964" y="5807479"/>
                  <a:pt x="9931330" y="5966133"/>
                </a:cubicBezTo>
                <a:cubicBezTo>
                  <a:pt x="9995696" y="6124787"/>
                  <a:pt x="10024843" y="6130466"/>
                  <a:pt x="10049408" y="6184262"/>
                </a:cubicBezTo>
                <a:cubicBezTo>
                  <a:pt x="10073973" y="6238058"/>
                  <a:pt x="10175883" y="6425201"/>
                  <a:pt x="10234503" y="6526195"/>
                </a:cubicBezTo>
                <a:cubicBezTo>
                  <a:pt x="10293123" y="6627189"/>
                  <a:pt x="10467488" y="6982592"/>
                  <a:pt x="10553633" y="7115733"/>
                </a:cubicBezTo>
                <a:cubicBezTo>
                  <a:pt x="10639778" y="7248874"/>
                  <a:pt x="10831424" y="7668957"/>
                  <a:pt x="11006798" y="7952879"/>
                </a:cubicBezTo>
                <a:cubicBezTo>
                  <a:pt x="11182172" y="8236801"/>
                  <a:pt x="11302561" y="8462113"/>
                  <a:pt x="11459963" y="8790024"/>
                </a:cubicBezTo>
                <a:cubicBezTo>
                  <a:pt x="11617365" y="9117935"/>
                  <a:pt x="11559661" y="8950367"/>
                  <a:pt x="11578041" y="9008153"/>
                </a:cubicBezTo>
                <a:cubicBezTo>
                  <a:pt x="11596421" y="9065939"/>
                  <a:pt x="11751860" y="9301174"/>
                  <a:pt x="11830154" y="9473889"/>
                </a:cubicBezTo>
                <a:cubicBezTo>
                  <a:pt x="11908448" y="9646604"/>
                  <a:pt x="11955578" y="9739560"/>
                  <a:pt x="12015249" y="9815821"/>
                </a:cubicBezTo>
                <a:cubicBezTo>
                  <a:pt x="12074920" y="9892082"/>
                  <a:pt x="12353547" y="10447155"/>
                  <a:pt x="12468414" y="10652966"/>
                </a:cubicBezTo>
                <a:cubicBezTo>
                  <a:pt x="12583280" y="10858778"/>
                  <a:pt x="12551179" y="10825212"/>
                  <a:pt x="12586492" y="10871096"/>
                </a:cubicBezTo>
                <a:cubicBezTo>
                  <a:pt x="12621805" y="10916980"/>
                  <a:pt x="12680675" y="11044133"/>
                  <a:pt x="12771587" y="11213028"/>
                </a:cubicBezTo>
                <a:cubicBezTo>
                  <a:pt x="12862499" y="11381923"/>
                  <a:pt x="12957171" y="11523036"/>
                  <a:pt x="13023700" y="11678764"/>
                </a:cubicBezTo>
                <a:cubicBezTo>
                  <a:pt x="13090229" y="11834492"/>
                  <a:pt x="13243381" y="12125017"/>
                  <a:pt x="13403465" y="12380315"/>
                </a:cubicBezTo>
                <a:cubicBezTo>
                  <a:pt x="13153712" y="12346980"/>
                  <a:pt x="12821368" y="12409453"/>
                  <a:pt x="12465222" y="12380315"/>
                </a:cubicBezTo>
                <a:cubicBezTo>
                  <a:pt x="12109076" y="12351177"/>
                  <a:pt x="12275201" y="12374775"/>
                  <a:pt x="12197153" y="12380315"/>
                </a:cubicBezTo>
                <a:cubicBezTo>
                  <a:pt x="12119105" y="12385855"/>
                  <a:pt x="11484671" y="12341750"/>
                  <a:pt x="11258911" y="12380315"/>
                </a:cubicBezTo>
                <a:cubicBezTo>
                  <a:pt x="11033151" y="12418880"/>
                  <a:pt x="10797988" y="12370644"/>
                  <a:pt x="10588737" y="12380315"/>
                </a:cubicBezTo>
                <a:cubicBezTo>
                  <a:pt x="10379486" y="12389986"/>
                  <a:pt x="10215208" y="12363911"/>
                  <a:pt x="10052599" y="12380315"/>
                </a:cubicBezTo>
                <a:cubicBezTo>
                  <a:pt x="9889990" y="12396719"/>
                  <a:pt x="9844609" y="12382538"/>
                  <a:pt x="9784529" y="12380315"/>
                </a:cubicBezTo>
                <a:cubicBezTo>
                  <a:pt x="9724449" y="12378093"/>
                  <a:pt x="9572544" y="12367354"/>
                  <a:pt x="9516460" y="12380315"/>
                </a:cubicBezTo>
                <a:cubicBezTo>
                  <a:pt x="9460376" y="12393276"/>
                  <a:pt x="9012311" y="12386307"/>
                  <a:pt x="8712252" y="12380315"/>
                </a:cubicBezTo>
                <a:cubicBezTo>
                  <a:pt x="8412193" y="12374323"/>
                  <a:pt x="8381716" y="12381310"/>
                  <a:pt x="8176114" y="12380315"/>
                </a:cubicBezTo>
                <a:cubicBezTo>
                  <a:pt x="7970512" y="12379320"/>
                  <a:pt x="7432543" y="12351702"/>
                  <a:pt x="7237871" y="12380315"/>
                </a:cubicBezTo>
                <a:cubicBezTo>
                  <a:pt x="7043199" y="12408928"/>
                  <a:pt x="6809744" y="12359925"/>
                  <a:pt x="6433663" y="12380315"/>
                </a:cubicBezTo>
                <a:cubicBezTo>
                  <a:pt x="6057582" y="12400705"/>
                  <a:pt x="6008234" y="12399882"/>
                  <a:pt x="5897525" y="12380315"/>
                </a:cubicBezTo>
                <a:cubicBezTo>
                  <a:pt x="5786816" y="12360748"/>
                  <a:pt x="5308162" y="12380388"/>
                  <a:pt x="5093317" y="12380315"/>
                </a:cubicBezTo>
                <a:cubicBezTo>
                  <a:pt x="4878472" y="12380242"/>
                  <a:pt x="4872730" y="12384656"/>
                  <a:pt x="4691213" y="12380315"/>
                </a:cubicBezTo>
                <a:cubicBezTo>
                  <a:pt x="4509696" y="12375974"/>
                  <a:pt x="4112072" y="12395408"/>
                  <a:pt x="3887005" y="12380315"/>
                </a:cubicBezTo>
                <a:cubicBezTo>
                  <a:pt x="3661938" y="12365222"/>
                  <a:pt x="3225449" y="12381249"/>
                  <a:pt x="2948762" y="12380315"/>
                </a:cubicBezTo>
                <a:cubicBezTo>
                  <a:pt x="2672075" y="12379381"/>
                  <a:pt x="2386306" y="12419255"/>
                  <a:pt x="2010520" y="12380315"/>
                </a:cubicBezTo>
                <a:cubicBezTo>
                  <a:pt x="1634734" y="12341375"/>
                  <a:pt x="1556003" y="12386235"/>
                  <a:pt x="1206312" y="12380315"/>
                </a:cubicBezTo>
                <a:cubicBezTo>
                  <a:pt x="856621" y="12374395"/>
                  <a:pt x="337404" y="12410872"/>
                  <a:pt x="0" y="12380315"/>
                </a:cubicBezTo>
                <a:close/>
              </a:path>
            </a:pathLst>
          </a:custGeom>
          <a:gradFill flip="none" rotWithShape="1">
            <a:gsLst>
              <a:gs pos="48000">
                <a:srgbClr val="F6F093">
                  <a:alpha val="0"/>
                </a:srgbClr>
              </a:gs>
              <a:gs pos="75000">
                <a:srgbClr val="F6F093">
                  <a:alpha val="24000"/>
                </a:srgbClr>
              </a:gs>
              <a:gs pos="100000">
                <a:srgbClr val="F6F093"/>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Isosceles Triangle 2">
            <a:extLst>
              <a:ext uri="{FF2B5EF4-FFF2-40B4-BE49-F238E27FC236}">
                <a16:creationId xmlns:a16="http://schemas.microsoft.com/office/drawing/2014/main" id="{E5E79E49-9C86-6D8E-9FDB-4EC2744FFBDE}"/>
              </a:ext>
            </a:extLst>
          </p:cNvPr>
          <p:cNvSpPr/>
          <p:nvPr/>
        </p:nvSpPr>
        <p:spPr>
          <a:xfrm rot="8637561">
            <a:off x="3293342" y="-4892589"/>
            <a:ext cx="8004480" cy="12380315"/>
          </a:xfrm>
          <a:custGeom>
            <a:avLst/>
            <a:gdLst>
              <a:gd name="connsiteX0" fmla="*/ 0 w 8004480"/>
              <a:gd name="connsiteY0" fmla="*/ 12380315 h 12380315"/>
              <a:gd name="connsiteX1" fmla="*/ 170622 w 8004480"/>
              <a:gd name="connsiteY1" fmla="*/ 11852523 h 12380315"/>
              <a:gd name="connsiteX2" fmla="*/ 341244 w 8004480"/>
              <a:gd name="connsiteY2" fmla="*/ 11324730 h 12380315"/>
              <a:gd name="connsiteX3" fmla="*/ 591910 w 8004480"/>
              <a:gd name="connsiteY3" fmla="*/ 10549332 h 12380315"/>
              <a:gd name="connsiteX4" fmla="*/ 682487 w 8004480"/>
              <a:gd name="connsiteY4" fmla="*/ 10269145 h 12380315"/>
              <a:gd name="connsiteX5" fmla="*/ 773064 w 8004480"/>
              <a:gd name="connsiteY5" fmla="*/ 9988959 h 12380315"/>
              <a:gd name="connsiteX6" fmla="*/ 943686 w 8004480"/>
              <a:gd name="connsiteY6" fmla="*/ 9461167 h 12380315"/>
              <a:gd name="connsiteX7" fmla="*/ 1034263 w 8004480"/>
              <a:gd name="connsiteY7" fmla="*/ 9180981 h 12380315"/>
              <a:gd name="connsiteX8" fmla="*/ 1204885 w 8004480"/>
              <a:gd name="connsiteY8" fmla="*/ 8653189 h 12380315"/>
              <a:gd name="connsiteX9" fmla="*/ 1415529 w 8004480"/>
              <a:gd name="connsiteY9" fmla="*/ 8001593 h 12380315"/>
              <a:gd name="connsiteX10" fmla="*/ 1546129 w 8004480"/>
              <a:gd name="connsiteY10" fmla="*/ 7597604 h 12380315"/>
              <a:gd name="connsiteX11" fmla="*/ 1796795 w 8004480"/>
              <a:gd name="connsiteY11" fmla="*/ 6822205 h 12380315"/>
              <a:gd name="connsiteX12" fmla="*/ 2007439 w 8004480"/>
              <a:gd name="connsiteY12" fmla="*/ 6170610 h 12380315"/>
              <a:gd name="connsiteX13" fmla="*/ 2138039 w 8004480"/>
              <a:gd name="connsiteY13" fmla="*/ 5766620 h 12380315"/>
              <a:gd name="connsiteX14" fmla="*/ 2228616 w 8004480"/>
              <a:gd name="connsiteY14" fmla="*/ 5486434 h 12380315"/>
              <a:gd name="connsiteX15" fmla="*/ 2359215 w 8004480"/>
              <a:gd name="connsiteY15" fmla="*/ 5082445 h 12380315"/>
              <a:gd name="connsiteX16" fmla="*/ 2569859 w 8004480"/>
              <a:gd name="connsiteY16" fmla="*/ 4430850 h 12380315"/>
              <a:gd name="connsiteX17" fmla="*/ 2700459 w 8004480"/>
              <a:gd name="connsiteY17" fmla="*/ 4026860 h 12380315"/>
              <a:gd name="connsiteX18" fmla="*/ 2871081 w 8004480"/>
              <a:gd name="connsiteY18" fmla="*/ 3499068 h 12380315"/>
              <a:gd name="connsiteX19" fmla="*/ 3121747 w 8004480"/>
              <a:gd name="connsiteY19" fmla="*/ 2723669 h 12380315"/>
              <a:gd name="connsiteX20" fmla="*/ 3372414 w 8004480"/>
              <a:gd name="connsiteY20" fmla="*/ 1948271 h 12380315"/>
              <a:gd name="connsiteX21" fmla="*/ 3623080 w 8004480"/>
              <a:gd name="connsiteY21" fmla="*/ 1172872 h 12380315"/>
              <a:gd name="connsiteX22" fmla="*/ 3793702 w 8004480"/>
              <a:gd name="connsiteY22" fmla="*/ 645080 h 12380315"/>
              <a:gd name="connsiteX23" fmla="*/ 4002240 w 8004480"/>
              <a:gd name="connsiteY23" fmla="*/ 0 h 12380315"/>
              <a:gd name="connsiteX24" fmla="*/ 4172862 w 8004480"/>
              <a:gd name="connsiteY24" fmla="*/ 527792 h 12380315"/>
              <a:gd name="connsiteX25" fmla="*/ 4423528 w 8004480"/>
              <a:gd name="connsiteY25" fmla="*/ 1303191 h 12380315"/>
              <a:gd name="connsiteX26" fmla="*/ 4554128 w 8004480"/>
              <a:gd name="connsiteY26" fmla="*/ 1707180 h 12380315"/>
              <a:gd name="connsiteX27" fmla="*/ 4724750 w 8004480"/>
              <a:gd name="connsiteY27" fmla="*/ 2234973 h 12380315"/>
              <a:gd name="connsiteX28" fmla="*/ 4895371 w 8004480"/>
              <a:gd name="connsiteY28" fmla="*/ 2762765 h 12380315"/>
              <a:gd name="connsiteX29" fmla="*/ 5065993 w 8004480"/>
              <a:gd name="connsiteY29" fmla="*/ 3290557 h 12380315"/>
              <a:gd name="connsiteX30" fmla="*/ 5236615 w 8004480"/>
              <a:gd name="connsiteY30" fmla="*/ 3818350 h 12380315"/>
              <a:gd name="connsiteX31" fmla="*/ 5407237 w 8004480"/>
              <a:gd name="connsiteY31" fmla="*/ 4346142 h 12380315"/>
              <a:gd name="connsiteX32" fmla="*/ 5537836 w 8004480"/>
              <a:gd name="connsiteY32" fmla="*/ 4750131 h 12380315"/>
              <a:gd name="connsiteX33" fmla="*/ 5628413 w 8004480"/>
              <a:gd name="connsiteY33" fmla="*/ 5030317 h 12380315"/>
              <a:gd name="connsiteX34" fmla="*/ 5919102 w 8004480"/>
              <a:gd name="connsiteY34" fmla="*/ 5929519 h 12380315"/>
              <a:gd name="connsiteX35" fmla="*/ 6209791 w 8004480"/>
              <a:gd name="connsiteY35" fmla="*/ 6828721 h 12380315"/>
              <a:gd name="connsiteX36" fmla="*/ 6500480 w 8004480"/>
              <a:gd name="connsiteY36" fmla="*/ 7727923 h 12380315"/>
              <a:gd name="connsiteX37" fmla="*/ 6751147 w 8004480"/>
              <a:gd name="connsiteY37" fmla="*/ 8503322 h 12380315"/>
              <a:gd name="connsiteX38" fmla="*/ 6921769 w 8004480"/>
              <a:gd name="connsiteY38" fmla="*/ 9031114 h 12380315"/>
              <a:gd name="connsiteX39" fmla="*/ 7132413 w 8004480"/>
              <a:gd name="connsiteY39" fmla="*/ 9682710 h 12380315"/>
              <a:gd name="connsiteX40" fmla="*/ 7303035 w 8004480"/>
              <a:gd name="connsiteY40" fmla="*/ 10210502 h 12380315"/>
              <a:gd name="connsiteX41" fmla="*/ 7473657 w 8004480"/>
              <a:gd name="connsiteY41" fmla="*/ 10738294 h 12380315"/>
              <a:gd name="connsiteX42" fmla="*/ 7644278 w 8004480"/>
              <a:gd name="connsiteY42" fmla="*/ 11266087 h 12380315"/>
              <a:gd name="connsiteX43" fmla="*/ 7774878 w 8004480"/>
              <a:gd name="connsiteY43" fmla="*/ 11670076 h 12380315"/>
              <a:gd name="connsiteX44" fmla="*/ 8004480 w 8004480"/>
              <a:gd name="connsiteY44" fmla="*/ 12380315 h 12380315"/>
              <a:gd name="connsiteX45" fmla="*/ 7577574 w 8004480"/>
              <a:gd name="connsiteY45" fmla="*/ 12380315 h 12380315"/>
              <a:gd name="connsiteX46" fmla="*/ 7070624 w 8004480"/>
              <a:gd name="connsiteY46" fmla="*/ 12380315 h 12380315"/>
              <a:gd name="connsiteX47" fmla="*/ 6403584 w 8004480"/>
              <a:gd name="connsiteY47" fmla="*/ 12380315 h 12380315"/>
              <a:gd name="connsiteX48" fmla="*/ 5896634 w 8004480"/>
              <a:gd name="connsiteY48" fmla="*/ 12380315 h 12380315"/>
              <a:gd name="connsiteX49" fmla="*/ 5149549 w 8004480"/>
              <a:gd name="connsiteY49" fmla="*/ 12380315 h 12380315"/>
              <a:gd name="connsiteX50" fmla="*/ 4642598 w 8004480"/>
              <a:gd name="connsiteY50" fmla="*/ 12380315 h 12380315"/>
              <a:gd name="connsiteX51" fmla="*/ 3815469 w 8004480"/>
              <a:gd name="connsiteY51" fmla="*/ 12380315 h 12380315"/>
              <a:gd name="connsiteX52" fmla="*/ 3068384 w 8004480"/>
              <a:gd name="connsiteY52" fmla="*/ 12380315 h 12380315"/>
              <a:gd name="connsiteX53" fmla="*/ 2561434 w 8004480"/>
              <a:gd name="connsiteY53" fmla="*/ 12380315 h 12380315"/>
              <a:gd name="connsiteX54" fmla="*/ 1734304 w 8004480"/>
              <a:gd name="connsiteY54" fmla="*/ 12380315 h 12380315"/>
              <a:gd name="connsiteX55" fmla="*/ 1227354 w 8004480"/>
              <a:gd name="connsiteY55" fmla="*/ 12380315 h 12380315"/>
              <a:gd name="connsiteX56" fmla="*/ 0 w 8004480"/>
              <a:gd name="connsiteY56" fmla="*/ 12380315 h 123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004480" h="12380315" fill="none" extrusionOk="0">
                <a:moveTo>
                  <a:pt x="0" y="12380315"/>
                </a:moveTo>
                <a:cubicBezTo>
                  <a:pt x="65833" y="12162052"/>
                  <a:pt x="67669" y="12081827"/>
                  <a:pt x="170622" y="11852523"/>
                </a:cubicBezTo>
                <a:cubicBezTo>
                  <a:pt x="273574" y="11623219"/>
                  <a:pt x="293711" y="11552198"/>
                  <a:pt x="341244" y="11324730"/>
                </a:cubicBezTo>
                <a:cubicBezTo>
                  <a:pt x="388777" y="11097262"/>
                  <a:pt x="482021" y="10759954"/>
                  <a:pt x="591910" y="10549332"/>
                </a:cubicBezTo>
                <a:cubicBezTo>
                  <a:pt x="701799" y="10338710"/>
                  <a:pt x="636037" y="10366795"/>
                  <a:pt x="682487" y="10269145"/>
                </a:cubicBezTo>
                <a:cubicBezTo>
                  <a:pt x="728938" y="10171495"/>
                  <a:pt x="752296" y="10045783"/>
                  <a:pt x="773064" y="9988959"/>
                </a:cubicBezTo>
                <a:cubicBezTo>
                  <a:pt x="793832" y="9932136"/>
                  <a:pt x="850650" y="9681508"/>
                  <a:pt x="943686" y="9461167"/>
                </a:cubicBezTo>
                <a:cubicBezTo>
                  <a:pt x="1036722" y="9240826"/>
                  <a:pt x="1003318" y="9242070"/>
                  <a:pt x="1034263" y="9180981"/>
                </a:cubicBezTo>
                <a:cubicBezTo>
                  <a:pt x="1065208" y="9119892"/>
                  <a:pt x="1148615" y="8917270"/>
                  <a:pt x="1204885" y="8653189"/>
                </a:cubicBezTo>
                <a:cubicBezTo>
                  <a:pt x="1261155" y="8389108"/>
                  <a:pt x="1351892" y="8275254"/>
                  <a:pt x="1415529" y="8001593"/>
                </a:cubicBezTo>
                <a:cubicBezTo>
                  <a:pt x="1479167" y="7727932"/>
                  <a:pt x="1474754" y="7782676"/>
                  <a:pt x="1546129" y="7597604"/>
                </a:cubicBezTo>
                <a:cubicBezTo>
                  <a:pt x="1617504" y="7412532"/>
                  <a:pt x="1656069" y="7189198"/>
                  <a:pt x="1796795" y="6822205"/>
                </a:cubicBezTo>
                <a:cubicBezTo>
                  <a:pt x="1937521" y="6455212"/>
                  <a:pt x="1974383" y="6341419"/>
                  <a:pt x="2007439" y="6170610"/>
                </a:cubicBezTo>
                <a:cubicBezTo>
                  <a:pt x="2040495" y="5999801"/>
                  <a:pt x="2091354" y="5925240"/>
                  <a:pt x="2138039" y="5766620"/>
                </a:cubicBezTo>
                <a:cubicBezTo>
                  <a:pt x="2184723" y="5608000"/>
                  <a:pt x="2188090" y="5572896"/>
                  <a:pt x="2228616" y="5486434"/>
                </a:cubicBezTo>
                <a:cubicBezTo>
                  <a:pt x="2269142" y="5399972"/>
                  <a:pt x="2304638" y="5189460"/>
                  <a:pt x="2359215" y="5082445"/>
                </a:cubicBezTo>
                <a:cubicBezTo>
                  <a:pt x="2413792" y="4975430"/>
                  <a:pt x="2508470" y="4632705"/>
                  <a:pt x="2569859" y="4430850"/>
                </a:cubicBezTo>
                <a:cubicBezTo>
                  <a:pt x="2631249" y="4228995"/>
                  <a:pt x="2659462" y="4167413"/>
                  <a:pt x="2700459" y="4026860"/>
                </a:cubicBezTo>
                <a:cubicBezTo>
                  <a:pt x="2741456" y="3886307"/>
                  <a:pt x="2796675" y="3746762"/>
                  <a:pt x="2871081" y="3499068"/>
                </a:cubicBezTo>
                <a:cubicBezTo>
                  <a:pt x="2945486" y="3251374"/>
                  <a:pt x="3080228" y="2887339"/>
                  <a:pt x="3121747" y="2723669"/>
                </a:cubicBezTo>
                <a:cubicBezTo>
                  <a:pt x="3163266" y="2559999"/>
                  <a:pt x="3346298" y="2113177"/>
                  <a:pt x="3372414" y="1948271"/>
                </a:cubicBezTo>
                <a:cubicBezTo>
                  <a:pt x="3398529" y="1783365"/>
                  <a:pt x="3497112" y="1537704"/>
                  <a:pt x="3623080" y="1172872"/>
                </a:cubicBezTo>
                <a:cubicBezTo>
                  <a:pt x="3749049" y="808040"/>
                  <a:pt x="3764437" y="814219"/>
                  <a:pt x="3793702" y="645080"/>
                </a:cubicBezTo>
                <a:cubicBezTo>
                  <a:pt x="3822967" y="475941"/>
                  <a:pt x="3954003" y="143568"/>
                  <a:pt x="4002240" y="0"/>
                </a:cubicBezTo>
                <a:cubicBezTo>
                  <a:pt x="4092340" y="205144"/>
                  <a:pt x="4095114" y="332860"/>
                  <a:pt x="4172862" y="527792"/>
                </a:cubicBezTo>
                <a:cubicBezTo>
                  <a:pt x="4250610" y="722724"/>
                  <a:pt x="4362997" y="1070238"/>
                  <a:pt x="4423528" y="1303191"/>
                </a:cubicBezTo>
                <a:cubicBezTo>
                  <a:pt x="4484060" y="1536144"/>
                  <a:pt x="4488941" y="1522448"/>
                  <a:pt x="4554128" y="1707180"/>
                </a:cubicBezTo>
                <a:cubicBezTo>
                  <a:pt x="4619314" y="1891912"/>
                  <a:pt x="4646355" y="2039804"/>
                  <a:pt x="4724750" y="2234973"/>
                </a:cubicBezTo>
                <a:cubicBezTo>
                  <a:pt x="4803145" y="2430142"/>
                  <a:pt x="4819248" y="2505070"/>
                  <a:pt x="4895371" y="2762765"/>
                </a:cubicBezTo>
                <a:cubicBezTo>
                  <a:pt x="4971494" y="3020460"/>
                  <a:pt x="5016213" y="3146173"/>
                  <a:pt x="5065993" y="3290557"/>
                </a:cubicBezTo>
                <a:cubicBezTo>
                  <a:pt x="5115773" y="3434941"/>
                  <a:pt x="5192453" y="3702011"/>
                  <a:pt x="5236615" y="3818350"/>
                </a:cubicBezTo>
                <a:cubicBezTo>
                  <a:pt x="5280777" y="3934689"/>
                  <a:pt x="5355731" y="4168709"/>
                  <a:pt x="5407237" y="4346142"/>
                </a:cubicBezTo>
                <a:cubicBezTo>
                  <a:pt x="5458743" y="4523575"/>
                  <a:pt x="5457781" y="4561676"/>
                  <a:pt x="5537836" y="4750131"/>
                </a:cubicBezTo>
                <a:cubicBezTo>
                  <a:pt x="5617891" y="4938586"/>
                  <a:pt x="5593716" y="4956970"/>
                  <a:pt x="5628413" y="5030317"/>
                </a:cubicBezTo>
                <a:cubicBezTo>
                  <a:pt x="5663110" y="5103664"/>
                  <a:pt x="5807560" y="5560419"/>
                  <a:pt x="5919102" y="5929519"/>
                </a:cubicBezTo>
                <a:cubicBezTo>
                  <a:pt x="6030644" y="6298619"/>
                  <a:pt x="6112599" y="6480083"/>
                  <a:pt x="6209791" y="6828721"/>
                </a:cubicBezTo>
                <a:cubicBezTo>
                  <a:pt x="6306983" y="7177359"/>
                  <a:pt x="6373425" y="7442304"/>
                  <a:pt x="6500480" y="7727923"/>
                </a:cubicBezTo>
                <a:cubicBezTo>
                  <a:pt x="6627535" y="8013542"/>
                  <a:pt x="6684603" y="8238697"/>
                  <a:pt x="6751147" y="8503322"/>
                </a:cubicBezTo>
                <a:cubicBezTo>
                  <a:pt x="6817691" y="8767947"/>
                  <a:pt x="6872929" y="8854302"/>
                  <a:pt x="6921769" y="9031114"/>
                </a:cubicBezTo>
                <a:cubicBezTo>
                  <a:pt x="6970609" y="9207926"/>
                  <a:pt x="7072463" y="9406980"/>
                  <a:pt x="7132413" y="9682710"/>
                </a:cubicBezTo>
                <a:cubicBezTo>
                  <a:pt x="7192363" y="9958440"/>
                  <a:pt x="7273585" y="10058075"/>
                  <a:pt x="7303035" y="10210502"/>
                </a:cubicBezTo>
                <a:cubicBezTo>
                  <a:pt x="7332485" y="10362929"/>
                  <a:pt x="7421785" y="10559681"/>
                  <a:pt x="7473657" y="10738294"/>
                </a:cubicBezTo>
                <a:cubicBezTo>
                  <a:pt x="7525528" y="10916908"/>
                  <a:pt x="7564113" y="11095342"/>
                  <a:pt x="7644278" y="11266087"/>
                </a:cubicBezTo>
                <a:cubicBezTo>
                  <a:pt x="7724443" y="11436831"/>
                  <a:pt x="7702305" y="11489509"/>
                  <a:pt x="7774878" y="11670076"/>
                </a:cubicBezTo>
                <a:cubicBezTo>
                  <a:pt x="7847450" y="11850643"/>
                  <a:pt x="7872857" y="12043939"/>
                  <a:pt x="8004480" y="12380315"/>
                </a:cubicBezTo>
                <a:cubicBezTo>
                  <a:pt x="7799860" y="12384336"/>
                  <a:pt x="7691686" y="12398457"/>
                  <a:pt x="7577574" y="12380315"/>
                </a:cubicBezTo>
                <a:cubicBezTo>
                  <a:pt x="7463462" y="12362173"/>
                  <a:pt x="7223790" y="12383828"/>
                  <a:pt x="7070624" y="12380315"/>
                </a:cubicBezTo>
                <a:cubicBezTo>
                  <a:pt x="6917458" y="12376803"/>
                  <a:pt x="6684558" y="12403982"/>
                  <a:pt x="6403584" y="12380315"/>
                </a:cubicBezTo>
                <a:cubicBezTo>
                  <a:pt x="6122610" y="12356648"/>
                  <a:pt x="6010367" y="12376219"/>
                  <a:pt x="5896634" y="12380315"/>
                </a:cubicBezTo>
                <a:cubicBezTo>
                  <a:pt x="5782901" y="12384412"/>
                  <a:pt x="5504074" y="12366334"/>
                  <a:pt x="5149549" y="12380315"/>
                </a:cubicBezTo>
                <a:cubicBezTo>
                  <a:pt x="4795024" y="12394296"/>
                  <a:pt x="4792334" y="12368522"/>
                  <a:pt x="4642598" y="12380315"/>
                </a:cubicBezTo>
                <a:cubicBezTo>
                  <a:pt x="4492862" y="12392108"/>
                  <a:pt x="4094748" y="12379254"/>
                  <a:pt x="3815469" y="12380315"/>
                </a:cubicBezTo>
                <a:cubicBezTo>
                  <a:pt x="3536190" y="12381376"/>
                  <a:pt x="3371551" y="12374871"/>
                  <a:pt x="3068384" y="12380315"/>
                </a:cubicBezTo>
                <a:cubicBezTo>
                  <a:pt x="2765218" y="12385759"/>
                  <a:pt x="2744750" y="12360991"/>
                  <a:pt x="2561434" y="12380315"/>
                </a:cubicBezTo>
                <a:cubicBezTo>
                  <a:pt x="2378118" y="12399640"/>
                  <a:pt x="1910879" y="12368777"/>
                  <a:pt x="1734304" y="12380315"/>
                </a:cubicBezTo>
                <a:cubicBezTo>
                  <a:pt x="1557729" y="12391854"/>
                  <a:pt x="1413103" y="12382042"/>
                  <a:pt x="1227354" y="12380315"/>
                </a:cubicBezTo>
                <a:cubicBezTo>
                  <a:pt x="1041605" y="12378589"/>
                  <a:pt x="408818" y="12421962"/>
                  <a:pt x="0" y="12380315"/>
                </a:cubicBezTo>
                <a:close/>
              </a:path>
              <a:path w="8004480" h="12380315" stroke="0" extrusionOk="0">
                <a:moveTo>
                  <a:pt x="0" y="12380315"/>
                </a:moveTo>
                <a:cubicBezTo>
                  <a:pt x="44438" y="12252719"/>
                  <a:pt x="109845" y="12075317"/>
                  <a:pt x="130599" y="11976326"/>
                </a:cubicBezTo>
                <a:cubicBezTo>
                  <a:pt x="151353" y="11877336"/>
                  <a:pt x="218822" y="11747823"/>
                  <a:pt x="261199" y="11572337"/>
                </a:cubicBezTo>
                <a:cubicBezTo>
                  <a:pt x="303576" y="11396850"/>
                  <a:pt x="405650" y="11120452"/>
                  <a:pt x="551888" y="10673135"/>
                </a:cubicBezTo>
                <a:cubicBezTo>
                  <a:pt x="698125" y="10225818"/>
                  <a:pt x="753151" y="10144813"/>
                  <a:pt x="802554" y="9897736"/>
                </a:cubicBezTo>
                <a:cubicBezTo>
                  <a:pt x="851958" y="9650659"/>
                  <a:pt x="913477" y="9502182"/>
                  <a:pt x="1013199" y="9246141"/>
                </a:cubicBezTo>
                <a:cubicBezTo>
                  <a:pt x="1112920" y="8990100"/>
                  <a:pt x="1121816" y="8837246"/>
                  <a:pt x="1263865" y="8470742"/>
                </a:cubicBezTo>
                <a:cubicBezTo>
                  <a:pt x="1405914" y="8104238"/>
                  <a:pt x="1413023" y="8077990"/>
                  <a:pt x="1474509" y="7819146"/>
                </a:cubicBezTo>
                <a:cubicBezTo>
                  <a:pt x="1535995" y="7560302"/>
                  <a:pt x="1584034" y="7369473"/>
                  <a:pt x="1685154" y="7167551"/>
                </a:cubicBezTo>
                <a:cubicBezTo>
                  <a:pt x="1786273" y="6965629"/>
                  <a:pt x="1879127" y="6697930"/>
                  <a:pt x="1935820" y="6392152"/>
                </a:cubicBezTo>
                <a:cubicBezTo>
                  <a:pt x="1992513" y="6086374"/>
                  <a:pt x="1993901" y="6196079"/>
                  <a:pt x="2026397" y="6111966"/>
                </a:cubicBezTo>
                <a:cubicBezTo>
                  <a:pt x="2058893" y="6027853"/>
                  <a:pt x="2152107" y="5707562"/>
                  <a:pt x="2197019" y="5584174"/>
                </a:cubicBezTo>
                <a:cubicBezTo>
                  <a:pt x="2241931" y="5460786"/>
                  <a:pt x="2257565" y="5375839"/>
                  <a:pt x="2327619" y="5180184"/>
                </a:cubicBezTo>
                <a:cubicBezTo>
                  <a:pt x="2397673" y="4984529"/>
                  <a:pt x="2484176" y="4570461"/>
                  <a:pt x="2578285" y="4404786"/>
                </a:cubicBezTo>
                <a:cubicBezTo>
                  <a:pt x="2672394" y="4239111"/>
                  <a:pt x="2687038" y="4011863"/>
                  <a:pt x="2788929" y="3753190"/>
                </a:cubicBezTo>
                <a:cubicBezTo>
                  <a:pt x="2890820" y="3494517"/>
                  <a:pt x="2905422" y="3448307"/>
                  <a:pt x="2919529" y="3349201"/>
                </a:cubicBezTo>
                <a:cubicBezTo>
                  <a:pt x="2933636" y="3250095"/>
                  <a:pt x="2971069" y="3205909"/>
                  <a:pt x="3010106" y="3069015"/>
                </a:cubicBezTo>
                <a:cubicBezTo>
                  <a:pt x="3049142" y="2932121"/>
                  <a:pt x="3071494" y="2830033"/>
                  <a:pt x="3140705" y="2665026"/>
                </a:cubicBezTo>
                <a:cubicBezTo>
                  <a:pt x="3209916" y="2500019"/>
                  <a:pt x="3305598" y="2212782"/>
                  <a:pt x="3431394" y="1765824"/>
                </a:cubicBezTo>
                <a:cubicBezTo>
                  <a:pt x="3557190" y="1318866"/>
                  <a:pt x="3577027" y="1269095"/>
                  <a:pt x="3642038" y="1114228"/>
                </a:cubicBezTo>
                <a:cubicBezTo>
                  <a:pt x="3707049" y="959361"/>
                  <a:pt x="3824746" y="497713"/>
                  <a:pt x="4002240" y="0"/>
                </a:cubicBezTo>
                <a:cubicBezTo>
                  <a:pt x="4022006" y="127427"/>
                  <a:pt x="4087121" y="215878"/>
                  <a:pt x="4132839" y="403989"/>
                </a:cubicBezTo>
                <a:cubicBezTo>
                  <a:pt x="4178557" y="592099"/>
                  <a:pt x="4248093" y="802700"/>
                  <a:pt x="4343484" y="1055585"/>
                </a:cubicBezTo>
                <a:cubicBezTo>
                  <a:pt x="4438875" y="1308470"/>
                  <a:pt x="4447012" y="1486284"/>
                  <a:pt x="4554128" y="1707180"/>
                </a:cubicBezTo>
                <a:cubicBezTo>
                  <a:pt x="4661244" y="1928076"/>
                  <a:pt x="4734747" y="2380013"/>
                  <a:pt x="4844817" y="2606382"/>
                </a:cubicBezTo>
                <a:cubicBezTo>
                  <a:pt x="4954887" y="2832751"/>
                  <a:pt x="4894700" y="2801419"/>
                  <a:pt x="4935394" y="2886568"/>
                </a:cubicBezTo>
                <a:cubicBezTo>
                  <a:pt x="4976088" y="2971717"/>
                  <a:pt x="5082231" y="3255077"/>
                  <a:pt x="5106016" y="3414361"/>
                </a:cubicBezTo>
                <a:cubicBezTo>
                  <a:pt x="5129801" y="3573645"/>
                  <a:pt x="5171048" y="3668759"/>
                  <a:pt x="5236615" y="3818350"/>
                </a:cubicBezTo>
                <a:cubicBezTo>
                  <a:pt x="5302182" y="3967941"/>
                  <a:pt x="5320455" y="4107588"/>
                  <a:pt x="5407237" y="4346142"/>
                </a:cubicBezTo>
                <a:cubicBezTo>
                  <a:pt x="5494019" y="4584697"/>
                  <a:pt x="5482153" y="4531717"/>
                  <a:pt x="5497814" y="4626328"/>
                </a:cubicBezTo>
                <a:cubicBezTo>
                  <a:pt x="5513475" y="4720939"/>
                  <a:pt x="5583242" y="4952975"/>
                  <a:pt x="5628413" y="5030317"/>
                </a:cubicBezTo>
                <a:cubicBezTo>
                  <a:pt x="5673584" y="5107659"/>
                  <a:pt x="5716573" y="5345557"/>
                  <a:pt x="5799035" y="5558110"/>
                </a:cubicBezTo>
                <a:cubicBezTo>
                  <a:pt x="5881497" y="5770663"/>
                  <a:pt x="5860552" y="5762073"/>
                  <a:pt x="5889612" y="5838296"/>
                </a:cubicBezTo>
                <a:cubicBezTo>
                  <a:pt x="5918672" y="5914519"/>
                  <a:pt x="5965590" y="6046705"/>
                  <a:pt x="5980189" y="6118482"/>
                </a:cubicBezTo>
                <a:cubicBezTo>
                  <a:pt x="5994788" y="6190259"/>
                  <a:pt x="6121751" y="6502832"/>
                  <a:pt x="6150811" y="6646274"/>
                </a:cubicBezTo>
                <a:cubicBezTo>
                  <a:pt x="6179871" y="6789716"/>
                  <a:pt x="6230380" y="6853481"/>
                  <a:pt x="6241388" y="6926460"/>
                </a:cubicBezTo>
                <a:cubicBezTo>
                  <a:pt x="6252396" y="6999439"/>
                  <a:pt x="6309695" y="7186685"/>
                  <a:pt x="6371987" y="7330450"/>
                </a:cubicBezTo>
                <a:cubicBezTo>
                  <a:pt x="6434279" y="7474215"/>
                  <a:pt x="6447855" y="7615486"/>
                  <a:pt x="6542609" y="7858242"/>
                </a:cubicBezTo>
                <a:cubicBezTo>
                  <a:pt x="6637363" y="8100998"/>
                  <a:pt x="6625151" y="8070299"/>
                  <a:pt x="6633186" y="8138428"/>
                </a:cubicBezTo>
                <a:cubicBezTo>
                  <a:pt x="6641221" y="8206557"/>
                  <a:pt x="6802840" y="8573851"/>
                  <a:pt x="6843830" y="8790024"/>
                </a:cubicBezTo>
                <a:cubicBezTo>
                  <a:pt x="6884820" y="9006197"/>
                  <a:pt x="6914324" y="8997903"/>
                  <a:pt x="6934407" y="9070210"/>
                </a:cubicBezTo>
                <a:cubicBezTo>
                  <a:pt x="6954490" y="9142517"/>
                  <a:pt x="7036566" y="9349437"/>
                  <a:pt x="7065007" y="9474199"/>
                </a:cubicBezTo>
                <a:cubicBezTo>
                  <a:pt x="7093448" y="9598961"/>
                  <a:pt x="7205737" y="9883688"/>
                  <a:pt x="7275651" y="10125794"/>
                </a:cubicBezTo>
                <a:cubicBezTo>
                  <a:pt x="7345565" y="10367900"/>
                  <a:pt x="7522870" y="10749613"/>
                  <a:pt x="7566340" y="11024996"/>
                </a:cubicBezTo>
                <a:cubicBezTo>
                  <a:pt x="7609810" y="11300379"/>
                  <a:pt x="7789138" y="11722399"/>
                  <a:pt x="8004480" y="12380315"/>
                </a:cubicBezTo>
                <a:cubicBezTo>
                  <a:pt x="7873128" y="12376173"/>
                  <a:pt x="7732496" y="12384446"/>
                  <a:pt x="7577574" y="12380315"/>
                </a:cubicBezTo>
                <a:cubicBezTo>
                  <a:pt x="7422652" y="12376184"/>
                  <a:pt x="7248747" y="12369263"/>
                  <a:pt x="6990579" y="12380315"/>
                </a:cubicBezTo>
                <a:cubicBezTo>
                  <a:pt x="6732412" y="12391367"/>
                  <a:pt x="6520454" y="12394184"/>
                  <a:pt x="6323539" y="12380315"/>
                </a:cubicBezTo>
                <a:cubicBezTo>
                  <a:pt x="6126624" y="12366446"/>
                  <a:pt x="5789712" y="12409633"/>
                  <a:pt x="5496410" y="12380315"/>
                </a:cubicBezTo>
                <a:cubicBezTo>
                  <a:pt x="5203108" y="12350997"/>
                  <a:pt x="5198947" y="12361818"/>
                  <a:pt x="4989459" y="12380315"/>
                </a:cubicBezTo>
                <a:cubicBezTo>
                  <a:pt x="4779971" y="12398812"/>
                  <a:pt x="4435686" y="12416607"/>
                  <a:pt x="4162330" y="12380315"/>
                </a:cubicBezTo>
                <a:cubicBezTo>
                  <a:pt x="3888974" y="12344023"/>
                  <a:pt x="3647155" y="12348953"/>
                  <a:pt x="3335200" y="12380315"/>
                </a:cubicBezTo>
                <a:cubicBezTo>
                  <a:pt x="3023245" y="12411678"/>
                  <a:pt x="2944392" y="12400474"/>
                  <a:pt x="2668160" y="12380315"/>
                </a:cubicBezTo>
                <a:cubicBezTo>
                  <a:pt x="2391928" y="12360156"/>
                  <a:pt x="2275084" y="12369839"/>
                  <a:pt x="2001120" y="12380315"/>
                </a:cubicBezTo>
                <a:cubicBezTo>
                  <a:pt x="1727156" y="12390791"/>
                  <a:pt x="1721755" y="12384335"/>
                  <a:pt x="1574214" y="12380315"/>
                </a:cubicBezTo>
                <a:cubicBezTo>
                  <a:pt x="1426673" y="12376295"/>
                  <a:pt x="941455" y="12356258"/>
                  <a:pt x="747085" y="12380315"/>
                </a:cubicBezTo>
                <a:cubicBezTo>
                  <a:pt x="552715" y="12404372"/>
                  <a:pt x="289699" y="12416736"/>
                  <a:pt x="0" y="12380315"/>
                </a:cubicBezTo>
                <a:close/>
              </a:path>
            </a:pathLst>
          </a:custGeom>
          <a:gradFill flip="none" rotWithShape="1">
            <a:gsLst>
              <a:gs pos="33000">
                <a:srgbClr val="FFE30C">
                  <a:alpha val="0"/>
                </a:srgbClr>
              </a:gs>
              <a:gs pos="75000">
                <a:srgbClr val="FFF7B9">
                  <a:alpha val="17647"/>
                </a:srgbClr>
              </a:gs>
              <a:gs pos="100000">
                <a:srgbClr val="FFE30C"/>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8" name="Isosceles Triangle 417">
            <a:extLst>
              <a:ext uri="{FF2B5EF4-FFF2-40B4-BE49-F238E27FC236}">
                <a16:creationId xmlns:a16="http://schemas.microsoft.com/office/drawing/2014/main" id="{1EB7CDCF-87E6-320A-5B6B-A0D69B5B5444}"/>
              </a:ext>
            </a:extLst>
          </p:cNvPr>
          <p:cNvSpPr/>
          <p:nvPr/>
        </p:nvSpPr>
        <p:spPr>
          <a:xfrm rot="13985993">
            <a:off x="5050979" y="-2865926"/>
            <a:ext cx="2437995" cy="9781962"/>
          </a:xfrm>
          <a:custGeom>
            <a:avLst/>
            <a:gdLst>
              <a:gd name="connsiteX0" fmla="*/ 0 w 2437995"/>
              <a:gd name="connsiteY0" fmla="*/ 9781962 h 9781962"/>
              <a:gd name="connsiteX1" fmla="*/ 44697 w 2437995"/>
              <a:gd name="connsiteY1" fmla="*/ 9423290 h 9781962"/>
              <a:gd name="connsiteX2" fmla="*/ 89393 w 2437995"/>
              <a:gd name="connsiteY2" fmla="*/ 9064618 h 9781962"/>
              <a:gd name="connsiteX3" fmla="*/ 146280 w 2437995"/>
              <a:gd name="connsiteY3" fmla="*/ 8608127 h 9781962"/>
              <a:gd name="connsiteX4" fmla="*/ 190976 w 2437995"/>
              <a:gd name="connsiteY4" fmla="*/ 8249455 h 9781962"/>
              <a:gd name="connsiteX5" fmla="*/ 247863 w 2437995"/>
              <a:gd name="connsiteY5" fmla="*/ 7792963 h 9781962"/>
              <a:gd name="connsiteX6" fmla="*/ 292560 w 2437995"/>
              <a:gd name="connsiteY6" fmla="*/ 7434291 h 9781962"/>
              <a:gd name="connsiteX7" fmla="*/ 337256 w 2437995"/>
              <a:gd name="connsiteY7" fmla="*/ 7075619 h 9781962"/>
              <a:gd name="connsiteX8" fmla="*/ 406333 w 2437995"/>
              <a:gd name="connsiteY8" fmla="*/ 6521308 h 9781962"/>
              <a:gd name="connsiteX9" fmla="*/ 463219 w 2437995"/>
              <a:gd name="connsiteY9" fmla="*/ 6064816 h 9781962"/>
              <a:gd name="connsiteX10" fmla="*/ 520106 w 2437995"/>
              <a:gd name="connsiteY10" fmla="*/ 5608325 h 9781962"/>
              <a:gd name="connsiteX11" fmla="*/ 564802 w 2437995"/>
              <a:gd name="connsiteY11" fmla="*/ 5249653 h 9781962"/>
              <a:gd name="connsiteX12" fmla="*/ 609499 w 2437995"/>
              <a:gd name="connsiteY12" fmla="*/ 4890981 h 9781962"/>
              <a:gd name="connsiteX13" fmla="*/ 678576 w 2437995"/>
              <a:gd name="connsiteY13" fmla="*/ 4336670 h 9781962"/>
              <a:gd name="connsiteX14" fmla="*/ 759842 w 2437995"/>
              <a:gd name="connsiteY14" fmla="*/ 3684539 h 9781962"/>
              <a:gd name="connsiteX15" fmla="*/ 853299 w 2437995"/>
              <a:gd name="connsiteY15" fmla="*/ 2934589 h 9781962"/>
              <a:gd name="connsiteX16" fmla="*/ 897995 w 2437995"/>
              <a:gd name="connsiteY16" fmla="*/ 2575917 h 9781962"/>
              <a:gd name="connsiteX17" fmla="*/ 942692 w 2437995"/>
              <a:gd name="connsiteY17" fmla="*/ 2217245 h 9781962"/>
              <a:gd name="connsiteX18" fmla="*/ 999578 w 2437995"/>
              <a:gd name="connsiteY18" fmla="*/ 1760753 h 9781962"/>
              <a:gd name="connsiteX19" fmla="*/ 1056465 w 2437995"/>
              <a:gd name="connsiteY19" fmla="*/ 1304262 h 9781962"/>
              <a:gd name="connsiteX20" fmla="*/ 1125541 w 2437995"/>
              <a:gd name="connsiteY20" fmla="*/ 749950 h 9781962"/>
              <a:gd name="connsiteX21" fmla="*/ 1218998 w 2437995"/>
              <a:gd name="connsiteY21" fmla="*/ 0 h 9781962"/>
              <a:gd name="connsiteX22" fmla="*/ 1263695 w 2437995"/>
              <a:gd name="connsiteY22" fmla="*/ 358672 h 9781962"/>
              <a:gd name="connsiteX23" fmla="*/ 1357151 w 2437995"/>
              <a:gd name="connsiteY23" fmla="*/ 1108622 h 9781962"/>
              <a:gd name="connsiteX24" fmla="*/ 1450607 w 2437995"/>
              <a:gd name="connsiteY24" fmla="*/ 1858573 h 9781962"/>
              <a:gd name="connsiteX25" fmla="*/ 1519684 w 2437995"/>
              <a:gd name="connsiteY25" fmla="*/ 2412884 h 9781962"/>
              <a:gd name="connsiteX26" fmla="*/ 1576570 w 2437995"/>
              <a:gd name="connsiteY26" fmla="*/ 2869376 h 9781962"/>
              <a:gd name="connsiteX27" fmla="*/ 1682217 w 2437995"/>
              <a:gd name="connsiteY27" fmla="*/ 3717146 h 9781962"/>
              <a:gd name="connsiteX28" fmla="*/ 1739103 w 2437995"/>
              <a:gd name="connsiteY28" fmla="*/ 4173637 h 9781962"/>
              <a:gd name="connsiteX29" fmla="*/ 1795990 w 2437995"/>
              <a:gd name="connsiteY29" fmla="*/ 4630129 h 9781962"/>
              <a:gd name="connsiteX30" fmla="*/ 1901636 w 2437995"/>
              <a:gd name="connsiteY30" fmla="*/ 5477899 h 9781962"/>
              <a:gd name="connsiteX31" fmla="*/ 1946333 w 2437995"/>
              <a:gd name="connsiteY31" fmla="*/ 5836571 h 9781962"/>
              <a:gd name="connsiteX32" fmla="*/ 2003219 w 2437995"/>
              <a:gd name="connsiteY32" fmla="*/ 6293062 h 9781962"/>
              <a:gd name="connsiteX33" fmla="*/ 2096676 w 2437995"/>
              <a:gd name="connsiteY33" fmla="*/ 7043013 h 9781962"/>
              <a:gd name="connsiteX34" fmla="*/ 2153562 w 2437995"/>
              <a:gd name="connsiteY34" fmla="*/ 7499504 h 9781962"/>
              <a:gd name="connsiteX35" fmla="*/ 2222639 w 2437995"/>
              <a:gd name="connsiteY35" fmla="*/ 8053815 h 9781962"/>
              <a:gd name="connsiteX36" fmla="*/ 2279525 w 2437995"/>
              <a:gd name="connsiteY36" fmla="*/ 8510307 h 9781962"/>
              <a:gd name="connsiteX37" fmla="*/ 2324222 w 2437995"/>
              <a:gd name="connsiteY37" fmla="*/ 8868979 h 9781962"/>
              <a:gd name="connsiteX38" fmla="*/ 2368919 w 2437995"/>
              <a:gd name="connsiteY38" fmla="*/ 9227651 h 9781962"/>
              <a:gd name="connsiteX39" fmla="*/ 2437995 w 2437995"/>
              <a:gd name="connsiteY39" fmla="*/ 9781962 h 9781962"/>
              <a:gd name="connsiteX40" fmla="*/ 1779736 w 2437995"/>
              <a:gd name="connsiteY40" fmla="*/ 9781962 h 9781962"/>
              <a:gd name="connsiteX41" fmla="*/ 1145858 w 2437995"/>
              <a:gd name="connsiteY41" fmla="*/ 9781962 h 9781962"/>
              <a:gd name="connsiteX42" fmla="*/ 560739 w 2437995"/>
              <a:gd name="connsiteY42" fmla="*/ 9781962 h 9781962"/>
              <a:gd name="connsiteX43" fmla="*/ 0 w 2437995"/>
              <a:gd name="connsiteY43" fmla="*/ 9781962 h 978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7995" h="9781962" fill="none" extrusionOk="0">
                <a:moveTo>
                  <a:pt x="0" y="9781962"/>
                </a:moveTo>
                <a:cubicBezTo>
                  <a:pt x="28045" y="9641385"/>
                  <a:pt x="12667" y="9579286"/>
                  <a:pt x="44697" y="9423290"/>
                </a:cubicBezTo>
                <a:cubicBezTo>
                  <a:pt x="76727" y="9267294"/>
                  <a:pt x="61307" y="9162585"/>
                  <a:pt x="89393" y="9064618"/>
                </a:cubicBezTo>
                <a:cubicBezTo>
                  <a:pt x="117479" y="8966651"/>
                  <a:pt x="116199" y="8729066"/>
                  <a:pt x="146280" y="8608127"/>
                </a:cubicBezTo>
                <a:cubicBezTo>
                  <a:pt x="176361" y="8487187"/>
                  <a:pt x="189986" y="8401288"/>
                  <a:pt x="190976" y="8249455"/>
                </a:cubicBezTo>
                <a:cubicBezTo>
                  <a:pt x="191967" y="8097622"/>
                  <a:pt x="226432" y="8005923"/>
                  <a:pt x="247863" y="7792963"/>
                </a:cubicBezTo>
                <a:cubicBezTo>
                  <a:pt x="269294" y="7580003"/>
                  <a:pt x="264457" y="7527190"/>
                  <a:pt x="292560" y="7434291"/>
                </a:cubicBezTo>
                <a:cubicBezTo>
                  <a:pt x="320663" y="7341392"/>
                  <a:pt x="323878" y="7168438"/>
                  <a:pt x="337256" y="7075619"/>
                </a:cubicBezTo>
                <a:cubicBezTo>
                  <a:pt x="350635" y="6982800"/>
                  <a:pt x="361565" y="6665509"/>
                  <a:pt x="406333" y="6521308"/>
                </a:cubicBezTo>
                <a:cubicBezTo>
                  <a:pt x="451101" y="6377107"/>
                  <a:pt x="458395" y="6281773"/>
                  <a:pt x="463219" y="6064816"/>
                </a:cubicBezTo>
                <a:cubicBezTo>
                  <a:pt x="468044" y="5847859"/>
                  <a:pt x="505490" y="5712735"/>
                  <a:pt x="520106" y="5608325"/>
                </a:cubicBezTo>
                <a:cubicBezTo>
                  <a:pt x="534722" y="5503915"/>
                  <a:pt x="534274" y="5372979"/>
                  <a:pt x="564802" y="5249653"/>
                </a:cubicBezTo>
                <a:cubicBezTo>
                  <a:pt x="595331" y="5126327"/>
                  <a:pt x="597451" y="5021138"/>
                  <a:pt x="609499" y="4890981"/>
                </a:cubicBezTo>
                <a:cubicBezTo>
                  <a:pt x="621547" y="4760824"/>
                  <a:pt x="630316" y="4517528"/>
                  <a:pt x="678576" y="4336670"/>
                </a:cubicBezTo>
                <a:cubicBezTo>
                  <a:pt x="726836" y="4155812"/>
                  <a:pt x="755711" y="3828366"/>
                  <a:pt x="759842" y="3684539"/>
                </a:cubicBezTo>
                <a:cubicBezTo>
                  <a:pt x="763974" y="3540712"/>
                  <a:pt x="817961" y="3173301"/>
                  <a:pt x="853299" y="2934589"/>
                </a:cubicBezTo>
                <a:cubicBezTo>
                  <a:pt x="888637" y="2695877"/>
                  <a:pt x="897350" y="2707772"/>
                  <a:pt x="897995" y="2575917"/>
                </a:cubicBezTo>
                <a:cubicBezTo>
                  <a:pt x="898641" y="2444062"/>
                  <a:pt x="938086" y="2332440"/>
                  <a:pt x="942692" y="2217245"/>
                </a:cubicBezTo>
                <a:cubicBezTo>
                  <a:pt x="947298" y="2102050"/>
                  <a:pt x="966677" y="1960343"/>
                  <a:pt x="999578" y="1760753"/>
                </a:cubicBezTo>
                <a:cubicBezTo>
                  <a:pt x="1032480" y="1561163"/>
                  <a:pt x="1016454" y="1519454"/>
                  <a:pt x="1056465" y="1304262"/>
                </a:cubicBezTo>
                <a:cubicBezTo>
                  <a:pt x="1096475" y="1089070"/>
                  <a:pt x="1082198" y="1002349"/>
                  <a:pt x="1125541" y="749950"/>
                </a:cubicBezTo>
                <a:cubicBezTo>
                  <a:pt x="1168884" y="497551"/>
                  <a:pt x="1175847" y="165327"/>
                  <a:pt x="1218998" y="0"/>
                </a:cubicBezTo>
                <a:cubicBezTo>
                  <a:pt x="1232059" y="92009"/>
                  <a:pt x="1270749" y="269969"/>
                  <a:pt x="1263695" y="358672"/>
                </a:cubicBezTo>
                <a:cubicBezTo>
                  <a:pt x="1256641" y="447375"/>
                  <a:pt x="1318562" y="751214"/>
                  <a:pt x="1357151" y="1108622"/>
                </a:cubicBezTo>
                <a:cubicBezTo>
                  <a:pt x="1395740" y="1466030"/>
                  <a:pt x="1456278" y="1678784"/>
                  <a:pt x="1450607" y="1858573"/>
                </a:cubicBezTo>
                <a:cubicBezTo>
                  <a:pt x="1444937" y="2038362"/>
                  <a:pt x="1495280" y="2299525"/>
                  <a:pt x="1519684" y="2412884"/>
                </a:cubicBezTo>
                <a:cubicBezTo>
                  <a:pt x="1544088" y="2526243"/>
                  <a:pt x="1586712" y="2765075"/>
                  <a:pt x="1576570" y="2869376"/>
                </a:cubicBezTo>
                <a:cubicBezTo>
                  <a:pt x="1566428" y="2973677"/>
                  <a:pt x="1654631" y="3456594"/>
                  <a:pt x="1682217" y="3717146"/>
                </a:cubicBezTo>
                <a:cubicBezTo>
                  <a:pt x="1709803" y="3977698"/>
                  <a:pt x="1718243" y="4015206"/>
                  <a:pt x="1739103" y="4173637"/>
                </a:cubicBezTo>
                <a:cubicBezTo>
                  <a:pt x="1759963" y="4332068"/>
                  <a:pt x="1782210" y="4433364"/>
                  <a:pt x="1795990" y="4630129"/>
                </a:cubicBezTo>
                <a:cubicBezTo>
                  <a:pt x="1809770" y="4826894"/>
                  <a:pt x="1864540" y="5229034"/>
                  <a:pt x="1901636" y="5477899"/>
                </a:cubicBezTo>
                <a:cubicBezTo>
                  <a:pt x="1938732" y="5726764"/>
                  <a:pt x="1929168" y="5695114"/>
                  <a:pt x="1946333" y="5836571"/>
                </a:cubicBezTo>
                <a:cubicBezTo>
                  <a:pt x="1963498" y="5978029"/>
                  <a:pt x="2008730" y="6173232"/>
                  <a:pt x="2003219" y="6293062"/>
                </a:cubicBezTo>
                <a:cubicBezTo>
                  <a:pt x="1997708" y="6412892"/>
                  <a:pt x="2044414" y="6671137"/>
                  <a:pt x="2096676" y="7043013"/>
                </a:cubicBezTo>
                <a:cubicBezTo>
                  <a:pt x="2148938" y="7414889"/>
                  <a:pt x="2146464" y="7341809"/>
                  <a:pt x="2153562" y="7499504"/>
                </a:cubicBezTo>
                <a:cubicBezTo>
                  <a:pt x="2160660" y="7657199"/>
                  <a:pt x="2203283" y="7935137"/>
                  <a:pt x="2222639" y="8053815"/>
                </a:cubicBezTo>
                <a:cubicBezTo>
                  <a:pt x="2241995" y="8172493"/>
                  <a:pt x="2275019" y="8331230"/>
                  <a:pt x="2279525" y="8510307"/>
                </a:cubicBezTo>
                <a:cubicBezTo>
                  <a:pt x="2284032" y="8689384"/>
                  <a:pt x="2290166" y="8698894"/>
                  <a:pt x="2324222" y="8868979"/>
                </a:cubicBezTo>
                <a:cubicBezTo>
                  <a:pt x="2358278" y="9039064"/>
                  <a:pt x="2347728" y="9108966"/>
                  <a:pt x="2368919" y="9227651"/>
                </a:cubicBezTo>
                <a:cubicBezTo>
                  <a:pt x="2390110" y="9346336"/>
                  <a:pt x="2414893" y="9569188"/>
                  <a:pt x="2437995" y="9781962"/>
                </a:cubicBezTo>
                <a:cubicBezTo>
                  <a:pt x="2298216" y="9754695"/>
                  <a:pt x="1943961" y="9754707"/>
                  <a:pt x="1779736" y="9781962"/>
                </a:cubicBezTo>
                <a:cubicBezTo>
                  <a:pt x="1615511" y="9809217"/>
                  <a:pt x="1349325" y="9777156"/>
                  <a:pt x="1145858" y="9781962"/>
                </a:cubicBezTo>
                <a:cubicBezTo>
                  <a:pt x="942391" y="9786768"/>
                  <a:pt x="715603" y="9810548"/>
                  <a:pt x="560739" y="9781962"/>
                </a:cubicBezTo>
                <a:cubicBezTo>
                  <a:pt x="405875" y="9753376"/>
                  <a:pt x="198563" y="9797740"/>
                  <a:pt x="0" y="9781962"/>
                </a:cubicBezTo>
                <a:close/>
              </a:path>
              <a:path w="2437995" h="9781962" stroke="0" extrusionOk="0">
                <a:moveTo>
                  <a:pt x="0" y="9781962"/>
                </a:moveTo>
                <a:cubicBezTo>
                  <a:pt x="30596" y="9586356"/>
                  <a:pt x="48904" y="9553044"/>
                  <a:pt x="56887" y="9325470"/>
                </a:cubicBezTo>
                <a:cubicBezTo>
                  <a:pt x="64870" y="9097896"/>
                  <a:pt x="99852" y="9004389"/>
                  <a:pt x="113773" y="8868979"/>
                </a:cubicBezTo>
                <a:cubicBezTo>
                  <a:pt x="127694" y="8733569"/>
                  <a:pt x="158891" y="8242898"/>
                  <a:pt x="219420" y="8021209"/>
                </a:cubicBezTo>
                <a:cubicBezTo>
                  <a:pt x="279949" y="7799520"/>
                  <a:pt x="295225" y="7638980"/>
                  <a:pt x="312876" y="7271258"/>
                </a:cubicBezTo>
                <a:cubicBezTo>
                  <a:pt x="330527" y="6903536"/>
                  <a:pt x="382598" y="6846055"/>
                  <a:pt x="394143" y="6619128"/>
                </a:cubicBezTo>
                <a:cubicBezTo>
                  <a:pt x="405687" y="6392201"/>
                  <a:pt x="460374" y="6021651"/>
                  <a:pt x="487599" y="5869177"/>
                </a:cubicBezTo>
                <a:cubicBezTo>
                  <a:pt x="514825" y="5716703"/>
                  <a:pt x="561789" y="5417535"/>
                  <a:pt x="568866" y="5217046"/>
                </a:cubicBezTo>
                <a:cubicBezTo>
                  <a:pt x="575943" y="5016557"/>
                  <a:pt x="615085" y="4769073"/>
                  <a:pt x="650132" y="4564916"/>
                </a:cubicBezTo>
                <a:cubicBezTo>
                  <a:pt x="685179" y="4360759"/>
                  <a:pt x="701181" y="4099184"/>
                  <a:pt x="743589" y="3814965"/>
                </a:cubicBezTo>
                <a:cubicBezTo>
                  <a:pt x="785996" y="3530745"/>
                  <a:pt x="788529" y="3531959"/>
                  <a:pt x="788285" y="3456293"/>
                </a:cubicBezTo>
                <a:cubicBezTo>
                  <a:pt x="788042" y="3380627"/>
                  <a:pt x="818818" y="3013057"/>
                  <a:pt x="857362" y="2901982"/>
                </a:cubicBezTo>
                <a:cubicBezTo>
                  <a:pt x="895906" y="2790907"/>
                  <a:pt x="869185" y="2663870"/>
                  <a:pt x="914248" y="2445491"/>
                </a:cubicBezTo>
                <a:cubicBezTo>
                  <a:pt x="959311" y="2227112"/>
                  <a:pt x="966444" y="1900160"/>
                  <a:pt x="1007705" y="1695540"/>
                </a:cubicBezTo>
                <a:cubicBezTo>
                  <a:pt x="1048966" y="1490920"/>
                  <a:pt x="1076332" y="1357604"/>
                  <a:pt x="1088972" y="1043409"/>
                </a:cubicBezTo>
                <a:cubicBezTo>
                  <a:pt x="1101612" y="729214"/>
                  <a:pt x="1129368" y="727377"/>
                  <a:pt x="1145858" y="586918"/>
                </a:cubicBezTo>
                <a:cubicBezTo>
                  <a:pt x="1162348" y="446459"/>
                  <a:pt x="1194070" y="168583"/>
                  <a:pt x="1218998" y="0"/>
                </a:cubicBezTo>
                <a:cubicBezTo>
                  <a:pt x="1251135" y="207348"/>
                  <a:pt x="1244465" y="281544"/>
                  <a:pt x="1275885" y="456492"/>
                </a:cubicBezTo>
                <a:cubicBezTo>
                  <a:pt x="1307304" y="631440"/>
                  <a:pt x="1322407" y="888796"/>
                  <a:pt x="1344961" y="1010803"/>
                </a:cubicBezTo>
                <a:cubicBezTo>
                  <a:pt x="1367515" y="1132810"/>
                  <a:pt x="1381892" y="1373537"/>
                  <a:pt x="1426227" y="1662934"/>
                </a:cubicBezTo>
                <a:cubicBezTo>
                  <a:pt x="1470563" y="1952331"/>
                  <a:pt x="1440062" y="1954880"/>
                  <a:pt x="1483114" y="2119425"/>
                </a:cubicBezTo>
                <a:cubicBezTo>
                  <a:pt x="1526166" y="2283970"/>
                  <a:pt x="1499073" y="2562478"/>
                  <a:pt x="1588760" y="2967195"/>
                </a:cubicBezTo>
                <a:cubicBezTo>
                  <a:pt x="1678447" y="3371912"/>
                  <a:pt x="1660108" y="3381710"/>
                  <a:pt x="1670027" y="3619326"/>
                </a:cubicBezTo>
                <a:cubicBezTo>
                  <a:pt x="1679945" y="3856943"/>
                  <a:pt x="1738779" y="3992228"/>
                  <a:pt x="1751293" y="4271457"/>
                </a:cubicBezTo>
                <a:cubicBezTo>
                  <a:pt x="1763808" y="4550686"/>
                  <a:pt x="1815912" y="4703806"/>
                  <a:pt x="1856940" y="5119227"/>
                </a:cubicBezTo>
                <a:cubicBezTo>
                  <a:pt x="1897967" y="5534648"/>
                  <a:pt x="1869495" y="5302523"/>
                  <a:pt x="1901636" y="5477899"/>
                </a:cubicBezTo>
                <a:cubicBezTo>
                  <a:pt x="1933777" y="5653275"/>
                  <a:pt x="1925829" y="5774377"/>
                  <a:pt x="1970713" y="6032210"/>
                </a:cubicBezTo>
                <a:cubicBezTo>
                  <a:pt x="2015596" y="6290043"/>
                  <a:pt x="2011248" y="6388930"/>
                  <a:pt x="2027599" y="6488701"/>
                </a:cubicBezTo>
                <a:cubicBezTo>
                  <a:pt x="2043951" y="6588472"/>
                  <a:pt x="2073013" y="6845527"/>
                  <a:pt x="2096676" y="7043013"/>
                </a:cubicBezTo>
                <a:cubicBezTo>
                  <a:pt x="2120338" y="7240499"/>
                  <a:pt x="2129820" y="7241648"/>
                  <a:pt x="2141372" y="7401685"/>
                </a:cubicBezTo>
                <a:cubicBezTo>
                  <a:pt x="2152924" y="7561722"/>
                  <a:pt x="2175134" y="7691299"/>
                  <a:pt x="2198259" y="7858176"/>
                </a:cubicBezTo>
                <a:cubicBezTo>
                  <a:pt x="2221384" y="8025053"/>
                  <a:pt x="2237471" y="8221568"/>
                  <a:pt x="2267335" y="8412487"/>
                </a:cubicBezTo>
                <a:cubicBezTo>
                  <a:pt x="2297199" y="8603406"/>
                  <a:pt x="2316444" y="8665535"/>
                  <a:pt x="2312032" y="8771159"/>
                </a:cubicBezTo>
                <a:cubicBezTo>
                  <a:pt x="2307620" y="8876783"/>
                  <a:pt x="2335059" y="9051185"/>
                  <a:pt x="2356729" y="9129831"/>
                </a:cubicBezTo>
                <a:cubicBezTo>
                  <a:pt x="2378399" y="9208477"/>
                  <a:pt x="2425549" y="9521314"/>
                  <a:pt x="2437995" y="9781962"/>
                </a:cubicBezTo>
                <a:cubicBezTo>
                  <a:pt x="2201627" y="9801397"/>
                  <a:pt x="2164701" y="9776549"/>
                  <a:pt x="1901636" y="9781962"/>
                </a:cubicBezTo>
                <a:cubicBezTo>
                  <a:pt x="1638571" y="9787375"/>
                  <a:pt x="1627755" y="9767560"/>
                  <a:pt x="1365277" y="9781962"/>
                </a:cubicBezTo>
                <a:cubicBezTo>
                  <a:pt x="1102799" y="9796364"/>
                  <a:pt x="993061" y="9762943"/>
                  <a:pt x="731399" y="9781962"/>
                </a:cubicBezTo>
                <a:cubicBezTo>
                  <a:pt x="469737" y="9800981"/>
                  <a:pt x="350681" y="9812403"/>
                  <a:pt x="0" y="9781962"/>
                </a:cubicBezTo>
                <a:close/>
              </a:path>
            </a:pathLst>
          </a:custGeom>
          <a:gradFill flip="none" rotWithShape="1">
            <a:gsLst>
              <a:gs pos="43000">
                <a:schemeClr val="accent1">
                  <a:lumMod val="40000"/>
                  <a:lumOff val="60000"/>
                  <a:alpha val="0"/>
                </a:schemeClr>
              </a:gs>
              <a:gs pos="81000">
                <a:srgbClr val="74C4E8">
                  <a:alpha val="36000"/>
                </a:srgbClr>
              </a:gs>
              <a:gs pos="100000">
                <a:schemeClr val="accent1">
                  <a:lumMod val="60000"/>
                </a:schemeClr>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411" name="Group 410">
            <a:extLst>
              <a:ext uri="{FF2B5EF4-FFF2-40B4-BE49-F238E27FC236}">
                <a16:creationId xmlns:a16="http://schemas.microsoft.com/office/drawing/2014/main" id="{ABC3780E-9FE8-14F2-75F1-0E1ED7CACE8E}"/>
              </a:ext>
            </a:extLst>
          </p:cNvPr>
          <p:cNvGrpSpPr/>
          <p:nvPr/>
        </p:nvGrpSpPr>
        <p:grpSpPr>
          <a:xfrm>
            <a:off x="1963800" y="4901300"/>
            <a:ext cx="1381589" cy="1640855"/>
            <a:chOff x="2078100" y="3846575"/>
            <a:chExt cx="1381589" cy="1640855"/>
          </a:xfrm>
        </p:grpSpPr>
        <p:grpSp>
          <p:nvGrpSpPr>
            <p:cNvPr id="410" name="Group 409">
              <a:extLst>
                <a:ext uri="{FF2B5EF4-FFF2-40B4-BE49-F238E27FC236}">
                  <a16:creationId xmlns:a16="http://schemas.microsoft.com/office/drawing/2014/main" id="{EBD631AE-A2B7-53B4-158D-73FDD95AF1AC}"/>
                </a:ext>
              </a:extLst>
            </p:cNvPr>
            <p:cNvGrpSpPr/>
            <p:nvPr/>
          </p:nvGrpSpPr>
          <p:grpSpPr>
            <a:xfrm>
              <a:off x="2078100" y="4100706"/>
              <a:ext cx="1381589" cy="1386724"/>
              <a:chOff x="2591667" y="3787555"/>
              <a:chExt cx="1381589" cy="1386724"/>
            </a:xfrm>
          </p:grpSpPr>
          <p:sp>
            <p:nvSpPr>
              <p:cNvPr id="15" name="Oval 14">
                <a:extLst>
                  <a:ext uri="{FF2B5EF4-FFF2-40B4-BE49-F238E27FC236}">
                    <a16:creationId xmlns:a16="http://schemas.microsoft.com/office/drawing/2014/main" id="{FC1A53C1-784D-CEA8-7A60-7A415CA4DEDD}"/>
                  </a:ext>
                </a:extLst>
              </p:cNvPr>
              <p:cNvSpPr/>
              <p:nvPr/>
            </p:nvSpPr>
            <p:spPr>
              <a:xfrm>
                <a:off x="2591667" y="3800848"/>
                <a:ext cx="1373431" cy="1373431"/>
              </a:xfrm>
              <a:custGeom>
                <a:avLst/>
                <a:gdLst>
                  <a:gd name="connsiteX0" fmla="*/ 0 w 1373431"/>
                  <a:gd name="connsiteY0" fmla="*/ 686716 h 1373431"/>
                  <a:gd name="connsiteX1" fmla="*/ 686716 w 1373431"/>
                  <a:gd name="connsiteY1" fmla="*/ 0 h 1373431"/>
                  <a:gd name="connsiteX2" fmla="*/ 1373432 w 1373431"/>
                  <a:gd name="connsiteY2" fmla="*/ 686716 h 1373431"/>
                  <a:gd name="connsiteX3" fmla="*/ 686716 w 1373431"/>
                  <a:gd name="connsiteY3" fmla="*/ 1373432 h 1373431"/>
                  <a:gd name="connsiteX4" fmla="*/ 0 w 1373431"/>
                  <a:gd name="connsiteY4" fmla="*/ 686716 h 137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431" h="1373431" fill="none" extrusionOk="0">
                    <a:moveTo>
                      <a:pt x="0" y="686716"/>
                    </a:moveTo>
                    <a:cubicBezTo>
                      <a:pt x="-14780" y="333138"/>
                      <a:pt x="335859" y="57829"/>
                      <a:pt x="686716" y="0"/>
                    </a:cubicBezTo>
                    <a:cubicBezTo>
                      <a:pt x="996883" y="-62966"/>
                      <a:pt x="1389305" y="354147"/>
                      <a:pt x="1373432" y="686716"/>
                    </a:cubicBezTo>
                    <a:cubicBezTo>
                      <a:pt x="1328336" y="1037976"/>
                      <a:pt x="1054255" y="1373806"/>
                      <a:pt x="686716" y="1373432"/>
                    </a:cubicBezTo>
                    <a:cubicBezTo>
                      <a:pt x="342050" y="1309682"/>
                      <a:pt x="18510" y="1004216"/>
                      <a:pt x="0" y="686716"/>
                    </a:cubicBezTo>
                    <a:close/>
                  </a:path>
                  <a:path w="1373431" h="1373431" stroke="0" extrusionOk="0">
                    <a:moveTo>
                      <a:pt x="0" y="686716"/>
                    </a:moveTo>
                    <a:cubicBezTo>
                      <a:pt x="76470" y="258514"/>
                      <a:pt x="333655" y="16707"/>
                      <a:pt x="686716" y="0"/>
                    </a:cubicBezTo>
                    <a:cubicBezTo>
                      <a:pt x="1054590" y="-15152"/>
                      <a:pt x="1398870" y="322149"/>
                      <a:pt x="1373432" y="686716"/>
                    </a:cubicBezTo>
                    <a:cubicBezTo>
                      <a:pt x="1300641" y="1106231"/>
                      <a:pt x="1097459" y="1400560"/>
                      <a:pt x="686716" y="1373432"/>
                    </a:cubicBezTo>
                    <a:cubicBezTo>
                      <a:pt x="323900" y="1394409"/>
                      <a:pt x="-62972" y="1131508"/>
                      <a:pt x="0" y="686716"/>
                    </a:cubicBezTo>
                    <a:close/>
                  </a:path>
                </a:pathLst>
              </a:custGeom>
              <a:solidFill>
                <a:srgbClr val="1F77B4"/>
              </a:solidFill>
              <a:ln>
                <a:solidFill>
                  <a:srgbClr val="1F77B4"/>
                </a:solidFill>
                <a:extLst>
                  <a:ext uri="{C807C97D-BFC1-408E-A445-0C87EB9F89A2}">
                    <ask:lineSketchStyleProps xmlns:ask="http://schemas.microsoft.com/office/drawing/2018/sketchyshapes" sd="3488290937">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21566020-AA68-F62A-C7F5-1FEE24F26E31}"/>
                      </a:ext>
                    </a:extLst>
                  </p14:cNvPr>
                  <p14:cNvContentPartPr/>
                  <p14:nvPr/>
                </p14:nvContentPartPr>
                <p14:xfrm>
                  <a:off x="2692111" y="3800811"/>
                  <a:ext cx="521640" cy="497520"/>
                </p14:xfrm>
              </p:contentPart>
            </mc:Choice>
            <mc:Fallback xmlns="">
              <p:pic>
                <p:nvPicPr>
                  <p:cNvPr id="21" name="Ink 20">
                    <a:extLst>
                      <a:ext uri="{FF2B5EF4-FFF2-40B4-BE49-F238E27FC236}">
                        <a16:creationId xmlns:a16="http://schemas.microsoft.com/office/drawing/2014/main" id="{21566020-AA68-F62A-C7F5-1FEE24F26E31}"/>
                      </a:ext>
                    </a:extLst>
                  </p:cNvPr>
                  <p:cNvPicPr/>
                  <p:nvPr/>
                </p:nvPicPr>
                <p:blipFill>
                  <a:blip r:embed="rId3"/>
                  <a:stretch>
                    <a:fillRect/>
                  </a:stretch>
                </p:blipFill>
                <p:spPr>
                  <a:xfrm>
                    <a:off x="2683111" y="3791811"/>
                    <a:ext cx="539280" cy="515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54327D8A-C9ED-2DCA-7A53-E7946C338BC9}"/>
                      </a:ext>
                    </a:extLst>
                  </p14:cNvPr>
                  <p14:cNvContentPartPr/>
                  <p14:nvPr/>
                </p14:nvContentPartPr>
                <p14:xfrm>
                  <a:off x="2683953" y="3800515"/>
                  <a:ext cx="666360" cy="502200"/>
                </p14:xfrm>
              </p:contentPart>
            </mc:Choice>
            <mc:Fallback xmlns="">
              <p:pic>
                <p:nvPicPr>
                  <p:cNvPr id="22" name="Ink 21">
                    <a:extLst>
                      <a:ext uri="{FF2B5EF4-FFF2-40B4-BE49-F238E27FC236}">
                        <a16:creationId xmlns:a16="http://schemas.microsoft.com/office/drawing/2014/main" id="{54327D8A-C9ED-2DCA-7A53-E7946C338BC9}"/>
                      </a:ext>
                    </a:extLst>
                  </p:cNvPr>
                  <p:cNvPicPr/>
                  <p:nvPr/>
                </p:nvPicPr>
                <p:blipFill>
                  <a:blip r:embed="rId5"/>
                  <a:stretch>
                    <a:fillRect/>
                  </a:stretch>
                </p:blipFill>
                <p:spPr>
                  <a:xfrm>
                    <a:off x="2674953" y="3791515"/>
                    <a:ext cx="68400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92826AA5-30B7-1B78-22A6-1B725625744B}"/>
                      </a:ext>
                    </a:extLst>
                  </p14:cNvPr>
                  <p14:cNvContentPartPr/>
                  <p14:nvPr/>
                </p14:nvContentPartPr>
                <p14:xfrm>
                  <a:off x="2688273" y="3787555"/>
                  <a:ext cx="664920" cy="457560"/>
                </p14:xfrm>
              </p:contentPart>
            </mc:Choice>
            <mc:Fallback xmlns="">
              <p:pic>
                <p:nvPicPr>
                  <p:cNvPr id="25" name="Ink 24">
                    <a:extLst>
                      <a:ext uri="{FF2B5EF4-FFF2-40B4-BE49-F238E27FC236}">
                        <a16:creationId xmlns:a16="http://schemas.microsoft.com/office/drawing/2014/main" id="{92826AA5-30B7-1B78-22A6-1B725625744B}"/>
                      </a:ext>
                    </a:extLst>
                  </p:cNvPr>
                  <p:cNvPicPr/>
                  <p:nvPr/>
                </p:nvPicPr>
                <p:blipFill>
                  <a:blip r:embed="rId7"/>
                  <a:stretch>
                    <a:fillRect/>
                  </a:stretch>
                </p:blipFill>
                <p:spPr>
                  <a:xfrm>
                    <a:off x="2679273" y="3778555"/>
                    <a:ext cx="68256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ACE62068-0E71-1E03-42ED-607A907E1BD6}"/>
                      </a:ext>
                    </a:extLst>
                  </p14:cNvPr>
                  <p14:cNvContentPartPr/>
                  <p14:nvPr/>
                </p14:nvContentPartPr>
                <p14:xfrm>
                  <a:off x="2687553" y="3794755"/>
                  <a:ext cx="616680" cy="404280"/>
                </p14:xfrm>
              </p:contentPart>
            </mc:Choice>
            <mc:Fallback xmlns="">
              <p:pic>
                <p:nvPicPr>
                  <p:cNvPr id="34" name="Ink 33">
                    <a:extLst>
                      <a:ext uri="{FF2B5EF4-FFF2-40B4-BE49-F238E27FC236}">
                        <a16:creationId xmlns:a16="http://schemas.microsoft.com/office/drawing/2014/main" id="{ACE62068-0E71-1E03-42ED-607A907E1BD6}"/>
                      </a:ext>
                    </a:extLst>
                  </p:cNvPr>
                  <p:cNvPicPr/>
                  <p:nvPr/>
                </p:nvPicPr>
                <p:blipFill>
                  <a:blip r:embed="rId9"/>
                  <a:stretch>
                    <a:fillRect/>
                  </a:stretch>
                </p:blipFill>
                <p:spPr>
                  <a:xfrm>
                    <a:off x="2678553" y="3785755"/>
                    <a:ext cx="6343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DAAE8C80-76A8-9271-3AB6-C4BD5C096447}"/>
                      </a:ext>
                    </a:extLst>
                  </p14:cNvPr>
                  <p14:cNvContentPartPr/>
                  <p14:nvPr/>
                </p14:nvContentPartPr>
                <p14:xfrm>
                  <a:off x="2698713" y="3884755"/>
                  <a:ext cx="375840" cy="307800"/>
                </p14:xfrm>
              </p:contentPart>
            </mc:Choice>
            <mc:Fallback xmlns="">
              <p:pic>
                <p:nvPicPr>
                  <p:cNvPr id="36" name="Ink 35">
                    <a:extLst>
                      <a:ext uri="{FF2B5EF4-FFF2-40B4-BE49-F238E27FC236}">
                        <a16:creationId xmlns:a16="http://schemas.microsoft.com/office/drawing/2014/main" id="{DAAE8C80-76A8-9271-3AB6-C4BD5C096447}"/>
                      </a:ext>
                    </a:extLst>
                  </p:cNvPr>
                  <p:cNvPicPr/>
                  <p:nvPr/>
                </p:nvPicPr>
                <p:blipFill>
                  <a:blip r:embed="rId11"/>
                  <a:stretch>
                    <a:fillRect/>
                  </a:stretch>
                </p:blipFill>
                <p:spPr>
                  <a:xfrm>
                    <a:off x="2689713" y="3875755"/>
                    <a:ext cx="3934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31E98E2C-A564-6392-28B5-5073B7E4F337}"/>
                      </a:ext>
                    </a:extLst>
                  </p14:cNvPr>
                  <p14:cNvContentPartPr/>
                  <p14:nvPr/>
                </p14:nvContentPartPr>
                <p14:xfrm>
                  <a:off x="3526777" y="4077164"/>
                  <a:ext cx="363960" cy="412920"/>
                </p14:xfrm>
              </p:contentPart>
            </mc:Choice>
            <mc:Fallback xmlns="">
              <p:pic>
                <p:nvPicPr>
                  <p:cNvPr id="40" name="Ink 39">
                    <a:extLst>
                      <a:ext uri="{FF2B5EF4-FFF2-40B4-BE49-F238E27FC236}">
                        <a16:creationId xmlns:a16="http://schemas.microsoft.com/office/drawing/2014/main" id="{31E98E2C-A564-6392-28B5-5073B7E4F337}"/>
                      </a:ext>
                    </a:extLst>
                  </p:cNvPr>
                  <p:cNvPicPr/>
                  <p:nvPr/>
                </p:nvPicPr>
                <p:blipFill>
                  <a:blip r:embed="rId13"/>
                  <a:stretch>
                    <a:fillRect/>
                  </a:stretch>
                </p:blipFill>
                <p:spPr>
                  <a:xfrm>
                    <a:off x="3517777" y="4068164"/>
                    <a:ext cx="38160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8811BACD-7790-2D48-4DE8-FB165E6D9C30}"/>
                      </a:ext>
                    </a:extLst>
                  </p14:cNvPr>
                  <p14:cNvContentPartPr/>
                  <p14:nvPr/>
                </p14:nvContentPartPr>
                <p14:xfrm>
                  <a:off x="3530377" y="4465964"/>
                  <a:ext cx="430560" cy="146160"/>
                </p14:xfrm>
              </p:contentPart>
            </mc:Choice>
            <mc:Fallback xmlns="">
              <p:pic>
                <p:nvPicPr>
                  <p:cNvPr id="42" name="Ink 41">
                    <a:extLst>
                      <a:ext uri="{FF2B5EF4-FFF2-40B4-BE49-F238E27FC236}">
                        <a16:creationId xmlns:a16="http://schemas.microsoft.com/office/drawing/2014/main" id="{8811BACD-7790-2D48-4DE8-FB165E6D9C30}"/>
                      </a:ext>
                    </a:extLst>
                  </p:cNvPr>
                  <p:cNvPicPr/>
                  <p:nvPr/>
                </p:nvPicPr>
                <p:blipFill>
                  <a:blip r:embed="rId15"/>
                  <a:stretch>
                    <a:fillRect/>
                  </a:stretch>
                </p:blipFill>
                <p:spPr>
                  <a:xfrm>
                    <a:off x="3521377" y="4456964"/>
                    <a:ext cx="4482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F81F1EB1-0567-26D9-8B31-F7CCD7FD1EAF}"/>
                      </a:ext>
                    </a:extLst>
                  </p14:cNvPr>
                  <p14:cNvContentPartPr/>
                  <p14:nvPr/>
                </p14:nvContentPartPr>
                <p14:xfrm>
                  <a:off x="3663577" y="4669724"/>
                  <a:ext cx="147240" cy="76680"/>
                </p14:xfrm>
              </p:contentPart>
            </mc:Choice>
            <mc:Fallback xmlns="">
              <p:pic>
                <p:nvPicPr>
                  <p:cNvPr id="43" name="Ink 42">
                    <a:extLst>
                      <a:ext uri="{FF2B5EF4-FFF2-40B4-BE49-F238E27FC236}">
                        <a16:creationId xmlns:a16="http://schemas.microsoft.com/office/drawing/2014/main" id="{F81F1EB1-0567-26D9-8B31-F7CCD7FD1EAF}"/>
                      </a:ext>
                    </a:extLst>
                  </p:cNvPr>
                  <p:cNvPicPr/>
                  <p:nvPr/>
                </p:nvPicPr>
                <p:blipFill>
                  <a:blip r:embed="rId17"/>
                  <a:stretch>
                    <a:fillRect/>
                  </a:stretch>
                </p:blipFill>
                <p:spPr>
                  <a:xfrm>
                    <a:off x="3654577" y="4660724"/>
                    <a:ext cx="1648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34A1030F-A421-150E-3D2F-CB026CD4AC09}"/>
                      </a:ext>
                    </a:extLst>
                  </p14:cNvPr>
                  <p14:cNvContentPartPr/>
                  <p14:nvPr/>
                </p14:nvContentPartPr>
                <p14:xfrm>
                  <a:off x="3641483" y="4356255"/>
                  <a:ext cx="275040" cy="170640"/>
                </p14:xfrm>
              </p:contentPart>
            </mc:Choice>
            <mc:Fallback xmlns="">
              <p:pic>
                <p:nvPicPr>
                  <p:cNvPr id="54" name="Ink 53">
                    <a:extLst>
                      <a:ext uri="{FF2B5EF4-FFF2-40B4-BE49-F238E27FC236}">
                        <a16:creationId xmlns:a16="http://schemas.microsoft.com/office/drawing/2014/main" id="{34A1030F-A421-150E-3D2F-CB026CD4AC09}"/>
                      </a:ext>
                    </a:extLst>
                  </p:cNvPr>
                  <p:cNvPicPr/>
                  <p:nvPr/>
                </p:nvPicPr>
                <p:blipFill>
                  <a:blip r:embed="rId19"/>
                  <a:stretch>
                    <a:fillRect/>
                  </a:stretch>
                </p:blipFill>
                <p:spPr>
                  <a:xfrm>
                    <a:off x="3578483" y="4293388"/>
                    <a:ext cx="400680" cy="29601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a:extLst>
                      <a:ext uri="{FF2B5EF4-FFF2-40B4-BE49-F238E27FC236}">
                        <a16:creationId xmlns:a16="http://schemas.microsoft.com/office/drawing/2014/main" id="{8A7ED600-68AA-5EA3-9D5D-A07812B17259}"/>
                      </a:ext>
                    </a:extLst>
                  </p14:cNvPr>
                  <p14:cNvContentPartPr/>
                  <p14:nvPr/>
                </p14:nvContentPartPr>
                <p14:xfrm>
                  <a:off x="3548963" y="4417815"/>
                  <a:ext cx="59400" cy="115920"/>
                </p14:xfrm>
              </p:contentPart>
            </mc:Choice>
            <mc:Fallback xmlns="">
              <p:pic>
                <p:nvPicPr>
                  <p:cNvPr id="55" name="Ink 54">
                    <a:extLst>
                      <a:ext uri="{FF2B5EF4-FFF2-40B4-BE49-F238E27FC236}">
                        <a16:creationId xmlns:a16="http://schemas.microsoft.com/office/drawing/2014/main" id="{8A7ED600-68AA-5EA3-9D5D-A07812B17259}"/>
                      </a:ext>
                    </a:extLst>
                  </p:cNvPr>
                  <p:cNvPicPr/>
                  <p:nvPr/>
                </p:nvPicPr>
                <p:blipFill>
                  <a:blip r:embed="rId21"/>
                  <a:stretch>
                    <a:fillRect/>
                  </a:stretch>
                </p:blipFill>
                <p:spPr>
                  <a:xfrm>
                    <a:off x="3530963" y="4399815"/>
                    <a:ext cx="95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47789FCB-F405-67BD-83CE-5F9DDC56AD47}"/>
                      </a:ext>
                    </a:extLst>
                  </p14:cNvPr>
                  <p14:cNvContentPartPr/>
                  <p14:nvPr/>
                </p14:nvContentPartPr>
                <p14:xfrm>
                  <a:off x="3565988" y="4061055"/>
                  <a:ext cx="402710" cy="534240"/>
                </p14:xfrm>
              </p:contentPart>
            </mc:Choice>
            <mc:Fallback xmlns="">
              <p:pic>
                <p:nvPicPr>
                  <p:cNvPr id="56" name="Ink 55">
                    <a:extLst>
                      <a:ext uri="{FF2B5EF4-FFF2-40B4-BE49-F238E27FC236}">
                        <a16:creationId xmlns:a16="http://schemas.microsoft.com/office/drawing/2014/main" id="{47789FCB-F405-67BD-83CE-5F9DDC56AD47}"/>
                      </a:ext>
                    </a:extLst>
                  </p:cNvPr>
                  <p:cNvPicPr/>
                  <p:nvPr/>
                </p:nvPicPr>
                <p:blipFill>
                  <a:blip r:embed="rId23"/>
                  <a:stretch>
                    <a:fillRect/>
                  </a:stretch>
                </p:blipFill>
                <p:spPr>
                  <a:xfrm>
                    <a:off x="3547978" y="4043067"/>
                    <a:ext cx="438370" cy="56985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479E40FA-04C5-D406-B0F7-59BCF6EE673E}"/>
                      </a:ext>
                    </a:extLst>
                  </p14:cNvPr>
                  <p14:cNvContentPartPr/>
                  <p14:nvPr/>
                </p14:nvContentPartPr>
                <p14:xfrm>
                  <a:off x="3798803" y="4071495"/>
                  <a:ext cx="174453" cy="385920"/>
                </p14:xfrm>
              </p:contentPart>
            </mc:Choice>
            <mc:Fallback xmlns="">
              <p:pic>
                <p:nvPicPr>
                  <p:cNvPr id="57" name="Ink 56">
                    <a:extLst>
                      <a:ext uri="{FF2B5EF4-FFF2-40B4-BE49-F238E27FC236}">
                        <a16:creationId xmlns:a16="http://schemas.microsoft.com/office/drawing/2014/main" id="{479E40FA-04C5-D406-B0F7-59BCF6EE673E}"/>
                      </a:ext>
                    </a:extLst>
                  </p:cNvPr>
                  <p:cNvPicPr/>
                  <p:nvPr/>
                </p:nvPicPr>
                <p:blipFill>
                  <a:blip r:embed="rId25"/>
                  <a:stretch>
                    <a:fillRect/>
                  </a:stretch>
                </p:blipFill>
                <p:spPr>
                  <a:xfrm>
                    <a:off x="3780818" y="4053495"/>
                    <a:ext cx="210063"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0" name="Ink 59">
                    <a:extLst>
                      <a:ext uri="{FF2B5EF4-FFF2-40B4-BE49-F238E27FC236}">
                        <a16:creationId xmlns:a16="http://schemas.microsoft.com/office/drawing/2014/main" id="{969338EC-7560-686D-BD92-83A5ABCA1AAD}"/>
                      </a:ext>
                    </a:extLst>
                  </p14:cNvPr>
                  <p14:cNvContentPartPr/>
                  <p14:nvPr/>
                </p14:nvContentPartPr>
                <p14:xfrm rot="1785600">
                  <a:off x="3695714" y="4698226"/>
                  <a:ext cx="87378" cy="29218"/>
                </p14:xfrm>
              </p:contentPart>
            </mc:Choice>
            <mc:Fallback xmlns="">
              <p:pic>
                <p:nvPicPr>
                  <p:cNvPr id="60" name="Ink 59">
                    <a:extLst>
                      <a:ext uri="{FF2B5EF4-FFF2-40B4-BE49-F238E27FC236}">
                        <a16:creationId xmlns:a16="http://schemas.microsoft.com/office/drawing/2014/main" id="{969338EC-7560-686D-BD92-83A5ABCA1AAD}"/>
                      </a:ext>
                    </a:extLst>
                  </p:cNvPr>
                  <p:cNvPicPr/>
                  <p:nvPr/>
                </p:nvPicPr>
                <p:blipFill>
                  <a:blip r:embed="rId27"/>
                  <a:stretch>
                    <a:fillRect/>
                  </a:stretch>
                </p:blipFill>
                <p:spPr>
                  <a:xfrm rot="1785600">
                    <a:off x="3677735" y="4680190"/>
                    <a:ext cx="122976" cy="6492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1" name="Ink 60">
                    <a:extLst>
                      <a:ext uri="{FF2B5EF4-FFF2-40B4-BE49-F238E27FC236}">
                        <a16:creationId xmlns:a16="http://schemas.microsoft.com/office/drawing/2014/main" id="{7FDE92F1-CA0D-35C6-9D89-875723E25DFE}"/>
                      </a:ext>
                    </a:extLst>
                  </p14:cNvPr>
                  <p14:cNvContentPartPr/>
                  <p14:nvPr/>
                </p14:nvContentPartPr>
                <p14:xfrm>
                  <a:off x="3679643" y="4682055"/>
                  <a:ext cx="99000" cy="16560"/>
                </p14:xfrm>
              </p:contentPart>
            </mc:Choice>
            <mc:Fallback xmlns="">
              <p:pic>
                <p:nvPicPr>
                  <p:cNvPr id="61" name="Ink 60">
                    <a:extLst>
                      <a:ext uri="{FF2B5EF4-FFF2-40B4-BE49-F238E27FC236}">
                        <a16:creationId xmlns:a16="http://schemas.microsoft.com/office/drawing/2014/main" id="{7FDE92F1-CA0D-35C6-9D89-875723E25DFE}"/>
                      </a:ext>
                    </a:extLst>
                  </p:cNvPr>
                  <p:cNvPicPr/>
                  <p:nvPr/>
                </p:nvPicPr>
                <p:blipFill>
                  <a:blip r:embed="rId29"/>
                  <a:stretch>
                    <a:fillRect/>
                  </a:stretch>
                </p:blipFill>
                <p:spPr>
                  <a:xfrm>
                    <a:off x="3661577" y="4664055"/>
                    <a:ext cx="13477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 name="Ink 61">
                    <a:extLst>
                      <a:ext uri="{FF2B5EF4-FFF2-40B4-BE49-F238E27FC236}">
                        <a16:creationId xmlns:a16="http://schemas.microsoft.com/office/drawing/2014/main" id="{BFE60A0E-F6EC-385E-533D-5E57800AF1A7}"/>
                      </a:ext>
                    </a:extLst>
                  </p14:cNvPr>
                  <p14:cNvContentPartPr/>
                  <p14:nvPr/>
                </p14:nvContentPartPr>
                <p14:xfrm>
                  <a:off x="3789083" y="4085895"/>
                  <a:ext cx="34200" cy="100080"/>
                </p14:xfrm>
              </p:contentPart>
            </mc:Choice>
            <mc:Fallback xmlns="">
              <p:pic>
                <p:nvPicPr>
                  <p:cNvPr id="62" name="Ink 61">
                    <a:extLst>
                      <a:ext uri="{FF2B5EF4-FFF2-40B4-BE49-F238E27FC236}">
                        <a16:creationId xmlns:a16="http://schemas.microsoft.com/office/drawing/2014/main" id="{BFE60A0E-F6EC-385E-533D-5E57800AF1A7}"/>
                      </a:ext>
                    </a:extLst>
                  </p:cNvPr>
                  <p:cNvPicPr/>
                  <p:nvPr/>
                </p:nvPicPr>
                <p:blipFill>
                  <a:blip r:embed="rId31"/>
                  <a:stretch>
                    <a:fillRect/>
                  </a:stretch>
                </p:blipFill>
                <p:spPr>
                  <a:xfrm>
                    <a:off x="3771083" y="4067895"/>
                    <a:ext cx="69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 name="Ink 62">
                    <a:extLst>
                      <a:ext uri="{FF2B5EF4-FFF2-40B4-BE49-F238E27FC236}">
                        <a16:creationId xmlns:a16="http://schemas.microsoft.com/office/drawing/2014/main" id="{0906C885-433C-4110-DF9E-4D37A0632D3F}"/>
                      </a:ext>
                    </a:extLst>
                  </p14:cNvPr>
                  <p14:cNvContentPartPr/>
                  <p14:nvPr/>
                </p14:nvContentPartPr>
                <p14:xfrm>
                  <a:off x="3822563" y="4292535"/>
                  <a:ext cx="29160" cy="7920"/>
                </p14:xfrm>
              </p:contentPart>
            </mc:Choice>
            <mc:Fallback xmlns="">
              <p:pic>
                <p:nvPicPr>
                  <p:cNvPr id="63" name="Ink 62">
                    <a:extLst>
                      <a:ext uri="{FF2B5EF4-FFF2-40B4-BE49-F238E27FC236}">
                        <a16:creationId xmlns:a16="http://schemas.microsoft.com/office/drawing/2014/main" id="{0906C885-433C-4110-DF9E-4D37A0632D3F}"/>
                      </a:ext>
                    </a:extLst>
                  </p:cNvPr>
                  <p:cNvPicPr/>
                  <p:nvPr/>
                </p:nvPicPr>
                <p:blipFill>
                  <a:blip r:embed="rId33"/>
                  <a:stretch>
                    <a:fillRect/>
                  </a:stretch>
                </p:blipFill>
                <p:spPr>
                  <a:xfrm>
                    <a:off x="3804783" y="4275318"/>
                    <a:ext cx="64365" cy="420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2" name="Ink 191">
                    <a:extLst>
                      <a:ext uri="{FF2B5EF4-FFF2-40B4-BE49-F238E27FC236}">
                        <a16:creationId xmlns:a16="http://schemas.microsoft.com/office/drawing/2014/main" id="{0CB4BA54-5085-8818-BA05-0E197A7BA831}"/>
                      </a:ext>
                    </a:extLst>
                  </p14:cNvPr>
                  <p14:cNvContentPartPr/>
                  <p14:nvPr/>
                </p14:nvContentPartPr>
                <p14:xfrm>
                  <a:off x="3598283" y="4352655"/>
                  <a:ext cx="13320" cy="23760"/>
                </p14:xfrm>
              </p:contentPart>
            </mc:Choice>
            <mc:Fallback xmlns="">
              <p:pic>
                <p:nvPicPr>
                  <p:cNvPr id="192" name="Ink 191">
                    <a:extLst>
                      <a:ext uri="{FF2B5EF4-FFF2-40B4-BE49-F238E27FC236}">
                        <a16:creationId xmlns:a16="http://schemas.microsoft.com/office/drawing/2014/main" id="{0CB4BA54-5085-8818-BA05-0E197A7BA831}"/>
                      </a:ext>
                    </a:extLst>
                  </p:cNvPr>
                  <p:cNvPicPr/>
                  <p:nvPr/>
                </p:nvPicPr>
                <p:blipFill>
                  <a:blip r:embed="rId35"/>
                  <a:stretch>
                    <a:fillRect/>
                  </a:stretch>
                </p:blipFill>
                <p:spPr>
                  <a:xfrm>
                    <a:off x="3580283" y="4334655"/>
                    <a:ext cx="489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4" name="Ink 193">
                    <a:extLst>
                      <a:ext uri="{FF2B5EF4-FFF2-40B4-BE49-F238E27FC236}">
                        <a16:creationId xmlns:a16="http://schemas.microsoft.com/office/drawing/2014/main" id="{A0F005EE-6E52-67EA-8A83-AE5D27A42158}"/>
                      </a:ext>
                    </a:extLst>
                  </p14:cNvPr>
                  <p14:cNvContentPartPr/>
                  <p14:nvPr/>
                </p14:nvContentPartPr>
                <p14:xfrm>
                  <a:off x="3124163" y="3815175"/>
                  <a:ext cx="179640" cy="217080"/>
                </p14:xfrm>
              </p:contentPart>
            </mc:Choice>
            <mc:Fallback xmlns="">
              <p:pic>
                <p:nvPicPr>
                  <p:cNvPr id="194" name="Ink 193">
                    <a:extLst>
                      <a:ext uri="{FF2B5EF4-FFF2-40B4-BE49-F238E27FC236}">
                        <a16:creationId xmlns:a16="http://schemas.microsoft.com/office/drawing/2014/main" id="{A0F005EE-6E52-67EA-8A83-AE5D27A42158}"/>
                      </a:ext>
                    </a:extLst>
                  </p:cNvPr>
                  <p:cNvPicPr/>
                  <p:nvPr/>
                </p:nvPicPr>
                <p:blipFill>
                  <a:blip r:embed="rId37"/>
                  <a:stretch>
                    <a:fillRect/>
                  </a:stretch>
                </p:blipFill>
                <p:spPr>
                  <a:xfrm>
                    <a:off x="3106127" y="3797175"/>
                    <a:ext cx="215352" cy="252720"/>
                  </a:xfrm>
                  <a:prstGeom prst="rect">
                    <a:avLst/>
                  </a:prstGeom>
                </p:spPr>
              </p:pic>
            </mc:Fallback>
          </mc:AlternateContent>
          <p:grpSp>
            <p:nvGrpSpPr>
              <p:cNvPr id="199" name="Group 198">
                <a:extLst>
                  <a:ext uri="{FF2B5EF4-FFF2-40B4-BE49-F238E27FC236}">
                    <a16:creationId xmlns:a16="http://schemas.microsoft.com/office/drawing/2014/main" id="{C5388BBE-F774-72AB-61F9-50182B5E784A}"/>
                  </a:ext>
                </a:extLst>
              </p:cNvPr>
              <p:cNvGrpSpPr/>
              <p:nvPr/>
            </p:nvGrpSpPr>
            <p:grpSpPr>
              <a:xfrm>
                <a:off x="2684243" y="3804735"/>
                <a:ext cx="662524" cy="480240"/>
                <a:chOff x="2684243" y="3804735"/>
                <a:chExt cx="662524" cy="480240"/>
              </a:xfrm>
            </p:grpSpPr>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4C9A30B7-0D1D-4240-CEB8-FBA1C701E472}"/>
                        </a:ext>
                      </a:extLst>
                    </p14:cNvPr>
                    <p14:cNvContentPartPr/>
                    <p14:nvPr/>
                  </p14:nvContentPartPr>
                  <p14:xfrm>
                    <a:off x="2852073" y="4136755"/>
                    <a:ext cx="51120" cy="37080"/>
                  </p14:xfrm>
                </p:contentPart>
              </mc:Choice>
              <mc:Fallback xmlns="">
                <p:pic>
                  <p:nvPicPr>
                    <p:cNvPr id="26" name="Ink 25">
                      <a:extLst>
                        <a:ext uri="{FF2B5EF4-FFF2-40B4-BE49-F238E27FC236}">
                          <a16:creationId xmlns:a16="http://schemas.microsoft.com/office/drawing/2014/main" id="{4C9A30B7-0D1D-4240-CEB8-FBA1C701E472}"/>
                        </a:ext>
                      </a:extLst>
                    </p:cNvPr>
                    <p:cNvPicPr/>
                    <p:nvPr/>
                  </p:nvPicPr>
                  <p:blipFill>
                    <a:blip r:embed="rId39"/>
                    <a:stretch>
                      <a:fillRect/>
                    </a:stretch>
                  </p:blipFill>
                  <p:spPr>
                    <a:xfrm>
                      <a:off x="2843073" y="4127755"/>
                      <a:ext cx="687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85B29EFF-49CB-0841-AF14-70830AA07AB3}"/>
                        </a:ext>
                      </a:extLst>
                    </p14:cNvPr>
                    <p14:cNvContentPartPr/>
                    <p14:nvPr/>
                  </p14:nvContentPartPr>
                  <p14:xfrm>
                    <a:off x="2711313" y="4154395"/>
                    <a:ext cx="113040" cy="111600"/>
                  </p14:xfrm>
                </p:contentPart>
              </mc:Choice>
              <mc:Fallback xmlns="">
                <p:pic>
                  <p:nvPicPr>
                    <p:cNvPr id="27" name="Ink 26">
                      <a:extLst>
                        <a:ext uri="{FF2B5EF4-FFF2-40B4-BE49-F238E27FC236}">
                          <a16:creationId xmlns:a16="http://schemas.microsoft.com/office/drawing/2014/main" id="{85B29EFF-49CB-0841-AF14-70830AA07AB3}"/>
                        </a:ext>
                      </a:extLst>
                    </p:cNvPr>
                    <p:cNvPicPr/>
                    <p:nvPr/>
                  </p:nvPicPr>
                  <p:blipFill>
                    <a:blip r:embed="rId41"/>
                    <a:stretch>
                      <a:fillRect/>
                    </a:stretch>
                  </p:blipFill>
                  <p:spPr>
                    <a:xfrm>
                      <a:off x="2702313" y="4145395"/>
                      <a:ext cx="130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B7FD4AC0-FA1E-9C19-8946-8A80E71657EF}"/>
                        </a:ext>
                      </a:extLst>
                    </p14:cNvPr>
                    <p14:cNvContentPartPr/>
                    <p14:nvPr/>
                  </p14:nvContentPartPr>
                  <p14:xfrm>
                    <a:off x="3157538" y="3810235"/>
                    <a:ext cx="189229" cy="259200"/>
                  </p14:xfrm>
                </p:contentPart>
              </mc:Choice>
              <mc:Fallback xmlns="">
                <p:pic>
                  <p:nvPicPr>
                    <p:cNvPr id="29" name="Ink 28">
                      <a:extLst>
                        <a:ext uri="{FF2B5EF4-FFF2-40B4-BE49-F238E27FC236}">
                          <a16:creationId xmlns:a16="http://schemas.microsoft.com/office/drawing/2014/main" id="{B7FD4AC0-FA1E-9C19-8946-8A80E71657EF}"/>
                        </a:ext>
                      </a:extLst>
                    </p:cNvPr>
                    <p:cNvPicPr/>
                    <p:nvPr/>
                  </p:nvPicPr>
                  <p:blipFill>
                    <a:blip r:embed="rId43"/>
                    <a:stretch>
                      <a:fillRect/>
                    </a:stretch>
                  </p:blipFill>
                  <p:spPr>
                    <a:xfrm>
                      <a:off x="3148544" y="3801235"/>
                      <a:ext cx="206857"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4D74C532-0B34-6D53-A1BE-9D4DFFB1733F}"/>
                        </a:ext>
                      </a:extLst>
                    </p14:cNvPr>
                    <p14:cNvContentPartPr/>
                    <p14:nvPr/>
                  </p14:nvContentPartPr>
                  <p14:xfrm>
                    <a:off x="3311244" y="3862075"/>
                    <a:ext cx="25276" cy="167040"/>
                  </p14:xfrm>
                </p:contentPart>
              </mc:Choice>
              <mc:Fallback xmlns="">
                <p:pic>
                  <p:nvPicPr>
                    <p:cNvPr id="30" name="Ink 29">
                      <a:extLst>
                        <a:ext uri="{FF2B5EF4-FFF2-40B4-BE49-F238E27FC236}">
                          <a16:creationId xmlns:a16="http://schemas.microsoft.com/office/drawing/2014/main" id="{4D74C532-0B34-6D53-A1BE-9D4DFFB1733F}"/>
                        </a:ext>
                      </a:extLst>
                    </p:cNvPr>
                    <p:cNvPicPr/>
                    <p:nvPr/>
                  </p:nvPicPr>
                  <p:blipFill>
                    <a:blip r:embed="rId45"/>
                    <a:stretch>
                      <a:fillRect/>
                    </a:stretch>
                  </p:blipFill>
                  <p:spPr>
                    <a:xfrm>
                      <a:off x="3302217" y="3853075"/>
                      <a:ext cx="42969"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07FCD8C2-4305-7B71-51A0-F4E2CF75037B}"/>
                        </a:ext>
                      </a:extLst>
                    </p14:cNvPr>
                    <p14:cNvContentPartPr/>
                    <p14:nvPr/>
                  </p14:nvContentPartPr>
                  <p14:xfrm>
                    <a:off x="3321833" y="3860635"/>
                    <a:ext cx="342" cy="360"/>
                  </p14:xfrm>
                </p:contentPart>
              </mc:Choice>
              <mc:Fallback xmlns="">
                <p:pic>
                  <p:nvPicPr>
                    <p:cNvPr id="31" name="Ink 30">
                      <a:extLst>
                        <a:ext uri="{FF2B5EF4-FFF2-40B4-BE49-F238E27FC236}">
                          <a16:creationId xmlns:a16="http://schemas.microsoft.com/office/drawing/2014/main" id="{07FCD8C2-4305-7B71-51A0-F4E2CF75037B}"/>
                        </a:ext>
                      </a:extLst>
                    </p:cNvPr>
                    <p:cNvPicPr/>
                    <p:nvPr/>
                  </p:nvPicPr>
                  <p:blipFill>
                    <a:blip r:embed="rId47"/>
                    <a:stretch>
                      <a:fillRect/>
                    </a:stretch>
                  </p:blipFill>
                  <p:spPr>
                    <a:xfrm>
                      <a:off x="3313283" y="3851635"/>
                      <a:ext cx="171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29CE3F3F-B293-6EAE-14E4-518B9A9CCDAF}"/>
                        </a:ext>
                      </a:extLst>
                    </p14:cNvPr>
                    <p14:cNvContentPartPr/>
                    <p14:nvPr/>
                  </p14:nvContentPartPr>
                  <p14:xfrm>
                    <a:off x="3291091" y="3860635"/>
                    <a:ext cx="31083" cy="115200"/>
                  </p14:xfrm>
                </p:contentPart>
              </mc:Choice>
              <mc:Fallback xmlns="">
                <p:pic>
                  <p:nvPicPr>
                    <p:cNvPr id="32" name="Ink 31">
                      <a:extLst>
                        <a:ext uri="{FF2B5EF4-FFF2-40B4-BE49-F238E27FC236}">
                          <a16:creationId xmlns:a16="http://schemas.microsoft.com/office/drawing/2014/main" id="{29CE3F3F-B293-6EAE-14E4-518B9A9CCDAF}"/>
                        </a:ext>
                      </a:extLst>
                    </p:cNvPr>
                    <p:cNvPicPr/>
                    <p:nvPr/>
                  </p:nvPicPr>
                  <p:blipFill>
                    <a:blip r:embed="rId49"/>
                    <a:stretch>
                      <a:fillRect/>
                    </a:stretch>
                  </p:blipFill>
                  <p:spPr>
                    <a:xfrm>
                      <a:off x="3282159" y="3851635"/>
                      <a:ext cx="4859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96" name="Ink 195">
                      <a:extLst>
                        <a:ext uri="{FF2B5EF4-FFF2-40B4-BE49-F238E27FC236}">
                          <a16:creationId xmlns:a16="http://schemas.microsoft.com/office/drawing/2014/main" id="{14F5676E-0E8E-3761-B78F-AE32EDECD52C}"/>
                        </a:ext>
                      </a:extLst>
                    </p14:cNvPr>
                    <p14:cNvContentPartPr/>
                    <p14:nvPr/>
                  </p14:nvContentPartPr>
                  <p14:xfrm>
                    <a:off x="2684243" y="3804735"/>
                    <a:ext cx="573480" cy="480240"/>
                  </p14:xfrm>
                </p:contentPart>
              </mc:Choice>
              <mc:Fallback xmlns="">
                <p:pic>
                  <p:nvPicPr>
                    <p:cNvPr id="196" name="Ink 195">
                      <a:extLst>
                        <a:ext uri="{FF2B5EF4-FFF2-40B4-BE49-F238E27FC236}">
                          <a16:creationId xmlns:a16="http://schemas.microsoft.com/office/drawing/2014/main" id="{14F5676E-0E8E-3761-B78F-AE32EDECD52C}"/>
                        </a:ext>
                      </a:extLst>
                    </p:cNvPr>
                    <p:cNvPicPr/>
                    <p:nvPr/>
                  </p:nvPicPr>
                  <p:blipFill>
                    <a:blip r:embed="rId51"/>
                    <a:stretch>
                      <a:fillRect/>
                    </a:stretch>
                  </p:blipFill>
                  <p:spPr>
                    <a:xfrm>
                      <a:off x="2666243" y="3786735"/>
                      <a:ext cx="609120" cy="515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98" name="Ink 197">
                      <a:extLst>
                        <a:ext uri="{FF2B5EF4-FFF2-40B4-BE49-F238E27FC236}">
                          <a16:creationId xmlns:a16="http://schemas.microsoft.com/office/drawing/2014/main" id="{E5D9C0C4-A4B3-EA03-665B-6A880EB27F53}"/>
                        </a:ext>
                      </a:extLst>
                    </p14:cNvPr>
                    <p14:cNvContentPartPr/>
                    <p14:nvPr/>
                  </p14:nvContentPartPr>
                  <p14:xfrm>
                    <a:off x="2825363" y="3952695"/>
                    <a:ext cx="77040" cy="73080"/>
                  </p14:xfrm>
                </p:contentPart>
              </mc:Choice>
              <mc:Fallback xmlns="">
                <p:pic>
                  <p:nvPicPr>
                    <p:cNvPr id="198" name="Ink 197">
                      <a:extLst>
                        <a:ext uri="{FF2B5EF4-FFF2-40B4-BE49-F238E27FC236}">
                          <a16:creationId xmlns:a16="http://schemas.microsoft.com/office/drawing/2014/main" id="{E5D9C0C4-A4B3-EA03-665B-6A880EB27F53}"/>
                        </a:ext>
                      </a:extLst>
                    </p:cNvPr>
                    <p:cNvPicPr/>
                    <p:nvPr/>
                  </p:nvPicPr>
                  <p:blipFill>
                    <a:blip r:embed="rId53"/>
                    <a:stretch>
                      <a:fillRect/>
                    </a:stretch>
                  </p:blipFill>
                  <p:spPr>
                    <a:xfrm>
                      <a:off x="2807363" y="3934606"/>
                      <a:ext cx="112680" cy="1088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200" name="Ink 199">
                    <a:extLst>
                      <a:ext uri="{FF2B5EF4-FFF2-40B4-BE49-F238E27FC236}">
                        <a16:creationId xmlns:a16="http://schemas.microsoft.com/office/drawing/2014/main" id="{61BB5511-2712-F11E-A7D0-101A56A64EA0}"/>
                      </a:ext>
                    </a:extLst>
                  </p14:cNvPr>
                  <p14:cNvContentPartPr/>
                  <p14:nvPr/>
                </p14:nvContentPartPr>
                <p14:xfrm>
                  <a:off x="2661923" y="4610055"/>
                  <a:ext cx="96840" cy="354240"/>
                </p14:xfrm>
              </p:contentPart>
            </mc:Choice>
            <mc:Fallback xmlns="">
              <p:pic>
                <p:nvPicPr>
                  <p:cNvPr id="200" name="Ink 199">
                    <a:extLst>
                      <a:ext uri="{FF2B5EF4-FFF2-40B4-BE49-F238E27FC236}">
                        <a16:creationId xmlns:a16="http://schemas.microsoft.com/office/drawing/2014/main" id="{61BB5511-2712-F11E-A7D0-101A56A64EA0}"/>
                      </a:ext>
                    </a:extLst>
                  </p:cNvPr>
                  <p:cNvPicPr/>
                  <p:nvPr/>
                </p:nvPicPr>
                <p:blipFill>
                  <a:blip r:embed="rId55"/>
                  <a:stretch>
                    <a:fillRect/>
                  </a:stretch>
                </p:blipFill>
                <p:spPr>
                  <a:xfrm>
                    <a:off x="2652923" y="4601055"/>
                    <a:ext cx="1144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01" name="Ink 200">
                    <a:extLst>
                      <a:ext uri="{FF2B5EF4-FFF2-40B4-BE49-F238E27FC236}">
                        <a16:creationId xmlns:a16="http://schemas.microsoft.com/office/drawing/2014/main" id="{6CE9779F-0244-8745-0AA9-AF70BFF93BD3}"/>
                      </a:ext>
                    </a:extLst>
                  </p14:cNvPr>
                  <p14:cNvContentPartPr/>
                  <p14:nvPr/>
                </p14:nvContentPartPr>
                <p14:xfrm>
                  <a:off x="2739683" y="4801935"/>
                  <a:ext cx="699840" cy="353160"/>
                </p14:xfrm>
              </p:contentPart>
            </mc:Choice>
            <mc:Fallback xmlns="">
              <p:pic>
                <p:nvPicPr>
                  <p:cNvPr id="201" name="Ink 200">
                    <a:extLst>
                      <a:ext uri="{FF2B5EF4-FFF2-40B4-BE49-F238E27FC236}">
                        <a16:creationId xmlns:a16="http://schemas.microsoft.com/office/drawing/2014/main" id="{6CE9779F-0244-8745-0AA9-AF70BFF93BD3}"/>
                      </a:ext>
                    </a:extLst>
                  </p:cNvPr>
                  <p:cNvPicPr/>
                  <p:nvPr/>
                </p:nvPicPr>
                <p:blipFill>
                  <a:blip r:embed="rId57"/>
                  <a:stretch>
                    <a:fillRect/>
                  </a:stretch>
                </p:blipFill>
                <p:spPr>
                  <a:xfrm>
                    <a:off x="2730683" y="4792935"/>
                    <a:ext cx="71748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4" name="Ink 393">
                    <a:extLst>
                      <a:ext uri="{FF2B5EF4-FFF2-40B4-BE49-F238E27FC236}">
                        <a16:creationId xmlns:a16="http://schemas.microsoft.com/office/drawing/2014/main" id="{68D43933-498D-7D1B-82FE-5BE0DE4FD76C}"/>
                      </a:ext>
                    </a:extLst>
                  </p14:cNvPr>
                  <p14:cNvContentPartPr/>
                  <p14:nvPr/>
                </p14:nvContentPartPr>
                <p14:xfrm>
                  <a:off x="2657243" y="4774935"/>
                  <a:ext cx="755640" cy="393120"/>
                </p14:xfrm>
              </p:contentPart>
            </mc:Choice>
            <mc:Fallback xmlns="">
              <p:pic>
                <p:nvPicPr>
                  <p:cNvPr id="394" name="Ink 393">
                    <a:extLst>
                      <a:ext uri="{FF2B5EF4-FFF2-40B4-BE49-F238E27FC236}">
                        <a16:creationId xmlns:a16="http://schemas.microsoft.com/office/drawing/2014/main" id="{68D43933-498D-7D1B-82FE-5BE0DE4FD76C}"/>
                      </a:ext>
                    </a:extLst>
                  </p:cNvPr>
                  <p:cNvPicPr/>
                  <p:nvPr/>
                </p:nvPicPr>
                <p:blipFill>
                  <a:blip r:embed="rId59"/>
                  <a:stretch>
                    <a:fillRect/>
                  </a:stretch>
                </p:blipFill>
                <p:spPr>
                  <a:xfrm>
                    <a:off x="2648243" y="4765935"/>
                    <a:ext cx="77328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5" name="Ink 394">
                    <a:extLst>
                      <a:ext uri="{FF2B5EF4-FFF2-40B4-BE49-F238E27FC236}">
                        <a16:creationId xmlns:a16="http://schemas.microsoft.com/office/drawing/2014/main" id="{610943E3-DDF1-89E0-99B1-E6A5758C4985}"/>
                      </a:ext>
                    </a:extLst>
                  </p14:cNvPr>
                  <p14:cNvContentPartPr/>
                  <p14:nvPr/>
                </p14:nvContentPartPr>
                <p14:xfrm>
                  <a:off x="2696843" y="4844775"/>
                  <a:ext cx="688680" cy="261000"/>
                </p14:xfrm>
              </p:contentPart>
            </mc:Choice>
            <mc:Fallback xmlns="">
              <p:pic>
                <p:nvPicPr>
                  <p:cNvPr id="395" name="Ink 394">
                    <a:extLst>
                      <a:ext uri="{FF2B5EF4-FFF2-40B4-BE49-F238E27FC236}">
                        <a16:creationId xmlns:a16="http://schemas.microsoft.com/office/drawing/2014/main" id="{610943E3-DDF1-89E0-99B1-E6A5758C4985}"/>
                      </a:ext>
                    </a:extLst>
                  </p:cNvPr>
                  <p:cNvPicPr/>
                  <p:nvPr/>
                </p:nvPicPr>
                <p:blipFill>
                  <a:blip r:embed="rId61"/>
                  <a:stretch>
                    <a:fillRect/>
                  </a:stretch>
                </p:blipFill>
                <p:spPr>
                  <a:xfrm>
                    <a:off x="2687843" y="4835787"/>
                    <a:ext cx="706320" cy="27861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6" name="Ink 395">
                    <a:extLst>
                      <a:ext uri="{FF2B5EF4-FFF2-40B4-BE49-F238E27FC236}">
                        <a16:creationId xmlns:a16="http://schemas.microsoft.com/office/drawing/2014/main" id="{9582C41D-213C-5EA4-F208-7FDAD14390E7}"/>
                      </a:ext>
                    </a:extLst>
                  </p14:cNvPr>
                  <p14:cNvContentPartPr/>
                  <p14:nvPr/>
                </p14:nvContentPartPr>
                <p14:xfrm>
                  <a:off x="2669843" y="4759095"/>
                  <a:ext cx="176760" cy="199080"/>
                </p14:xfrm>
              </p:contentPart>
            </mc:Choice>
            <mc:Fallback xmlns="">
              <p:pic>
                <p:nvPicPr>
                  <p:cNvPr id="396" name="Ink 395">
                    <a:extLst>
                      <a:ext uri="{FF2B5EF4-FFF2-40B4-BE49-F238E27FC236}">
                        <a16:creationId xmlns:a16="http://schemas.microsoft.com/office/drawing/2014/main" id="{9582C41D-213C-5EA4-F208-7FDAD14390E7}"/>
                      </a:ext>
                    </a:extLst>
                  </p:cNvPr>
                  <p:cNvPicPr/>
                  <p:nvPr/>
                </p:nvPicPr>
                <p:blipFill>
                  <a:blip r:embed="rId63"/>
                  <a:stretch>
                    <a:fillRect/>
                  </a:stretch>
                </p:blipFill>
                <p:spPr>
                  <a:xfrm>
                    <a:off x="2660843" y="4750095"/>
                    <a:ext cx="1944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8" name="Ink 397">
                    <a:extLst>
                      <a:ext uri="{FF2B5EF4-FFF2-40B4-BE49-F238E27FC236}">
                        <a16:creationId xmlns:a16="http://schemas.microsoft.com/office/drawing/2014/main" id="{AAB4E0DC-80AE-9C6C-09A9-0724B6A329FF}"/>
                      </a:ext>
                    </a:extLst>
                  </p14:cNvPr>
                  <p14:cNvContentPartPr/>
                  <p14:nvPr/>
                </p14:nvContentPartPr>
                <p14:xfrm>
                  <a:off x="2666603" y="4736775"/>
                  <a:ext cx="290880" cy="255240"/>
                </p14:xfrm>
              </p:contentPart>
            </mc:Choice>
            <mc:Fallback xmlns="">
              <p:pic>
                <p:nvPicPr>
                  <p:cNvPr id="398" name="Ink 397">
                    <a:extLst>
                      <a:ext uri="{FF2B5EF4-FFF2-40B4-BE49-F238E27FC236}">
                        <a16:creationId xmlns:a16="http://schemas.microsoft.com/office/drawing/2014/main" id="{AAB4E0DC-80AE-9C6C-09A9-0724B6A329FF}"/>
                      </a:ext>
                    </a:extLst>
                  </p:cNvPr>
                  <p:cNvPicPr/>
                  <p:nvPr/>
                </p:nvPicPr>
                <p:blipFill>
                  <a:blip r:embed="rId65"/>
                  <a:stretch>
                    <a:fillRect/>
                  </a:stretch>
                </p:blipFill>
                <p:spPr>
                  <a:xfrm>
                    <a:off x="2657603" y="4727775"/>
                    <a:ext cx="30852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9" name="Ink 398">
                    <a:extLst>
                      <a:ext uri="{FF2B5EF4-FFF2-40B4-BE49-F238E27FC236}">
                        <a16:creationId xmlns:a16="http://schemas.microsoft.com/office/drawing/2014/main" id="{4875CDB7-38CF-20BA-7B41-D57976813ECC}"/>
                      </a:ext>
                    </a:extLst>
                  </p14:cNvPr>
                  <p14:cNvContentPartPr/>
                  <p14:nvPr/>
                </p14:nvContentPartPr>
                <p14:xfrm>
                  <a:off x="2846963" y="4925775"/>
                  <a:ext cx="415800" cy="163440"/>
                </p14:xfrm>
              </p:contentPart>
            </mc:Choice>
            <mc:Fallback xmlns="">
              <p:pic>
                <p:nvPicPr>
                  <p:cNvPr id="399" name="Ink 398">
                    <a:extLst>
                      <a:ext uri="{FF2B5EF4-FFF2-40B4-BE49-F238E27FC236}">
                        <a16:creationId xmlns:a16="http://schemas.microsoft.com/office/drawing/2014/main" id="{4875CDB7-38CF-20BA-7B41-D57976813ECC}"/>
                      </a:ext>
                    </a:extLst>
                  </p:cNvPr>
                  <p:cNvPicPr/>
                  <p:nvPr/>
                </p:nvPicPr>
                <p:blipFill>
                  <a:blip r:embed="rId67"/>
                  <a:stretch>
                    <a:fillRect/>
                  </a:stretch>
                </p:blipFill>
                <p:spPr>
                  <a:xfrm>
                    <a:off x="2810963" y="4889696"/>
                    <a:ext cx="487440" cy="235238"/>
                  </a:xfrm>
                  <a:prstGeom prst="rect">
                    <a:avLst/>
                  </a:prstGeom>
                </p:spPr>
              </p:pic>
            </mc:Fallback>
          </mc:AlternateContent>
          <p:grpSp>
            <p:nvGrpSpPr>
              <p:cNvPr id="409" name="Group 408">
                <a:extLst>
                  <a:ext uri="{FF2B5EF4-FFF2-40B4-BE49-F238E27FC236}">
                    <a16:creationId xmlns:a16="http://schemas.microsoft.com/office/drawing/2014/main" id="{41650BA6-BB5E-FE1D-7DEA-EC6FEE9F80DE}"/>
                  </a:ext>
                </a:extLst>
              </p:cNvPr>
              <p:cNvGrpSpPr/>
              <p:nvPr/>
            </p:nvGrpSpPr>
            <p:grpSpPr>
              <a:xfrm>
                <a:off x="2839763" y="4835415"/>
                <a:ext cx="550440" cy="295920"/>
                <a:chOff x="2839763" y="4835415"/>
                <a:chExt cx="550440" cy="295920"/>
              </a:xfrm>
            </p:grpSpPr>
            <mc:AlternateContent xmlns:mc="http://schemas.openxmlformats.org/markup-compatibility/2006" xmlns:p14="http://schemas.microsoft.com/office/powerpoint/2010/main">
              <mc:Choice Requires="p14">
                <p:contentPart p14:bwMode="auto" r:id="rId68">
                  <p14:nvContentPartPr>
                    <p14:cNvPr id="400" name="Ink 399">
                      <a:extLst>
                        <a:ext uri="{FF2B5EF4-FFF2-40B4-BE49-F238E27FC236}">
                          <a16:creationId xmlns:a16="http://schemas.microsoft.com/office/drawing/2014/main" id="{C1A354ED-1001-8BAF-BC36-A04499A1E44F}"/>
                        </a:ext>
                      </a:extLst>
                    </p14:cNvPr>
                    <p14:cNvContentPartPr/>
                    <p14:nvPr/>
                  </p14:nvContentPartPr>
                  <p14:xfrm>
                    <a:off x="2857403" y="4835415"/>
                    <a:ext cx="444240" cy="217440"/>
                  </p14:xfrm>
                </p:contentPart>
              </mc:Choice>
              <mc:Fallback xmlns="">
                <p:pic>
                  <p:nvPicPr>
                    <p:cNvPr id="400" name="Ink 399">
                      <a:extLst>
                        <a:ext uri="{FF2B5EF4-FFF2-40B4-BE49-F238E27FC236}">
                          <a16:creationId xmlns:a16="http://schemas.microsoft.com/office/drawing/2014/main" id="{C1A354ED-1001-8BAF-BC36-A04499A1E44F}"/>
                        </a:ext>
                      </a:extLst>
                    </p:cNvPr>
                    <p:cNvPicPr/>
                    <p:nvPr/>
                  </p:nvPicPr>
                  <p:blipFill>
                    <a:blip r:embed="rId69"/>
                    <a:stretch>
                      <a:fillRect/>
                    </a:stretch>
                  </p:blipFill>
                  <p:spPr>
                    <a:xfrm>
                      <a:off x="2821374" y="4799415"/>
                      <a:ext cx="515938"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01" name="Ink 400">
                      <a:extLst>
                        <a:ext uri="{FF2B5EF4-FFF2-40B4-BE49-F238E27FC236}">
                          <a16:creationId xmlns:a16="http://schemas.microsoft.com/office/drawing/2014/main" id="{6DCBDE0A-DC96-29F3-B0AB-ADC198D2F41E}"/>
                        </a:ext>
                      </a:extLst>
                    </p14:cNvPr>
                    <p14:cNvContentPartPr/>
                    <p14:nvPr/>
                  </p14:nvContentPartPr>
                  <p14:xfrm>
                    <a:off x="3043163" y="4881495"/>
                    <a:ext cx="65520" cy="95760"/>
                  </p14:xfrm>
                </p:contentPart>
              </mc:Choice>
              <mc:Fallback xmlns="">
                <p:pic>
                  <p:nvPicPr>
                    <p:cNvPr id="401" name="Ink 400">
                      <a:extLst>
                        <a:ext uri="{FF2B5EF4-FFF2-40B4-BE49-F238E27FC236}">
                          <a16:creationId xmlns:a16="http://schemas.microsoft.com/office/drawing/2014/main" id="{6DCBDE0A-DC96-29F3-B0AB-ADC198D2F41E}"/>
                        </a:ext>
                      </a:extLst>
                    </p:cNvPr>
                    <p:cNvPicPr/>
                    <p:nvPr/>
                  </p:nvPicPr>
                  <p:blipFill>
                    <a:blip r:embed="rId71"/>
                    <a:stretch>
                      <a:fillRect/>
                    </a:stretch>
                  </p:blipFill>
                  <p:spPr>
                    <a:xfrm>
                      <a:off x="3007360" y="4845495"/>
                      <a:ext cx="136769"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05" name="Ink 404">
                      <a:extLst>
                        <a:ext uri="{FF2B5EF4-FFF2-40B4-BE49-F238E27FC236}">
                          <a16:creationId xmlns:a16="http://schemas.microsoft.com/office/drawing/2014/main" id="{4CCCC18B-9152-811C-ABDE-6DE8930866A3}"/>
                        </a:ext>
                      </a:extLst>
                    </p14:cNvPr>
                    <p14:cNvContentPartPr/>
                    <p14:nvPr/>
                  </p14:nvContentPartPr>
                  <p14:xfrm>
                    <a:off x="2897003" y="5043135"/>
                    <a:ext cx="360" cy="360"/>
                  </p14:xfrm>
                </p:contentPart>
              </mc:Choice>
              <mc:Fallback xmlns="">
                <p:pic>
                  <p:nvPicPr>
                    <p:cNvPr id="405" name="Ink 404">
                      <a:extLst>
                        <a:ext uri="{FF2B5EF4-FFF2-40B4-BE49-F238E27FC236}">
                          <a16:creationId xmlns:a16="http://schemas.microsoft.com/office/drawing/2014/main" id="{4CCCC18B-9152-811C-ABDE-6DE8930866A3}"/>
                        </a:ext>
                      </a:extLst>
                    </p:cNvPr>
                    <p:cNvPicPr/>
                    <p:nvPr/>
                  </p:nvPicPr>
                  <p:blipFill>
                    <a:blip r:embed="rId73"/>
                    <a:stretch>
                      <a:fillRect/>
                    </a:stretch>
                  </p:blipFill>
                  <p:spPr>
                    <a:xfrm>
                      <a:off x="2861003" y="50071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06" name="Ink 405">
                      <a:extLst>
                        <a:ext uri="{FF2B5EF4-FFF2-40B4-BE49-F238E27FC236}">
                          <a16:creationId xmlns:a16="http://schemas.microsoft.com/office/drawing/2014/main" id="{58D95319-CA88-030C-E645-516CDC6DEFB7}"/>
                        </a:ext>
                      </a:extLst>
                    </p14:cNvPr>
                    <p14:cNvContentPartPr/>
                    <p14:nvPr/>
                  </p14:nvContentPartPr>
                  <p14:xfrm>
                    <a:off x="2840483" y="4976895"/>
                    <a:ext cx="130320" cy="103680"/>
                  </p14:xfrm>
                </p:contentPart>
              </mc:Choice>
              <mc:Fallback xmlns="">
                <p:pic>
                  <p:nvPicPr>
                    <p:cNvPr id="406" name="Ink 405">
                      <a:extLst>
                        <a:ext uri="{FF2B5EF4-FFF2-40B4-BE49-F238E27FC236}">
                          <a16:creationId xmlns:a16="http://schemas.microsoft.com/office/drawing/2014/main" id="{58D95319-CA88-030C-E645-516CDC6DEFB7}"/>
                        </a:ext>
                      </a:extLst>
                    </p:cNvPr>
                    <p:cNvPicPr/>
                    <p:nvPr/>
                  </p:nvPicPr>
                  <p:blipFill>
                    <a:blip r:embed="rId75"/>
                    <a:stretch>
                      <a:fillRect/>
                    </a:stretch>
                  </p:blipFill>
                  <p:spPr>
                    <a:xfrm>
                      <a:off x="2804383" y="4940895"/>
                      <a:ext cx="202158"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07" name="Ink 406">
                      <a:extLst>
                        <a:ext uri="{FF2B5EF4-FFF2-40B4-BE49-F238E27FC236}">
                          <a16:creationId xmlns:a16="http://schemas.microsoft.com/office/drawing/2014/main" id="{E680CD4A-0168-50BF-2E45-EEF5A58A2E22}"/>
                        </a:ext>
                      </a:extLst>
                    </p14:cNvPr>
                    <p14:cNvContentPartPr/>
                    <p14:nvPr/>
                  </p14:nvContentPartPr>
                  <p14:xfrm>
                    <a:off x="2839763" y="4975095"/>
                    <a:ext cx="360" cy="360"/>
                  </p14:xfrm>
                </p:contentPart>
              </mc:Choice>
              <mc:Fallback xmlns="">
                <p:pic>
                  <p:nvPicPr>
                    <p:cNvPr id="407" name="Ink 406">
                      <a:extLst>
                        <a:ext uri="{FF2B5EF4-FFF2-40B4-BE49-F238E27FC236}">
                          <a16:creationId xmlns:a16="http://schemas.microsoft.com/office/drawing/2014/main" id="{E680CD4A-0168-50BF-2E45-EEF5A58A2E22}"/>
                        </a:ext>
                      </a:extLst>
                    </p:cNvPr>
                    <p:cNvPicPr/>
                    <p:nvPr/>
                  </p:nvPicPr>
                  <p:blipFill>
                    <a:blip r:embed="rId73"/>
                    <a:stretch>
                      <a:fillRect/>
                    </a:stretch>
                  </p:blipFill>
                  <p:spPr>
                    <a:xfrm>
                      <a:off x="2803763" y="49390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08" name="Ink 407">
                      <a:extLst>
                        <a:ext uri="{FF2B5EF4-FFF2-40B4-BE49-F238E27FC236}">
                          <a16:creationId xmlns:a16="http://schemas.microsoft.com/office/drawing/2014/main" id="{8DD9DE9A-95C9-EA99-2E4F-43FE94C979E9}"/>
                        </a:ext>
                      </a:extLst>
                    </p14:cNvPr>
                    <p14:cNvContentPartPr/>
                    <p14:nvPr/>
                  </p14:nvContentPartPr>
                  <p14:xfrm>
                    <a:off x="2839763" y="4933335"/>
                    <a:ext cx="550440" cy="198000"/>
                  </p14:xfrm>
                </p:contentPart>
              </mc:Choice>
              <mc:Fallback xmlns="">
                <p:pic>
                  <p:nvPicPr>
                    <p:cNvPr id="408" name="Ink 407">
                      <a:extLst>
                        <a:ext uri="{FF2B5EF4-FFF2-40B4-BE49-F238E27FC236}">
                          <a16:creationId xmlns:a16="http://schemas.microsoft.com/office/drawing/2014/main" id="{8DD9DE9A-95C9-EA99-2E4F-43FE94C979E9}"/>
                        </a:ext>
                      </a:extLst>
                    </p:cNvPr>
                    <p:cNvPicPr/>
                    <p:nvPr/>
                  </p:nvPicPr>
                  <p:blipFill>
                    <a:blip r:embed="rId78"/>
                    <a:stretch>
                      <a:fillRect/>
                    </a:stretch>
                  </p:blipFill>
                  <p:spPr>
                    <a:xfrm>
                      <a:off x="2803763" y="4897335"/>
                      <a:ext cx="622080" cy="269640"/>
                    </a:xfrm>
                    <a:prstGeom prst="rect">
                      <a:avLst/>
                    </a:prstGeom>
                  </p:spPr>
                </p:pic>
              </mc:Fallback>
            </mc:AlternateContent>
          </p:grpSp>
        </p:grpSp>
        <p:pic>
          <p:nvPicPr>
            <p:cNvPr id="17" name="Picture 16" descr="A blue and white object with a black background&#10;&#10;AI-generated content may be incorrect.">
              <a:extLst>
                <a:ext uri="{FF2B5EF4-FFF2-40B4-BE49-F238E27FC236}">
                  <a16:creationId xmlns:a16="http://schemas.microsoft.com/office/drawing/2014/main" id="{38E5D3B8-5F09-1C65-45AD-92D450E6F2FA}"/>
                </a:ext>
              </a:extLst>
            </p:cNvPr>
            <p:cNvPicPr>
              <a:picLocks noChangeAspect="1"/>
            </p:cNvPicPr>
            <p:nvPr/>
          </p:nvPicPr>
          <p:blipFill rotWithShape="1">
            <a:blip r:embed="rId79">
              <a:extLst>
                <a:ext uri="{28A0092B-C50C-407E-A947-70E740481C1C}">
                  <a14:useLocalDpi xmlns:a14="http://schemas.microsoft.com/office/drawing/2010/main" val="0"/>
                </a:ext>
              </a:extLst>
            </a:blip>
            <a:srcRect l="20470" r="18840" b="14344"/>
            <a:stretch>
              <a:fillRect/>
            </a:stretch>
          </p:blipFill>
          <p:spPr>
            <a:xfrm rot="19681802">
              <a:off x="2125660" y="3846575"/>
              <a:ext cx="512114" cy="541183"/>
            </a:xfrm>
            <a:prstGeom prst="rect">
              <a:avLst/>
            </a:prstGeom>
            <a:effectLst>
              <a:outerShdw blurRad="50800" dist="38100" dir="5400000" algn="t" rotWithShape="0">
                <a:prstClr val="black">
                  <a:alpha val="40000"/>
                </a:prstClr>
              </a:outerShdw>
            </a:effectLst>
          </p:spPr>
        </p:pic>
      </p:grpSp>
      <p:sp>
        <p:nvSpPr>
          <p:cNvPr id="412" name="TextBox 411">
            <a:extLst>
              <a:ext uri="{FF2B5EF4-FFF2-40B4-BE49-F238E27FC236}">
                <a16:creationId xmlns:a16="http://schemas.microsoft.com/office/drawing/2014/main" id="{CF32AD99-AEAD-7C76-22DB-AE061E50E351}"/>
              </a:ext>
            </a:extLst>
          </p:cNvPr>
          <p:cNvSpPr txBox="1"/>
          <p:nvPr/>
        </p:nvSpPr>
        <p:spPr>
          <a:xfrm>
            <a:off x="732285" y="4489296"/>
            <a:ext cx="1729451" cy="584775"/>
          </a:xfrm>
          <a:prstGeom prst="rect">
            <a:avLst/>
          </a:prstGeom>
          <a:noFill/>
        </p:spPr>
        <p:txBody>
          <a:bodyPr wrap="square" rtlCol="0">
            <a:spAutoFit/>
          </a:bodyPr>
          <a:lstStyle/>
          <a:p>
            <a:r>
              <a:rPr lang="en-NZ" sz="3200" b="1" spc="300" dirty="0">
                <a:solidFill>
                  <a:srgbClr val="1F77B4"/>
                </a:solidFill>
                <a:latin typeface="xkcd" pitchFamily="50" charset="-128"/>
                <a:ea typeface="xkcd" pitchFamily="50" charset="-128"/>
                <a:cs typeface="xkcd" pitchFamily="50" charset="-128"/>
              </a:rPr>
              <a:t>LSST</a:t>
            </a:r>
          </a:p>
        </p:txBody>
      </p:sp>
      <p:sp>
        <p:nvSpPr>
          <p:cNvPr id="417" name="Star: 5 Points 416">
            <a:extLst>
              <a:ext uri="{FF2B5EF4-FFF2-40B4-BE49-F238E27FC236}">
                <a16:creationId xmlns:a16="http://schemas.microsoft.com/office/drawing/2014/main" id="{1789E6E1-ABA0-C2D9-FA88-D441C9967328}"/>
              </a:ext>
            </a:extLst>
          </p:cNvPr>
          <p:cNvSpPr/>
          <p:nvPr/>
        </p:nvSpPr>
        <p:spPr>
          <a:xfrm>
            <a:off x="6189383" y="1533166"/>
            <a:ext cx="540774" cy="540774"/>
          </a:xfrm>
          <a:custGeom>
            <a:avLst/>
            <a:gdLst>
              <a:gd name="connsiteX0" fmla="*/ 1 w 540774"/>
              <a:gd name="connsiteY0" fmla="*/ 206557 h 540774"/>
              <a:gd name="connsiteX1" fmla="*/ 183742 w 540774"/>
              <a:gd name="connsiteY1" fmla="*/ 173537 h 540774"/>
              <a:gd name="connsiteX2" fmla="*/ 270387 w 540774"/>
              <a:gd name="connsiteY2" fmla="*/ 0 h 540774"/>
              <a:gd name="connsiteX3" fmla="*/ 357032 w 540774"/>
              <a:gd name="connsiteY3" fmla="*/ 173537 h 540774"/>
              <a:gd name="connsiteX4" fmla="*/ 540773 w 540774"/>
              <a:gd name="connsiteY4" fmla="*/ 206557 h 540774"/>
              <a:gd name="connsiteX5" fmla="*/ 410582 w 540774"/>
              <a:gd name="connsiteY5" fmla="*/ 346828 h 540774"/>
              <a:gd name="connsiteX6" fmla="*/ 437495 w 540774"/>
              <a:gd name="connsiteY6" fmla="*/ 540773 h 540774"/>
              <a:gd name="connsiteX7" fmla="*/ 270387 w 540774"/>
              <a:gd name="connsiteY7" fmla="*/ 453928 h 540774"/>
              <a:gd name="connsiteX8" fmla="*/ 103279 w 540774"/>
              <a:gd name="connsiteY8" fmla="*/ 540773 h 540774"/>
              <a:gd name="connsiteX9" fmla="*/ 130192 w 540774"/>
              <a:gd name="connsiteY9" fmla="*/ 346828 h 540774"/>
              <a:gd name="connsiteX10" fmla="*/ 1 w 540774"/>
              <a:gd name="connsiteY10" fmla="*/ 206557 h 54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774" h="540774" fill="none" extrusionOk="0">
                <a:moveTo>
                  <a:pt x="1" y="206557"/>
                </a:moveTo>
                <a:cubicBezTo>
                  <a:pt x="31514" y="212305"/>
                  <a:pt x="117788" y="197771"/>
                  <a:pt x="183742" y="173537"/>
                </a:cubicBezTo>
                <a:cubicBezTo>
                  <a:pt x="211183" y="104682"/>
                  <a:pt x="219119" y="71058"/>
                  <a:pt x="270387" y="0"/>
                </a:cubicBezTo>
                <a:cubicBezTo>
                  <a:pt x="300993" y="70344"/>
                  <a:pt x="343349" y="137859"/>
                  <a:pt x="357032" y="173537"/>
                </a:cubicBezTo>
                <a:cubicBezTo>
                  <a:pt x="403608" y="180478"/>
                  <a:pt x="488838" y="204801"/>
                  <a:pt x="540773" y="206557"/>
                </a:cubicBezTo>
                <a:cubicBezTo>
                  <a:pt x="525053" y="218995"/>
                  <a:pt x="425829" y="310377"/>
                  <a:pt x="410582" y="346828"/>
                </a:cubicBezTo>
                <a:cubicBezTo>
                  <a:pt x="426111" y="372165"/>
                  <a:pt x="437839" y="447777"/>
                  <a:pt x="437495" y="540773"/>
                </a:cubicBezTo>
                <a:cubicBezTo>
                  <a:pt x="406851" y="525607"/>
                  <a:pt x="336790" y="507279"/>
                  <a:pt x="270387" y="453928"/>
                </a:cubicBezTo>
                <a:cubicBezTo>
                  <a:pt x="241006" y="487285"/>
                  <a:pt x="183510" y="494440"/>
                  <a:pt x="103279" y="540773"/>
                </a:cubicBezTo>
                <a:cubicBezTo>
                  <a:pt x="106813" y="457309"/>
                  <a:pt x="110800" y="416061"/>
                  <a:pt x="130192" y="346828"/>
                </a:cubicBezTo>
                <a:cubicBezTo>
                  <a:pt x="106557" y="301339"/>
                  <a:pt x="56752" y="250266"/>
                  <a:pt x="1" y="206557"/>
                </a:cubicBezTo>
                <a:close/>
              </a:path>
              <a:path w="540774" h="540774" stroke="0" extrusionOk="0">
                <a:moveTo>
                  <a:pt x="1" y="206557"/>
                </a:moveTo>
                <a:cubicBezTo>
                  <a:pt x="77618" y="200259"/>
                  <a:pt x="141019" y="184626"/>
                  <a:pt x="183742" y="173537"/>
                </a:cubicBezTo>
                <a:cubicBezTo>
                  <a:pt x="218267" y="129074"/>
                  <a:pt x="238287" y="28917"/>
                  <a:pt x="270387" y="0"/>
                </a:cubicBezTo>
                <a:cubicBezTo>
                  <a:pt x="319221" y="68754"/>
                  <a:pt x="308296" y="113846"/>
                  <a:pt x="357032" y="173537"/>
                </a:cubicBezTo>
                <a:cubicBezTo>
                  <a:pt x="435995" y="204693"/>
                  <a:pt x="478999" y="180242"/>
                  <a:pt x="540773" y="206557"/>
                </a:cubicBezTo>
                <a:cubicBezTo>
                  <a:pt x="520317" y="249022"/>
                  <a:pt x="447427" y="302488"/>
                  <a:pt x="410582" y="346828"/>
                </a:cubicBezTo>
                <a:cubicBezTo>
                  <a:pt x="406724" y="420297"/>
                  <a:pt x="445084" y="508704"/>
                  <a:pt x="437495" y="540773"/>
                </a:cubicBezTo>
                <a:cubicBezTo>
                  <a:pt x="404387" y="511311"/>
                  <a:pt x="337448" y="502523"/>
                  <a:pt x="270387" y="453928"/>
                </a:cubicBezTo>
                <a:cubicBezTo>
                  <a:pt x="205774" y="484084"/>
                  <a:pt x="171278" y="488318"/>
                  <a:pt x="103279" y="540773"/>
                </a:cubicBezTo>
                <a:cubicBezTo>
                  <a:pt x="123190" y="479667"/>
                  <a:pt x="134527" y="429701"/>
                  <a:pt x="130192" y="346828"/>
                </a:cubicBezTo>
                <a:cubicBezTo>
                  <a:pt x="109155" y="321506"/>
                  <a:pt x="49574" y="270609"/>
                  <a:pt x="1" y="206557"/>
                </a:cubicBezTo>
                <a:close/>
              </a:path>
            </a:pathLst>
          </a:custGeom>
          <a:solidFill>
            <a:schemeClr val="bg1"/>
          </a:solidFill>
          <a:ln w="38100">
            <a:solidFill>
              <a:schemeClr val="bg1"/>
            </a:solidFill>
            <a:extLst>
              <a:ext uri="{C807C97D-BFC1-408E-A445-0C87EB9F89A2}">
                <ask:lineSketchStyleProps xmlns:ask="http://schemas.microsoft.com/office/drawing/2018/sketchyshapes" sd="3080859616">
                  <a:prstGeom prst="star5">
                    <a:avLst>
                      <a:gd name="adj" fmla="val 25925"/>
                      <a:gd name="hf" fmla="val 105146"/>
                      <a:gd name="vf" fmla="val 11055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satellite with blue and silver panels&#10;&#10;AI-generated content may be incorrect.">
            <a:extLst>
              <a:ext uri="{FF2B5EF4-FFF2-40B4-BE49-F238E27FC236}">
                <a16:creationId xmlns:a16="http://schemas.microsoft.com/office/drawing/2014/main" id="{8AD462A6-030C-36D8-7100-3020F9B56030}"/>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rot="10987823">
            <a:off x="8753345" y="4425301"/>
            <a:ext cx="3612755" cy="2559034"/>
          </a:xfrm>
          <a:prstGeom prst="rect">
            <a:avLst/>
          </a:prstGeom>
        </p:spPr>
      </p:pic>
      <p:pic>
        <p:nvPicPr>
          <p:cNvPr id="14" name="Picture 13" descr="A space ship in the sky&#10;&#10;AI-generated content may be incorrect.">
            <a:extLst>
              <a:ext uri="{FF2B5EF4-FFF2-40B4-BE49-F238E27FC236}">
                <a16:creationId xmlns:a16="http://schemas.microsoft.com/office/drawing/2014/main" id="{F8849561-53CF-7F49-3736-2059777F42EA}"/>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rot="8151125">
            <a:off x="669791" y="1183656"/>
            <a:ext cx="2879692" cy="1619827"/>
          </a:xfrm>
          <a:prstGeom prst="rect">
            <a:avLst/>
          </a:prstGeom>
        </p:spPr>
      </p:pic>
      <p:sp>
        <p:nvSpPr>
          <p:cNvPr id="16" name="TextBox 15">
            <a:extLst>
              <a:ext uri="{FF2B5EF4-FFF2-40B4-BE49-F238E27FC236}">
                <a16:creationId xmlns:a16="http://schemas.microsoft.com/office/drawing/2014/main" id="{4C9ED58D-B7A5-835A-5169-738F9A1B7BC9}"/>
              </a:ext>
            </a:extLst>
          </p:cNvPr>
          <p:cNvSpPr txBox="1"/>
          <p:nvPr/>
        </p:nvSpPr>
        <p:spPr>
          <a:xfrm>
            <a:off x="312796" y="1187409"/>
            <a:ext cx="1729451" cy="584775"/>
          </a:xfrm>
          <a:prstGeom prst="rect">
            <a:avLst/>
          </a:prstGeom>
          <a:noFill/>
        </p:spPr>
        <p:txBody>
          <a:bodyPr wrap="square" rtlCol="0">
            <a:spAutoFit/>
          </a:bodyPr>
          <a:lstStyle/>
          <a:p>
            <a:r>
              <a:rPr lang="en-NZ" sz="3200" b="1" dirty="0">
                <a:solidFill>
                  <a:schemeClr val="bg1">
                    <a:lumMod val="65000"/>
                  </a:schemeClr>
                </a:solidFill>
                <a:latin typeface="xkcd" pitchFamily="50" charset="-128"/>
                <a:ea typeface="xkcd" pitchFamily="50" charset="-128"/>
                <a:cs typeface="xkcd" pitchFamily="50" charset="-128"/>
              </a:rPr>
              <a:t>PLATO</a:t>
            </a:r>
          </a:p>
        </p:txBody>
      </p:sp>
      <p:pic>
        <p:nvPicPr>
          <p:cNvPr id="19" name="Picture 18" descr="A close up of a camera&#10;&#10;AI-generated content may be incorrect.">
            <a:extLst>
              <a:ext uri="{FF2B5EF4-FFF2-40B4-BE49-F238E27FC236}">
                <a16:creationId xmlns:a16="http://schemas.microsoft.com/office/drawing/2014/main" id="{0056D84C-F420-4A4B-E4B4-D9D8E2DBB50E}"/>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rot="785427">
            <a:off x="8534985" y="562067"/>
            <a:ext cx="3948382" cy="2220683"/>
          </a:xfrm>
          <a:prstGeom prst="rect">
            <a:avLst/>
          </a:prstGeom>
        </p:spPr>
      </p:pic>
      <p:sp>
        <p:nvSpPr>
          <p:cNvPr id="20" name="TextBox 19">
            <a:extLst>
              <a:ext uri="{FF2B5EF4-FFF2-40B4-BE49-F238E27FC236}">
                <a16:creationId xmlns:a16="http://schemas.microsoft.com/office/drawing/2014/main" id="{3EB1056E-9806-A220-2A02-979767F31EA2}"/>
              </a:ext>
            </a:extLst>
          </p:cNvPr>
          <p:cNvSpPr txBox="1"/>
          <p:nvPr/>
        </p:nvSpPr>
        <p:spPr>
          <a:xfrm>
            <a:off x="9799177" y="506458"/>
            <a:ext cx="1729451" cy="584775"/>
          </a:xfrm>
          <a:prstGeom prst="rect">
            <a:avLst/>
          </a:prstGeom>
          <a:noFill/>
        </p:spPr>
        <p:txBody>
          <a:bodyPr wrap="square" rtlCol="0">
            <a:spAutoFit/>
          </a:bodyPr>
          <a:lstStyle/>
          <a:p>
            <a:r>
              <a:rPr lang="en-NZ" sz="3200" b="1" dirty="0">
                <a:solidFill>
                  <a:srgbClr val="F6F093"/>
                </a:solidFill>
                <a:latin typeface="xkcd" pitchFamily="50" charset="-128"/>
                <a:ea typeface="xkcd" pitchFamily="50" charset="-128"/>
                <a:cs typeface="xkcd" pitchFamily="50" charset="-128"/>
              </a:rPr>
              <a:t>Roman</a:t>
            </a:r>
          </a:p>
        </p:txBody>
      </p:sp>
      <p:pic>
        <p:nvPicPr>
          <p:cNvPr id="24" name="Picture 23" descr="A large circular object with black and yellow objects&#10;&#10;AI-generated content may be incorrect.">
            <a:extLst>
              <a:ext uri="{FF2B5EF4-FFF2-40B4-BE49-F238E27FC236}">
                <a16:creationId xmlns:a16="http://schemas.microsoft.com/office/drawing/2014/main" id="{35A9BBFC-AD76-28D4-1014-6491AC9E4D42}"/>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rot="1986044">
            <a:off x="2675199" y="4799792"/>
            <a:ext cx="997516" cy="598510"/>
          </a:xfrm>
          <a:prstGeom prst="rect">
            <a:avLst/>
          </a:prstGeom>
        </p:spPr>
      </p:pic>
      <p:sp>
        <p:nvSpPr>
          <p:cNvPr id="28" name="TextBox 27">
            <a:extLst>
              <a:ext uri="{FF2B5EF4-FFF2-40B4-BE49-F238E27FC236}">
                <a16:creationId xmlns:a16="http://schemas.microsoft.com/office/drawing/2014/main" id="{77A49F12-8F81-B237-643D-8D6D8F74320D}"/>
              </a:ext>
            </a:extLst>
          </p:cNvPr>
          <p:cNvSpPr txBox="1"/>
          <p:nvPr/>
        </p:nvSpPr>
        <p:spPr>
          <a:xfrm>
            <a:off x="3613442" y="4765659"/>
            <a:ext cx="1729451" cy="584775"/>
          </a:xfrm>
          <a:prstGeom prst="rect">
            <a:avLst/>
          </a:prstGeom>
          <a:noFill/>
        </p:spPr>
        <p:txBody>
          <a:bodyPr wrap="square" rtlCol="0">
            <a:spAutoFit/>
          </a:bodyPr>
          <a:lstStyle/>
          <a:p>
            <a:r>
              <a:rPr lang="en-NZ" sz="3200" b="1" dirty="0" err="1">
                <a:solidFill>
                  <a:srgbClr val="FF9705"/>
                </a:solidFill>
                <a:latin typeface="xkcd" pitchFamily="50" charset="-128"/>
                <a:ea typeface="xkcd" pitchFamily="50" charset="-128"/>
                <a:cs typeface="xkcd" pitchFamily="50" charset="-128"/>
              </a:rPr>
              <a:t>HATpi</a:t>
            </a:r>
            <a:endParaRPr lang="en-NZ" sz="3200" b="1" dirty="0">
              <a:solidFill>
                <a:srgbClr val="FF9705"/>
              </a:solidFill>
              <a:latin typeface="xkcd" pitchFamily="50" charset="-128"/>
              <a:ea typeface="xkcd" pitchFamily="50" charset="-128"/>
              <a:cs typeface="xkcd" pitchFamily="50" charset="-128"/>
            </a:endParaRPr>
          </a:p>
        </p:txBody>
      </p:sp>
      <p:pic>
        <p:nvPicPr>
          <p:cNvPr id="35" name="Picture 34" descr="A model of a spaceship&#10;&#10;AI-generated content may be incorrect.">
            <a:extLst>
              <a:ext uri="{FF2B5EF4-FFF2-40B4-BE49-F238E27FC236}">
                <a16:creationId xmlns:a16="http://schemas.microsoft.com/office/drawing/2014/main" id="{2340477D-AC81-7636-CBC6-2D37E85D4AE6}"/>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rot="6407470">
            <a:off x="2611171" y="5573492"/>
            <a:ext cx="1576169" cy="945701"/>
          </a:xfrm>
          <a:prstGeom prst="rect">
            <a:avLst/>
          </a:prstGeom>
        </p:spPr>
      </p:pic>
      <p:sp>
        <p:nvSpPr>
          <p:cNvPr id="37" name="TextBox 36">
            <a:extLst>
              <a:ext uri="{FF2B5EF4-FFF2-40B4-BE49-F238E27FC236}">
                <a16:creationId xmlns:a16="http://schemas.microsoft.com/office/drawing/2014/main" id="{30A661DA-4D96-3E8E-2670-A41400E44890}"/>
              </a:ext>
            </a:extLst>
          </p:cNvPr>
          <p:cNvSpPr txBox="1"/>
          <p:nvPr/>
        </p:nvSpPr>
        <p:spPr>
          <a:xfrm>
            <a:off x="3775205" y="5727236"/>
            <a:ext cx="2718846" cy="584775"/>
          </a:xfrm>
          <a:prstGeom prst="rect">
            <a:avLst/>
          </a:prstGeom>
          <a:noFill/>
        </p:spPr>
        <p:txBody>
          <a:bodyPr wrap="square" rtlCol="0">
            <a:spAutoFit/>
          </a:bodyPr>
          <a:lstStyle/>
          <a:p>
            <a:r>
              <a:rPr lang="en-NZ" sz="3200" b="1" spc="-300" dirty="0">
                <a:solidFill>
                  <a:schemeClr val="accent3">
                    <a:lumMod val="60000"/>
                    <a:lumOff val="40000"/>
                  </a:schemeClr>
                </a:solidFill>
                <a:latin typeface="xkcd" pitchFamily="50" charset="-128"/>
                <a:ea typeface="xkcd" pitchFamily="50" charset="-128"/>
                <a:cs typeface="xkcd" pitchFamily="50" charset="-128"/>
              </a:rPr>
              <a:t>Argus  Array</a:t>
            </a:r>
          </a:p>
        </p:txBody>
      </p:sp>
      <p:sp>
        <p:nvSpPr>
          <p:cNvPr id="38" name="TextBox 37">
            <a:extLst>
              <a:ext uri="{FF2B5EF4-FFF2-40B4-BE49-F238E27FC236}">
                <a16:creationId xmlns:a16="http://schemas.microsoft.com/office/drawing/2014/main" id="{7A94A9BB-DE09-06D5-8F43-F652050C661B}"/>
              </a:ext>
            </a:extLst>
          </p:cNvPr>
          <p:cNvSpPr txBox="1"/>
          <p:nvPr/>
        </p:nvSpPr>
        <p:spPr>
          <a:xfrm>
            <a:off x="8424764" y="5473436"/>
            <a:ext cx="1729451" cy="584775"/>
          </a:xfrm>
          <a:prstGeom prst="rect">
            <a:avLst/>
          </a:prstGeom>
          <a:noFill/>
        </p:spPr>
        <p:txBody>
          <a:bodyPr wrap="square" rtlCol="0">
            <a:spAutoFit/>
          </a:bodyPr>
          <a:lstStyle/>
          <a:p>
            <a:r>
              <a:rPr lang="en-NZ" sz="3200" b="1" dirty="0">
                <a:solidFill>
                  <a:srgbClr val="FFE30C"/>
                </a:solidFill>
                <a:latin typeface="xkcd" pitchFamily="50" charset="-128"/>
                <a:ea typeface="xkcd" pitchFamily="50" charset="-128"/>
                <a:cs typeface="xkcd" pitchFamily="50" charset="-128"/>
              </a:rPr>
              <a:t>TESS</a:t>
            </a:r>
          </a:p>
        </p:txBody>
      </p:sp>
    </p:spTree>
    <p:extLst>
      <p:ext uri="{BB962C8B-B14F-4D97-AF65-F5344CB8AC3E}">
        <p14:creationId xmlns:p14="http://schemas.microsoft.com/office/powerpoint/2010/main" val="889841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P spid="44" grpId="0" animBg="1"/>
      <p:bldP spid="41" grpId="0" animBg="1"/>
      <p:bldP spid="3" grpId="0" animBg="1"/>
      <p:bldP spid="16" grpId="0"/>
      <p:bldP spid="20" grpId="0"/>
      <p:bldP spid="28"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B2CA70-A50A-D928-15EA-C699328458EA}"/>
              </a:ext>
            </a:extLst>
          </p:cNvPr>
          <p:cNvPicPr>
            <a:picLocks noChangeAspect="1"/>
          </p:cNvPicPr>
          <p:nvPr/>
        </p:nvPicPr>
        <p:blipFill>
          <a:blip r:embed="rId2"/>
          <a:stretch>
            <a:fillRect/>
          </a:stretch>
        </p:blipFill>
        <p:spPr>
          <a:xfrm>
            <a:off x="444000" y="1670975"/>
            <a:ext cx="5652000" cy="3821650"/>
          </a:xfrm>
          <a:prstGeom prst="rect">
            <a:avLst/>
          </a:prstGeom>
        </p:spPr>
      </p:pic>
      <p:pic>
        <p:nvPicPr>
          <p:cNvPr id="8" name="Picture 7">
            <a:extLst>
              <a:ext uri="{FF2B5EF4-FFF2-40B4-BE49-F238E27FC236}">
                <a16:creationId xmlns:a16="http://schemas.microsoft.com/office/drawing/2014/main" id="{37128849-030D-D254-74AE-4AEBD4C9AF6E}"/>
              </a:ext>
            </a:extLst>
          </p:cNvPr>
          <p:cNvPicPr>
            <a:picLocks noChangeAspect="1"/>
          </p:cNvPicPr>
          <p:nvPr/>
        </p:nvPicPr>
        <p:blipFill>
          <a:blip r:embed="rId3"/>
          <a:srcRect l="4566"/>
          <a:stretch>
            <a:fillRect/>
          </a:stretch>
        </p:blipFill>
        <p:spPr>
          <a:xfrm>
            <a:off x="6477660" y="1716193"/>
            <a:ext cx="5480146" cy="3776442"/>
          </a:xfrm>
          <a:prstGeom prst="rect">
            <a:avLst/>
          </a:prstGeom>
        </p:spPr>
      </p:pic>
      <p:sp>
        <p:nvSpPr>
          <p:cNvPr id="10" name="TextBox 9">
            <a:extLst>
              <a:ext uri="{FF2B5EF4-FFF2-40B4-BE49-F238E27FC236}">
                <a16:creationId xmlns:a16="http://schemas.microsoft.com/office/drawing/2014/main" id="{82A95105-CC7A-F28E-FA23-78A69967B0E5}"/>
              </a:ext>
            </a:extLst>
          </p:cNvPr>
          <p:cNvSpPr txBox="1"/>
          <p:nvPr/>
        </p:nvSpPr>
        <p:spPr>
          <a:xfrm>
            <a:off x="444000" y="1332746"/>
            <a:ext cx="5652000" cy="369332"/>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2024zuk</a:t>
            </a:r>
          </a:p>
        </p:txBody>
      </p:sp>
      <p:sp>
        <p:nvSpPr>
          <p:cNvPr id="11" name="TextBox 10">
            <a:extLst>
              <a:ext uri="{FF2B5EF4-FFF2-40B4-BE49-F238E27FC236}">
                <a16:creationId xmlns:a16="http://schemas.microsoft.com/office/drawing/2014/main" id="{3BF4D3A8-F670-D4B1-DB92-7312EF22844E}"/>
              </a:ext>
            </a:extLst>
          </p:cNvPr>
          <p:cNvSpPr txBox="1"/>
          <p:nvPr/>
        </p:nvSpPr>
        <p:spPr>
          <a:xfrm>
            <a:off x="6488073" y="1335448"/>
            <a:ext cx="5369931" cy="363929"/>
          </a:xfrm>
          <a:prstGeom prst="rect">
            <a:avLst/>
          </a:prstGeom>
          <a:noFill/>
        </p:spPr>
        <p:txBody>
          <a:bodyPr wrap="square" rtlCol="0">
            <a:spAutoFit/>
          </a:bodyPr>
          <a:lstStyle/>
          <a:p>
            <a:pPr algn="ctr"/>
            <a:r>
              <a:rPr lang="en-NZ" dirty="0">
                <a:solidFill>
                  <a:schemeClr val="bg1"/>
                </a:solidFill>
                <a:latin typeface="CMU Serif" panose="02000603000000000000" pitchFamily="2" charset="0"/>
                <a:ea typeface="CMU Serif" panose="02000603000000000000" pitchFamily="2" charset="0"/>
                <a:cs typeface="CMU Serif" panose="02000603000000000000" pitchFamily="2" charset="0"/>
              </a:rPr>
              <a:t>AT 2021buv</a:t>
            </a:r>
          </a:p>
        </p:txBody>
      </p:sp>
    </p:spTree>
    <p:extLst>
      <p:ext uri="{BB962C8B-B14F-4D97-AF65-F5344CB8AC3E}">
        <p14:creationId xmlns:p14="http://schemas.microsoft.com/office/powerpoint/2010/main" val="60757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CBCD-F0B3-3EE8-5F7D-167EB8062D2B}"/>
              </a:ext>
            </a:extLst>
          </p:cNvPr>
          <p:cNvSpPr txBox="1">
            <a:spLocks/>
          </p:cNvSpPr>
          <p:nvPr/>
        </p:nvSpPr>
        <p:spPr>
          <a:xfrm>
            <a:off x="0" y="476861"/>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4000" b="1" dirty="0">
                <a:solidFill>
                  <a:schemeClr val="bg1"/>
                </a:solidFill>
                <a:latin typeface="Calibri" panose="020F0502020204030204" pitchFamily="34" charset="0"/>
                <a:ea typeface="Calibri" panose="020F0502020204030204" pitchFamily="34" charset="0"/>
                <a:cs typeface="Calibri" panose="020F0502020204030204" pitchFamily="34" charset="0"/>
              </a:rPr>
              <a:t>How can we model these events?</a:t>
            </a:r>
          </a:p>
        </p:txBody>
      </p:sp>
      <p:sp>
        <p:nvSpPr>
          <p:cNvPr id="3" name="TextBox 2">
            <a:extLst>
              <a:ext uri="{FF2B5EF4-FFF2-40B4-BE49-F238E27FC236}">
                <a16:creationId xmlns:a16="http://schemas.microsoft.com/office/drawing/2014/main" id="{87D122EF-AD85-3F6A-99E7-26D3667AB820}"/>
              </a:ext>
            </a:extLst>
          </p:cNvPr>
          <p:cNvSpPr txBox="1"/>
          <p:nvPr/>
        </p:nvSpPr>
        <p:spPr>
          <a:xfrm>
            <a:off x="1273633" y="2316498"/>
            <a:ext cx="3240459" cy="646331"/>
          </a:xfrm>
          <a:prstGeom prst="rect">
            <a:avLst/>
          </a:prstGeom>
          <a:noFill/>
        </p:spPr>
        <p:txBody>
          <a:bodyPr wrap="square" rtlCol="0">
            <a:spAutoFit/>
          </a:bodyPr>
          <a:lstStyle/>
          <a:p>
            <a:r>
              <a:rPr lang="en-NZ" sz="3600" dirty="0" err="1">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rPr>
              <a:t>afterglowpy</a:t>
            </a:r>
            <a:endParaRPr lang="en-NZ" sz="3600" dirty="0">
              <a:solidFill>
                <a:schemeClr val="bg1"/>
              </a:solidFill>
              <a:latin typeface="CMU Typewriter Text" panose="02000309000000000000" pitchFamily="50" charset="0"/>
              <a:ea typeface="CMU Typewriter Text" panose="02000309000000000000" pitchFamily="50" charset="0"/>
              <a:cs typeface="CMU Typewriter Text" panose="02000309000000000000" pitchFamily="50" charset="0"/>
            </a:endParaRPr>
          </a:p>
        </p:txBody>
      </p:sp>
      <p:sp>
        <p:nvSpPr>
          <p:cNvPr id="4" name="TextBox 3">
            <a:extLst>
              <a:ext uri="{FF2B5EF4-FFF2-40B4-BE49-F238E27FC236}">
                <a16:creationId xmlns:a16="http://schemas.microsoft.com/office/drawing/2014/main" id="{7F302FF8-DBFD-03A7-6A2A-B307FB0A66DB}"/>
              </a:ext>
            </a:extLst>
          </p:cNvPr>
          <p:cNvSpPr txBox="1"/>
          <p:nvPr/>
        </p:nvSpPr>
        <p:spPr>
          <a:xfrm>
            <a:off x="6976872" y="2101054"/>
            <a:ext cx="3663696" cy="1077218"/>
          </a:xfrm>
          <a:prstGeom prst="rect">
            <a:avLst/>
          </a:prstGeom>
          <a:noFill/>
        </p:spPr>
        <p:txBody>
          <a:bodyPr wrap="square" rtlCol="0" anchor="ctr">
            <a:spAutoFit/>
          </a:bodyPr>
          <a:lstStyle/>
          <a:p>
            <a:pPr algn="ctr"/>
            <a:r>
              <a:rPr lang="en-NZ" sz="3200" dirty="0">
                <a:solidFill>
                  <a:schemeClr val="bg1"/>
                </a:solidFill>
                <a:latin typeface="Calibri" panose="020F0502020204030204" pitchFamily="34" charset="0"/>
                <a:ea typeface="Calibri" panose="020F0502020204030204" pitchFamily="34" charset="0"/>
                <a:cs typeface="Calibri" panose="020F0502020204030204" pitchFamily="34" charset="0"/>
              </a:rPr>
              <a:t>the main model for GRB afterglows</a:t>
            </a:r>
          </a:p>
        </p:txBody>
      </p:sp>
      <p:grpSp>
        <p:nvGrpSpPr>
          <p:cNvPr id="5" name="Group 4">
            <a:extLst>
              <a:ext uri="{FF2B5EF4-FFF2-40B4-BE49-F238E27FC236}">
                <a16:creationId xmlns:a16="http://schemas.microsoft.com/office/drawing/2014/main" id="{9C22274D-7489-DF1B-E77A-CA34D8F2DD5A}"/>
              </a:ext>
            </a:extLst>
          </p:cNvPr>
          <p:cNvGrpSpPr/>
          <p:nvPr/>
        </p:nvGrpSpPr>
        <p:grpSpPr>
          <a:xfrm>
            <a:off x="4980229" y="2320005"/>
            <a:ext cx="1301901" cy="730080"/>
            <a:chOff x="4963104" y="3042220"/>
            <a:chExt cx="1301901" cy="73008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944D2E75-3B82-4F66-109D-F884B3BF1F44}"/>
                    </a:ext>
                  </a:extLst>
                </p14:cNvPr>
                <p14:cNvContentPartPr/>
                <p14:nvPr/>
              </p14:nvContentPartPr>
              <p14:xfrm>
                <a:off x="4963104" y="3370464"/>
                <a:ext cx="1262880" cy="44280"/>
              </p14:xfrm>
            </p:contentPart>
          </mc:Choice>
          <mc:Fallback xmlns="">
            <p:pic>
              <p:nvPicPr>
                <p:cNvPr id="18" name="Ink 17">
                  <a:extLst>
                    <a:ext uri="{FF2B5EF4-FFF2-40B4-BE49-F238E27FC236}">
                      <a16:creationId xmlns:a16="http://schemas.microsoft.com/office/drawing/2014/main" id="{0F649BEE-B4FA-D75B-E511-951FF1738973}"/>
                    </a:ext>
                  </a:extLst>
                </p:cNvPr>
                <p:cNvPicPr/>
                <p:nvPr/>
              </p:nvPicPr>
              <p:blipFill>
                <a:blip r:embed="rId4"/>
                <a:stretch>
                  <a:fillRect/>
                </a:stretch>
              </p:blipFill>
              <p:spPr>
                <a:xfrm>
                  <a:off x="4945464" y="3352824"/>
                  <a:ext cx="12985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51FDAC7-8F1C-39A4-3526-AA89857BA0F9}"/>
                    </a:ext>
                  </a:extLst>
                </p14:cNvPr>
                <p14:cNvContentPartPr/>
                <p14:nvPr/>
              </p14:nvContentPartPr>
              <p14:xfrm>
                <a:off x="5864325" y="3042220"/>
                <a:ext cx="400680" cy="730080"/>
              </p14:xfrm>
            </p:contentPart>
          </mc:Choice>
          <mc:Fallback xmlns="">
            <p:pic>
              <p:nvPicPr>
                <p:cNvPr id="23" name="Ink 22">
                  <a:extLst>
                    <a:ext uri="{FF2B5EF4-FFF2-40B4-BE49-F238E27FC236}">
                      <a16:creationId xmlns:a16="http://schemas.microsoft.com/office/drawing/2014/main" id="{F5639DAD-A4B2-0175-34EF-B0FCA719194F}"/>
                    </a:ext>
                  </a:extLst>
                </p:cNvPr>
                <p:cNvPicPr/>
                <p:nvPr/>
              </p:nvPicPr>
              <p:blipFill>
                <a:blip r:embed="rId6"/>
                <a:stretch>
                  <a:fillRect/>
                </a:stretch>
              </p:blipFill>
              <p:spPr>
                <a:xfrm>
                  <a:off x="5846685" y="3024220"/>
                  <a:ext cx="436320" cy="765720"/>
                </a:xfrm>
                <a:prstGeom prst="rect">
                  <a:avLst/>
                </a:prstGeom>
              </p:spPr>
            </p:pic>
          </mc:Fallback>
        </mc:AlternateContent>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17C85A-6BD9-F400-F89F-9234248293F0}"/>
                  </a:ext>
                </a:extLst>
              </p:cNvPr>
              <p:cNvSpPr txBox="1"/>
              <p:nvPr/>
            </p:nvSpPr>
            <p:spPr>
              <a:xfrm>
                <a:off x="704850" y="3886357"/>
                <a:ext cx="10782300" cy="558230"/>
              </a:xfrm>
              <a:prstGeom prst="rect">
                <a:avLst/>
              </a:prstGeom>
              <a:noFill/>
            </p:spPr>
            <p:txBody>
              <a:bodyPr wrap="square" rtlCol="0">
                <a:spAutoFit/>
              </a:bodyPr>
              <a:lstStyle/>
              <a:p>
                <a:pPr algn="ctr"/>
                <a14:m>
                  <m:oMath xmlns:m="http://schemas.openxmlformats.org/officeDocument/2006/math">
                    <m:sSub>
                      <m:sSubPr>
                        <m:ctrlPr>
                          <a:rPr lang="en-NZ" sz="2800" i="1" smtClean="0">
                            <a:solidFill>
                              <a:srgbClr val="FFDBA7"/>
                            </a:solidFill>
                            <a:latin typeface="Cambria Math" panose="02040503050406030204" pitchFamily="18" charset="0"/>
                          </a:rPr>
                        </m:ctrlPr>
                      </m:sSubPr>
                      <m:e>
                        <m:r>
                          <a:rPr lang="en-NZ" sz="2800" b="0" i="1" smtClean="0">
                            <a:solidFill>
                              <a:srgbClr val="FFDBA7"/>
                            </a:solidFill>
                            <a:latin typeface="Cambria Math" panose="02040503050406030204" pitchFamily="18" charset="0"/>
                          </a:rPr>
                          <m:t>𝜃</m:t>
                        </m:r>
                      </m:e>
                      <m:sub>
                        <m:r>
                          <a:rPr lang="en-NZ" sz="2800" b="0" i="1" smtClean="0">
                            <a:solidFill>
                              <a:srgbClr val="FFDBA7"/>
                            </a:solidFill>
                            <a:latin typeface="Cambria Math" panose="02040503050406030204" pitchFamily="18" charset="0"/>
                          </a:rPr>
                          <m:t>𝑐𝑜𝑟𝑒</m:t>
                        </m:r>
                      </m:sub>
                    </m:sSub>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𝜃</m:t>
                        </m:r>
                      </m:e>
                      <m:sub>
                        <m:r>
                          <a:rPr lang="en-NZ" sz="2800" b="0" i="1" smtClean="0">
                            <a:solidFill>
                              <a:srgbClr val="FFDBA7"/>
                            </a:solidFill>
                            <a:latin typeface="Cambria Math" panose="02040503050406030204" pitchFamily="18" charset="0"/>
                          </a:rPr>
                          <m:t>𝑜𝑏𝑠</m:t>
                        </m:r>
                      </m:sub>
                    </m:sSub>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𝜃</m:t>
                        </m:r>
                      </m:e>
                      <m:sub>
                        <m:r>
                          <a:rPr lang="en-NZ" sz="2800" b="0" i="1" smtClean="0">
                            <a:solidFill>
                              <a:srgbClr val="FFDBA7"/>
                            </a:solidFill>
                            <a:latin typeface="Cambria Math" panose="02040503050406030204" pitchFamily="18" charset="0"/>
                          </a:rPr>
                          <m:t>𝑤𝑖𝑛𝑔</m:t>
                        </m:r>
                      </m:sub>
                    </m:sSub>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b="0" i="1" smtClean="0">
                            <a:solidFill>
                              <a:srgbClr val="FFDBA7"/>
                            </a:solidFill>
                            <a:latin typeface="Cambria Math" panose="02040503050406030204" pitchFamily="18" charset="0"/>
                          </a:rPr>
                          <m:t>𝑙𝑜𝑔</m:t>
                        </m:r>
                      </m:e>
                      <m:sub>
                        <m:r>
                          <a:rPr lang="en-NZ" sz="2800" b="0" i="1" smtClean="0">
                            <a:solidFill>
                              <a:srgbClr val="FFDBA7"/>
                            </a:solidFill>
                            <a:latin typeface="Cambria Math" panose="02040503050406030204" pitchFamily="18" charset="0"/>
                          </a:rPr>
                          <m:t>10</m:t>
                        </m:r>
                      </m:sub>
                    </m:sSub>
                    <m:sSub>
                      <m:sSubPr>
                        <m:ctrlPr>
                          <a:rPr lang="en-NZ" sz="2800" b="0" i="1" smtClean="0">
                            <a:solidFill>
                              <a:srgbClr val="FFDBA7"/>
                            </a:solidFill>
                            <a:latin typeface="Cambria Math" panose="02040503050406030204" pitchFamily="18" charset="0"/>
                          </a:rPr>
                        </m:ctrlPr>
                      </m:sSubPr>
                      <m:e>
                        <m:r>
                          <a:rPr lang="en-NZ" sz="2800" b="0" i="1" smtClean="0">
                            <a:solidFill>
                              <a:srgbClr val="FFDBA7"/>
                            </a:solidFill>
                            <a:latin typeface="Cambria Math" panose="02040503050406030204" pitchFamily="18" charset="0"/>
                          </a:rPr>
                          <m:t>𝐸</m:t>
                        </m:r>
                      </m:e>
                      <m:sub>
                        <m:r>
                          <a:rPr lang="en-NZ" sz="2800" b="0" i="1" smtClean="0">
                            <a:solidFill>
                              <a:srgbClr val="FFDBA7"/>
                            </a:solidFill>
                            <a:latin typeface="Cambria Math" panose="02040503050406030204" pitchFamily="18" charset="0"/>
                          </a:rPr>
                          <m:t>0</m:t>
                        </m:r>
                      </m:sub>
                    </m:sSub>
                  </m:oMath>
                </a14:m>
                <a:r>
                  <a:rPr lang="en-NZ" sz="2800" dirty="0">
                    <a:solidFill>
                      <a:srgbClr val="FFDBA7"/>
                    </a:solidFill>
                  </a:rPr>
                  <a:t>,  </a:t>
                </a:r>
                <a14:m>
                  <m:oMath xmlns:m="http://schemas.openxmlformats.org/officeDocument/2006/math">
                    <m:r>
                      <a:rPr lang="en-NZ" sz="2800" b="0" i="1" smtClean="0">
                        <a:solidFill>
                          <a:srgbClr val="FFDBA7"/>
                        </a:solidFill>
                        <a:latin typeface="Cambria Math" panose="02040503050406030204" pitchFamily="18" charset="0"/>
                      </a:rPr>
                      <m:t>𝑧</m:t>
                    </m:r>
                  </m:oMath>
                </a14:m>
                <a:r>
                  <a:rPr lang="en-NZ" sz="2800" dirty="0">
                    <a:solidFill>
                      <a:srgbClr val="FFDBA7"/>
                    </a:solidFill>
                  </a:rPr>
                  <a:t>,  </a:t>
                </a:r>
                <a14:m>
                  <m:oMath xmlns:m="http://schemas.openxmlformats.org/officeDocument/2006/math">
                    <m:r>
                      <a:rPr lang="en-NZ" sz="2800" b="0" i="1" smtClean="0">
                        <a:solidFill>
                          <a:srgbClr val="FFDBA7"/>
                        </a:solidFill>
                        <a:latin typeface="Cambria Math" panose="02040503050406030204" pitchFamily="18" charset="0"/>
                      </a:rPr>
                      <m:t>𝑝</m:t>
                    </m:r>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𝑙𝑜𝑔</m:t>
                        </m:r>
                      </m:e>
                      <m:sub>
                        <m:r>
                          <a:rPr lang="en-NZ" sz="2800" i="1">
                            <a:solidFill>
                              <a:srgbClr val="FFDBA7"/>
                            </a:solidFill>
                            <a:latin typeface="Cambria Math" panose="02040503050406030204" pitchFamily="18" charset="0"/>
                          </a:rPr>
                          <m:t>10</m:t>
                        </m:r>
                      </m:sub>
                    </m:sSub>
                    <m:sSub>
                      <m:sSubPr>
                        <m:ctrlPr>
                          <a:rPr lang="en-NZ" sz="2800" i="1">
                            <a:solidFill>
                              <a:srgbClr val="FFDBA7"/>
                            </a:solidFill>
                            <a:latin typeface="Cambria Math" panose="02040503050406030204" pitchFamily="18" charset="0"/>
                          </a:rPr>
                        </m:ctrlPr>
                      </m:sSubPr>
                      <m:e>
                        <m:r>
                          <a:rPr lang="en-NZ" sz="2800" b="0" i="1" smtClean="0">
                            <a:solidFill>
                              <a:srgbClr val="FFDBA7"/>
                            </a:solidFill>
                            <a:latin typeface="Cambria Math" panose="02040503050406030204" pitchFamily="18" charset="0"/>
                          </a:rPr>
                          <m:t>𝑛</m:t>
                        </m:r>
                      </m:e>
                      <m:sub>
                        <m:r>
                          <a:rPr lang="en-NZ" sz="2800" i="1">
                            <a:solidFill>
                              <a:srgbClr val="FFDBA7"/>
                            </a:solidFill>
                            <a:latin typeface="Cambria Math" panose="02040503050406030204" pitchFamily="18" charset="0"/>
                          </a:rPr>
                          <m:t>0</m:t>
                        </m:r>
                      </m:sub>
                    </m:sSub>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𝑙𝑜𝑔</m:t>
                        </m:r>
                      </m:e>
                      <m:sub>
                        <m:r>
                          <a:rPr lang="en-NZ" sz="2800" i="1">
                            <a:solidFill>
                              <a:srgbClr val="FFDBA7"/>
                            </a:solidFill>
                            <a:latin typeface="Cambria Math" panose="02040503050406030204" pitchFamily="18" charset="0"/>
                          </a:rPr>
                          <m:t>10</m:t>
                        </m:r>
                      </m:sub>
                    </m:sSub>
                    <m:sSub>
                      <m:sSubPr>
                        <m:ctrlPr>
                          <a:rPr lang="en-NZ" sz="2800" i="1" smtClean="0">
                            <a:solidFill>
                              <a:srgbClr val="FFDBA7"/>
                            </a:solidFill>
                            <a:latin typeface="Cambria Math" panose="02040503050406030204" pitchFamily="18" charset="0"/>
                          </a:rPr>
                        </m:ctrlPr>
                      </m:sSubPr>
                      <m:e>
                        <m:r>
                          <a:rPr lang="en-NZ" sz="2800" b="0" i="1" smtClean="0">
                            <a:solidFill>
                              <a:srgbClr val="FFDBA7"/>
                            </a:solidFill>
                            <a:latin typeface="Cambria Math" panose="02040503050406030204" pitchFamily="18" charset="0"/>
                          </a:rPr>
                          <m:t>𝜖</m:t>
                        </m:r>
                      </m:e>
                      <m:sub>
                        <m:r>
                          <a:rPr lang="en-NZ" sz="2800" b="0" i="1" smtClean="0">
                            <a:solidFill>
                              <a:srgbClr val="FFDBA7"/>
                            </a:solidFill>
                            <a:latin typeface="Cambria Math" panose="02040503050406030204" pitchFamily="18" charset="0"/>
                          </a:rPr>
                          <m:t>𝐸</m:t>
                        </m:r>
                      </m:sub>
                    </m:sSub>
                  </m:oMath>
                </a14:m>
                <a:r>
                  <a:rPr lang="en-NZ" sz="2800" dirty="0">
                    <a:solidFill>
                      <a:srgbClr val="FFDBA7"/>
                    </a:solidFill>
                  </a:rPr>
                  <a:t>,  </a:t>
                </a:r>
                <a14:m>
                  <m:oMath xmlns:m="http://schemas.openxmlformats.org/officeDocument/2006/math">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𝑙𝑜𝑔</m:t>
                        </m:r>
                      </m:e>
                      <m:sub>
                        <m:r>
                          <a:rPr lang="en-NZ" sz="2800" i="1">
                            <a:solidFill>
                              <a:srgbClr val="FFDBA7"/>
                            </a:solidFill>
                            <a:latin typeface="Cambria Math" panose="02040503050406030204" pitchFamily="18" charset="0"/>
                          </a:rPr>
                          <m:t>10</m:t>
                        </m:r>
                      </m:sub>
                    </m:sSub>
                    <m:sSub>
                      <m:sSubPr>
                        <m:ctrlPr>
                          <a:rPr lang="en-NZ" sz="2800" i="1">
                            <a:solidFill>
                              <a:srgbClr val="FFDBA7"/>
                            </a:solidFill>
                            <a:latin typeface="Cambria Math" panose="02040503050406030204" pitchFamily="18" charset="0"/>
                          </a:rPr>
                        </m:ctrlPr>
                      </m:sSubPr>
                      <m:e>
                        <m:r>
                          <a:rPr lang="en-NZ" sz="2800" i="1">
                            <a:solidFill>
                              <a:srgbClr val="FFDBA7"/>
                            </a:solidFill>
                            <a:latin typeface="Cambria Math" panose="02040503050406030204" pitchFamily="18" charset="0"/>
                          </a:rPr>
                          <m:t>𝜖</m:t>
                        </m:r>
                      </m:e>
                      <m:sub>
                        <m:r>
                          <a:rPr lang="en-NZ" sz="2800" b="0" i="1" smtClean="0">
                            <a:solidFill>
                              <a:srgbClr val="FFDBA7"/>
                            </a:solidFill>
                            <a:latin typeface="Cambria Math" panose="02040503050406030204" pitchFamily="18" charset="0"/>
                          </a:rPr>
                          <m:t>𝐵</m:t>
                        </m:r>
                      </m:sub>
                    </m:sSub>
                  </m:oMath>
                </a14:m>
                <a:r>
                  <a:rPr lang="en-NZ" sz="2800" dirty="0">
                    <a:solidFill>
                      <a:srgbClr val="FFDBA7"/>
                    </a:solidFill>
                  </a:rPr>
                  <a:t>,</a:t>
                </a:r>
                <a:r>
                  <a:rPr lang="en-NZ" sz="2800" dirty="0">
                    <a:solidFill>
                      <a:schemeClr val="bg1">
                        <a:lumMod val="65000"/>
                      </a:schemeClr>
                    </a:solidFill>
                  </a:rPr>
                  <a:t>  </a:t>
                </a:r>
                <a14:m>
                  <m:oMath xmlns:m="http://schemas.openxmlformats.org/officeDocument/2006/math">
                    <m:sSub>
                      <m:sSubPr>
                        <m:ctrlPr>
                          <a:rPr lang="en-NZ" sz="2800" i="1" smtClean="0">
                            <a:solidFill>
                              <a:srgbClr val="FFD5D5"/>
                            </a:solidFill>
                            <a:latin typeface="Cambria Math" panose="02040503050406030204" pitchFamily="18" charset="0"/>
                          </a:rPr>
                        </m:ctrlPr>
                      </m:sSubPr>
                      <m:e>
                        <m:r>
                          <a:rPr lang="en-NZ" sz="2800" b="0" i="1" smtClean="0">
                            <a:solidFill>
                              <a:srgbClr val="FFD5D5"/>
                            </a:solidFill>
                            <a:latin typeface="Cambria Math" panose="02040503050406030204" pitchFamily="18" charset="0"/>
                          </a:rPr>
                          <m:t>𝑡</m:t>
                        </m:r>
                      </m:e>
                      <m:sub>
                        <m:r>
                          <a:rPr lang="en-NZ" sz="2800" b="0" i="1" smtClean="0">
                            <a:solidFill>
                              <a:srgbClr val="FFD5D5"/>
                            </a:solidFill>
                            <a:latin typeface="Cambria Math" panose="02040503050406030204" pitchFamily="18" charset="0"/>
                          </a:rPr>
                          <m:t>𝑒𝑥𝑝</m:t>
                        </m:r>
                      </m:sub>
                    </m:sSub>
                  </m:oMath>
                </a14:m>
                <a:endParaRPr lang="en-NZ" sz="2800" dirty="0">
                  <a:solidFill>
                    <a:schemeClr val="bg1">
                      <a:lumMod val="65000"/>
                    </a:schemeClr>
                  </a:solidFill>
                </a:endParaRPr>
              </a:p>
            </p:txBody>
          </p:sp>
        </mc:Choice>
        <mc:Fallback xmlns="">
          <p:sp>
            <p:nvSpPr>
              <p:cNvPr id="9" name="TextBox 8">
                <a:extLst>
                  <a:ext uri="{FF2B5EF4-FFF2-40B4-BE49-F238E27FC236}">
                    <a16:creationId xmlns:a16="http://schemas.microsoft.com/office/drawing/2014/main" id="{0617C85A-6BD9-F400-F89F-9234248293F0}"/>
                  </a:ext>
                </a:extLst>
              </p:cNvPr>
              <p:cNvSpPr txBox="1">
                <a:spLocks noRot="1" noChangeAspect="1" noMove="1" noResize="1" noEditPoints="1" noAdjustHandles="1" noChangeArrowheads="1" noChangeShapeType="1" noTextEdit="1"/>
              </p:cNvSpPr>
              <p:nvPr/>
            </p:nvSpPr>
            <p:spPr>
              <a:xfrm>
                <a:off x="704850" y="3886357"/>
                <a:ext cx="10782300" cy="558230"/>
              </a:xfrm>
              <a:prstGeom prst="rect">
                <a:avLst/>
              </a:prstGeom>
              <a:blipFill>
                <a:blip r:embed="rId7"/>
                <a:stretch>
                  <a:fillRect t="-10989" b="-25275"/>
                </a:stretch>
              </a:blipFill>
            </p:spPr>
            <p:txBody>
              <a:bodyPr/>
              <a:lstStyle/>
              <a:p>
                <a:r>
                  <a:rPr lang="en-NZ">
                    <a:noFill/>
                  </a:rPr>
                  <a:t> </a:t>
                </a:r>
              </a:p>
            </p:txBody>
          </p:sp>
        </mc:Fallback>
      </mc:AlternateContent>
      <p:sp>
        <p:nvSpPr>
          <p:cNvPr id="10" name="TextBox 9">
            <a:extLst>
              <a:ext uri="{FF2B5EF4-FFF2-40B4-BE49-F238E27FC236}">
                <a16:creationId xmlns:a16="http://schemas.microsoft.com/office/drawing/2014/main" id="{5EBD8A85-D14E-D177-C62B-BEB504B5CD1F}"/>
              </a:ext>
            </a:extLst>
          </p:cNvPr>
          <p:cNvSpPr txBox="1"/>
          <p:nvPr/>
        </p:nvSpPr>
        <p:spPr>
          <a:xfrm>
            <a:off x="3789593" y="5368115"/>
            <a:ext cx="3722914" cy="523220"/>
          </a:xfrm>
          <a:prstGeom prst="rect">
            <a:avLst/>
          </a:prstGeom>
          <a:noFill/>
        </p:spPr>
        <p:txBody>
          <a:bodyPr wrap="square" rtlCol="0">
            <a:spAutoFit/>
          </a:bodyPr>
          <a:lstStyle/>
          <a:p>
            <a:pPr algn="ctr"/>
            <a:r>
              <a:rPr lang="en-NZ" sz="2800" b="1" dirty="0">
                <a:solidFill>
                  <a:srgbClr val="FF9900"/>
                </a:solidFill>
                <a:latin typeface="Calibri" panose="020F0502020204030204" pitchFamily="34" charset="0"/>
                <a:ea typeface="Calibri" panose="020F0502020204030204" pitchFamily="34" charset="0"/>
                <a:cs typeface="Calibri" panose="020F0502020204030204" pitchFamily="34" charset="0"/>
              </a:rPr>
              <a:t>physical parameters</a:t>
            </a:r>
          </a:p>
        </p:txBody>
      </p:sp>
      <p:sp>
        <p:nvSpPr>
          <p:cNvPr id="11" name="Left Brace 10">
            <a:extLst>
              <a:ext uri="{FF2B5EF4-FFF2-40B4-BE49-F238E27FC236}">
                <a16:creationId xmlns:a16="http://schemas.microsoft.com/office/drawing/2014/main" id="{B69A8F95-DDD9-0E30-1CF7-C3D5210A1ED7}"/>
              </a:ext>
            </a:extLst>
          </p:cNvPr>
          <p:cNvSpPr/>
          <p:nvPr/>
        </p:nvSpPr>
        <p:spPr>
          <a:xfrm rot="16200000">
            <a:off x="5259823" y="212973"/>
            <a:ext cx="782454" cy="9304567"/>
          </a:xfrm>
          <a:prstGeom prst="leftBrace">
            <a:avLst>
              <a:gd name="adj1" fmla="val 69894"/>
              <a:gd name="adj2" fmla="val 50000"/>
            </a:avLst>
          </a:prstGeom>
          <a:ln w="57150">
            <a:solidFill>
              <a:srgbClr val="FF99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Z"/>
          </a:p>
        </p:txBody>
      </p:sp>
      <p:sp>
        <p:nvSpPr>
          <p:cNvPr id="12" name="TextBox 11">
            <a:extLst>
              <a:ext uri="{FF2B5EF4-FFF2-40B4-BE49-F238E27FC236}">
                <a16:creationId xmlns:a16="http://schemas.microsoft.com/office/drawing/2014/main" id="{4AC6A45B-DB28-E32D-853C-C5C6FB8C554A}"/>
              </a:ext>
            </a:extLst>
          </p:cNvPr>
          <p:cNvSpPr txBox="1"/>
          <p:nvPr/>
        </p:nvSpPr>
        <p:spPr>
          <a:xfrm>
            <a:off x="8779111" y="5406718"/>
            <a:ext cx="3722914" cy="954107"/>
          </a:xfrm>
          <a:prstGeom prst="rect">
            <a:avLst/>
          </a:prstGeom>
          <a:noFill/>
        </p:spPr>
        <p:txBody>
          <a:bodyPr wrap="square" rtlCol="0">
            <a:spAutoFit/>
          </a:bodyPr>
          <a:lstStyle/>
          <a:p>
            <a:pPr algn="ctr"/>
            <a:r>
              <a:rPr lang="en-N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accounts for the coasting period</a:t>
            </a:r>
          </a:p>
        </p:txBody>
      </p:sp>
      <p:cxnSp>
        <p:nvCxnSpPr>
          <p:cNvPr id="16" name="Straight Arrow Connector 15">
            <a:extLst>
              <a:ext uri="{FF2B5EF4-FFF2-40B4-BE49-F238E27FC236}">
                <a16:creationId xmlns:a16="http://schemas.microsoft.com/office/drawing/2014/main" id="{2F9B2BB0-4A6E-BE8C-A399-EF35A7493928}"/>
              </a:ext>
            </a:extLst>
          </p:cNvPr>
          <p:cNvCxnSpPr/>
          <p:nvPr/>
        </p:nvCxnSpPr>
        <p:spPr>
          <a:xfrm>
            <a:off x="10874829" y="4538685"/>
            <a:ext cx="0" cy="767442"/>
          </a:xfrm>
          <a:prstGeom prst="straightConnector1">
            <a:avLst/>
          </a:prstGeom>
          <a:ln w="5715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075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9AC9-7288-CF26-E86E-977DAD16F15E}"/>
              </a:ext>
            </a:extLst>
          </p:cNvPr>
          <p:cNvSpPr txBox="1">
            <a:spLocks/>
          </p:cNvSpPr>
          <p:nvPr/>
        </p:nvSpPr>
        <p:spPr>
          <a:xfrm>
            <a:off x="267430" y="4467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i="1" dirty="0">
                <a:solidFill>
                  <a:schemeClr val="bg1"/>
                </a:solidFill>
                <a:latin typeface="Calibri" panose="020F0502020204030204" pitchFamily="34" charset="0"/>
                <a:ea typeface="Calibri" panose="020F0502020204030204" pitchFamily="34" charset="0"/>
                <a:cs typeface="Calibri" panose="020F0502020204030204" pitchFamily="34" charset="0"/>
              </a:rPr>
              <a:t>TESS</a:t>
            </a:r>
          </a:p>
        </p:txBody>
      </p:sp>
      <p:pic>
        <p:nvPicPr>
          <p:cNvPr id="3" name="Picture 2" descr="A satellite with blue and silver panels&#10;&#10;AI-generated content may be incorrect.">
            <a:extLst>
              <a:ext uri="{FF2B5EF4-FFF2-40B4-BE49-F238E27FC236}">
                <a16:creationId xmlns:a16="http://schemas.microsoft.com/office/drawing/2014/main" id="{4971A80C-EA42-FA06-7B22-9DFCE081F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8" y="1109488"/>
            <a:ext cx="6549209" cy="4639023"/>
          </a:xfrm>
          <a:prstGeom prst="rect">
            <a:avLst/>
          </a:prstGeom>
        </p:spPr>
      </p:pic>
      <p:sp>
        <p:nvSpPr>
          <p:cNvPr id="4" name="TextBox 3">
            <a:extLst>
              <a:ext uri="{FF2B5EF4-FFF2-40B4-BE49-F238E27FC236}">
                <a16:creationId xmlns:a16="http://schemas.microsoft.com/office/drawing/2014/main" id="{D44916BD-5CA6-F352-0050-224E632EB57A}"/>
              </a:ext>
            </a:extLst>
          </p:cNvPr>
          <p:cNvSpPr txBox="1"/>
          <p:nvPr/>
        </p:nvSpPr>
        <p:spPr>
          <a:xfrm>
            <a:off x="6401414" y="1089470"/>
            <a:ext cx="5200389" cy="3262432"/>
          </a:xfrm>
          <a:prstGeom prst="rect">
            <a:avLst/>
          </a:prstGeom>
          <a:noFill/>
        </p:spPr>
        <p:txBody>
          <a:bodyPr wrap="square" rtlCol="0">
            <a:spAutoFit/>
          </a:bodyPr>
          <a:lstStyle/>
          <a:p>
            <a:pPr algn="ctr"/>
            <a:r>
              <a:rPr lang="en-NZ"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Pros:</a:t>
            </a:r>
          </a:p>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Wide FoV &gt; 2300 deg</a:t>
            </a:r>
            <a:r>
              <a:rPr lang="en-NZ" sz="24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a:t>
            </a:r>
            <a:endPar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Rapid cadence</a:t>
            </a:r>
          </a:p>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Large bandpass (650-1050nm)</a:t>
            </a:r>
          </a:p>
          <a:p>
            <a:pPr algn="ctr"/>
            <a:endPar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NZ" sz="2400" b="1" dirty="0">
                <a:solidFill>
                  <a:schemeClr val="bg1"/>
                </a:solidFill>
                <a:latin typeface="Calibri" panose="020F0502020204030204" pitchFamily="34" charset="0"/>
                <a:ea typeface="Calibri" panose="020F0502020204030204" pitchFamily="34" charset="0"/>
                <a:cs typeface="Calibri" panose="020F0502020204030204" pitchFamily="34" charset="0"/>
              </a:rPr>
              <a:t>Cons:</a:t>
            </a:r>
          </a:p>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Large pixel size (21’’ length)</a:t>
            </a:r>
          </a:p>
          <a:p>
            <a:pPr algn="ctr"/>
            <a:r>
              <a:rPr lang="en-NZ" sz="1100" dirty="0">
                <a:solidFill>
                  <a:schemeClr val="bg1"/>
                </a:solidFill>
                <a:latin typeface="Calibri" panose="020F0502020204030204" pitchFamily="34" charset="0"/>
                <a:ea typeface="Calibri" panose="020F0502020204030204" pitchFamily="34" charset="0"/>
                <a:cs typeface="Calibri" panose="020F0502020204030204" pitchFamily="34" charset="0"/>
              </a:rPr>
              <a:t>(and so it also has poor localization)</a:t>
            </a:r>
            <a:endParaRPr lang="en-NZ" sz="105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NZ" sz="2400" dirty="0">
                <a:solidFill>
                  <a:schemeClr val="bg1"/>
                </a:solidFill>
                <a:latin typeface="Calibri" panose="020F0502020204030204" pitchFamily="34" charset="0"/>
                <a:ea typeface="Calibri" panose="020F0502020204030204" pitchFamily="34" charset="0"/>
                <a:cs typeface="Calibri" panose="020F0502020204030204" pitchFamily="34" charset="0"/>
              </a:rPr>
              <a:t>No colour information</a:t>
            </a:r>
          </a:p>
        </p:txBody>
      </p:sp>
      <p:pic>
        <p:nvPicPr>
          <p:cNvPr id="5" name="Picture 4" descr="A graph of a waveform&#10;&#10;AI-generated content may be incorrect.">
            <a:extLst>
              <a:ext uri="{FF2B5EF4-FFF2-40B4-BE49-F238E27FC236}">
                <a16:creationId xmlns:a16="http://schemas.microsoft.com/office/drawing/2014/main" id="{3726067A-9BCA-444E-F35E-B789FE991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546" y="4491049"/>
            <a:ext cx="6622868" cy="2207623"/>
          </a:xfrm>
          <a:prstGeom prst="rect">
            <a:avLst/>
          </a:prstGeom>
        </p:spPr>
      </p:pic>
    </p:spTree>
    <p:extLst>
      <p:ext uri="{BB962C8B-B14F-4D97-AF65-F5344CB8AC3E}">
        <p14:creationId xmlns:p14="http://schemas.microsoft.com/office/powerpoint/2010/main" val="179681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F008EA-86D5-41FF-D74C-E92863A52F03}"/>
              </a:ext>
            </a:extLst>
          </p:cNvPr>
          <p:cNvPicPr>
            <a:picLocks noChangeAspect="1"/>
          </p:cNvPicPr>
          <p:nvPr/>
        </p:nvPicPr>
        <p:blipFill>
          <a:blip r:embed="rId3"/>
          <a:stretch>
            <a:fillRect/>
          </a:stretch>
        </p:blipFill>
        <p:spPr>
          <a:xfrm>
            <a:off x="1736410" y="1131905"/>
            <a:ext cx="8719179" cy="5047253"/>
          </a:xfrm>
          <a:prstGeom prst="rect">
            <a:avLst/>
          </a:prstGeom>
          <a:ln w="57150">
            <a:solidFill>
              <a:srgbClr val="2F5F90"/>
            </a:solidFill>
          </a:ln>
        </p:spPr>
      </p:pic>
      <p:sp>
        <p:nvSpPr>
          <p:cNvPr id="3" name="Title 1">
            <a:extLst>
              <a:ext uri="{FF2B5EF4-FFF2-40B4-BE49-F238E27FC236}">
                <a16:creationId xmlns:a16="http://schemas.microsoft.com/office/drawing/2014/main" id="{F2E27D1D-1A5A-CE56-7946-441FA2F748CE}"/>
              </a:ext>
            </a:extLst>
          </p:cNvPr>
          <p:cNvSpPr txBox="1">
            <a:spLocks/>
          </p:cNvSpPr>
          <p:nvPr/>
        </p:nvSpPr>
        <p:spPr>
          <a:xfrm>
            <a:off x="313150" y="2880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solidFill>
                  <a:schemeClr val="bg1"/>
                </a:solidFill>
                <a:latin typeface="Calibri" panose="020F0502020204030204" pitchFamily="34" charset="0"/>
                <a:ea typeface="Calibri" panose="020F0502020204030204" pitchFamily="34" charset="0"/>
                <a:cs typeface="Calibri" panose="020F0502020204030204" pitchFamily="34" charset="0"/>
              </a:rPr>
              <a:t>Modelling GRBs with </a:t>
            </a:r>
            <a:r>
              <a:rPr lang="en-NZ" b="1" i="1" dirty="0">
                <a:solidFill>
                  <a:schemeClr val="bg1"/>
                </a:solidFill>
                <a:latin typeface="Calibri" panose="020F0502020204030204" pitchFamily="34" charset="0"/>
                <a:ea typeface="Calibri" panose="020F0502020204030204" pitchFamily="34" charset="0"/>
                <a:cs typeface="Calibri" panose="020F0502020204030204" pitchFamily="34" charset="0"/>
              </a:rPr>
              <a:t>TESS </a:t>
            </a:r>
            <a:r>
              <a:rPr lang="en-NZ" b="1" dirty="0">
                <a:solidFill>
                  <a:schemeClr val="bg1"/>
                </a:solidFill>
                <a:latin typeface="Calibri" panose="020F0502020204030204" pitchFamily="34" charset="0"/>
                <a:ea typeface="Calibri" panose="020F0502020204030204" pitchFamily="34" charset="0"/>
                <a:cs typeface="Calibri" panose="020F0502020204030204" pitchFamily="34" charset="0"/>
              </a:rPr>
              <a:t>is possible!</a:t>
            </a:r>
          </a:p>
        </p:txBody>
      </p:sp>
      <p:sp>
        <p:nvSpPr>
          <p:cNvPr id="4" name="Title 1">
            <a:extLst>
              <a:ext uri="{FF2B5EF4-FFF2-40B4-BE49-F238E27FC236}">
                <a16:creationId xmlns:a16="http://schemas.microsoft.com/office/drawing/2014/main" id="{ED8AC8DB-1674-AFEC-7EF4-36CEDA9D5EA7}"/>
              </a:ext>
            </a:extLst>
          </p:cNvPr>
          <p:cNvSpPr txBox="1">
            <a:spLocks/>
          </p:cNvSpPr>
          <p:nvPr/>
        </p:nvSpPr>
        <p:spPr>
          <a:xfrm>
            <a:off x="0" y="5503632"/>
            <a:ext cx="5854700" cy="1325563"/>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i="1" dirty="0">
                <a:solidFill>
                  <a:schemeClr val="bg1"/>
                </a:solidFill>
                <a:latin typeface="Calibri" panose="020F0502020204030204" pitchFamily="34" charset="0"/>
                <a:ea typeface="Calibri" panose="020F0502020204030204" pitchFamily="34" charset="0"/>
                <a:cs typeface="Calibri" panose="020F0502020204030204" pitchFamily="34" charset="0"/>
              </a:rPr>
              <a:t>H. Roxburgh, R. Ridden-Harper, Z. G. Lane, et al. A Comprehensive Investigation of Gamma-Ray Burst Afterglows Detected by TESS. The Astrophysical Journal, 963(2):89, 2024</a:t>
            </a:r>
            <a:endParaRPr lang="en-NZ" sz="12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314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CC5D-FFD7-1794-C658-04688FCE96C7}"/>
              </a:ext>
            </a:extLst>
          </p:cNvPr>
          <p:cNvSpPr txBox="1">
            <a:spLocks/>
          </p:cNvSpPr>
          <p:nvPr/>
        </p:nvSpPr>
        <p:spPr>
          <a:xfrm>
            <a:off x="1862471" y="48795"/>
            <a:ext cx="3188453" cy="892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dirty="0">
                <a:ln w="28575">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Pros</a:t>
            </a:r>
          </a:p>
        </p:txBody>
      </p:sp>
      <p:sp>
        <p:nvSpPr>
          <p:cNvPr id="3" name="Title 1">
            <a:extLst>
              <a:ext uri="{FF2B5EF4-FFF2-40B4-BE49-F238E27FC236}">
                <a16:creationId xmlns:a16="http://schemas.microsoft.com/office/drawing/2014/main" id="{275FB6A4-7212-74C9-438C-FE7F6032FF61}"/>
              </a:ext>
            </a:extLst>
          </p:cNvPr>
          <p:cNvSpPr txBox="1">
            <a:spLocks/>
          </p:cNvSpPr>
          <p:nvPr/>
        </p:nvSpPr>
        <p:spPr>
          <a:xfrm>
            <a:off x="6587187" y="48795"/>
            <a:ext cx="3094675" cy="892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dirty="0">
                <a:ln w="28575">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Cons</a:t>
            </a:r>
          </a:p>
        </p:txBody>
      </p:sp>
      <p:sp>
        <p:nvSpPr>
          <p:cNvPr id="4" name="TextBox 3">
            <a:extLst>
              <a:ext uri="{FF2B5EF4-FFF2-40B4-BE49-F238E27FC236}">
                <a16:creationId xmlns:a16="http://schemas.microsoft.com/office/drawing/2014/main" id="{C698E3B5-DE71-6D19-B3EC-F3F3F81045BE}"/>
              </a:ext>
            </a:extLst>
          </p:cNvPr>
          <p:cNvSpPr txBox="1"/>
          <p:nvPr/>
        </p:nvSpPr>
        <p:spPr>
          <a:xfrm>
            <a:off x="2466095" y="1087302"/>
            <a:ext cx="5802089" cy="2462213"/>
          </a:xfrm>
          <a:prstGeom prst="rect">
            <a:avLst/>
          </a:prstGeom>
          <a:noFill/>
        </p:spPr>
        <p:txBody>
          <a:bodyPr wrap="square">
            <a:spAutoFit/>
          </a:bodyPr>
          <a:lstStyle/>
          <a:p>
            <a:pPr marL="342900" indent="-342900">
              <a:lnSpc>
                <a:spcPct val="150000"/>
              </a:lnSpc>
              <a:buFont typeface="Wingdings 2" panose="05020102010507070707" pitchFamily="18" charset="2"/>
              <a:buChar char="ê"/>
            </a:pPr>
            <a:r>
              <a:rPr lang="en-NZ" sz="2800" dirty="0">
                <a:solidFill>
                  <a:schemeClr val="bg1"/>
                </a:solidFill>
              </a:rPr>
              <a:t> Wide FoV</a:t>
            </a:r>
          </a:p>
          <a:p>
            <a:pPr marL="342900" indent="-342900">
              <a:lnSpc>
                <a:spcPct val="150000"/>
              </a:lnSpc>
              <a:buFont typeface="Wingdings 2" panose="05020102010507070707" pitchFamily="18" charset="2"/>
              <a:buChar char="ê"/>
            </a:pPr>
            <a:r>
              <a:rPr lang="en-NZ" sz="2800" dirty="0">
                <a:solidFill>
                  <a:schemeClr val="bg1"/>
                </a:solidFill>
              </a:rPr>
              <a:t>High Cadence</a:t>
            </a:r>
          </a:p>
          <a:p>
            <a:pPr marL="342900" indent="-342900">
              <a:lnSpc>
                <a:spcPct val="150000"/>
              </a:lnSpc>
              <a:buFont typeface="Wingdings 2" panose="05020102010507070707" pitchFamily="18" charset="2"/>
              <a:buChar char="ê"/>
            </a:pPr>
            <a:r>
              <a:rPr lang="en-NZ" sz="2800" dirty="0">
                <a:solidFill>
                  <a:schemeClr val="bg1"/>
                </a:solidFill>
              </a:rPr>
              <a:t>Continuous observations</a:t>
            </a:r>
          </a:p>
          <a:p>
            <a:pPr marL="342900" indent="-342900">
              <a:buFont typeface="Wingdings 2" panose="05020102010507070707" pitchFamily="18" charset="2"/>
              <a:buChar char="ê"/>
            </a:pPr>
            <a:endParaRPr lang="en-NZ" sz="2800" dirty="0">
              <a:solidFill>
                <a:schemeClr val="bg1"/>
              </a:solidFill>
            </a:endParaRPr>
          </a:p>
        </p:txBody>
      </p:sp>
      <p:sp>
        <p:nvSpPr>
          <p:cNvPr id="5" name="TextBox 4">
            <a:extLst>
              <a:ext uri="{FF2B5EF4-FFF2-40B4-BE49-F238E27FC236}">
                <a16:creationId xmlns:a16="http://schemas.microsoft.com/office/drawing/2014/main" id="{6A6873AA-7C13-1BA8-8A61-E955991DBBF6}"/>
              </a:ext>
            </a:extLst>
          </p:cNvPr>
          <p:cNvSpPr txBox="1"/>
          <p:nvPr/>
        </p:nvSpPr>
        <p:spPr>
          <a:xfrm>
            <a:off x="7002408" y="1087302"/>
            <a:ext cx="4811486" cy="1815882"/>
          </a:xfrm>
          <a:prstGeom prst="rect">
            <a:avLst/>
          </a:prstGeom>
          <a:noFill/>
        </p:spPr>
        <p:txBody>
          <a:bodyPr wrap="square">
            <a:spAutoFit/>
          </a:bodyPr>
          <a:lstStyle/>
          <a:p>
            <a:pPr marL="342900" indent="-342900">
              <a:lnSpc>
                <a:spcPct val="150000"/>
              </a:lnSpc>
              <a:buFont typeface="Wingdings 2" panose="05020102010507070707" pitchFamily="18" charset="2"/>
              <a:buChar char="ê"/>
            </a:pPr>
            <a:r>
              <a:rPr lang="en-NZ" sz="2800" dirty="0">
                <a:solidFill>
                  <a:schemeClr val="bg1"/>
                </a:solidFill>
              </a:rPr>
              <a:t> Poor spatial resolution</a:t>
            </a:r>
          </a:p>
          <a:p>
            <a:pPr marL="342900" indent="-342900">
              <a:lnSpc>
                <a:spcPct val="150000"/>
              </a:lnSpc>
              <a:buFont typeface="Wingdings 2" panose="05020102010507070707" pitchFamily="18" charset="2"/>
              <a:buChar char="ê"/>
            </a:pPr>
            <a:r>
              <a:rPr lang="en-NZ" sz="2800" dirty="0">
                <a:solidFill>
                  <a:schemeClr val="bg1"/>
                </a:solidFill>
              </a:rPr>
              <a:t>Lack of colour information</a:t>
            </a:r>
          </a:p>
          <a:p>
            <a:pPr marL="342900" indent="-342900">
              <a:buFont typeface="Wingdings 2" panose="05020102010507070707" pitchFamily="18" charset="2"/>
              <a:buChar char="ê"/>
            </a:pPr>
            <a:endParaRPr lang="en-NZ" sz="2800" dirty="0">
              <a:solidFill>
                <a:schemeClr val="bg1"/>
              </a:solidFill>
            </a:endParaRPr>
          </a:p>
        </p:txBody>
      </p:sp>
      <p:pic>
        <p:nvPicPr>
          <p:cNvPr id="6" name="Picture 5" descr="A satellite with blue and silver panels&#10;&#10;AI-generated content may be incorrect.">
            <a:extLst>
              <a:ext uri="{FF2B5EF4-FFF2-40B4-BE49-F238E27FC236}">
                <a16:creationId xmlns:a16="http://schemas.microsoft.com/office/drawing/2014/main" id="{A0AE440D-9E0E-6420-5366-60CCE9630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21938">
            <a:off x="-134549" y="1017275"/>
            <a:ext cx="2761322" cy="1955936"/>
          </a:xfrm>
          <a:prstGeom prst="rect">
            <a:avLst/>
          </a:prstGeom>
        </p:spPr>
      </p:pic>
      <p:pic>
        <p:nvPicPr>
          <p:cNvPr id="7" name="Picture 6" descr="A blue and white object with a black background&#10;&#10;AI-generated content may be incorrect.">
            <a:extLst>
              <a:ext uri="{FF2B5EF4-FFF2-40B4-BE49-F238E27FC236}">
                <a16:creationId xmlns:a16="http://schemas.microsoft.com/office/drawing/2014/main" id="{827C32AA-D984-635F-2044-105CF191F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066" y="4037416"/>
            <a:ext cx="3103249" cy="2322597"/>
          </a:xfrm>
          <a:prstGeom prst="rect">
            <a:avLst/>
          </a:prstGeom>
        </p:spPr>
      </p:pic>
      <p:sp>
        <p:nvSpPr>
          <p:cNvPr id="8" name="TextBox 7">
            <a:extLst>
              <a:ext uri="{FF2B5EF4-FFF2-40B4-BE49-F238E27FC236}">
                <a16:creationId xmlns:a16="http://schemas.microsoft.com/office/drawing/2014/main" id="{B0223BB1-154E-4B68-8EC5-DC194DA1B08F}"/>
              </a:ext>
            </a:extLst>
          </p:cNvPr>
          <p:cNvSpPr txBox="1"/>
          <p:nvPr/>
        </p:nvSpPr>
        <p:spPr>
          <a:xfrm>
            <a:off x="2332436" y="3469789"/>
            <a:ext cx="4669972" cy="2893100"/>
          </a:xfrm>
          <a:prstGeom prst="rect">
            <a:avLst/>
          </a:prstGeom>
          <a:noFill/>
        </p:spPr>
        <p:txBody>
          <a:bodyPr wrap="square">
            <a:spAutoFit/>
          </a:bodyPr>
          <a:lstStyle/>
          <a:p>
            <a:endParaRPr lang="en-NZ" sz="2800" dirty="0">
              <a:solidFill>
                <a:schemeClr val="bg1"/>
              </a:solidFill>
            </a:endParaRPr>
          </a:p>
          <a:p>
            <a:pPr marL="342900" indent="-342900">
              <a:lnSpc>
                <a:spcPct val="150000"/>
              </a:lnSpc>
              <a:buFont typeface="Wingdings 2" panose="05020102010507070707" pitchFamily="18" charset="2"/>
              <a:buChar char="ê"/>
            </a:pPr>
            <a:r>
              <a:rPr lang="en-NZ" sz="2800" dirty="0">
                <a:solidFill>
                  <a:schemeClr val="bg1"/>
                </a:solidFill>
              </a:rPr>
              <a:t> Great spatial resolution</a:t>
            </a:r>
          </a:p>
          <a:p>
            <a:pPr marL="342900" indent="-342900">
              <a:lnSpc>
                <a:spcPct val="150000"/>
              </a:lnSpc>
              <a:buFont typeface="Wingdings 2" panose="05020102010507070707" pitchFamily="18" charset="2"/>
              <a:buChar char="ê"/>
            </a:pPr>
            <a:r>
              <a:rPr lang="en-NZ" sz="2800" dirty="0">
                <a:solidFill>
                  <a:schemeClr val="bg1"/>
                </a:solidFill>
              </a:rPr>
              <a:t>Lots of colour information</a:t>
            </a:r>
          </a:p>
          <a:p>
            <a:pPr marL="342900" indent="-342900">
              <a:lnSpc>
                <a:spcPct val="150000"/>
              </a:lnSpc>
              <a:buFont typeface="Wingdings 2" panose="05020102010507070707" pitchFamily="18" charset="2"/>
              <a:buChar char="ê"/>
            </a:pPr>
            <a:r>
              <a:rPr lang="en-NZ" sz="2800" dirty="0">
                <a:solidFill>
                  <a:schemeClr val="bg1"/>
                </a:solidFill>
              </a:rPr>
              <a:t>More sensitive</a:t>
            </a:r>
          </a:p>
          <a:p>
            <a:pPr marL="342900" indent="-342900">
              <a:buFont typeface="Wingdings 2" panose="05020102010507070707" pitchFamily="18" charset="2"/>
              <a:buChar char="ê"/>
            </a:pPr>
            <a:endParaRPr lang="en-NZ" sz="2800" dirty="0">
              <a:solidFill>
                <a:schemeClr val="bg1"/>
              </a:solidFill>
            </a:endParaRPr>
          </a:p>
        </p:txBody>
      </p:sp>
      <p:sp>
        <p:nvSpPr>
          <p:cNvPr id="9" name="TextBox 8">
            <a:extLst>
              <a:ext uri="{FF2B5EF4-FFF2-40B4-BE49-F238E27FC236}">
                <a16:creationId xmlns:a16="http://schemas.microsoft.com/office/drawing/2014/main" id="{356FE244-E99A-D04A-3DFB-35C687899865}"/>
              </a:ext>
            </a:extLst>
          </p:cNvPr>
          <p:cNvSpPr txBox="1"/>
          <p:nvPr/>
        </p:nvSpPr>
        <p:spPr>
          <a:xfrm>
            <a:off x="7108359" y="3429000"/>
            <a:ext cx="4811486" cy="3539430"/>
          </a:xfrm>
          <a:prstGeom prst="rect">
            <a:avLst/>
          </a:prstGeom>
          <a:noFill/>
        </p:spPr>
        <p:txBody>
          <a:bodyPr wrap="square">
            <a:spAutoFit/>
          </a:bodyPr>
          <a:lstStyle/>
          <a:p>
            <a:endParaRPr lang="en-NZ" sz="2800" dirty="0">
              <a:solidFill>
                <a:schemeClr val="bg1"/>
              </a:solidFill>
            </a:endParaRPr>
          </a:p>
          <a:p>
            <a:pPr marL="342900" indent="-342900">
              <a:lnSpc>
                <a:spcPct val="150000"/>
              </a:lnSpc>
              <a:buFont typeface="Wingdings 2" panose="05020102010507070707" pitchFamily="18" charset="2"/>
              <a:buChar char="ê"/>
            </a:pPr>
            <a:r>
              <a:rPr lang="en-NZ" sz="2800" dirty="0">
                <a:solidFill>
                  <a:schemeClr val="bg1"/>
                </a:solidFill>
              </a:rPr>
              <a:t> Smaller FoV comparatively</a:t>
            </a:r>
          </a:p>
          <a:p>
            <a:pPr marL="342900" indent="-342900">
              <a:lnSpc>
                <a:spcPct val="150000"/>
              </a:lnSpc>
              <a:buFont typeface="Wingdings 2" panose="05020102010507070707" pitchFamily="18" charset="2"/>
              <a:buChar char="ê"/>
            </a:pPr>
            <a:r>
              <a:rPr lang="en-NZ" sz="2800" dirty="0">
                <a:solidFill>
                  <a:schemeClr val="bg1"/>
                </a:solidFill>
              </a:rPr>
              <a:t>Slow cadence</a:t>
            </a:r>
          </a:p>
          <a:p>
            <a:pPr marL="342900" indent="-342900">
              <a:lnSpc>
                <a:spcPct val="150000"/>
              </a:lnSpc>
              <a:buFont typeface="Wingdings 2" panose="05020102010507070707" pitchFamily="18" charset="2"/>
              <a:buChar char="ê"/>
            </a:pPr>
            <a:r>
              <a:rPr lang="en-NZ" sz="2800" dirty="0">
                <a:solidFill>
                  <a:schemeClr val="bg1"/>
                </a:solidFill>
              </a:rPr>
              <a:t>Subject to day/night and weather</a:t>
            </a:r>
          </a:p>
          <a:p>
            <a:pPr marL="342900" indent="-342900">
              <a:buFont typeface="Wingdings 2" panose="05020102010507070707" pitchFamily="18" charset="2"/>
              <a:buChar char="ê"/>
            </a:pPr>
            <a:endParaRPr lang="en-NZ" sz="2800" dirty="0">
              <a:solidFill>
                <a:schemeClr val="bg1"/>
              </a:solidFill>
            </a:endParaRPr>
          </a:p>
        </p:txBody>
      </p:sp>
    </p:spTree>
    <p:extLst>
      <p:ext uri="{BB962C8B-B14F-4D97-AF65-F5344CB8AC3E}">
        <p14:creationId xmlns:p14="http://schemas.microsoft.com/office/powerpoint/2010/main" val="1770955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A87C-BD57-6B22-8680-C6DCF29C794C}"/>
            </a:ext>
          </a:extLst>
        </p:cNvPr>
        <p:cNvGrpSpPr/>
        <p:nvPr/>
      </p:nvGrpSpPr>
      <p:grpSpPr>
        <a:xfrm>
          <a:off x="0" y="0"/>
          <a:ext cx="0" cy="0"/>
          <a:chOff x="0" y="0"/>
          <a:chExt cx="0" cy="0"/>
        </a:xfrm>
      </p:grpSpPr>
      <p:sp>
        <p:nvSpPr>
          <p:cNvPr id="3" name="Isosceles Triangle 2">
            <a:extLst>
              <a:ext uri="{FF2B5EF4-FFF2-40B4-BE49-F238E27FC236}">
                <a16:creationId xmlns:a16="http://schemas.microsoft.com/office/drawing/2014/main" id="{7F6AF8C3-8EDB-BBE4-FE09-5C1C80CFD2F4}"/>
              </a:ext>
            </a:extLst>
          </p:cNvPr>
          <p:cNvSpPr/>
          <p:nvPr/>
        </p:nvSpPr>
        <p:spPr>
          <a:xfrm rot="8637561">
            <a:off x="3293342" y="-4892589"/>
            <a:ext cx="8004480" cy="12380315"/>
          </a:xfrm>
          <a:custGeom>
            <a:avLst/>
            <a:gdLst>
              <a:gd name="connsiteX0" fmla="*/ 0 w 8004480"/>
              <a:gd name="connsiteY0" fmla="*/ 12380315 h 12380315"/>
              <a:gd name="connsiteX1" fmla="*/ 170622 w 8004480"/>
              <a:gd name="connsiteY1" fmla="*/ 11852523 h 12380315"/>
              <a:gd name="connsiteX2" fmla="*/ 341244 w 8004480"/>
              <a:gd name="connsiteY2" fmla="*/ 11324730 h 12380315"/>
              <a:gd name="connsiteX3" fmla="*/ 591910 w 8004480"/>
              <a:gd name="connsiteY3" fmla="*/ 10549332 h 12380315"/>
              <a:gd name="connsiteX4" fmla="*/ 682487 w 8004480"/>
              <a:gd name="connsiteY4" fmla="*/ 10269145 h 12380315"/>
              <a:gd name="connsiteX5" fmla="*/ 773064 w 8004480"/>
              <a:gd name="connsiteY5" fmla="*/ 9988959 h 12380315"/>
              <a:gd name="connsiteX6" fmla="*/ 943686 w 8004480"/>
              <a:gd name="connsiteY6" fmla="*/ 9461167 h 12380315"/>
              <a:gd name="connsiteX7" fmla="*/ 1034263 w 8004480"/>
              <a:gd name="connsiteY7" fmla="*/ 9180981 h 12380315"/>
              <a:gd name="connsiteX8" fmla="*/ 1204885 w 8004480"/>
              <a:gd name="connsiteY8" fmla="*/ 8653189 h 12380315"/>
              <a:gd name="connsiteX9" fmla="*/ 1415529 w 8004480"/>
              <a:gd name="connsiteY9" fmla="*/ 8001593 h 12380315"/>
              <a:gd name="connsiteX10" fmla="*/ 1546129 w 8004480"/>
              <a:gd name="connsiteY10" fmla="*/ 7597604 h 12380315"/>
              <a:gd name="connsiteX11" fmla="*/ 1796795 w 8004480"/>
              <a:gd name="connsiteY11" fmla="*/ 6822205 h 12380315"/>
              <a:gd name="connsiteX12" fmla="*/ 2007439 w 8004480"/>
              <a:gd name="connsiteY12" fmla="*/ 6170610 h 12380315"/>
              <a:gd name="connsiteX13" fmla="*/ 2138039 w 8004480"/>
              <a:gd name="connsiteY13" fmla="*/ 5766620 h 12380315"/>
              <a:gd name="connsiteX14" fmla="*/ 2228616 w 8004480"/>
              <a:gd name="connsiteY14" fmla="*/ 5486434 h 12380315"/>
              <a:gd name="connsiteX15" fmla="*/ 2359215 w 8004480"/>
              <a:gd name="connsiteY15" fmla="*/ 5082445 h 12380315"/>
              <a:gd name="connsiteX16" fmla="*/ 2569859 w 8004480"/>
              <a:gd name="connsiteY16" fmla="*/ 4430850 h 12380315"/>
              <a:gd name="connsiteX17" fmla="*/ 2700459 w 8004480"/>
              <a:gd name="connsiteY17" fmla="*/ 4026860 h 12380315"/>
              <a:gd name="connsiteX18" fmla="*/ 2871081 w 8004480"/>
              <a:gd name="connsiteY18" fmla="*/ 3499068 h 12380315"/>
              <a:gd name="connsiteX19" fmla="*/ 3121747 w 8004480"/>
              <a:gd name="connsiteY19" fmla="*/ 2723669 h 12380315"/>
              <a:gd name="connsiteX20" fmla="*/ 3372414 w 8004480"/>
              <a:gd name="connsiteY20" fmla="*/ 1948271 h 12380315"/>
              <a:gd name="connsiteX21" fmla="*/ 3623080 w 8004480"/>
              <a:gd name="connsiteY21" fmla="*/ 1172872 h 12380315"/>
              <a:gd name="connsiteX22" fmla="*/ 3793702 w 8004480"/>
              <a:gd name="connsiteY22" fmla="*/ 645080 h 12380315"/>
              <a:gd name="connsiteX23" fmla="*/ 4002240 w 8004480"/>
              <a:gd name="connsiteY23" fmla="*/ 0 h 12380315"/>
              <a:gd name="connsiteX24" fmla="*/ 4172862 w 8004480"/>
              <a:gd name="connsiteY24" fmla="*/ 527792 h 12380315"/>
              <a:gd name="connsiteX25" fmla="*/ 4423528 w 8004480"/>
              <a:gd name="connsiteY25" fmla="*/ 1303191 h 12380315"/>
              <a:gd name="connsiteX26" fmla="*/ 4554128 w 8004480"/>
              <a:gd name="connsiteY26" fmla="*/ 1707180 h 12380315"/>
              <a:gd name="connsiteX27" fmla="*/ 4724750 w 8004480"/>
              <a:gd name="connsiteY27" fmla="*/ 2234973 h 12380315"/>
              <a:gd name="connsiteX28" fmla="*/ 4895371 w 8004480"/>
              <a:gd name="connsiteY28" fmla="*/ 2762765 h 12380315"/>
              <a:gd name="connsiteX29" fmla="*/ 5065993 w 8004480"/>
              <a:gd name="connsiteY29" fmla="*/ 3290557 h 12380315"/>
              <a:gd name="connsiteX30" fmla="*/ 5236615 w 8004480"/>
              <a:gd name="connsiteY30" fmla="*/ 3818350 h 12380315"/>
              <a:gd name="connsiteX31" fmla="*/ 5407237 w 8004480"/>
              <a:gd name="connsiteY31" fmla="*/ 4346142 h 12380315"/>
              <a:gd name="connsiteX32" fmla="*/ 5537836 w 8004480"/>
              <a:gd name="connsiteY32" fmla="*/ 4750131 h 12380315"/>
              <a:gd name="connsiteX33" fmla="*/ 5628413 w 8004480"/>
              <a:gd name="connsiteY33" fmla="*/ 5030317 h 12380315"/>
              <a:gd name="connsiteX34" fmla="*/ 5919102 w 8004480"/>
              <a:gd name="connsiteY34" fmla="*/ 5929519 h 12380315"/>
              <a:gd name="connsiteX35" fmla="*/ 6209791 w 8004480"/>
              <a:gd name="connsiteY35" fmla="*/ 6828721 h 12380315"/>
              <a:gd name="connsiteX36" fmla="*/ 6500480 w 8004480"/>
              <a:gd name="connsiteY36" fmla="*/ 7727923 h 12380315"/>
              <a:gd name="connsiteX37" fmla="*/ 6751147 w 8004480"/>
              <a:gd name="connsiteY37" fmla="*/ 8503322 h 12380315"/>
              <a:gd name="connsiteX38" fmla="*/ 6921769 w 8004480"/>
              <a:gd name="connsiteY38" fmla="*/ 9031114 h 12380315"/>
              <a:gd name="connsiteX39" fmla="*/ 7132413 w 8004480"/>
              <a:gd name="connsiteY39" fmla="*/ 9682710 h 12380315"/>
              <a:gd name="connsiteX40" fmla="*/ 7303035 w 8004480"/>
              <a:gd name="connsiteY40" fmla="*/ 10210502 h 12380315"/>
              <a:gd name="connsiteX41" fmla="*/ 7473657 w 8004480"/>
              <a:gd name="connsiteY41" fmla="*/ 10738294 h 12380315"/>
              <a:gd name="connsiteX42" fmla="*/ 7644278 w 8004480"/>
              <a:gd name="connsiteY42" fmla="*/ 11266087 h 12380315"/>
              <a:gd name="connsiteX43" fmla="*/ 7774878 w 8004480"/>
              <a:gd name="connsiteY43" fmla="*/ 11670076 h 12380315"/>
              <a:gd name="connsiteX44" fmla="*/ 8004480 w 8004480"/>
              <a:gd name="connsiteY44" fmla="*/ 12380315 h 12380315"/>
              <a:gd name="connsiteX45" fmla="*/ 7577574 w 8004480"/>
              <a:gd name="connsiteY45" fmla="*/ 12380315 h 12380315"/>
              <a:gd name="connsiteX46" fmla="*/ 7070624 w 8004480"/>
              <a:gd name="connsiteY46" fmla="*/ 12380315 h 12380315"/>
              <a:gd name="connsiteX47" fmla="*/ 6403584 w 8004480"/>
              <a:gd name="connsiteY47" fmla="*/ 12380315 h 12380315"/>
              <a:gd name="connsiteX48" fmla="*/ 5896634 w 8004480"/>
              <a:gd name="connsiteY48" fmla="*/ 12380315 h 12380315"/>
              <a:gd name="connsiteX49" fmla="*/ 5149549 w 8004480"/>
              <a:gd name="connsiteY49" fmla="*/ 12380315 h 12380315"/>
              <a:gd name="connsiteX50" fmla="*/ 4642598 w 8004480"/>
              <a:gd name="connsiteY50" fmla="*/ 12380315 h 12380315"/>
              <a:gd name="connsiteX51" fmla="*/ 3815469 w 8004480"/>
              <a:gd name="connsiteY51" fmla="*/ 12380315 h 12380315"/>
              <a:gd name="connsiteX52" fmla="*/ 3068384 w 8004480"/>
              <a:gd name="connsiteY52" fmla="*/ 12380315 h 12380315"/>
              <a:gd name="connsiteX53" fmla="*/ 2561434 w 8004480"/>
              <a:gd name="connsiteY53" fmla="*/ 12380315 h 12380315"/>
              <a:gd name="connsiteX54" fmla="*/ 1734304 w 8004480"/>
              <a:gd name="connsiteY54" fmla="*/ 12380315 h 12380315"/>
              <a:gd name="connsiteX55" fmla="*/ 1227354 w 8004480"/>
              <a:gd name="connsiteY55" fmla="*/ 12380315 h 12380315"/>
              <a:gd name="connsiteX56" fmla="*/ 0 w 8004480"/>
              <a:gd name="connsiteY56" fmla="*/ 12380315 h 123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004480" h="12380315" fill="none" extrusionOk="0">
                <a:moveTo>
                  <a:pt x="0" y="12380315"/>
                </a:moveTo>
                <a:cubicBezTo>
                  <a:pt x="65833" y="12162052"/>
                  <a:pt x="67669" y="12081827"/>
                  <a:pt x="170622" y="11852523"/>
                </a:cubicBezTo>
                <a:cubicBezTo>
                  <a:pt x="273574" y="11623219"/>
                  <a:pt x="293711" y="11552198"/>
                  <a:pt x="341244" y="11324730"/>
                </a:cubicBezTo>
                <a:cubicBezTo>
                  <a:pt x="388777" y="11097262"/>
                  <a:pt x="482021" y="10759954"/>
                  <a:pt x="591910" y="10549332"/>
                </a:cubicBezTo>
                <a:cubicBezTo>
                  <a:pt x="701799" y="10338710"/>
                  <a:pt x="636037" y="10366795"/>
                  <a:pt x="682487" y="10269145"/>
                </a:cubicBezTo>
                <a:cubicBezTo>
                  <a:pt x="728938" y="10171495"/>
                  <a:pt x="752296" y="10045783"/>
                  <a:pt x="773064" y="9988959"/>
                </a:cubicBezTo>
                <a:cubicBezTo>
                  <a:pt x="793832" y="9932136"/>
                  <a:pt x="850650" y="9681508"/>
                  <a:pt x="943686" y="9461167"/>
                </a:cubicBezTo>
                <a:cubicBezTo>
                  <a:pt x="1036722" y="9240826"/>
                  <a:pt x="1003318" y="9242070"/>
                  <a:pt x="1034263" y="9180981"/>
                </a:cubicBezTo>
                <a:cubicBezTo>
                  <a:pt x="1065208" y="9119892"/>
                  <a:pt x="1148615" y="8917270"/>
                  <a:pt x="1204885" y="8653189"/>
                </a:cubicBezTo>
                <a:cubicBezTo>
                  <a:pt x="1261155" y="8389108"/>
                  <a:pt x="1351892" y="8275254"/>
                  <a:pt x="1415529" y="8001593"/>
                </a:cubicBezTo>
                <a:cubicBezTo>
                  <a:pt x="1479167" y="7727932"/>
                  <a:pt x="1474754" y="7782676"/>
                  <a:pt x="1546129" y="7597604"/>
                </a:cubicBezTo>
                <a:cubicBezTo>
                  <a:pt x="1617504" y="7412532"/>
                  <a:pt x="1656069" y="7189198"/>
                  <a:pt x="1796795" y="6822205"/>
                </a:cubicBezTo>
                <a:cubicBezTo>
                  <a:pt x="1937521" y="6455212"/>
                  <a:pt x="1974383" y="6341419"/>
                  <a:pt x="2007439" y="6170610"/>
                </a:cubicBezTo>
                <a:cubicBezTo>
                  <a:pt x="2040495" y="5999801"/>
                  <a:pt x="2091354" y="5925240"/>
                  <a:pt x="2138039" y="5766620"/>
                </a:cubicBezTo>
                <a:cubicBezTo>
                  <a:pt x="2184723" y="5608000"/>
                  <a:pt x="2188090" y="5572896"/>
                  <a:pt x="2228616" y="5486434"/>
                </a:cubicBezTo>
                <a:cubicBezTo>
                  <a:pt x="2269142" y="5399972"/>
                  <a:pt x="2304638" y="5189460"/>
                  <a:pt x="2359215" y="5082445"/>
                </a:cubicBezTo>
                <a:cubicBezTo>
                  <a:pt x="2413792" y="4975430"/>
                  <a:pt x="2508470" y="4632705"/>
                  <a:pt x="2569859" y="4430850"/>
                </a:cubicBezTo>
                <a:cubicBezTo>
                  <a:pt x="2631249" y="4228995"/>
                  <a:pt x="2659462" y="4167413"/>
                  <a:pt x="2700459" y="4026860"/>
                </a:cubicBezTo>
                <a:cubicBezTo>
                  <a:pt x="2741456" y="3886307"/>
                  <a:pt x="2796675" y="3746762"/>
                  <a:pt x="2871081" y="3499068"/>
                </a:cubicBezTo>
                <a:cubicBezTo>
                  <a:pt x="2945486" y="3251374"/>
                  <a:pt x="3080228" y="2887339"/>
                  <a:pt x="3121747" y="2723669"/>
                </a:cubicBezTo>
                <a:cubicBezTo>
                  <a:pt x="3163266" y="2559999"/>
                  <a:pt x="3346298" y="2113177"/>
                  <a:pt x="3372414" y="1948271"/>
                </a:cubicBezTo>
                <a:cubicBezTo>
                  <a:pt x="3398529" y="1783365"/>
                  <a:pt x="3497112" y="1537704"/>
                  <a:pt x="3623080" y="1172872"/>
                </a:cubicBezTo>
                <a:cubicBezTo>
                  <a:pt x="3749049" y="808040"/>
                  <a:pt x="3764437" y="814219"/>
                  <a:pt x="3793702" y="645080"/>
                </a:cubicBezTo>
                <a:cubicBezTo>
                  <a:pt x="3822967" y="475941"/>
                  <a:pt x="3954003" y="143568"/>
                  <a:pt x="4002240" y="0"/>
                </a:cubicBezTo>
                <a:cubicBezTo>
                  <a:pt x="4092340" y="205144"/>
                  <a:pt x="4095114" y="332860"/>
                  <a:pt x="4172862" y="527792"/>
                </a:cubicBezTo>
                <a:cubicBezTo>
                  <a:pt x="4250610" y="722724"/>
                  <a:pt x="4362997" y="1070238"/>
                  <a:pt x="4423528" y="1303191"/>
                </a:cubicBezTo>
                <a:cubicBezTo>
                  <a:pt x="4484060" y="1536144"/>
                  <a:pt x="4488941" y="1522448"/>
                  <a:pt x="4554128" y="1707180"/>
                </a:cubicBezTo>
                <a:cubicBezTo>
                  <a:pt x="4619314" y="1891912"/>
                  <a:pt x="4646355" y="2039804"/>
                  <a:pt x="4724750" y="2234973"/>
                </a:cubicBezTo>
                <a:cubicBezTo>
                  <a:pt x="4803145" y="2430142"/>
                  <a:pt x="4819248" y="2505070"/>
                  <a:pt x="4895371" y="2762765"/>
                </a:cubicBezTo>
                <a:cubicBezTo>
                  <a:pt x="4971494" y="3020460"/>
                  <a:pt x="5016213" y="3146173"/>
                  <a:pt x="5065993" y="3290557"/>
                </a:cubicBezTo>
                <a:cubicBezTo>
                  <a:pt x="5115773" y="3434941"/>
                  <a:pt x="5192453" y="3702011"/>
                  <a:pt x="5236615" y="3818350"/>
                </a:cubicBezTo>
                <a:cubicBezTo>
                  <a:pt x="5280777" y="3934689"/>
                  <a:pt x="5355731" y="4168709"/>
                  <a:pt x="5407237" y="4346142"/>
                </a:cubicBezTo>
                <a:cubicBezTo>
                  <a:pt x="5458743" y="4523575"/>
                  <a:pt x="5457781" y="4561676"/>
                  <a:pt x="5537836" y="4750131"/>
                </a:cubicBezTo>
                <a:cubicBezTo>
                  <a:pt x="5617891" y="4938586"/>
                  <a:pt x="5593716" y="4956970"/>
                  <a:pt x="5628413" y="5030317"/>
                </a:cubicBezTo>
                <a:cubicBezTo>
                  <a:pt x="5663110" y="5103664"/>
                  <a:pt x="5807560" y="5560419"/>
                  <a:pt x="5919102" y="5929519"/>
                </a:cubicBezTo>
                <a:cubicBezTo>
                  <a:pt x="6030644" y="6298619"/>
                  <a:pt x="6112599" y="6480083"/>
                  <a:pt x="6209791" y="6828721"/>
                </a:cubicBezTo>
                <a:cubicBezTo>
                  <a:pt x="6306983" y="7177359"/>
                  <a:pt x="6373425" y="7442304"/>
                  <a:pt x="6500480" y="7727923"/>
                </a:cubicBezTo>
                <a:cubicBezTo>
                  <a:pt x="6627535" y="8013542"/>
                  <a:pt x="6684603" y="8238697"/>
                  <a:pt x="6751147" y="8503322"/>
                </a:cubicBezTo>
                <a:cubicBezTo>
                  <a:pt x="6817691" y="8767947"/>
                  <a:pt x="6872929" y="8854302"/>
                  <a:pt x="6921769" y="9031114"/>
                </a:cubicBezTo>
                <a:cubicBezTo>
                  <a:pt x="6970609" y="9207926"/>
                  <a:pt x="7072463" y="9406980"/>
                  <a:pt x="7132413" y="9682710"/>
                </a:cubicBezTo>
                <a:cubicBezTo>
                  <a:pt x="7192363" y="9958440"/>
                  <a:pt x="7273585" y="10058075"/>
                  <a:pt x="7303035" y="10210502"/>
                </a:cubicBezTo>
                <a:cubicBezTo>
                  <a:pt x="7332485" y="10362929"/>
                  <a:pt x="7421785" y="10559681"/>
                  <a:pt x="7473657" y="10738294"/>
                </a:cubicBezTo>
                <a:cubicBezTo>
                  <a:pt x="7525528" y="10916908"/>
                  <a:pt x="7564113" y="11095342"/>
                  <a:pt x="7644278" y="11266087"/>
                </a:cubicBezTo>
                <a:cubicBezTo>
                  <a:pt x="7724443" y="11436831"/>
                  <a:pt x="7702305" y="11489509"/>
                  <a:pt x="7774878" y="11670076"/>
                </a:cubicBezTo>
                <a:cubicBezTo>
                  <a:pt x="7847450" y="11850643"/>
                  <a:pt x="7872857" y="12043939"/>
                  <a:pt x="8004480" y="12380315"/>
                </a:cubicBezTo>
                <a:cubicBezTo>
                  <a:pt x="7799860" y="12384336"/>
                  <a:pt x="7691686" y="12398457"/>
                  <a:pt x="7577574" y="12380315"/>
                </a:cubicBezTo>
                <a:cubicBezTo>
                  <a:pt x="7463462" y="12362173"/>
                  <a:pt x="7223790" y="12383828"/>
                  <a:pt x="7070624" y="12380315"/>
                </a:cubicBezTo>
                <a:cubicBezTo>
                  <a:pt x="6917458" y="12376803"/>
                  <a:pt x="6684558" y="12403982"/>
                  <a:pt x="6403584" y="12380315"/>
                </a:cubicBezTo>
                <a:cubicBezTo>
                  <a:pt x="6122610" y="12356648"/>
                  <a:pt x="6010367" y="12376219"/>
                  <a:pt x="5896634" y="12380315"/>
                </a:cubicBezTo>
                <a:cubicBezTo>
                  <a:pt x="5782901" y="12384412"/>
                  <a:pt x="5504074" y="12366334"/>
                  <a:pt x="5149549" y="12380315"/>
                </a:cubicBezTo>
                <a:cubicBezTo>
                  <a:pt x="4795024" y="12394296"/>
                  <a:pt x="4792334" y="12368522"/>
                  <a:pt x="4642598" y="12380315"/>
                </a:cubicBezTo>
                <a:cubicBezTo>
                  <a:pt x="4492862" y="12392108"/>
                  <a:pt x="4094748" y="12379254"/>
                  <a:pt x="3815469" y="12380315"/>
                </a:cubicBezTo>
                <a:cubicBezTo>
                  <a:pt x="3536190" y="12381376"/>
                  <a:pt x="3371551" y="12374871"/>
                  <a:pt x="3068384" y="12380315"/>
                </a:cubicBezTo>
                <a:cubicBezTo>
                  <a:pt x="2765218" y="12385759"/>
                  <a:pt x="2744750" y="12360991"/>
                  <a:pt x="2561434" y="12380315"/>
                </a:cubicBezTo>
                <a:cubicBezTo>
                  <a:pt x="2378118" y="12399640"/>
                  <a:pt x="1910879" y="12368777"/>
                  <a:pt x="1734304" y="12380315"/>
                </a:cubicBezTo>
                <a:cubicBezTo>
                  <a:pt x="1557729" y="12391854"/>
                  <a:pt x="1413103" y="12382042"/>
                  <a:pt x="1227354" y="12380315"/>
                </a:cubicBezTo>
                <a:cubicBezTo>
                  <a:pt x="1041605" y="12378589"/>
                  <a:pt x="408818" y="12421962"/>
                  <a:pt x="0" y="12380315"/>
                </a:cubicBezTo>
                <a:close/>
              </a:path>
              <a:path w="8004480" h="12380315" stroke="0" extrusionOk="0">
                <a:moveTo>
                  <a:pt x="0" y="12380315"/>
                </a:moveTo>
                <a:cubicBezTo>
                  <a:pt x="44438" y="12252719"/>
                  <a:pt x="109845" y="12075317"/>
                  <a:pt x="130599" y="11976326"/>
                </a:cubicBezTo>
                <a:cubicBezTo>
                  <a:pt x="151353" y="11877336"/>
                  <a:pt x="218822" y="11747823"/>
                  <a:pt x="261199" y="11572337"/>
                </a:cubicBezTo>
                <a:cubicBezTo>
                  <a:pt x="303576" y="11396850"/>
                  <a:pt x="405650" y="11120452"/>
                  <a:pt x="551888" y="10673135"/>
                </a:cubicBezTo>
                <a:cubicBezTo>
                  <a:pt x="698125" y="10225818"/>
                  <a:pt x="753151" y="10144813"/>
                  <a:pt x="802554" y="9897736"/>
                </a:cubicBezTo>
                <a:cubicBezTo>
                  <a:pt x="851958" y="9650659"/>
                  <a:pt x="913477" y="9502182"/>
                  <a:pt x="1013199" y="9246141"/>
                </a:cubicBezTo>
                <a:cubicBezTo>
                  <a:pt x="1112920" y="8990100"/>
                  <a:pt x="1121816" y="8837246"/>
                  <a:pt x="1263865" y="8470742"/>
                </a:cubicBezTo>
                <a:cubicBezTo>
                  <a:pt x="1405914" y="8104238"/>
                  <a:pt x="1413023" y="8077990"/>
                  <a:pt x="1474509" y="7819146"/>
                </a:cubicBezTo>
                <a:cubicBezTo>
                  <a:pt x="1535995" y="7560302"/>
                  <a:pt x="1584034" y="7369473"/>
                  <a:pt x="1685154" y="7167551"/>
                </a:cubicBezTo>
                <a:cubicBezTo>
                  <a:pt x="1786273" y="6965629"/>
                  <a:pt x="1879127" y="6697930"/>
                  <a:pt x="1935820" y="6392152"/>
                </a:cubicBezTo>
                <a:cubicBezTo>
                  <a:pt x="1992513" y="6086374"/>
                  <a:pt x="1993901" y="6196079"/>
                  <a:pt x="2026397" y="6111966"/>
                </a:cubicBezTo>
                <a:cubicBezTo>
                  <a:pt x="2058893" y="6027853"/>
                  <a:pt x="2152107" y="5707562"/>
                  <a:pt x="2197019" y="5584174"/>
                </a:cubicBezTo>
                <a:cubicBezTo>
                  <a:pt x="2241931" y="5460786"/>
                  <a:pt x="2257565" y="5375839"/>
                  <a:pt x="2327619" y="5180184"/>
                </a:cubicBezTo>
                <a:cubicBezTo>
                  <a:pt x="2397673" y="4984529"/>
                  <a:pt x="2484176" y="4570461"/>
                  <a:pt x="2578285" y="4404786"/>
                </a:cubicBezTo>
                <a:cubicBezTo>
                  <a:pt x="2672394" y="4239111"/>
                  <a:pt x="2687038" y="4011863"/>
                  <a:pt x="2788929" y="3753190"/>
                </a:cubicBezTo>
                <a:cubicBezTo>
                  <a:pt x="2890820" y="3494517"/>
                  <a:pt x="2905422" y="3448307"/>
                  <a:pt x="2919529" y="3349201"/>
                </a:cubicBezTo>
                <a:cubicBezTo>
                  <a:pt x="2933636" y="3250095"/>
                  <a:pt x="2971069" y="3205909"/>
                  <a:pt x="3010106" y="3069015"/>
                </a:cubicBezTo>
                <a:cubicBezTo>
                  <a:pt x="3049142" y="2932121"/>
                  <a:pt x="3071494" y="2830033"/>
                  <a:pt x="3140705" y="2665026"/>
                </a:cubicBezTo>
                <a:cubicBezTo>
                  <a:pt x="3209916" y="2500019"/>
                  <a:pt x="3305598" y="2212782"/>
                  <a:pt x="3431394" y="1765824"/>
                </a:cubicBezTo>
                <a:cubicBezTo>
                  <a:pt x="3557190" y="1318866"/>
                  <a:pt x="3577027" y="1269095"/>
                  <a:pt x="3642038" y="1114228"/>
                </a:cubicBezTo>
                <a:cubicBezTo>
                  <a:pt x="3707049" y="959361"/>
                  <a:pt x="3824746" y="497713"/>
                  <a:pt x="4002240" y="0"/>
                </a:cubicBezTo>
                <a:cubicBezTo>
                  <a:pt x="4022006" y="127427"/>
                  <a:pt x="4087121" y="215878"/>
                  <a:pt x="4132839" y="403989"/>
                </a:cubicBezTo>
                <a:cubicBezTo>
                  <a:pt x="4178557" y="592099"/>
                  <a:pt x="4248093" y="802700"/>
                  <a:pt x="4343484" y="1055585"/>
                </a:cubicBezTo>
                <a:cubicBezTo>
                  <a:pt x="4438875" y="1308470"/>
                  <a:pt x="4447012" y="1486284"/>
                  <a:pt x="4554128" y="1707180"/>
                </a:cubicBezTo>
                <a:cubicBezTo>
                  <a:pt x="4661244" y="1928076"/>
                  <a:pt x="4734747" y="2380013"/>
                  <a:pt x="4844817" y="2606382"/>
                </a:cubicBezTo>
                <a:cubicBezTo>
                  <a:pt x="4954887" y="2832751"/>
                  <a:pt x="4894700" y="2801419"/>
                  <a:pt x="4935394" y="2886568"/>
                </a:cubicBezTo>
                <a:cubicBezTo>
                  <a:pt x="4976088" y="2971717"/>
                  <a:pt x="5082231" y="3255077"/>
                  <a:pt x="5106016" y="3414361"/>
                </a:cubicBezTo>
                <a:cubicBezTo>
                  <a:pt x="5129801" y="3573645"/>
                  <a:pt x="5171048" y="3668759"/>
                  <a:pt x="5236615" y="3818350"/>
                </a:cubicBezTo>
                <a:cubicBezTo>
                  <a:pt x="5302182" y="3967941"/>
                  <a:pt x="5320455" y="4107588"/>
                  <a:pt x="5407237" y="4346142"/>
                </a:cubicBezTo>
                <a:cubicBezTo>
                  <a:pt x="5494019" y="4584697"/>
                  <a:pt x="5482153" y="4531717"/>
                  <a:pt x="5497814" y="4626328"/>
                </a:cubicBezTo>
                <a:cubicBezTo>
                  <a:pt x="5513475" y="4720939"/>
                  <a:pt x="5583242" y="4952975"/>
                  <a:pt x="5628413" y="5030317"/>
                </a:cubicBezTo>
                <a:cubicBezTo>
                  <a:pt x="5673584" y="5107659"/>
                  <a:pt x="5716573" y="5345557"/>
                  <a:pt x="5799035" y="5558110"/>
                </a:cubicBezTo>
                <a:cubicBezTo>
                  <a:pt x="5881497" y="5770663"/>
                  <a:pt x="5860552" y="5762073"/>
                  <a:pt x="5889612" y="5838296"/>
                </a:cubicBezTo>
                <a:cubicBezTo>
                  <a:pt x="5918672" y="5914519"/>
                  <a:pt x="5965590" y="6046705"/>
                  <a:pt x="5980189" y="6118482"/>
                </a:cubicBezTo>
                <a:cubicBezTo>
                  <a:pt x="5994788" y="6190259"/>
                  <a:pt x="6121751" y="6502832"/>
                  <a:pt x="6150811" y="6646274"/>
                </a:cubicBezTo>
                <a:cubicBezTo>
                  <a:pt x="6179871" y="6789716"/>
                  <a:pt x="6230380" y="6853481"/>
                  <a:pt x="6241388" y="6926460"/>
                </a:cubicBezTo>
                <a:cubicBezTo>
                  <a:pt x="6252396" y="6999439"/>
                  <a:pt x="6309695" y="7186685"/>
                  <a:pt x="6371987" y="7330450"/>
                </a:cubicBezTo>
                <a:cubicBezTo>
                  <a:pt x="6434279" y="7474215"/>
                  <a:pt x="6447855" y="7615486"/>
                  <a:pt x="6542609" y="7858242"/>
                </a:cubicBezTo>
                <a:cubicBezTo>
                  <a:pt x="6637363" y="8100998"/>
                  <a:pt x="6625151" y="8070299"/>
                  <a:pt x="6633186" y="8138428"/>
                </a:cubicBezTo>
                <a:cubicBezTo>
                  <a:pt x="6641221" y="8206557"/>
                  <a:pt x="6802840" y="8573851"/>
                  <a:pt x="6843830" y="8790024"/>
                </a:cubicBezTo>
                <a:cubicBezTo>
                  <a:pt x="6884820" y="9006197"/>
                  <a:pt x="6914324" y="8997903"/>
                  <a:pt x="6934407" y="9070210"/>
                </a:cubicBezTo>
                <a:cubicBezTo>
                  <a:pt x="6954490" y="9142517"/>
                  <a:pt x="7036566" y="9349437"/>
                  <a:pt x="7065007" y="9474199"/>
                </a:cubicBezTo>
                <a:cubicBezTo>
                  <a:pt x="7093448" y="9598961"/>
                  <a:pt x="7205737" y="9883688"/>
                  <a:pt x="7275651" y="10125794"/>
                </a:cubicBezTo>
                <a:cubicBezTo>
                  <a:pt x="7345565" y="10367900"/>
                  <a:pt x="7522870" y="10749613"/>
                  <a:pt x="7566340" y="11024996"/>
                </a:cubicBezTo>
                <a:cubicBezTo>
                  <a:pt x="7609810" y="11300379"/>
                  <a:pt x="7789138" y="11722399"/>
                  <a:pt x="8004480" y="12380315"/>
                </a:cubicBezTo>
                <a:cubicBezTo>
                  <a:pt x="7873128" y="12376173"/>
                  <a:pt x="7732496" y="12384446"/>
                  <a:pt x="7577574" y="12380315"/>
                </a:cubicBezTo>
                <a:cubicBezTo>
                  <a:pt x="7422652" y="12376184"/>
                  <a:pt x="7248747" y="12369263"/>
                  <a:pt x="6990579" y="12380315"/>
                </a:cubicBezTo>
                <a:cubicBezTo>
                  <a:pt x="6732412" y="12391367"/>
                  <a:pt x="6520454" y="12394184"/>
                  <a:pt x="6323539" y="12380315"/>
                </a:cubicBezTo>
                <a:cubicBezTo>
                  <a:pt x="6126624" y="12366446"/>
                  <a:pt x="5789712" y="12409633"/>
                  <a:pt x="5496410" y="12380315"/>
                </a:cubicBezTo>
                <a:cubicBezTo>
                  <a:pt x="5203108" y="12350997"/>
                  <a:pt x="5198947" y="12361818"/>
                  <a:pt x="4989459" y="12380315"/>
                </a:cubicBezTo>
                <a:cubicBezTo>
                  <a:pt x="4779971" y="12398812"/>
                  <a:pt x="4435686" y="12416607"/>
                  <a:pt x="4162330" y="12380315"/>
                </a:cubicBezTo>
                <a:cubicBezTo>
                  <a:pt x="3888974" y="12344023"/>
                  <a:pt x="3647155" y="12348953"/>
                  <a:pt x="3335200" y="12380315"/>
                </a:cubicBezTo>
                <a:cubicBezTo>
                  <a:pt x="3023245" y="12411678"/>
                  <a:pt x="2944392" y="12400474"/>
                  <a:pt x="2668160" y="12380315"/>
                </a:cubicBezTo>
                <a:cubicBezTo>
                  <a:pt x="2391928" y="12360156"/>
                  <a:pt x="2275084" y="12369839"/>
                  <a:pt x="2001120" y="12380315"/>
                </a:cubicBezTo>
                <a:cubicBezTo>
                  <a:pt x="1727156" y="12390791"/>
                  <a:pt x="1721755" y="12384335"/>
                  <a:pt x="1574214" y="12380315"/>
                </a:cubicBezTo>
                <a:cubicBezTo>
                  <a:pt x="1426673" y="12376295"/>
                  <a:pt x="941455" y="12356258"/>
                  <a:pt x="747085" y="12380315"/>
                </a:cubicBezTo>
                <a:cubicBezTo>
                  <a:pt x="552715" y="12404372"/>
                  <a:pt x="289699" y="12416736"/>
                  <a:pt x="0" y="12380315"/>
                </a:cubicBezTo>
                <a:close/>
              </a:path>
            </a:pathLst>
          </a:custGeom>
          <a:gradFill flip="none" rotWithShape="1">
            <a:gsLst>
              <a:gs pos="33000">
                <a:srgbClr val="FFE30C">
                  <a:alpha val="0"/>
                </a:srgbClr>
              </a:gs>
              <a:gs pos="75000">
                <a:srgbClr val="FFF7B9">
                  <a:alpha val="17647"/>
                </a:srgbClr>
              </a:gs>
              <a:gs pos="100000">
                <a:srgbClr val="FFE30C"/>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8" name="Isosceles Triangle 417">
            <a:extLst>
              <a:ext uri="{FF2B5EF4-FFF2-40B4-BE49-F238E27FC236}">
                <a16:creationId xmlns:a16="http://schemas.microsoft.com/office/drawing/2014/main" id="{0F46B02D-2E22-FC89-1067-42F811F6B03C}"/>
              </a:ext>
            </a:extLst>
          </p:cNvPr>
          <p:cNvSpPr/>
          <p:nvPr/>
        </p:nvSpPr>
        <p:spPr>
          <a:xfrm rot="13985993">
            <a:off x="5050979" y="-2865926"/>
            <a:ext cx="2437995" cy="9781962"/>
          </a:xfrm>
          <a:custGeom>
            <a:avLst/>
            <a:gdLst>
              <a:gd name="connsiteX0" fmla="*/ 0 w 2437995"/>
              <a:gd name="connsiteY0" fmla="*/ 9781962 h 9781962"/>
              <a:gd name="connsiteX1" fmla="*/ 44697 w 2437995"/>
              <a:gd name="connsiteY1" fmla="*/ 9423290 h 9781962"/>
              <a:gd name="connsiteX2" fmla="*/ 89393 w 2437995"/>
              <a:gd name="connsiteY2" fmla="*/ 9064618 h 9781962"/>
              <a:gd name="connsiteX3" fmla="*/ 146280 w 2437995"/>
              <a:gd name="connsiteY3" fmla="*/ 8608127 h 9781962"/>
              <a:gd name="connsiteX4" fmla="*/ 190976 w 2437995"/>
              <a:gd name="connsiteY4" fmla="*/ 8249455 h 9781962"/>
              <a:gd name="connsiteX5" fmla="*/ 247863 w 2437995"/>
              <a:gd name="connsiteY5" fmla="*/ 7792963 h 9781962"/>
              <a:gd name="connsiteX6" fmla="*/ 292560 w 2437995"/>
              <a:gd name="connsiteY6" fmla="*/ 7434291 h 9781962"/>
              <a:gd name="connsiteX7" fmla="*/ 337256 w 2437995"/>
              <a:gd name="connsiteY7" fmla="*/ 7075619 h 9781962"/>
              <a:gd name="connsiteX8" fmla="*/ 406333 w 2437995"/>
              <a:gd name="connsiteY8" fmla="*/ 6521308 h 9781962"/>
              <a:gd name="connsiteX9" fmla="*/ 463219 w 2437995"/>
              <a:gd name="connsiteY9" fmla="*/ 6064816 h 9781962"/>
              <a:gd name="connsiteX10" fmla="*/ 520106 w 2437995"/>
              <a:gd name="connsiteY10" fmla="*/ 5608325 h 9781962"/>
              <a:gd name="connsiteX11" fmla="*/ 564802 w 2437995"/>
              <a:gd name="connsiteY11" fmla="*/ 5249653 h 9781962"/>
              <a:gd name="connsiteX12" fmla="*/ 609499 w 2437995"/>
              <a:gd name="connsiteY12" fmla="*/ 4890981 h 9781962"/>
              <a:gd name="connsiteX13" fmla="*/ 678576 w 2437995"/>
              <a:gd name="connsiteY13" fmla="*/ 4336670 h 9781962"/>
              <a:gd name="connsiteX14" fmla="*/ 759842 w 2437995"/>
              <a:gd name="connsiteY14" fmla="*/ 3684539 h 9781962"/>
              <a:gd name="connsiteX15" fmla="*/ 853299 w 2437995"/>
              <a:gd name="connsiteY15" fmla="*/ 2934589 h 9781962"/>
              <a:gd name="connsiteX16" fmla="*/ 897995 w 2437995"/>
              <a:gd name="connsiteY16" fmla="*/ 2575917 h 9781962"/>
              <a:gd name="connsiteX17" fmla="*/ 942692 w 2437995"/>
              <a:gd name="connsiteY17" fmla="*/ 2217245 h 9781962"/>
              <a:gd name="connsiteX18" fmla="*/ 999578 w 2437995"/>
              <a:gd name="connsiteY18" fmla="*/ 1760753 h 9781962"/>
              <a:gd name="connsiteX19" fmla="*/ 1056465 w 2437995"/>
              <a:gd name="connsiteY19" fmla="*/ 1304262 h 9781962"/>
              <a:gd name="connsiteX20" fmla="*/ 1125541 w 2437995"/>
              <a:gd name="connsiteY20" fmla="*/ 749950 h 9781962"/>
              <a:gd name="connsiteX21" fmla="*/ 1218998 w 2437995"/>
              <a:gd name="connsiteY21" fmla="*/ 0 h 9781962"/>
              <a:gd name="connsiteX22" fmla="*/ 1263695 w 2437995"/>
              <a:gd name="connsiteY22" fmla="*/ 358672 h 9781962"/>
              <a:gd name="connsiteX23" fmla="*/ 1357151 w 2437995"/>
              <a:gd name="connsiteY23" fmla="*/ 1108622 h 9781962"/>
              <a:gd name="connsiteX24" fmla="*/ 1450607 w 2437995"/>
              <a:gd name="connsiteY24" fmla="*/ 1858573 h 9781962"/>
              <a:gd name="connsiteX25" fmla="*/ 1519684 w 2437995"/>
              <a:gd name="connsiteY25" fmla="*/ 2412884 h 9781962"/>
              <a:gd name="connsiteX26" fmla="*/ 1576570 w 2437995"/>
              <a:gd name="connsiteY26" fmla="*/ 2869376 h 9781962"/>
              <a:gd name="connsiteX27" fmla="*/ 1682217 w 2437995"/>
              <a:gd name="connsiteY27" fmla="*/ 3717146 h 9781962"/>
              <a:gd name="connsiteX28" fmla="*/ 1739103 w 2437995"/>
              <a:gd name="connsiteY28" fmla="*/ 4173637 h 9781962"/>
              <a:gd name="connsiteX29" fmla="*/ 1795990 w 2437995"/>
              <a:gd name="connsiteY29" fmla="*/ 4630129 h 9781962"/>
              <a:gd name="connsiteX30" fmla="*/ 1901636 w 2437995"/>
              <a:gd name="connsiteY30" fmla="*/ 5477899 h 9781962"/>
              <a:gd name="connsiteX31" fmla="*/ 1946333 w 2437995"/>
              <a:gd name="connsiteY31" fmla="*/ 5836571 h 9781962"/>
              <a:gd name="connsiteX32" fmla="*/ 2003219 w 2437995"/>
              <a:gd name="connsiteY32" fmla="*/ 6293062 h 9781962"/>
              <a:gd name="connsiteX33" fmla="*/ 2096676 w 2437995"/>
              <a:gd name="connsiteY33" fmla="*/ 7043013 h 9781962"/>
              <a:gd name="connsiteX34" fmla="*/ 2153562 w 2437995"/>
              <a:gd name="connsiteY34" fmla="*/ 7499504 h 9781962"/>
              <a:gd name="connsiteX35" fmla="*/ 2222639 w 2437995"/>
              <a:gd name="connsiteY35" fmla="*/ 8053815 h 9781962"/>
              <a:gd name="connsiteX36" fmla="*/ 2279525 w 2437995"/>
              <a:gd name="connsiteY36" fmla="*/ 8510307 h 9781962"/>
              <a:gd name="connsiteX37" fmla="*/ 2324222 w 2437995"/>
              <a:gd name="connsiteY37" fmla="*/ 8868979 h 9781962"/>
              <a:gd name="connsiteX38" fmla="*/ 2368919 w 2437995"/>
              <a:gd name="connsiteY38" fmla="*/ 9227651 h 9781962"/>
              <a:gd name="connsiteX39" fmla="*/ 2437995 w 2437995"/>
              <a:gd name="connsiteY39" fmla="*/ 9781962 h 9781962"/>
              <a:gd name="connsiteX40" fmla="*/ 1779736 w 2437995"/>
              <a:gd name="connsiteY40" fmla="*/ 9781962 h 9781962"/>
              <a:gd name="connsiteX41" fmla="*/ 1145858 w 2437995"/>
              <a:gd name="connsiteY41" fmla="*/ 9781962 h 9781962"/>
              <a:gd name="connsiteX42" fmla="*/ 560739 w 2437995"/>
              <a:gd name="connsiteY42" fmla="*/ 9781962 h 9781962"/>
              <a:gd name="connsiteX43" fmla="*/ 0 w 2437995"/>
              <a:gd name="connsiteY43" fmla="*/ 9781962 h 978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7995" h="9781962" fill="none" extrusionOk="0">
                <a:moveTo>
                  <a:pt x="0" y="9781962"/>
                </a:moveTo>
                <a:cubicBezTo>
                  <a:pt x="28045" y="9641385"/>
                  <a:pt x="12667" y="9579286"/>
                  <a:pt x="44697" y="9423290"/>
                </a:cubicBezTo>
                <a:cubicBezTo>
                  <a:pt x="76727" y="9267294"/>
                  <a:pt x="61307" y="9162585"/>
                  <a:pt x="89393" y="9064618"/>
                </a:cubicBezTo>
                <a:cubicBezTo>
                  <a:pt x="117479" y="8966651"/>
                  <a:pt x="116199" y="8729066"/>
                  <a:pt x="146280" y="8608127"/>
                </a:cubicBezTo>
                <a:cubicBezTo>
                  <a:pt x="176361" y="8487187"/>
                  <a:pt x="189986" y="8401288"/>
                  <a:pt x="190976" y="8249455"/>
                </a:cubicBezTo>
                <a:cubicBezTo>
                  <a:pt x="191967" y="8097622"/>
                  <a:pt x="226432" y="8005923"/>
                  <a:pt x="247863" y="7792963"/>
                </a:cubicBezTo>
                <a:cubicBezTo>
                  <a:pt x="269294" y="7580003"/>
                  <a:pt x="264457" y="7527190"/>
                  <a:pt x="292560" y="7434291"/>
                </a:cubicBezTo>
                <a:cubicBezTo>
                  <a:pt x="320663" y="7341392"/>
                  <a:pt x="323878" y="7168438"/>
                  <a:pt x="337256" y="7075619"/>
                </a:cubicBezTo>
                <a:cubicBezTo>
                  <a:pt x="350635" y="6982800"/>
                  <a:pt x="361565" y="6665509"/>
                  <a:pt x="406333" y="6521308"/>
                </a:cubicBezTo>
                <a:cubicBezTo>
                  <a:pt x="451101" y="6377107"/>
                  <a:pt x="458395" y="6281773"/>
                  <a:pt x="463219" y="6064816"/>
                </a:cubicBezTo>
                <a:cubicBezTo>
                  <a:pt x="468044" y="5847859"/>
                  <a:pt x="505490" y="5712735"/>
                  <a:pt x="520106" y="5608325"/>
                </a:cubicBezTo>
                <a:cubicBezTo>
                  <a:pt x="534722" y="5503915"/>
                  <a:pt x="534274" y="5372979"/>
                  <a:pt x="564802" y="5249653"/>
                </a:cubicBezTo>
                <a:cubicBezTo>
                  <a:pt x="595331" y="5126327"/>
                  <a:pt x="597451" y="5021138"/>
                  <a:pt x="609499" y="4890981"/>
                </a:cubicBezTo>
                <a:cubicBezTo>
                  <a:pt x="621547" y="4760824"/>
                  <a:pt x="630316" y="4517528"/>
                  <a:pt x="678576" y="4336670"/>
                </a:cubicBezTo>
                <a:cubicBezTo>
                  <a:pt x="726836" y="4155812"/>
                  <a:pt x="755711" y="3828366"/>
                  <a:pt x="759842" y="3684539"/>
                </a:cubicBezTo>
                <a:cubicBezTo>
                  <a:pt x="763974" y="3540712"/>
                  <a:pt x="817961" y="3173301"/>
                  <a:pt x="853299" y="2934589"/>
                </a:cubicBezTo>
                <a:cubicBezTo>
                  <a:pt x="888637" y="2695877"/>
                  <a:pt x="897350" y="2707772"/>
                  <a:pt x="897995" y="2575917"/>
                </a:cubicBezTo>
                <a:cubicBezTo>
                  <a:pt x="898641" y="2444062"/>
                  <a:pt x="938086" y="2332440"/>
                  <a:pt x="942692" y="2217245"/>
                </a:cubicBezTo>
                <a:cubicBezTo>
                  <a:pt x="947298" y="2102050"/>
                  <a:pt x="966677" y="1960343"/>
                  <a:pt x="999578" y="1760753"/>
                </a:cubicBezTo>
                <a:cubicBezTo>
                  <a:pt x="1032480" y="1561163"/>
                  <a:pt x="1016454" y="1519454"/>
                  <a:pt x="1056465" y="1304262"/>
                </a:cubicBezTo>
                <a:cubicBezTo>
                  <a:pt x="1096475" y="1089070"/>
                  <a:pt x="1082198" y="1002349"/>
                  <a:pt x="1125541" y="749950"/>
                </a:cubicBezTo>
                <a:cubicBezTo>
                  <a:pt x="1168884" y="497551"/>
                  <a:pt x="1175847" y="165327"/>
                  <a:pt x="1218998" y="0"/>
                </a:cubicBezTo>
                <a:cubicBezTo>
                  <a:pt x="1232059" y="92009"/>
                  <a:pt x="1270749" y="269969"/>
                  <a:pt x="1263695" y="358672"/>
                </a:cubicBezTo>
                <a:cubicBezTo>
                  <a:pt x="1256641" y="447375"/>
                  <a:pt x="1318562" y="751214"/>
                  <a:pt x="1357151" y="1108622"/>
                </a:cubicBezTo>
                <a:cubicBezTo>
                  <a:pt x="1395740" y="1466030"/>
                  <a:pt x="1456278" y="1678784"/>
                  <a:pt x="1450607" y="1858573"/>
                </a:cubicBezTo>
                <a:cubicBezTo>
                  <a:pt x="1444937" y="2038362"/>
                  <a:pt x="1495280" y="2299525"/>
                  <a:pt x="1519684" y="2412884"/>
                </a:cubicBezTo>
                <a:cubicBezTo>
                  <a:pt x="1544088" y="2526243"/>
                  <a:pt x="1586712" y="2765075"/>
                  <a:pt x="1576570" y="2869376"/>
                </a:cubicBezTo>
                <a:cubicBezTo>
                  <a:pt x="1566428" y="2973677"/>
                  <a:pt x="1654631" y="3456594"/>
                  <a:pt x="1682217" y="3717146"/>
                </a:cubicBezTo>
                <a:cubicBezTo>
                  <a:pt x="1709803" y="3977698"/>
                  <a:pt x="1718243" y="4015206"/>
                  <a:pt x="1739103" y="4173637"/>
                </a:cubicBezTo>
                <a:cubicBezTo>
                  <a:pt x="1759963" y="4332068"/>
                  <a:pt x="1782210" y="4433364"/>
                  <a:pt x="1795990" y="4630129"/>
                </a:cubicBezTo>
                <a:cubicBezTo>
                  <a:pt x="1809770" y="4826894"/>
                  <a:pt x="1864540" y="5229034"/>
                  <a:pt x="1901636" y="5477899"/>
                </a:cubicBezTo>
                <a:cubicBezTo>
                  <a:pt x="1938732" y="5726764"/>
                  <a:pt x="1929168" y="5695114"/>
                  <a:pt x="1946333" y="5836571"/>
                </a:cubicBezTo>
                <a:cubicBezTo>
                  <a:pt x="1963498" y="5978029"/>
                  <a:pt x="2008730" y="6173232"/>
                  <a:pt x="2003219" y="6293062"/>
                </a:cubicBezTo>
                <a:cubicBezTo>
                  <a:pt x="1997708" y="6412892"/>
                  <a:pt x="2044414" y="6671137"/>
                  <a:pt x="2096676" y="7043013"/>
                </a:cubicBezTo>
                <a:cubicBezTo>
                  <a:pt x="2148938" y="7414889"/>
                  <a:pt x="2146464" y="7341809"/>
                  <a:pt x="2153562" y="7499504"/>
                </a:cubicBezTo>
                <a:cubicBezTo>
                  <a:pt x="2160660" y="7657199"/>
                  <a:pt x="2203283" y="7935137"/>
                  <a:pt x="2222639" y="8053815"/>
                </a:cubicBezTo>
                <a:cubicBezTo>
                  <a:pt x="2241995" y="8172493"/>
                  <a:pt x="2275019" y="8331230"/>
                  <a:pt x="2279525" y="8510307"/>
                </a:cubicBezTo>
                <a:cubicBezTo>
                  <a:pt x="2284032" y="8689384"/>
                  <a:pt x="2290166" y="8698894"/>
                  <a:pt x="2324222" y="8868979"/>
                </a:cubicBezTo>
                <a:cubicBezTo>
                  <a:pt x="2358278" y="9039064"/>
                  <a:pt x="2347728" y="9108966"/>
                  <a:pt x="2368919" y="9227651"/>
                </a:cubicBezTo>
                <a:cubicBezTo>
                  <a:pt x="2390110" y="9346336"/>
                  <a:pt x="2414893" y="9569188"/>
                  <a:pt x="2437995" y="9781962"/>
                </a:cubicBezTo>
                <a:cubicBezTo>
                  <a:pt x="2298216" y="9754695"/>
                  <a:pt x="1943961" y="9754707"/>
                  <a:pt x="1779736" y="9781962"/>
                </a:cubicBezTo>
                <a:cubicBezTo>
                  <a:pt x="1615511" y="9809217"/>
                  <a:pt x="1349325" y="9777156"/>
                  <a:pt x="1145858" y="9781962"/>
                </a:cubicBezTo>
                <a:cubicBezTo>
                  <a:pt x="942391" y="9786768"/>
                  <a:pt x="715603" y="9810548"/>
                  <a:pt x="560739" y="9781962"/>
                </a:cubicBezTo>
                <a:cubicBezTo>
                  <a:pt x="405875" y="9753376"/>
                  <a:pt x="198563" y="9797740"/>
                  <a:pt x="0" y="9781962"/>
                </a:cubicBezTo>
                <a:close/>
              </a:path>
              <a:path w="2437995" h="9781962" stroke="0" extrusionOk="0">
                <a:moveTo>
                  <a:pt x="0" y="9781962"/>
                </a:moveTo>
                <a:cubicBezTo>
                  <a:pt x="30596" y="9586356"/>
                  <a:pt x="48904" y="9553044"/>
                  <a:pt x="56887" y="9325470"/>
                </a:cubicBezTo>
                <a:cubicBezTo>
                  <a:pt x="64870" y="9097896"/>
                  <a:pt x="99852" y="9004389"/>
                  <a:pt x="113773" y="8868979"/>
                </a:cubicBezTo>
                <a:cubicBezTo>
                  <a:pt x="127694" y="8733569"/>
                  <a:pt x="158891" y="8242898"/>
                  <a:pt x="219420" y="8021209"/>
                </a:cubicBezTo>
                <a:cubicBezTo>
                  <a:pt x="279949" y="7799520"/>
                  <a:pt x="295225" y="7638980"/>
                  <a:pt x="312876" y="7271258"/>
                </a:cubicBezTo>
                <a:cubicBezTo>
                  <a:pt x="330527" y="6903536"/>
                  <a:pt x="382598" y="6846055"/>
                  <a:pt x="394143" y="6619128"/>
                </a:cubicBezTo>
                <a:cubicBezTo>
                  <a:pt x="405687" y="6392201"/>
                  <a:pt x="460374" y="6021651"/>
                  <a:pt x="487599" y="5869177"/>
                </a:cubicBezTo>
                <a:cubicBezTo>
                  <a:pt x="514825" y="5716703"/>
                  <a:pt x="561789" y="5417535"/>
                  <a:pt x="568866" y="5217046"/>
                </a:cubicBezTo>
                <a:cubicBezTo>
                  <a:pt x="575943" y="5016557"/>
                  <a:pt x="615085" y="4769073"/>
                  <a:pt x="650132" y="4564916"/>
                </a:cubicBezTo>
                <a:cubicBezTo>
                  <a:pt x="685179" y="4360759"/>
                  <a:pt x="701181" y="4099184"/>
                  <a:pt x="743589" y="3814965"/>
                </a:cubicBezTo>
                <a:cubicBezTo>
                  <a:pt x="785996" y="3530745"/>
                  <a:pt x="788529" y="3531959"/>
                  <a:pt x="788285" y="3456293"/>
                </a:cubicBezTo>
                <a:cubicBezTo>
                  <a:pt x="788042" y="3380627"/>
                  <a:pt x="818818" y="3013057"/>
                  <a:pt x="857362" y="2901982"/>
                </a:cubicBezTo>
                <a:cubicBezTo>
                  <a:pt x="895906" y="2790907"/>
                  <a:pt x="869185" y="2663870"/>
                  <a:pt x="914248" y="2445491"/>
                </a:cubicBezTo>
                <a:cubicBezTo>
                  <a:pt x="959311" y="2227112"/>
                  <a:pt x="966444" y="1900160"/>
                  <a:pt x="1007705" y="1695540"/>
                </a:cubicBezTo>
                <a:cubicBezTo>
                  <a:pt x="1048966" y="1490920"/>
                  <a:pt x="1076332" y="1357604"/>
                  <a:pt x="1088972" y="1043409"/>
                </a:cubicBezTo>
                <a:cubicBezTo>
                  <a:pt x="1101612" y="729214"/>
                  <a:pt x="1129368" y="727377"/>
                  <a:pt x="1145858" y="586918"/>
                </a:cubicBezTo>
                <a:cubicBezTo>
                  <a:pt x="1162348" y="446459"/>
                  <a:pt x="1194070" y="168583"/>
                  <a:pt x="1218998" y="0"/>
                </a:cubicBezTo>
                <a:cubicBezTo>
                  <a:pt x="1251135" y="207348"/>
                  <a:pt x="1244465" y="281544"/>
                  <a:pt x="1275885" y="456492"/>
                </a:cubicBezTo>
                <a:cubicBezTo>
                  <a:pt x="1307304" y="631440"/>
                  <a:pt x="1322407" y="888796"/>
                  <a:pt x="1344961" y="1010803"/>
                </a:cubicBezTo>
                <a:cubicBezTo>
                  <a:pt x="1367515" y="1132810"/>
                  <a:pt x="1381892" y="1373537"/>
                  <a:pt x="1426227" y="1662934"/>
                </a:cubicBezTo>
                <a:cubicBezTo>
                  <a:pt x="1470563" y="1952331"/>
                  <a:pt x="1440062" y="1954880"/>
                  <a:pt x="1483114" y="2119425"/>
                </a:cubicBezTo>
                <a:cubicBezTo>
                  <a:pt x="1526166" y="2283970"/>
                  <a:pt x="1499073" y="2562478"/>
                  <a:pt x="1588760" y="2967195"/>
                </a:cubicBezTo>
                <a:cubicBezTo>
                  <a:pt x="1678447" y="3371912"/>
                  <a:pt x="1660108" y="3381710"/>
                  <a:pt x="1670027" y="3619326"/>
                </a:cubicBezTo>
                <a:cubicBezTo>
                  <a:pt x="1679945" y="3856943"/>
                  <a:pt x="1738779" y="3992228"/>
                  <a:pt x="1751293" y="4271457"/>
                </a:cubicBezTo>
                <a:cubicBezTo>
                  <a:pt x="1763808" y="4550686"/>
                  <a:pt x="1815912" y="4703806"/>
                  <a:pt x="1856940" y="5119227"/>
                </a:cubicBezTo>
                <a:cubicBezTo>
                  <a:pt x="1897967" y="5534648"/>
                  <a:pt x="1869495" y="5302523"/>
                  <a:pt x="1901636" y="5477899"/>
                </a:cubicBezTo>
                <a:cubicBezTo>
                  <a:pt x="1933777" y="5653275"/>
                  <a:pt x="1925829" y="5774377"/>
                  <a:pt x="1970713" y="6032210"/>
                </a:cubicBezTo>
                <a:cubicBezTo>
                  <a:pt x="2015596" y="6290043"/>
                  <a:pt x="2011248" y="6388930"/>
                  <a:pt x="2027599" y="6488701"/>
                </a:cubicBezTo>
                <a:cubicBezTo>
                  <a:pt x="2043951" y="6588472"/>
                  <a:pt x="2073013" y="6845527"/>
                  <a:pt x="2096676" y="7043013"/>
                </a:cubicBezTo>
                <a:cubicBezTo>
                  <a:pt x="2120338" y="7240499"/>
                  <a:pt x="2129820" y="7241648"/>
                  <a:pt x="2141372" y="7401685"/>
                </a:cubicBezTo>
                <a:cubicBezTo>
                  <a:pt x="2152924" y="7561722"/>
                  <a:pt x="2175134" y="7691299"/>
                  <a:pt x="2198259" y="7858176"/>
                </a:cubicBezTo>
                <a:cubicBezTo>
                  <a:pt x="2221384" y="8025053"/>
                  <a:pt x="2237471" y="8221568"/>
                  <a:pt x="2267335" y="8412487"/>
                </a:cubicBezTo>
                <a:cubicBezTo>
                  <a:pt x="2297199" y="8603406"/>
                  <a:pt x="2316444" y="8665535"/>
                  <a:pt x="2312032" y="8771159"/>
                </a:cubicBezTo>
                <a:cubicBezTo>
                  <a:pt x="2307620" y="8876783"/>
                  <a:pt x="2335059" y="9051185"/>
                  <a:pt x="2356729" y="9129831"/>
                </a:cubicBezTo>
                <a:cubicBezTo>
                  <a:pt x="2378399" y="9208477"/>
                  <a:pt x="2425549" y="9521314"/>
                  <a:pt x="2437995" y="9781962"/>
                </a:cubicBezTo>
                <a:cubicBezTo>
                  <a:pt x="2201627" y="9801397"/>
                  <a:pt x="2164701" y="9776549"/>
                  <a:pt x="1901636" y="9781962"/>
                </a:cubicBezTo>
                <a:cubicBezTo>
                  <a:pt x="1638571" y="9787375"/>
                  <a:pt x="1627755" y="9767560"/>
                  <a:pt x="1365277" y="9781962"/>
                </a:cubicBezTo>
                <a:cubicBezTo>
                  <a:pt x="1102799" y="9796364"/>
                  <a:pt x="993061" y="9762943"/>
                  <a:pt x="731399" y="9781962"/>
                </a:cubicBezTo>
                <a:cubicBezTo>
                  <a:pt x="469737" y="9800981"/>
                  <a:pt x="350681" y="9812403"/>
                  <a:pt x="0" y="9781962"/>
                </a:cubicBezTo>
                <a:close/>
              </a:path>
            </a:pathLst>
          </a:custGeom>
          <a:gradFill flip="none" rotWithShape="1">
            <a:gsLst>
              <a:gs pos="43000">
                <a:schemeClr val="accent1">
                  <a:lumMod val="40000"/>
                  <a:lumOff val="60000"/>
                  <a:alpha val="0"/>
                </a:schemeClr>
              </a:gs>
              <a:gs pos="81000">
                <a:srgbClr val="74C4E8">
                  <a:alpha val="36000"/>
                </a:srgbClr>
              </a:gs>
              <a:gs pos="100000">
                <a:schemeClr val="accent1">
                  <a:lumMod val="60000"/>
                </a:schemeClr>
              </a:gs>
            </a:gsLst>
            <a:path path="circle">
              <a:fillToRect l="50000" t="130000" r="50000" b="-30000"/>
            </a:path>
            <a:tileRect/>
          </a:gradFill>
          <a:ln>
            <a:solidFill>
              <a:srgbClr val="74C4E8">
                <a:alpha val="0"/>
              </a:srgbClr>
            </a:solidFill>
            <a:extLst>
              <a:ext uri="{C807C97D-BFC1-408E-A445-0C87EB9F89A2}">
                <ask:lineSketchStyleProps xmlns:ask="http://schemas.microsoft.com/office/drawing/2018/sketchyshapes" sd="3628402763">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411" name="Group 410">
            <a:extLst>
              <a:ext uri="{FF2B5EF4-FFF2-40B4-BE49-F238E27FC236}">
                <a16:creationId xmlns:a16="http://schemas.microsoft.com/office/drawing/2014/main" id="{C6F486CB-2E06-FA63-EFCB-A2FEF8B0B89E}"/>
              </a:ext>
            </a:extLst>
          </p:cNvPr>
          <p:cNvGrpSpPr/>
          <p:nvPr/>
        </p:nvGrpSpPr>
        <p:grpSpPr>
          <a:xfrm>
            <a:off x="1963800" y="4901300"/>
            <a:ext cx="1381589" cy="1640855"/>
            <a:chOff x="2078100" y="3846575"/>
            <a:chExt cx="1381589" cy="1640855"/>
          </a:xfrm>
        </p:grpSpPr>
        <p:grpSp>
          <p:nvGrpSpPr>
            <p:cNvPr id="410" name="Group 409">
              <a:extLst>
                <a:ext uri="{FF2B5EF4-FFF2-40B4-BE49-F238E27FC236}">
                  <a16:creationId xmlns:a16="http://schemas.microsoft.com/office/drawing/2014/main" id="{B0FF9BCC-071F-98E6-8344-46DB1F793577}"/>
                </a:ext>
              </a:extLst>
            </p:cNvPr>
            <p:cNvGrpSpPr/>
            <p:nvPr/>
          </p:nvGrpSpPr>
          <p:grpSpPr>
            <a:xfrm>
              <a:off x="2078100" y="4100706"/>
              <a:ext cx="1381589" cy="1386724"/>
              <a:chOff x="2591667" y="3787555"/>
              <a:chExt cx="1381589" cy="1386724"/>
            </a:xfrm>
          </p:grpSpPr>
          <p:sp>
            <p:nvSpPr>
              <p:cNvPr id="15" name="Oval 14">
                <a:extLst>
                  <a:ext uri="{FF2B5EF4-FFF2-40B4-BE49-F238E27FC236}">
                    <a16:creationId xmlns:a16="http://schemas.microsoft.com/office/drawing/2014/main" id="{1F2D4B8F-8A3C-9856-420B-C27748E9AB67}"/>
                  </a:ext>
                </a:extLst>
              </p:cNvPr>
              <p:cNvSpPr/>
              <p:nvPr/>
            </p:nvSpPr>
            <p:spPr>
              <a:xfrm>
                <a:off x="2591667" y="3800848"/>
                <a:ext cx="1373431" cy="1373431"/>
              </a:xfrm>
              <a:custGeom>
                <a:avLst/>
                <a:gdLst>
                  <a:gd name="connsiteX0" fmla="*/ 0 w 1373431"/>
                  <a:gd name="connsiteY0" fmla="*/ 686716 h 1373431"/>
                  <a:gd name="connsiteX1" fmla="*/ 686716 w 1373431"/>
                  <a:gd name="connsiteY1" fmla="*/ 0 h 1373431"/>
                  <a:gd name="connsiteX2" fmla="*/ 1373432 w 1373431"/>
                  <a:gd name="connsiteY2" fmla="*/ 686716 h 1373431"/>
                  <a:gd name="connsiteX3" fmla="*/ 686716 w 1373431"/>
                  <a:gd name="connsiteY3" fmla="*/ 1373432 h 1373431"/>
                  <a:gd name="connsiteX4" fmla="*/ 0 w 1373431"/>
                  <a:gd name="connsiteY4" fmla="*/ 686716 h 137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431" h="1373431" fill="none" extrusionOk="0">
                    <a:moveTo>
                      <a:pt x="0" y="686716"/>
                    </a:moveTo>
                    <a:cubicBezTo>
                      <a:pt x="-14780" y="333138"/>
                      <a:pt x="335859" y="57829"/>
                      <a:pt x="686716" y="0"/>
                    </a:cubicBezTo>
                    <a:cubicBezTo>
                      <a:pt x="996883" y="-62966"/>
                      <a:pt x="1389305" y="354147"/>
                      <a:pt x="1373432" y="686716"/>
                    </a:cubicBezTo>
                    <a:cubicBezTo>
                      <a:pt x="1328336" y="1037976"/>
                      <a:pt x="1054255" y="1373806"/>
                      <a:pt x="686716" y="1373432"/>
                    </a:cubicBezTo>
                    <a:cubicBezTo>
                      <a:pt x="342050" y="1309682"/>
                      <a:pt x="18510" y="1004216"/>
                      <a:pt x="0" y="686716"/>
                    </a:cubicBezTo>
                    <a:close/>
                  </a:path>
                  <a:path w="1373431" h="1373431" stroke="0" extrusionOk="0">
                    <a:moveTo>
                      <a:pt x="0" y="686716"/>
                    </a:moveTo>
                    <a:cubicBezTo>
                      <a:pt x="76470" y="258514"/>
                      <a:pt x="333655" y="16707"/>
                      <a:pt x="686716" y="0"/>
                    </a:cubicBezTo>
                    <a:cubicBezTo>
                      <a:pt x="1054590" y="-15152"/>
                      <a:pt x="1398870" y="322149"/>
                      <a:pt x="1373432" y="686716"/>
                    </a:cubicBezTo>
                    <a:cubicBezTo>
                      <a:pt x="1300641" y="1106231"/>
                      <a:pt x="1097459" y="1400560"/>
                      <a:pt x="686716" y="1373432"/>
                    </a:cubicBezTo>
                    <a:cubicBezTo>
                      <a:pt x="323900" y="1394409"/>
                      <a:pt x="-62972" y="1131508"/>
                      <a:pt x="0" y="686716"/>
                    </a:cubicBezTo>
                    <a:close/>
                  </a:path>
                </a:pathLst>
              </a:custGeom>
              <a:solidFill>
                <a:srgbClr val="1F77B4"/>
              </a:solidFill>
              <a:ln>
                <a:solidFill>
                  <a:srgbClr val="1F77B4"/>
                </a:solidFill>
                <a:extLst>
                  <a:ext uri="{C807C97D-BFC1-408E-A445-0C87EB9F89A2}">
                    <ask:lineSketchStyleProps xmlns:ask="http://schemas.microsoft.com/office/drawing/2018/sketchyshapes" sd="3488290937">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CAE29FE6-630E-C4E8-39B5-B3FD425439BC}"/>
                      </a:ext>
                    </a:extLst>
                  </p14:cNvPr>
                  <p14:cNvContentPartPr/>
                  <p14:nvPr/>
                </p14:nvContentPartPr>
                <p14:xfrm>
                  <a:off x="2692111" y="3800811"/>
                  <a:ext cx="521640" cy="497520"/>
                </p14:xfrm>
              </p:contentPart>
            </mc:Choice>
            <mc:Fallback xmlns="">
              <p:pic>
                <p:nvPicPr>
                  <p:cNvPr id="21" name="Ink 20">
                    <a:extLst>
                      <a:ext uri="{FF2B5EF4-FFF2-40B4-BE49-F238E27FC236}">
                        <a16:creationId xmlns:a16="http://schemas.microsoft.com/office/drawing/2014/main" id="{CAE29FE6-630E-C4E8-39B5-B3FD425439BC}"/>
                      </a:ext>
                    </a:extLst>
                  </p:cNvPr>
                  <p:cNvPicPr/>
                  <p:nvPr/>
                </p:nvPicPr>
                <p:blipFill>
                  <a:blip r:embed="rId3"/>
                  <a:stretch>
                    <a:fillRect/>
                  </a:stretch>
                </p:blipFill>
                <p:spPr>
                  <a:xfrm>
                    <a:off x="2683111" y="3791811"/>
                    <a:ext cx="539280" cy="515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591F7367-E11B-7ACF-068E-C06354A72B71}"/>
                      </a:ext>
                    </a:extLst>
                  </p14:cNvPr>
                  <p14:cNvContentPartPr/>
                  <p14:nvPr/>
                </p14:nvContentPartPr>
                <p14:xfrm>
                  <a:off x="2683953" y="3800515"/>
                  <a:ext cx="666360" cy="502200"/>
                </p14:xfrm>
              </p:contentPart>
            </mc:Choice>
            <mc:Fallback xmlns="">
              <p:pic>
                <p:nvPicPr>
                  <p:cNvPr id="22" name="Ink 21">
                    <a:extLst>
                      <a:ext uri="{FF2B5EF4-FFF2-40B4-BE49-F238E27FC236}">
                        <a16:creationId xmlns:a16="http://schemas.microsoft.com/office/drawing/2014/main" id="{591F7367-E11B-7ACF-068E-C06354A72B71}"/>
                      </a:ext>
                    </a:extLst>
                  </p:cNvPr>
                  <p:cNvPicPr/>
                  <p:nvPr/>
                </p:nvPicPr>
                <p:blipFill>
                  <a:blip r:embed="rId5"/>
                  <a:stretch>
                    <a:fillRect/>
                  </a:stretch>
                </p:blipFill>
                <p:spPr>
                  <a:xfrm>
                    <a:off x="2674953" y="3791515"/>
                    <a:ext cx="68400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9DF262C8-558E-AEFD-5D50-D1DE89A9E9AD}"/>
                      </a:ext>
                    </a:extLst>
                  </p14:cNvPr>
                  <p14:cNvContentPartPr/>
                  <p14:nvPr/>
                </p14:nvContentPartPr>
                <p14:xfrm>
                  <a:off x="2688273" y="3787555"/>
                  <a:ext cx="664920" cy="457560"/>
                </p14:xfrm>
              </p:contentPart>
            </mc:Choice>
            <mc:Fallback xmlns="">
              <p:pic>
                <p:nvPicPr>
                  <p:cNvPr id="25" name="Ink 24">
                    <a:extLst>
                      <a:ext uri="{FF2B5EF4-FFF2-40B4-BE49-F238E27FC236}">
                        <a16:creationId xmlns:a16="http://schemas.microsoft.com/office/drawing/2014/main" id="{9DF262C8-558E-AEFD-5D50-D1DE89A9E9AD}"/>
                      </a:ext>
                    </a:extLst>
                  </p:cNvPr>
                  <p:cNvPicPr/>
                  <p:nvPr/>
                </p:nvPicPr>
                <p:blipFill>
                  <a:blip r:embed="rId7"/>
                  <a:stretch>
                    <a:fillRect/>
                  </a:stretch>
                </p:blipFill>
                <p:spPr>
                  <a:xfrm>
                    <a:off x="2679273" y="3778555"/>
                    <a:ext cx="68256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0C834AF2-7D03-7239-F92D-F5858A4F45AA}"/>
                      </a:ext>
                    </a:extLst>
                  </p14:cNvPr>
                  <p14:cNvContentPartPr/>
                  <p14:nvPr/>
                </p14:nvContentPartPr>
                <p14:xfrm>
                  <a:off x="2687553" y="3794755"/>
                  <a:ext cx="616680" cy="404280"/>
                </p14:xfrm>
              </p:contentPart>
            </mc:Choice>
            <mc:Fallback xmlns="">
              <p:pic>
                <p:nvPicPr>
                  <p:cNvPr id="34" name="Ink 33">
                    <a:extLst>
                      <a:ext uri="{FF2B5EF4-FFF2-40B4-BE49-F238E27FC236}">
                        <a16:creationId xmlns:a16="http://schemas.microsoft.com/office/drawing/2014/main" id="{0C834AF2-7D03-7239-F92D-F5858A4F45AA}"/>
                      </a:ext>
                    </a:extLst>
                  </p:cNvPr>
                  <p:cNvPicPr/>
                  <p:nvPr/>
                </p:nvPicPr>
                <p:blipFill>
                  <a:blip r:embed="rId9"/>
                  <a:stretch>
                    <a:fillRect/>
                  </a:stretch>
                </p:blipFill>
                <p:spPr>
                  <a:xfrm>
                    <a:off x="2678553" y="3785755"/>
                    <a:ext cx="6343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79CD159C-07D2-700A-9FEC-71AFE842FDFA}"/>
                      </a:ext>
                    </a:extLst>
                  </p14:cNvPr>
                  <p14:cNvContentPartPr/>
                  <p14:nvPr/>
                </p14:nvContentPartPr>
                <p14:xfrm>
                  <a:off x="2698713" y="3884755"/>
                  <a:ext cx="375840" cy="307800"/>
                </p14:xfrm>
              </p:contentPart>
            </mc:Choice>
            <mc:Fallback xmlns="">
              <p:pic>
                <p:nvPicPr>
                  <p:cNvPr id="36" name="Ink 35">
                    <a:extLst>
                      <a:ext uri="{FF2B5EF4-FFF2-40B4-BE49-F238E27FC236}">
                        <a16:creationId xmlns:a16="http://schemas.microsoft.com/office/drawing/2014/main" id="{79CD159C-07D2-700A-9FEC-71AFE842FDFA}"/>
                      </a:ext>
                    </a:extLst>
                  </p:cNvPr>
                  <p:cNvPicPr/>
                  <p:nvPr/>
                </p:nvPicPr>
                <p:blipFill>
                  <a:blip r:embed="rId11"/>
                  <a:stretch>
                    <a:fillRect/>
                  </a:stretch>
                </p:blipFill>
                <p:spPr>
                  <a:xfrm>
                    <a:off x="2689713" y="3875755"/>
                    <a:ext cx="3934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BD802C5D-79C2-975B-0B77-8706887876A9}"/>
                      </a:ext>
                    </a:extLst>
                  </p14:cNvPr>
                  <p14:cNvContentPartPr/>
                  <p14:nvPr/>
                </p14:nvContentPartPr>
                <p14:xfrm>
                  <a:off x="3526777" y="4077164"/>
                  <a:ext cx="363960" cy="412920"/>
                </p14:xfrm>
              </p:contentPart>
            </mc:Choice>
            <mc:Fallback xmlns="">
              <p:pic>
                <p:nvPicPr>
                  <p:cNvPr id="40" name="Ink 39">
                    <a:extLst>
                      <a:ext uri="{FF2B5EF4-FFF2-40B4-BE49-F238E27FC236}">
                        <a16:creationId xmlns:a16="http://schemas.microsoft.com/office/drawing/2014/main" id="{BD802C5D-79C2-975B-0B77-8706887876A9}"/>
                      </a:ext>
                    </a:extLst>
                  </p:cNvPr>
                  <p:cNvPicPr/>
                  <p:nvPr/>
                </p:nvPicPr>
                <p:blipFill>
                  <a:blip r:embed="rId13"/>
                  <a:stretch>
                    <a:fillRect/>
                  </a:stretch>
                </p:blipFill>
                <p:spPr>
                  <a:xfrm>
                    <a:off x="3517777" y="4068164"/>
                    <a:ext cx="38160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FD6688F0-DC22-A674-59B3-E84A9E50D6C6}"/>
                      </a:ext>
                    </a:extLst>
                  </p14:cNvPr>
                  <p14:cNvContentPartPr/>
                  <p14:nvPr/>
                </p14:nvContentPartPr>
                <p14:xfrm>
                  <a:off x="3530377" y="4465964"/>
                  <a:ext cx="430560" cy="146160"/>
                </p14:xfrm>
              </p:contentPart>
            </mc:Choice>
            <mc:Fallback xmlns="">
              <p:pic>
                <p:nvPicPr>
                  <p:cNvPr id="42" name="Ink 41">
                    <a:extLst>
                      <a:ext uri="{FF2B5EF4-FFF2-40B4-BE49-F238E27FC236}">
                        <a16:creationId xmlns:a16="http://schemas.microsoft.com/office/drawing/2014/main" id="{FD6688F0-DC22-A674-59B3-E84A9E50D6C6}"/>
                      </a:ext>
                    </a:extLst>
                  </p:cNvPr>
                  <p:cNvPicPr/>
                  <p:nvPr/>
                </p:nvPicPr>
                <p:blipFill>
                  <a:blip r:embed="rId15"/>
                  <a:stretch>
                    <a:fillRect/>
                  </a:stretch>
                </p:blipFill>
                <p:spPr>
                  <a:xfrm>
                    <a:off x="3521377" y="4456964"/>
                    <a:ext cx="4482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605F8227-9251-9FEC-5077-5F50EB28449F}"/>
                      </a:ext>
                    </a:extLst>
                  </p14:cNvPr>
                  <p14:cNvContentPartPr/>
                  <p14:nvPr/>
                </p14:nvContentPartPr>
                <p14:xfrm>
                  <a:off x="3663577" y="4669724"/>
                  <a:ext cx="147240" cy="76680"/>
                </p14:xfrm>
              </p:contentPart>
            </mc:Choice>
            <mc:Fallback xmlns="">
              <p:pic>
                <p:nvPicPr>
                  <p:cNvPr id="43" name="Ink 42">
                    <a:extLst>
                      <a:ext uri="{FF2B5EF4-FFF2-40B4-BE49-F238E27FC236}">
                        <a16:creationId xmlns:a16="http://schemas.microsoft.com/office/drawing/2014/main" id="{605F8227-9251-9FEC-5077-5F50EB28449F}"/>
                      </a:ext>
                    </a:extLst>
                  </p:cNvPr>
                  <p:cNvPicPr/>
                  <p:nvPr/>
                </p:nvPicPr>
                <p:blipFill>
                  <a:blip r:embed="rId17"/>
                  <a:stretch>
                    <a:fillRect/>
                  </a:stretch>
                </p:blipFill>
                <p:spPr>
                  <a:xfrm>
                    <a:off x="3654577" y="4660724"/>
                    <a:ext cx="1648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BAF354E3-975F-CD5A-48AE-A1C37D602084}"/>
                      </a:ext>
                    </a:extLst>
                  </p14:cNvPr>
                  <p14:cNvContentPartPr/>
                  <p14:nvPr/>
                </p14:nvContentPartPr>
                <p14:xfrm>
                  <a:off x="3641483" y="4356255"/>
                  <a:ext cx="275040" cy="170640"/>
                </p14:xfrm>
              </p:contentPart>
            </mc:Choice>
            <mc:Fallback xmlns="">
              <p:pic>
                <p:nvPicPr>
                  <p:cNvPr id="54" name="Ink 53">
                    <a:extLst>
                      <a:ext uri="{FF2B5EF4-FFF2-40B4-BE49-F238E27FC236}">
                        <a16:creationId xmlns:a16="http://schemas.microsoft.com/office/drawing/2014/main" id="{BAF354E3-975F-CD5A-48AE-A1C37D602084}"/>
                      </a:ext>
                    </a:extLst>
                  </p:cNvPr>
                  <p:cNvPicPr/>
                  <p:nvPr/>
                </p:nvPicPr>
                <p:blipFill>
                  <a:blip r:embed="rId19"/>
                  <a:stretch>
                    <a:fillRect/>
                  </a:stretch>
                </p:blipFill>
                <p:spPr>
                  <a:xfrm>
                    <a:off x="3578483" y="4293388"/>
                    <a:ext cx="400680" cy="29601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a:extLst>
                      <a:ext uri="{FF2B5EF4-FFF2-40B4-BE49-F238E27FC236}">
                        <a16:creationId xmlns:a16="http://schemas.microsoft.com/office/drawing/2014/main" id="{6602BD0F-FE8C-6D95-9506-7D1AE7671C8B}"/>
                      </a:ext>
                    </a:extLst>
                  </p14:cNvPr>
                  <p14:cNvContentPartPr/>
                  <p14:nvPr/>
                </p14:nvContentPartPr>
                <p14:xfrm>
                  <a:off x="3548963" y="4417815"/>
                  <a:ext cx="59400" cy="115920"/>
                </p14:xfrm>
              </p:contentPart>
            </mc:Choice>
            <mc:Fallback xmlns="">
              <p:pic>
                <p:nvPicPr>
                  <p:cNvPr id="55" name="Ink 54">
                    <a:extLst>
                      <a:ext uri="{FF2B5EF4-FFF2-40B4-BE49-F238E27FC236}">
                        <a16:creationId xmlns:a16="http://schemas.microsoft.com/office/drawing/2014/main" id="{6602BD0F-FE8C-6D95-9506-7D1AE7671C8B}"/>
                      </a:ext>
                    </a:extLst>
                  </p:cNvPr>
                  <p:cNvPicPr/>
                  <p:nvPr/>
                </p:nvPicPr>
                <p:blipFill>
                  <a:blip r:embed="rId21"/>
                  <a:stretch>
                    <a:fillRect/>
                  </a:stretch>
                </p:blipFill>
                <p:spPr>
                  <a:xfrm>
                    <a:off x="3530963" y="4399815"/>
                    <a:ext cx="95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6A26561D-6C00-8A86-56CF-4CC2CBB9097D}"/>
                      </a:ext>
                    </a:extLst>
                  </p14:cNvPr>
                  <p14:cNvContentPartPr/>
                  <p14:nvPr/>
                </p14:nvContentPartPr>
                <p14:xfrm>
                  <a:off x="3565988" y="4061055"/>
                  <a:ext cx="402710" cy="534240"/>
                </p14:xfrm>
              </p:contentPart>
            </mc:Choice>
            <mc:Fallback xmlns="">
              <p:pic>
                <p:nvPicPr>
                  <p:cNvPr id="56" name="Ink 55">
                    <a:extLst>
                      <a:ext uri="{FF2B5EF4-FFF2-40B4-BE49-F238E27FC236}">
                        <a16:creationId xmlns:a16="http://schemas.microsoft.com/office/drawing/2014/main" id="{6A26561D-6C00-8A86-56CF-4CC2CBB9097D}"/>
                      </a:ext>
                    </a:extLst>
                  </p:cNvPr>
                  <p:cNvPicPr/>
                  <p:nvPr/>
                </p:nvPicPr>
                <p:blipFill>
                  <a:blip r:embed="rId23"/>
                  <a:stretch>
                    <a:fillRect/>
                  </a:stretch>
                </p:blipFill>
                <p:spPr>
                  <a:xfrm>
                    <a:off x="3547978" y="4043067"/>
                    <a:ext cx="438370" cy="56985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18120C88-98EC-58F5-BCC5-F0C8E65EDAD2}"/>
                      </a:ext>
                    </a:extLst>
                  </p14:cNvPr>
                  <p14:cNvContentPartPr/>
                  <p14:nvPr/>
                </p14:nvContentPartPr>
                <p14:xfrm>
                  <a:off x="3798803" y="4071495"/>
                  <a:ext cx="174453" cy="385920"/>
                </p14:xfrm>
              </p:contentPart>
            </mc:Choice>
            <mc:Fallback xmlns="">
              <p:pic>
                <p:nvPicPr>
                  <p:cNvPr id="57" name="Ink 56">
                    <a:extLst>
                      <a:ext uri="{FF2B5EF4-FFF2-40B4-BE49-F238E27FC236}">
                        <a16:creationId xmlns:a16="http://schemas.microsoft.com/office/drawing/2014/main" id="{18120C88-98EC-58F5-BCC5-F0C8E65EDAD2}"/>
                      </a:ext>
                    </a:extLst>
                  </p:cNvPr>
                  <p:cNvPicPr/>
                  <p:nvPr/>
                </p:nvPicPr>
                <p:blipFill>
                  <a:blip r:embed="rId25"/>
                  <a:stretch>
                    <a:fillRect/>
                  </a:stretch>
                </p:blipFill>
                <p:spPr>
                  <a:xfrm>
                    <a:off x="3780818" y="4053495"/>
                    <a:ext cx="210063"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0" name="Ink 59">
                    <a:extLst>
                      <a:ext uri="{FF2B5EF4-FFF2-40B4-BE49-F238E27FC236}">
                        <a16:creationId xmlns:a16="http://schemas.microsoft.com/office/drawing/2014/main" id="{96A86B2B-DB23-E73F-2A05-FE8CCB533A3A}"/>
                      </a:ext>
                    </a:extLst>
                  </p14:cNvPr>
                  <p14:cNvContentPartPr/>
                  <p14:nvPr/>
                </p14:nvContentPartPr>
                <p14:xfrm rot="1785600">
                  <a:off x="3695714" y="4698226"/>
                  <a:ext cx="87378" cy="29218"/>
                </p14:xfrm>
              </p:contentPart>
            </mc:Choice>
            <mc:Fallback xmlns="">
              <p:pic>
                <p:nvPicPr>
                  <p:cNvPr id="60" name="Ink 59">
                    <a:extLst>
                      <a:ext uri="{FF2B5EF4-FFF2-40B4-BE49-F238E27FC236}">
                        <a16:creationId xmlns:a16="http://schemas.microsoft.com/office/drawing/2014/main" id="{96A86B2B-DB23-E73F-2A05-FE8CCB533A3A}"/>
                      </a:ext>
                    </a:extLst>
                  </p:cNvPr>
                  <p:cNvPicPr/>
                  <p:nvPr/>
                </p:nvPicPr>
                <p:blipFill>
                  <a:blip r:embed="rId27"/>
                  <a:stretch>
                    <a:fillRect/>
                  </a:stretch>
                </p:blipFill>
                <p:spPr>
                  <a:xfrm rot="1785600">
                    <a:off x="3677735" y="4680190"/>
                    <a:ext cx="122976" cy="6492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1" name="Ink 60">
                    <a:extLst>
                      <a:ext uri="{FF2B5EF4-FFF2-40B4-BE49-F238E27FC236}">
                        <a16:creationId xmlns:a16="http://schemas.microsoft.com/office/drawing/2014/main" id="{283E178E-3153-3EB4-6121-F90DE79ECD23}"/>
                      </a:ext>
                    </a:extLst>
                  </p14:cNvPr>
                  <p14:cNvContentPartPr/>
                  <p14:nvPr/>
                </p14:nvContentPartPr>
                <p14:xfrm>
                  <a:off x="3679643" y="4682055"/>
                  <a:ext cx="99000" cy="16560"/>
                </p14:xfrm>
              </p:contentPart>
            </mc:Choice>
            <mc:Fallback xmlns="">
              <p:pic>
                <p:nvPicPr>
                  <p:cNvPr id="61" name="Ink 60">
                    <a:extLst>
                      <a:ext uri="{FF2B5EF4-FFF2-40B4-BE49-F238E27FC236}">
                        <a16:creationId xmlns:a16="http://schemas.microsoft.com/office/drawing/2014/main" id="{283E178E-3153-3EB4-6121-F90DE79ECD23}"/>
                      </a:ext>
                    </a:extLst>
                  </p:cNvPr>
                  <p:cNvPicPr/>
                  <p:nvPr/>
                </p:nvPicPr>
                <p:blipFill>
                  <a:blip r:embed="rId29"/>
                  <a:stretch>
                    <a:fillRect/>
                  </a:stretch>
                </p:blipFill>
                <p:spPr>
                  <a:xfrm>
                    <a:off x="3661577" y="4664055"/>
                    <a:ext cx="13477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 name="Ink 61">
                    <a:extLst>
                      <a:ext uri="{FF2B5EF4-FFF2-40B4-BE49-F238E27FC236}">
                        <a16:creationId xmlns:a16="http://schemas.microsoft.com/office/drawing/2014/main" id="{90D91E3D-6B80-07AA-1EDF-FC692A8AF7C7}"/>
                      </a:ext>
                    </a:extLst>
                  </p14:cNvPr>
                  <p14:cNvContentPartPr/>
                  <p14:nvPr/>
                </p14:nvContentPartPr>
                <p14:xfrm>
                  <a:off x="3789083" y="4085895"/>
                  <a:ext cx="34200" cy="100080"/>
                </p14:xfrm>
              </p:contentPart>
            </mc:Choice>
            <mc:Fallback xmlns="">
              <p:pic>
                <p:nvPicPr>
                  <p:cNvPr id="62" name="Ink 61">
                    <a:extLst>
                      <a:ext uri="{FF2B5EF4-FFF2-40B4-BE49-F238E27FC236}">
                        <a16:creationId xmlns:a16="http://schemas.microsoft.com/office/drawing/2014/main" id="{90D91E3D-6B80-07AA-1EDF-FC692A8AF7C7}"/>
                      </a:ext>
                    </a:extLst>
                  </p:cNvPr>
                  <p:cNvPicPr/>
                  <p:nvPr/>
                </p:nvPicPr>
                <p:blipFill>
                  <a:blip r:embed="rId31"/>
                  <a:stretch>
                    <a:fillRect/>
                  </a:stretch>
                </p:blipFill>
                <p:spPr>
                  <a:xfrm>
                    <a:off x="3771083" y="4067895"/>
                    <a:ext cx="69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 name="Ink 62">
                    <a:extLst>
                      <a:ext uri="{FF2B5EF4-FFF2-40B4-BE49-F238E27FC236}">
                        <a16:creationId xmlns:a16="http://schemas.microsoft.com/office/drawing/2014/main" id="{D18C8E8D-6703-63C7-ED71-170959D623DE}"/>
                      </a:ext>
                    </a:extLst>
                  </p14:cNvPr>
                  <p14:cNvContentPartPr/>
                  <p14:nvPr/>
                </p14:nvContentPartPr>
                <p14:xfrm>
                  <a:off x="3822563" y="4292535"/>
                  <a:ext cx="29160" cy="7920"/>
                </p14:xfrm>
              </p:contentPart>
            </mc:Choice>
            <mc:Fallback xmlns="">
              <p:pic>
                <p:nvPicPr>
                  <p:cNvPr id="63" name="Ink 62">
                    <a:extLst>
                      <a:ext uri="{FF2B5EF4-FFF2-40B4-BE49-F238E27FC236}">
                        <a16:creationId xmlns:a16="http://schemas.microsoft.com/office/drawing/2014/main" id="{D18C8E8D-6703-63C7-ED71-170959D623DE}"/>
                      </a:ext>
                    </a:extLst>
                  </p:cNvPr>
                  <p:cNvPicPr/>
                  <p:nvPr/>
                </p:nvPicPr>
                <p:blipFill>
                  <a:blip r:embed="rId33"/>
                  <a:stretch>
                    <a:fillRect/>
                  </a:stretch>
                </p:blipFill>
                <p:spPr>
                  <a:xfrm>
                    <a:off x="3804783" y="4275318"/>
                    <a:ext cx="64365" cy="420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2" name="Ink 191">
                    <a:extLst>
                      <a:ext uri="{FF2B5EF4-FFF2-40B4-BE49-F238E27FC236}">
                        <a16:creationId xmlns:a16="http://schemas.microsoft.com/office/drawing/2014/main" id="{2F7E0A14-5BE2-B23C-BB37-1B553CD924E2}"/>
                      </a:ext>
                    </a:extLst>
                  </p14:cNvPr>
                  <p14:cNvContentPartPr/>
                  <p14:nvPr/>
                </p14:nvContentPartPr>
                <p14:xfrm>
                  <a:off x="3598283" y="4352655"/>
                  <a:ext cx="13320" cy="23760"/>
                </p14:xfrm>
              </p:contentPart>
            </mc:Choice>
            <mc:Fallback xmlns="">
              <p:pic>
                <p:nvPicPr>
                  <p:cNvPr id="192" name="Ink 191">
                    <a:extLst>
                      <a:ext uri="{FF2B5EF4-FFF2-40B4-BE49-F238E27FC236}">
                        <a16:creationId xmlns:a16="http://schemas.microsoft.com/office/drawing/2014/main" id="{2F7E0A14-5BE2-B23C-BB37-1B553CD924E2}"/>
                      </a:ext>
                    </a:extLst>
                  </p:cNvPr>
                  <p:cNvPicPr/>
                  <p:nvPr/>
                </p:nvPicPr>
                <p:blipFill>
                  <a:blip r:embed="rId35"/>
                  <a:stretch>
                    <a:fillRect/>
                  </a:stretch>
                </p:blipFill>
                <p:spPr>
                  <a:xfrm>
                    <a:off x="3580283" y="4334655"/>
                    <a:ext cx="489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4" name="Ink 193">
                    <a:extLst>
                      <a:ext uri="{FF2B5EF4-FFF2-40B4-BE49-F238E27FC236}">
                        <a16:creationId xmlns:a16="http://schemas.microsoft.com/office/drawing/2014/main" id="{F5F2B60E-F93A-E2A6-B889-AB5A8157DBFE}"/>
                      </a:ext>
                    </a:extLst>
                  </p14:cNvPr>
                  <p14:cNvContentPartPr/>
                  <p14:nvPr/>
                </p14:nvContentPartPr>
                <p14:xfrm>
                  <a:off x="3124163" y="3815175"/>
                  <a:ext cx="179640" cy="217080"/>
                </p14:xfrm>
              </p:contentPart>
            </mc:Choice>
            <mc:Fallback xmlns="">
              <p:pic>
                <p:nvPicPr>
                  <p:cNvPr id="194" name="Ink 193">
                    <a:extLst>
                      <a:ext uri="{FF2B5EF4-FFF2-40B4-BE49-F238E27FC236}">
                        <a16:creationId xmlns:a16="http://schemas.microsoft.com/office/drawing/2014/main" id="{F5F2B60E-F93A-E2A6-B889-AB5A8157DBFE}"/>
                      </a:ext>
                    </a:extLst>
                  </p:cNvPr>
                  <p:cNvPicPr/>
                  <p:nvPr/>
                </p:nvPicPr>
                <p:blipFill>
                  <a:blip r:embed="rId37"/>
                  <a:stretch>
                    <a:fillRect/>
                  </a:stretch>
                </p:blipFill>
                <p:spPr>
                  <a:xfrm>
                    <a:off x="3106127" y="3797175"/>
                    <a:ext cx="215352" cy="252720"/>
                  </a:xfrm>
                  <a:prstGeom prst="rect">
                    <a:avLst/>
                  </a:prstGeom>
                </p:spPr>
              </p:pic>
            </mc:Fallback>
          </mc:AlternateContent>
          <p:grpSp>
            <p:nvGrpSpPr>
              <p:cNvPr id="199" name="Group 198">
                <a:extLst>
                  <a:ext uri="{FF2B5EF4-FFF2-40B4-BE49-F238E27FC236}">
                    <a16:creationId xmlns:a16="http://schemas.microsoft.com/office/drawing/2014/main" id="{21845520-FF86-4F91-150C-06857BFA68E7}"/>
                  </a:ext>
                </a:extLst>
              </p:cNvPr>
              <p:cNvGrpSpPr/>
              <p:nvPr/>
            </p:nvGrpSpPr>
            <p:grpSpPr>
              <a:xfrm>
                <a:off x="2684243" y="3804735"/>
                <a:ext cx="662524" cy="480240"/>
                <a:chOff x="2684243" y="3804735"/>
                <a:chExt cx="662524" cy="480240"/>
              </a:xfrm>
            </p:grpSpPr>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BCF2067B-22C5-F356-DCCB-24EFD095D029}"/>
                        </a:ext>
                      </a:extLst>
                    </p14:cNvPr>
                    <p14:cNvContentPartPr/>
                    <p14:nvPr/>
                  </p14:nvContentPartPr>
                  <p14:xfrm>
                    <a:off x="2852073" y="4136755"/>
                    <a:ext cx="51120" cy="37080"/>
                  </p14:xfrm>
                </p:contentPart>
              </mc:Choice>
              <mc:Fallback xmlns="">
                <p:pic>
                  <p:nvPicPr>
                    <p:cNvPr id="26" name="Ink 25">
                      <a:extLst>
                        <a:ext uri="{FF2B5EF4-FFF2-40B4-BE49-F238E27FC236}">
                          <a16:creationId xmlns:a16="http://schemas.microsoft.com/office/drawing/2014/main" id="{BCF2067B-22C5-F356-DCCB-24EFD095D029}"/>
                        </a:ext>
                      </a:extLst>
                    </p:cNvPr>
                    <p:cNvPicPr/>
                    <p:nvPr/>
                  </p:nvPicPr>
                  <p:blipFill>
                    <a:blip r:embed="rId39"/>
                    <a:stretch>
                      <a:fillRect/>
                    </a:stretch>
                  </p:blipFill>
                  <p:spPr>
                    <a:xfrm>
                      <a:off x="2843073" y="4127755"/>
                      <a:ext cx="687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9A541E61-30EE-2DF9-B0A8-6E86D5F75D0F}"/>
                        </a:ext>
                      </a:extLst>
                    </p14:cNvPr>
                    <p14:cNvContentPartPr/>
                    <p14:nvPr/>
                  </p14:nvContentPartPr>
                  <p14:xfrm>
                    <a:off x="2711313" y="4154395"/>
                    <a:ext cx="113040" cy="111600"/>
                  </p14:xfrm>
                </p:contentPart>
              </mc:Choice>
              <mc:Fallback xmlns="">
                <p:pic>
                  <p:nvPicPr>
                    <p:cNvPr id="27" name="Ink 26">
                      <a:extLst>
                        <a:ext uri="{FF2B5EF4-FFF2-40B4-BE49-F238E27FC236}">
                          <a16:creationId xmlns:a16="http://schemas.microsoft.com/office/drawing/2014/main" id="{9A541E61-30EE-2DF9-B0A8-6E86D5F75D0F}"/>
                        </a:ext>
                      </a:extLst>
                    </p:cNvPr>
                    <p:cNvPicPr/>
                    <p:nvPr/>
                  </p:nvPicPr>
                  <p:blipFill>
                    <a:blip r:embed="rId41"/>
                    <a:stretch>
                      <a:fillRect/>
                    </a:stretch>
                  </p:blipFill>
                  <p:spPr>
                    <a:xfrm>
                      <a:off x="2702313" y="4145395"/>
                      <a:ext cx="130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11A7273A-8E5F-C97F-F480-47B648E6C23A}"/>
                        </a:ext>
                      </a:extLst>
                    </p14:cNvPr>
                    <p14:cNvContentPartPr/>
                    <p14:nvPr/>
                  </p14:nvContentPartPr>
                  <p14:xfrm>
                    <a:off x="3157538" y="3810235"/>
                    <a:ext cx="189229" cy="259200"/>
                  </p14:xfrm>
                </p:contentPart>
              </mc:Choice>
              <mc:Fallback xmlns="">
                <p:pic>
                  <p:nvPicPr>
                    <p:cNvPr id="29" name="Ink 28">
                      <a:extLst>
                        <a:ext uri="{FF2B5EF4-FFF2-40B4-BE49-F238E27FC236}">
                          <a16:creationId xmlns:a16="http://schemas.microsoft.com/office/drawing/2014/main" id="{11A7273A-8E5F-C97F-F480-47B648E6C23A}"/>
                        </a:ext>
                      </a:extLst>
                    </p:cNvPr>
                    <p:cNvPicPr/>
                    <p:nvPr/>
                  </p:nvPicPr>
                  <p:blipFill>
                    <a:blip r:embed="rId43"/>
                    <a:stretch>
                      <a:fillRect/>
                    </a:stretch>
                  </p:blipFill>
                  <p:spPr>
                    <a:xfrm>
                      <a:off x="3148544" y="3801235"/>
                      <a:ext cx="206857"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38DB6DB0-4480-2330-A2E0-BB1547569770}"/>
                        </a:ext>
                      </a:extLst>
                    </p14:cNvPr>
                    <p14:cNvContentPartPr/>
                    <p14:nvPr/>
                  </p14:nvContentPartPr>
                  <p14:xfrm>
                    <a:off x="3311244" y="3862075"/>
                    <a:ext cx="25276" cy="167040"/>
                  </p14:xfrm>
                </p:contentPart>
              </mc:Choice>
              <mc:Fallback xmlns="">
                <p:pic>
                  <p:nvPicPr>
                    <p:cNvPr id="30" name="Ink 29">
                      <a:extLst>
                        <a:ext uri="{FF2B5EF4-FFF2-40B4-BE49-F238E27FC236}">
                          <a16:creationId xmlns:a16="http://schemas.microsoft.com/office/drawing/2014/main" id="{38DB6DB0-4480-2330-A2E0-BB1547569770}"/>
                        </a:ext>
                      </a:extLst>
                    </p:cNvPr>
                    <p:cNvPicPr/>
                    <p:nvPr/>
                  </p:nvPicPr>
                  <p:blipFill>
                    <a:blip r:embed="rId45"/>
                    <a:stretch>
                      <a:fillRect/>
                    </a:stretch>
                  </p:blipFill>
                  <p:spPr>
                    <a:xfrm>
                      <a:off x="3302217" y="3853075"/>
                      <a:ext cx="42969"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5CF47AEA-D768-588D-339D-3B4EE7CCAA45}"/>
                        </a:ext>
                      </a:extLst>
                    </p14:cNvPr>
                    <p14:cNvContentPartPr/>
                    <p14:nvPr/>
                  </p14:nvContentPartPr>
                  <p14:xfrm>
                    <a:off x="3321833" y="3860635"/>
                    <a:ext cx="342" cy="360"/>
                  </p14:xfrm>
                </p:contentPart>
              </mc:Choice>
              <mc:Fallback xmlns="">
                <p:pic>
                  <p:nvPicPr>
                    <p:cNvPr id="31" name="Ink 30">
                      <a:extLst>
                        <a:ext uri="{FF2B5EF4-FFF2-40B4-BE49-F238E27FC236}">
                          <a16:creationId xmlns:a16="http://schemas.microsoft.com/office/drawing/2014/main" id="{5CF47AEA-D768-588D-339D-3B4EE7CCAA45}"/>
                        </a:ext>
                      </a:extLst>
                    </p:cNvPr>
                    <p:cNvPicPr/>
                    <p:nvPr/>
                  </p:nvPicPr>
                  <p:blipFill>
                    <a:blip r:embed="rId47"/>
                    <a:stretch>
                      <a:fillRect/>
                    </a:stretch>
                  </p:blipFill>
                  <p:spPr>
                    <a:xfrm>
                      <a:off x="3313283" y="3851635"/>
                      <a:ext cx="171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D74E61E1-F0EE-9044-0217-788DC30D13B2}"/>
                        </a:ext>
                      </a:extLst>
                    </p14:cNvPr>
                    <p14:cNvContentPartPr/>
                    <p14:nvPr/>
                  </p14:nvContentPartPr>
                  <p14:xfrm>
                    <a:off x="3291091" y="3860635"/>
                    <a:ext cx="31083" cy="115200"/>
                  </p14:xfrm>
                </p:contentPart>
              </mc:Choice>
              <mc:Fallback xmlns="">
                <p:pic>
                  <p:nvPicPr>
                    <p:cNvPr id="32" name="Ink 31">
                      <a:extLst>
                        <a:ext uri="{FF2B5EF4-FFF2-40B4-BE49-F238E27FC236}">
                          <a16:creationId xmlns:a16="http://schemas.microsoft.com/office/drawing/2014/main" id="{D74E61E1-F0EE-9044-0217-788DC30D13B2}"/>
                        </a:ext>
                      </a:extLst>
                    </p:cNvPr>
                    <p:cNvPicPr/>
                    <p:nvPr/>
                  </p:nvPicPr>
                  <p:blipFill>
                    <a:blip r:embed="rId49"/>
                    <a:stretch>
                      <a:fillRect/>
                    </a:stretch>
                  </p:blipFill>
                  <p:spPr>
                    <a:xfrm>
                      <a:off x="3282159" y="3851635"/>
                      <a:ext cx="4859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96" name="Ink 195">
                      <a:extLst>
                        <a:ext uri="{FF2B5EF4-FFF2-40B4-BE49-F238E27FC236}">
                          <a16:creationId xmlns:a16="http://schemas.microsoft.com/office/drawing/2014/main" id="{23462E7A-474B-D8B1-559F-51C1FD847553}"/>
                        </a:ext>
                      </a:extLst>
                    </p14:cNvPr>
                    <p14:cNvContentPartPr/>
                    <p14:nvPr/>
                  </p14:nvContentPartPr>
                  <p14:xfrm>
                    <a:off x="2684243" y="3804735"/>
                    <a:ext cx="573480" cy="480240"/>
                  </p14:xfrm>
                </p:contentPart>
              </mc:Choice>
              <mc:Fallback xmlns="">
                <p:pic>
                  <p:nvPicPr>
                    <p:cNvPr id="196" name="Ink 195">
                      <a:extLst>
                        <a:ext uri="{FF2B5EF4-FFF2-40B4-BE49-F238E27FC236}">
                          <a16:creationId xmlns:a16="http://schemas.microsoft.com/office/drawing/2014/main" id="{23462E7A-474B-D8B1-559F-51C1FD847553}"/>
                        </a:ext>
                      </a:extLst>
                    </p:cNvPr>
                    <p:cNvPicPr/>
                    <p:nvPr/>
                  </p:nvPicPr>
                  <p:blipFill>
                    <a:blip r:embed="rId51"/>
                    <a:stretch>
                      <a:fillRect/>
                    </a:stretch>
                  </p:blipFill>
                  <p:spPr>
                    <a:xfrm>
                      <a:off x="2666243" y="3786735"/>
                      <a:ext cx="609120" cy="515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98" name="Ink 197">
                      <a:extLst>
                        <a:ext uri="{FF2B5EF4-FFF2-40B4-BE49-F238E27FC236}">
                          <a16:creationId xmlns:a16="http://schemas.microsoft.com/office/drawing/2014/main" id="{6FE34149-BFA8-2457-0CFA-18FDB7218B86}"/>
                        </a:ext>
                      </a:extLst>
                    </p14:cNvPr>
                    <p14:cNvContentPartPr/>
                    <p14:nvPr/>
                  </p14:nvContentPartPr>
                  <p14:xfrm>
                    <a:off x="2825363" y="3952695"/>
                    <a:ext cx="77040" cy="73080"/>
                  </p14:xfrm>
                </p:contentPart>
              </mc:Choice>
              <mc:Fallback xmlns="">
                <p:pic>
                  <p:nvPicPr>
                    <p:cNvPr id="198" name="Ink 197">
                      <a:extLst>
                        <a:ext uri="{FF2B5EF4-FFF2-40B4-BE49-F238E27FC236}">
                          <a16:creationId xmlns:a16="http://schemas.microsoft.com/office/drawing/2014/main" id="{6FE34149-BFA8-2457-0CFA-18FDB7218B86}"/>
                        </a:ext>
                      </a:extLst>
                    </p:cNvPr>
                    <p:cNvPicPr/>
                    <p:nvPr/>
                  </p:nvPicPr>
                  <p:blipFill>
                    <a:blip r:embed="rId53"/>
                    <a:stretch>
                      <a:fillRect/>
                    </a:stretch>
                  </p:blipFill>
                  <p:spPr>
                    <a:xfrm>
                      <a:off x="2807363" y="3934606"/>
                      <a:ext cx="112680" cy="1088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200" name="Ink 199">
                    <a:extLst>
                      <a:ext uri="{FF2B5EF4-FFF2-40B4-BE49-F238E27FC236}">
                        <a16:creationId xmlns:a16="http://schemas.microsoft.com/office/drawing/2014/main" id="{9955A680-652B-CFED-6F8F-5FD2F9BCFDE4}"/>
                      </a:ext>
                    </a:extLst>
                  </p14:cNvPr>
                  <p14:cNvContentPartPr/>
                  <p14:nvPr/>
                </p14:nvContentPartPr>
                <p14:xfrm>
                  <a:off x="2661923" y="4610055"/>
                  <a:ext cx="96840" cy="354240"/>
                </p14:xfrm>
              </p:contentPart>
            </mc:Choice>
            <mc:Fallback xmlns="">
              <p:pic>
                <p:nvPicPr>
                  <p:cNvPr id="200" name="Ink 199">
                    <a:extLst>
                      <a:ext uri="{FF2B5EF4-FFF2-40B4-BE49-F238E27FC236}">
                        <a16:creationId xmlns:a16="http://schemas.microsoft.com/office/drawing/2014/main" id="{9955A680-652B-CFED-6F8F-5FD2F9BCFDE4}"/>
                      </a:ext>
                    </a:extLst>
                  </p:cNvPr>
                  <p:cNvPicPr/>
                  <p:nvPr/>
                </p:nvPicPr>
                <p:blipFill>
                  <a:blip r:embed="rId55"/>
                  <a:stretch>
                    <a:fillRect/>
                  </a:stretch>
                </p:blipFill>
                <p:spPr>
                  <a:xfrm>
                    <a:off x="2652923" y="4601055"/>
                    <a:ext cx="1144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01" name="Ink 200">
                    <a:extLst>
                      <a:ext uri="{FF2B5EF4-FFF2-40B4-BE49-F238E27FC236}">
                        <a16:creationId xmlns:a16="http://schemas.microsoft.com/office/drawing/2014/main" id="{17842ED2-D3AB-D4E3-2AE2-1F8153DF66A1}"/>
                      </a:ext>
                    </a:extLst>
                  </p14:cNvPr>
                  <p14:cNvContentPartPr/>
                  <p14:nvPr/>
                </p14:nvContentPartPr>
                <p14:xfrm>
                  <a:off x="2739683" y="4801935"/>
                  <a:ext cx="699840" cy="353160"/>
                </p14:xfrm>
              </p:contentPart>
            </mc:Choice>
            <mc:Fallback xmlns="">
              <p:pic>
                <p:nvPicPr>
                  <p:cNvPr id="201" name="Ink 200">
                    <a:extLst>
                      <a:ext uri="{FF2B5EF4-FFF2-40B4-BE49-F238E27FC236}">
                        <a16:creationId xmlns:a16="http://schemas.microsoft.com/office/drawing/2014/main" id="{17842ED2-D3AB-D4E3-2AE2-1F8153DF66A1}"/>
                      </a:ext>
                    </a:extLst>
                  </p:cNvPr>
                  <p:cNvPicPr/>
                  <p:nvPr/>
                </p:nvPicPr>
                <p:blipFill>
                  <a:blip r:embed="rId57"/>
                  <a:stretch>
                    <a:fillRect/>
                  </a:stretch>
                </p:blipFill>
                <p:spPr>
                  <a:xfrm>
                    <a:off x="2730683" y="4792935"/>
                    <a:ext cx="71748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4" name="Ink 393">
                    <a:extLst>
                      <a:ext uri="{FF2B5EF4-FFF2-40B4-BE49-F238E27FC236}">
                        <a16:creationId xmlns:a16="http://schemas.microsoft.com/office/drawing/2014/main" id="{0FEF27A9-7E43-52D5-D823-8CE6169C2A4C}"/>
                      </a:ext>
                    </a:extLst>
                  </p14:cNvPr>
                  <p14:cNvContentPartPr/>
                  <p14:nvPr/>
                </p14:nvContentPartPr>
                <p14:xfrm>
                  <a:off x="2657243" y="4774935"/>
                  <a:ext cx="755640" cy="393120"/>
                </p14:xfrm>
              </p:contentPart>
            </mc:Choice>
            <mc:Fallback xmlns="">
              <p:pic>
                <p:nvPicPr>
                  <p:cNvPr id="394" name="Ink 393">
                    <a:extLst>
                      <a:ext uri="{FF2B5EF4-FFF2-40B4-BE49-F238E27FC236}">
                        <a16:creationId xmlns:a16="http://schemas.microsoft.com/office/drawing/2014/main" id="{0FEF27A9-7E43-52D5-D823-8CE6169C2A4C}"/>
                      </a:ext>
                    </a:extLst>
                  </p:cNvPr>
                  <p:cNvPicPr/>
                  <p:nvPr/>
                </p:nvPicPr>
                <p:blipFill>
                  <a:blip r:embed="rId59"/>
                  <a:stretch>
                    <a:fillRect/>
                  </a:stretch>
                </p:blipFill>
                <p:spPr>
                  <a:xfrm>
                    <a:off x="2648243" y="4765935"/>
                    <a:ext cx="77328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5" name="Ink 394">
                    <a:extLst>
                      <a:ext uri="{FF2B5EF4-FFF2-40B4-BE49-F238E27FC236}">
                        <a16:creationId xmlns:a16="http://schemas.microsoft.com/office/drawing/2014/main" id="{4CEA16B7-AC5E-7DC3-45CE-67FD92A6D435}"/>
                      </a:ext>
                    </a:extLst>
                  </p14:cNvPr>
                  <p14:cNvContentPartPr/>
                  <p14:nvPr/>
                </p14:nvContentPartPr>
                <p14:xfrm>
                  <a:off x="2696843" y="4844775"/>
                  <a:ext cx="688680" cy="261000"/>
                </p14:xfrm>
              </p:contentPart>
            </mc:Choice>
            <mc:Fallback xmlns="">
              <p:pic>
                <p:nvPicPr>
                  <p:cNvPr id="395" name="Ink 394">
                    <a:extLst>
                      <a:ext uri="{FF2B5EF4-FFF2-40B4-BE49-F238E27FC236}">
                        <a16:creationId xmlns:a16="http://schemas.microsoft.com/office/drawing/2014/main" id="{4CEA16B7-AC5E-7DC3-45CE-67FD92A6D435}"/>
                      </a:ext>
                    </a:extLst>
                  </p:cNvPr>
                  <p:cNvPicPr/>
                  <p:nvPr/>
                </p:nvPicPr>
                <p:blipFill>
                  <a:blip r:embed="rId61"/>
                  <a:stretch>
                    <a:fillRect/>
                  </a:stretch>
                </p:blipFill>
                <p:spPr>
                  <a:xfrm>
                    <a:off x="2687843" y="4835787"/>
                    <a:ext cx="706320" cy="27861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6" name="Ink 395">
                    <a:extLst>
                      <a:ext uri="{FF2B5EF4-FFF2-40B4-BE49-F238E27FC236}">
                        <a16:creationId xmlns:a16="http://schemas.microsoft.com/office/drawing/2014/main" id="{8A86B788-C1C4-FB7D-2396-C5E360385518}"/>
                      </a:ext>
                    </a:extLst>
                  </p14:cNvPr>
                  <p14:cNvContentPartPr/>
                  <p14:nvPr/>
                </p14:nvContentPartPr>
                <p14:xfrm>
                  <a:off x="2669843" y="4759095"/>
                  <a:ext cx="176760" cy="199080"/>
                </p14:xfrm>
              </p:contentPart>
            </mc:Choice>
            <mc:Fallback xmlns="">
              <p:pic>
                <p:nvPicPr>
                  <p:cNvPr id="396" name="Ink 395">
                    <a:extLst>
                      <a:ext uri="{FF2B5EF4-FFF2-40B4-BE49-F238E27FC236}">
                        <a16:creationId xmlns:a16="http://schemas.microsoft.com/office/drawing/2014/main" id="{8A86B788-C1C4-FB7D-2396-C5E360385518}"/>
                      </a:ext>
                    </a:extLst>
                  </p:cNvPr>
                  <p:cNvPicPr/>
                  <p:nvPr/>
                </p:nvPicPr>
                <p:blipFill>
                  <a:blip r:embed="rId63"/>
                  <a:stretch>
                    <a:fillRect/>
                  </a:stretch>
                </p:blipFill>
                <p:spPr>
                  <a:xfrm>
                    <a:off x="2660843" y="4750095"/>
                    <a:ext cx="1944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8" name="Ink 397">
                    <a:extLst>
                      <a:ext uri="{FF2B5EF4-FFF2-40B4-BE49-F238E27FC236}">
                        <a16:creationId xmlns:a16="http://schemas.microsoft.com/office/drawing/2014/main" id="{7DC472F1-FDC1-550F-AE86-301263456E08}"/>
                      </a:ext>
                    </a:extLst>
                  </p14:cNvPr>
                  <p14:cNvContentPartPr/>
                  <p14:nvPr/>
                </p14:nvContentPartPr>
                <p14:xfrm>
                  <a:off x="2666603" y="4736775"/>
                  <a:ext cx="290880" cy="255240"/>
                </p14:xfrm>
              </p:contentPart>
            </mc:Choice>
            <mc:Fallback xmlns="">
              <p:pic>
                <p:nvPicPr>
                  <p:cNvPr id="398" name="Ink 397">
                    <a:extLst>
                      <a:ext uri="{FF2B5EF4-FFF2-40B4-BE49-F238E27FC236}">
                        <a16:creationId xmlns:a16="http://schemas.microsoft.com/office/drawing/2014/main" id="{7DC472F1-FDC1-550F-AE86-301263456E08}"/>
                      </a:ext>
                    </a:extLst>
                  </p:cNvPr>
                  <p:cNvPicPr/>
                  <p:nvPr/>
                </p:nvPicPr>
                <p:blipFill>
                  <a:blip r:embed="rId65"/>
                  <a:stretch>
                    <a:fillRect/>
                  </a:stretch>
                </p:blipFill>
                <p:spPr>
                  <a:xfrm>
                    <a:off x="2657603" y="4727775"/>
                    <a:ext cx="30852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9" name="Ink 398">
                    <a:extLst>
                      <a:ext uri="{FF2B5EF4-FFF2-40B4-BE49-F238E27FC236}">
                        <a16:creationId xmlns:a16="http://schemas.microsoft.com/office/drawing/2014/main" id="{281A217E-8BE3-7D23-F84D-7747D2E97038}"/>
                      </a:ext>
                    </a:extLst>
                  </p14:cNvPr>
                  <p14:cNvContentPartPr/>
                  <p14:nvPr/>
                </p14:nvContentPartPr>
                <p14:xfrm>
                  <a:off x="2846963" y="4925775"/>
                  <a:ext cx="415800" cy="163440"/>
                </p14:xfrm>
              </p:contentPart>
            </mc:Choice>
            <mc:Fallback xmlns="">
              <p:pic>
                <p:nvPicPr>
                  <p:cNvPr id="399" name="Ink 398">
                    <a:extLst>
                      <a:ext uri="{FF2B5EF4-FFF2-40B4-BE49-F238E27FC236}">
                        <a16:creationId xmlns:a16="http://schemas.microsoft.com/office/drawing/2014/main" id="{281A217E-8BE3-7D23-F84D-7747D2E97038}"/>
                      </a:ext>
                    </a:extLst>
                  </p:cNvPr>
                  <p:cNvPicPr/>
                  <p:nvPr/>
                </p:nvPicPr>
                <p:blipFill>
                  <a:blip r:embed="rId67"/>
                  <a:stretch>
                    <a:fillRect/>
                  </a:stretch>
                </p:blipFill>
                <p:spPr>
                  <a:xfrm>
                    <a:off x="2810963" y="4889696"/>
                    <a:ext cx="487440" cy="235238"/>
                  </a:xfrm>
                  <a:prstGeom prst="rect">
                    <a:avLst/>
                  </a:prstGeom>
                </p:spPr>
              </p:pic>
            </mc:Fallback>
          </mc:AlternateContent>
          <p:grpSp>
            <p:nvGrpSpPr>
              <p:cNvPr id="409" name="Group 408">
                <a:extLst>
                  <a:ext uri="{FF2B5EF4-FFF2-40B4-BE49-F238E27FC236}">
                    <a16:creationId xmlns:a16="http://schemas.microsoft.com/office/drawing/2014/main" id="{B2FDA1B1-EEE0-81A4-5074-98D626D4F8E7}"/>
                  </a:ext>
                </a:extLst>
              </p:cNvPr>
              <p:cNvGrpSpPr/>
              <p:nvPr/>
            </p:nvGrpSpPr>
            <p:grpSpPr>
              <a:xfrm>
                <a:off x="2839763" y="4835415"/>
                <a:ext cx="550440" cy="295920"/>
                <a:chOff x="2839763" y="4835415"/>
                <a:chExt cx="550440" cy="295920"/>
              </a:xfrm>
            </p:grpSpPr>
            <mc:AlternateContent xmlns:mc="http://schemas.openxmlformats.org/markup-compatibility/2006" xmlns:p14="http://schemas.microsoft.com/office/powerpoint/2010/main">
              <mc:Choice Requires="p14">
                <p:contentPart p14:bwMode="auto" r:id="rId68">
                  <p14:nvContentPartPr>
                    <p14:cNvPr id="400" name="Ink 399">
                      <a:extLst>
                        <a:ext uri="{FF2B5EF4-FFF2-40B4-BE49-F238E27FC236}">
                          <a16:creationId xmlns:a16="http://schemas.microsoft.com/office/drawing/2014/main" id="{55C75476-97CF-788E-EC4A-F9FD81A624DE}"/>
                        </a:ext>
                      </a:extLst>
                    </p14:cNvPr>
                    <p14:cNvContentPartPr/>
                    <p14:nvPr/>
                  </p14:nvContentPartPr>
                  <p14:xfrm>
                    <a:off x="2857403" y="4835415"/>
                    <a:ext cx="444240" cy="217440"/>
                  </p14:xfrm>
                </p:contentPart>
              </mc:Choice>
              <mc:Fallback xmlns="">
                <p:pic>
                  <p:nvPicPr>
                    <p:cNvPr id="400" name="Ink 399">
                      <a:extLst>
                        <a:ext uri="{FF2B5EF4-FFF2-40B4-BE49-F238E27FC236}">
                          <a16:creationId xmlns:a16="http://schemas.microsoft.com/office/drawing/2014/main" id="{55C75476-97CF-788E-EC4A-F9FD81A624DE}"/>
                        </a:ext>
                      </a:extLst>
                    </p:cNvPr>
                    <p:cNvPicPr/>
                    <p:nvPr/>
                  </p:nvPicPr>
                  <p:blipFill>
                    <a:blip r:embed="rId69"/>
                    <a:stretch>
                      <a:fillRect/>
                    </a:stretch>
                  </p:blipFill>
                  <p:spPr>
                    <a:xfrm>
                      <a:off x="2821374" y="4799415"/>
                      <a:ext cx="515938"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01" name="Ink 400">
                      <a:extLst>
                        <a:ext uri="{FF2B5EF4-FFF2-40B4-BE49-F238E27FC236}">
                          <a16:creationId xmlns:a16="http://schemas.microsoft.com/office/drawing/2014/main" id="{66F03509-D2B6-006B-0453-00DA06D43396}"/>
                        </a:ext>
                      </a:extLst>
                    </p14:cNvPr>
                    <p14:cNvContentPartPr/>
                    <p14:nvPr/>
                  </p14:nvContentPartPr>
                  <p14:xfrm>
                    <a:off x="3043163" y="4881495"/>
                    <a:ext cx="65520" cy="95760"/>
                  </p14:xfrm>
                </p:contentPart>
              </mc:Choice>
              <mc:Fallback xmlns="">
                <p:pic>
                  <p:nvPicPr>
                    <p:cNvPr id="401" name="Ink 400">
                      <a:extLst>
                        <a:ext uri="{FF2B5EF4-FFF2-40B4-BE49-F238E27FC236}">
                          <a16:creationId xmlns:a16="http://schemas.microsoft.com/office/drawing/2014/main" id="{66F03509-D2B6-006B-0453-00DA06D43396}"/>
                        </a:ext>
                      </a:extLst>
                    </p:cNvPr>
                    <p:cNvPicPr/>
                    <p:nvPr/>
                  </p:nvPicPr>
                  <p:blipFill>
                    <a:blip r:embed="rId71"/>
                    <a:stretch>
                      <a:fillRect/>
                    </a:stretch>
                  </p:blipFill>
                  <p:spPr>
                    <a:xfrm>
                      <a:off x="3007360" y="4845495"/>
                      <a:ext cx="136769"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05" name="Ink 404">
                      <a:extLst>
                        <a:ext uri="{FF2B5EF4-FFF2-40B4-BE49-F238E27FC236}">
                          <a16:creationId xmlns:a16="http://schemas.microsoft.com/office/drawing/2014/main" id="{400BBC0C-C59F-01AA-9B9C-587DB1152DE0}"/>
                        </a:ext>
                      </a:extLst>
                    </p14:cNvPr>
                    <p14:cNvContentPartPr/>
                    <p14:nvPr/>
                  </p14:nvContentPartPr>
                  <p14:xfrm>
                    <a:off x="2897003" y="5043135"/>
                    <a:ext cx="360" cy="360"/>
                  </p14:xfrm>
                </p:contentPart>
              </mc:Choice>
              <mc:Fallback xmlns="">
                <p:pic>
                  <p:nvPicPr>
                    <p:cNvPr id="405" name="Ink 404">
                      <a:extLst>
                        <a:ext uri="{FF2B5EF4-FFF2-40B4-BE49-F238E27FC236}">
                          <a16:creationId xmlns:a16="http://schemas.microsoft.com/office/drawing/2014/main" id="{400BBC0C-C59F-01AA-9B9C-587DB1152DE0}"/>
                        </a:ext>
                      </a:extLst>
                    </p:cNvPr>
                    <p:cNvPicPr/>
                    <p:nvPr/>
                  </p:nvPicPr>
                  <p:blipFill>
                    <a:blip r:embed="rId73"/>
                    <a:stretch>
                      <a:fillRect/>
                    </a:stretch>
                  </p:blipFill>
                  <p:spPr>
                    <a:xfrm>
                      <a:off x="2861003" y="50071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06" name="Ink 405">
                      <a:extLst>
                        <a:ext uri="{FF2B5EF4-FFF2-40B4-BE49-F238E27FC236}">
                          <a16:creationId xmlns:a16="http://schemas.microsoft.com/office/drawing/2014/main" id="{79F249D6-30A5-C3B1-B834-3A75F924B35B}"/>
                        </a:ext>
                      </a:extLst>
                    </p14:cNvPr>
                    <p14:cNvContentPartPr/>
                    <p14:nvPr/>
                  </p14:nvContentPartPr>
                  <p14:xfrm>
                    <a:off x="2840483" y="4976895"/>
                    <a:ext cx="130320" cy="103680"/>
                  </p14:xfrm>
                </p:contentPart>
              </mc:Choice>
              <mc:Fallback xmlns="">
                <p:pic>
                  <p:nvPicPr>
                    <p:cNvPr id="406" name="Ink 405">
                      <a:extLst>
                        <a:ext uri="{FF2B5EF4-FFF2-40B4-BE49-F238E27FC236}">
                          <a16:creationId xmlns:a16="http://schemas.microsoft.com/office/drawing/2014/main" id="{79F249D6-30A5-C3B1-B834-3A75F924B35B}"/>
                        </a:ext>
                      </a:extLst>
                    </p:cNvPr>
                    <p:cNvPicPr/>
                    <p:nvPr/>
                  </p:nvPicPr>
                  <p:blipFill>
                    <a:blip r:embed="rId75"/>
                    <a:stretch>
                      <a:fillRect/>
                    </a:stretch>
                  </p:blipFill>
                  <p:spPr>
                    <a:xfrm>
                      <a:off x="2804383" y="4940895"/>
                      <a:ext cx="202158"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07" name="Ink 406">
                      <a:extLst>
                        <a:ext uri="{FF2B5EF4-FFF2-40B4-BE49-F238E27FC236}">
                          <a16:creationId xmlns:a16="http://schemas.microsoft.com/office/drawing/2014/main" id="{5119A626-7A41-AAA4-B067-A743B3D4A86B}"/>
                        </a:ext>
                      </a:extLst>
                    </p14:cNvPr>
                    <p14:cNvContentPartPr/>
                    <p14:nvPr/>
                  </p14:nvContentPartPr>
                  <p14:xfrm>
                    <a:off x="2839763" y="4975095"/>
                    <a:ext cx="360" cy="360"/>
                  </p14:xfrm>
                </p:contentPart>
              </mc:Choice>
              <mc:Fallback xmlns="">
                <p:pic>
                  <p:nvPicPr>
                    <p:cNvPr id="407" name="Ink 406">
                      <a:extLst>
                        <a:ext uri="{FF2B5EF4-FFF2-40B4-BE49-F238E27FC236}">
                          <a16:creationId xmlns:a16="http://schemas.microsoft.com/office/drawing/2014/main" id="{5119A626-7A41-AAA4-B067-A743B3D4A86B}"/>
                        </a:ext>
                      </a:extLst>
                    </p:cNvPr>
                    <p:cNvPicPr/>
                    <p:nvPr/>
                  </p:nvPicPr>
                  <p:blipFill>
                    <a:blip r:embed="rId73"/>
                    <a:stretch>
                      <a:fillRect/>
                    </a:stretch>
                  </p:blipFill>
                  <p:spPr>
                    <a:xfrm>
                      <a:off x="2803763" y="49390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08" name="Ink 407">
                      <a:extLst>
                        <a:ext uri="{FF2B5EF4-FFF2-40B4-BE49-F238E27FC236}">
                          <a16:creationId xmlns:a16="http://schemas.microsoft.com/office/drawing/2014/main" id="{FA00910A-3E87-16F8-5849-5F68289B4A8B}"/>
                        </a:ext>
                      </a:extLst>
                    </p14:cNvPr>
                    <p14:cNvContentPartPr/>
                    <p14:nvPr/>
                  </p14:nvContentPartPr>
                  <p14:xfrm>
                    <a:off x="2839763" y="4933335"/>
                    <a:ext cx="550440" cy="198000"/>
                  </p14:xfrm>
                </p:contentPart>
              </mc:Choice>
              <mc:Fallback xmlns="">
                <p:pic>
                  <p:nvPicPr>
                    <p:cNvPr id="408" name="Ink 407">
                      <a:extLst>
                        <a:ext uri="{FF2B5EF4-FFF2-40B4-BE49-F238E27FC236}">
                          <a16:creationId xmlns:a16="http://schemas.microsoft.com/office/drawing/2014/main" id="{FA00910A-3E87-16F8-5849-5F68289B4A8B}"/>
                        </a:ext>
                      </a:extLst>
                    </p:cNvPr>
                    <p:cNvPicPr/>
                    <p:nvPr/>
                  </p:nvPicPr>
                  <p:blipFill>
                    <a:blip r:embed="rId78"/>
                    <a:stretch>
                      <a:fillRect/>
                    </a:stretch>
                  </p:blipFill>
                  <p:spPr>
                    <a:xfrm>
                      <a:off x="2803763" y="4897335"/>
                      <a:ext cx="622080" cy="269640"/>
                    </a:xfrm>
                    <a:prstGeom prst="rect">
                      <a:avLst/>
                    </a:prstGeom>
                  </p:spPr>
                </p:pic>
              </mc:Fallback>
            </mc:AlternateContent>
          </p:grpSp>
        </p:grpSp>
        <p:pic>
          <p:nvPicPr>
            <p:cNvPr id="17" name="Picture 16" descr="A blue and white object with a black background&#10;&#10;AI-generated content may be incorrect.">
              <a:extLst>
                <a:ext uri="{FF2B5EF4-FFF2-40B4-BE49-F238E27FC236}">
                  <a16:creationId xmlns:a16="http://schemas.microsoft.com/office/drawing/2014/main" id="{F8BE734B-C6C4-D011-3D94-6B5BA96C9588}"/>
                </a:ext>
              </a:extLst>
            </p:cNvPr>
            <p:cNvPicPr>
              <a:picLocks noChangeAspect="1"/>
            </p:cNvPicPr>
            <p:nvPr/>
          </p:nvPicPr>
          <p:blipFill rotWithShape="1">
            <a:blip r:embed="rId79">
              <a:extLst>
                <a:ext uri="{28A0092B-C50C-407E-A947-70E740481C1C}">
                  <a14:useLocalDpi xmlns:a14="http://schemas.microsoft.com/office/drawing/2010/main" val="0"/>
                </a:ext>
              </a:extLst>
            </a:blip>
            <a:srcRect l="20470" r="18840" b="14344"/>
            <a:stretch>
              <a:fillRect/>
            </a:stretch>
          </p:blipFill>
          <p:spPr>
            <a:xfrm rot="19681802">
              <a:off x="2125660" y="3846575"/>
              <a:ext cx="512114" cy="541183"/>
            </a:xfrm>
            <a:prstGeom prst="rect">
              <a:avLst/>
            </a:prstGeom>
            <a:effectLst>
              <a:outerShdw blurRad="50800" dist="38100" dir="5400000" algn="t" rotWithShape="0">
                <a:prstClr val="black">
                  <a:alpha val="40000"/>
                </a:prstClr>
              </a:outerShdw>
            </a:effectLst>
          </p:spPr>
        </p:pic>
      </p:grpSp>
      <p:sp>
        <p:nvSpPr>
          <p:cNvPr id="412" name="TextBox 411">
            <a:extLst>
              <a:ext uri="{FF2B5EF4-FFF2-40B4-BE49-F238E27FC236}">
                <a16:creationId xmlns:a16="http://schemas.microsoft.com/office/drawing/2014/main" id="{86142DFB-53F6-82AB-8EA1-301E1C378882}"/>
              </a:ext>
            </a:extLst>
          </p:cNvPr>
          <p:cNvSpPr txBox="1"/>
          <p:nvPr/>
        </p:nvSpPr>
        <p:spPr>
          <a:xfrm>
            <a:off x="732285" y="4489296"/>
            <a:ext cx="1729451" cy="584775"/>
          </a:xfrm>
          <a:prstGeom prst="rect">
            <a:avLst/>
          </a:prstGeom>
          <a:noFill/>
        </p:spPr>
        <p:txBody>
          <a:bodyPr wrap="square" rtlCol="0">
            <a:spAutoFit/>
          </a:bodyPr>
          <a:lstStyle/>
          <a:p>
            <a:r>
              <a:rPr lang="en-NZ" sz="3200" b="1" spc="300" dirty="0">
                <a:solidFill>
                  <a:srgbClr val="1F77B4"/>
                </a:solidFill>
                <a:latin typeface="xkcd" pitchFamily="50" charset="-128"/>
                <a:ea typeface="xkcd" pitchFamily="50" charset="-128"/>
                <a:cs typeface="xkcd" pitchFamily="50" charset="-128"/>
              </a:rPr>
              <a:t>LSST</a:t>
            </a:r>
          </a:p>
        </p:txBody>
      </p:sp>
      <p:sp>
        <p:nvSpPr>
          <p:cNvPr id="417" name="Star: 5 Points 416">
            <a:extLst>
              <a:ext uri="{FF2B5EF4-FFF2-40B4-BE49-F238E27FC236}">
                <a16:creationId xmlns:a16="http://schemas.microsoft.com/office/drawing/2014/main" id="{B51423BB-0227-6AF3-3FEF-5380C2A7BE03}"/>
              </a:ext>
            </a:extLst>
          </p:cNvPr>
          <p:cNvSpPr/>
          <p:nvPr/>
        </p:nvSpPr>
        <p:spPr>
          <a:xfrm>
            <a:off x="6189383" y="1533166"/>
            <a:ext cx="540774" cy="540774"/>
          </a:xfrm>
          <a:custGeom>
            <a:avLst/>
            <a:gdLst>
              <a:gd name="connsiteX0" fmla="*/ 1 w 540774"/>
              <a:gd name="connsiteY0" fmla="*/ 206557 h 540774"/>
              <a:gd name="connsiteX1" fmla="*/ 183742 w 540774"/>
              <a:gd name="connsiteY1" fmla="*/ 173537 h 540774"/>
              <a:gd name="connsiteX2" fmla="*/ 270387 w 540774"/>
              <a:gd name="connsiteY2" fmla="*/ 0 h 540774"/>
              <a:gd name="connsiteX3" fmla="*/ 357032 w 540774"/>
              <a:gd name="connsiteY3" fmla="*/ 173537 h 540774"/>
              <a:gd name="connsiteX4" fmla="*/ 540773 w 540774"/>
              <a:gd name="connsiteY4" fmla="*/ 206557 h 540774"/>
              <a:gd name="connsiteX5" fmla="*/ 410582 w 540774"/>
              <a:gd name="connsiteY5" fmla="*/ 346828 h 540774"/>
              <a:gd name="connsiteX6" fmla="*/ 437495 w 540774"/>
              <a:gd name="connsiteY6" fmla="*/ 540773 h 540774"/>
              <a:gd name="connsiteX7" fmla="*/ 270387 w 540774"/>
              <a:gd name="connsiteY7" fmla="*/ 453928 h 540774"/>
              <a:gd name="connsiteX8" fmla="*/ 103279 w 540774"/>
              <a:gd name="connsiteY8" fmla="*/ 540773 h 540774"/>
              <a:gd name="connsiteX9" fmla="*/ 130192 w 540774"/>
              <a:gd name="connsiteY9" fmla="*/ 346828 h 540774"/>
              <a:gd name="connsiteX10" fmla="*/ 1 w 540774"/>
              <a:gd name="connsiteY10" fmla="*/ 206557 h 54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774" h="540774" fill="none" extrusionOk="0">
                <a:moveTo>
                  <a:pt x="1" y="206557"/>
                </a:moveTo>
                <a:cubicBezTo>
                  <a:pt x="31514" y="212305"/>
                  <a:pt x="117788" y="197771"/>
                  <a:pt x="183742" y="173537"/>
                </a:cubicBezTo>
                <a:cubicBezTo>
                  <a:pt x="211183" y="104682"/>
                  <a:pt x="219119" y="71058"/>
                  <a:pt x="270387" y="0"/>
                </a:cubicBezTo>
                <a:cubicBezTo>
                  <a:pt x="300993" y="70344"/>
                  <a:pt x="343349" y="137859"/>
                  <a:pt x="357032" y="173537"/>
                </a:cubicBezTo>
                <a:cubicBezTo>
                  <a:pt x="403608" y="180478"/>
                  <a:pt x="488838" y="204801"/>
                  <a:pt x="540773" y="206557"/>
                </a:cubicBezTo>
                <a:cubicBezTo>
                  <a:pt x="525053" y="218995"/>
                  <a:pt x="425829" y="310377"/>
                  <a:pt x="410582" y="346828"/>
                </a:cubicBezTo>
                <a:cubicBezTo>
                  <a:pt x="426111" y="372165"/>
                  <a:pt x="437839" y="447777"/>
                  <a:pt x="437495" y="540773"/>
                </a:cubicBezTo>
                <a:cubicBezTo>
                  <a:pt x="406851" y="525607"/>
                  <a:pt x="336790" y="507279"/>
                  <a:pt x="270387" y="453928"/>
                </a:cubicBezTo>
                <a:cubicBezTo>
                  <a:pt x="241006" y="487285"/>
                  <a:pt x="183510" y="494440"/>
                  <a:pt x="103279" y="540773"/>
                </a:cubicBezTo>
                <a:cubicBezTo>
                  <a:pt x="106813" y="457309"/>
                  <a:pt x="110800" y="416061"/>
                  <a:pt x="130192" y="346828"/>
                </a:cubicBezTo>
                <a:cubicBezTo>
                  <a:pt x="106557" y="301339"/>
                  <a:pt x="56752" y="250266"/>
                  <a:pt x="1" y="206557"/>
                </a:cubicBezTo>
                <a:close/>
              </a:path>
              <a:path w="540774" h="540774" stroke="0" extrusionOk="0">
                <a:moveTo>
                  <a:pt x="1" y="206557"/>
                </a:moveTo>
                <a:cubicBezTo>
                  <a:pt x="77618" y="200259"/>
                  <a:pt x="141019" y="184626"/>
                  <a:pt x="183742" y="173537"/>
                </a:cubicBezTo>
                <a:cubicBezTo>
                  <a:pt x="218267" y="129074"/>
                  <a:pt x="238287" y="28917"/>
                  <a:pt x="270387" y="0"/>
                </a:cubicBezTo>
                <a:cubicBezTo>
                  <a:pt x="319221" y="68754"/>
                  <a:pt x="308296" y="113846"/>
                  <a:pt x="357032" y="173537"/>
                </a:cubicBezTo>
                <a:cubicBezTo>
                  <a:pt x="435995" y="204693"/>
                  <a:pt x="478999" y="180242"/>
                  <a:pt x="540773" y="206557"/>
                </a:cubicBezTo>
                <a:cubicBezTo>
                  <a:pt x="520317" y="249022"/>
                  <a:pt x="447427" y="302488"/>
                  <a:pt x="410582" y="346828"/>
                </a:cubicBezTo>
                <a:cubicBezTo>
                  <a:pt x="406724" y="420297"/>
                  <a:pt x="445084" y="508704"/>
                  <a:pt x="437495" y="540773"/>
                </a:cubicBezTo>
                <a:cubicBezTo>
                  <a:pt x="404387" y="511311"/>
                  <a:pt x="337448" y="502523"/>
                  <a:pt x="270387" y="453928"/>
                </a:cubicBezTo>
                <a:cubicBezTo>
                  <a:pt x="205774" y="484084"/>
                  <a:pt x="171278" y="488318"/>
                  <a:pt x="103279" y="540773"/>
                </a:cubicBezTo>
                <a:cubicBezTo>
                  <a:pt x="123190" y="479667"/>
                  <a:pt x="134527" y="429701"/>
                  <a:pt x="130192" y="346828"/>
                </a:cubicBezTo>
                <a:cubicBezTo>
                  <a:pt x="109155" y="321506"/>
                  <a:pt x="49574" y="270609"/>
                  <a:pt x="1" y="206557"/>
                </a:cubicBezTo>
                <a:close/>
              </a:path>
            </a:pathLst>
          </a:custGeom>
          <a:solidFill>
            <a:schemeClr val="bg1"/>
          </a:solidFill>
          <a:ln w="38100">
            <a:solidFill>
              <a:schemeClr val="bg1"/>
            </a:solidFill>
            <a:extLst>
              <a:ext uri="{C807C97D-BFC1-408E-A445-0C87EB9F89A2}">
                <ask:lineSketchStyleProps xmlns:ask="http://schemas.microsoft.com/office/drawing/2018/sketchyshapes" sd="3080859616">
                  <a:prstGeom prst="star5">
                    <a:avLst>
                      <a:gd name="adj" fmla="val 25925"/>
                      <a:gd name="hf" fmla="val 105146"/>
                      <a:gd name="vf" fmla="val 11055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satellite with blue and silver panels&#10;&#10;AI-generated content may be incorrect.">
            <a:extLst>
              <a:ext uri="{FF2B5EF4-FFF2-40B4-BE49-F238E27FC236}">
                <a16:creationId xmlns:a16="http://schemas.microsoft.com/office/drawing/2014/main" id="{F941754E-E6C6-E8C7-935D-6A7BD7E2D85E}"/>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rot="10987823">
            <a:off x="8753345" y="4425301"/>
            <a:ext cx="3612755" cy="2559034"/>
          </a:xfrm>
          <a:prstGeom prst="rect">
            <a:avLst/>
          </a:prstGeom>
        </p:spPr>
      </p:pic>
      <p:pic>
        <p:nvPicPr>
          <p:cNvPr id="14" name="Picture 13" descr="A space ship in the sky&#10;&#10;AI-generated content may be incorrect.">
            <a:extLst>
              <a:ext uri="{FF2B5EF4-FFF2-40B4-BE49-F238E27FC236}">
                <a16:creationId xmlns:a16="http://schemas.microsoft.com/office/drawing/2014/main" id="{23B6425E-9E1E-18F4-2D35-9380E3BB6C65}"/>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rot="8151125">
            <a:off x="669791" y="1183656"/>
            <a:ext cx="2879692" cy="1619827"/>
          </a:xfrm>
          <a:prstGeom prst="rect">
            <a:avLst/>
          </a:prstGeom>
        </p:spPr>
      </p:pic>
      <p:sp>
        <p:nvSpPr>
          <p:cNvPr id="16" name="TextBox 15">
            <a:extLst>
              <a:ext uri="{FF2B5EF4-FFF2-40B4-BE49-F238E27FC236}">
                <a16:creationId xmlns:a16="http://schemas.microsoft.com/office/drawing/2014/main" id="{B7A98A29-FA49-A372-51E1-ACD0E4A01DB7}"/>
              </a:ext>
            </a:extLst>
          </p:cNvPr>
          <p:cNvSpPr txBox="1"/>
          <p:nvPr/>
        </p:nvSpPr>
        <p:spPr>
          <a:xfrm>
            <a:off x="312796" y="1187409"/>
            <a:ext cx="1729451" cy="584775"/>
          </a:xfrm>
          <a:prstGeom prst="rect">
            <a:avLst/>
          </a:prstGeom>
          <a:noFill/>
        </p:spPr>
        <p:txBody>
          <a:bodyPr wrap="square" rtlCol="0">
            <a:spAutoFit/>
          </a:bodyPr>
          <a:lstStyle/>
          <a:p>
            <a:r>
              <a:rPr lang="en-NZ" sz="3200" b="1" dirty="0">
                <a:solidFill>
                  <a:schemeClr val="bg1">
                    <a:lumMod val="65000"/>
                  </a:schemeClr>
                </a:solidFill>
                <a:latin typeface="xkcd" pitchFamily="50" charset="-128"/>
                <a:ea typeface="xkcd" pitchFamily="50" charset="-128"/>
                <a:cs typeface="xkcd" pitchFamily="50" charset="-128"/>
              </a:rPr>
              <a:t>PLATO</a:t>
            </a:r>
          </a:p>
        </p:txBody>
      </p:sp>
      <p:pic>
        <p:nvPicPr>
          <p:cNvPr id="19" name="Picture 18" descr="A close up of a camera&#10;&#10;AI-generated content may be incorrect.">
            <a:extLst>
              <a:ext uri="{FF2B5EF4-FFF2-40B4-BE49-F238E27FC236}">
                <a16:creationId xmlns:a16="http://schemas.microsoft.com/office/drawing/2014/main" id="{700A8853-7A52-EC98-E89E-2F57854B50B8}"/>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rot="785427">
            <a:off x="8534985" y="562067"/>
            <a:ext cx="3948382" cy="2220683"/>
          </a:xfrm>
          <a:prstGeom prst="rect">
            <a:avLst/>
          </a:prstGeom>
        </p:spPr>
      </p:pic>
      <p:sp>
        <p:nvSpPr>
          <p:cNvPr id="20" name="TextBox 19">
            <a:extLst>
              <a:ext uri="{FF2B5EF4-FFF2-40B4-BE49-F238E27FC236}">
                <a16:creationId xmlns:a16="http://schemas.microsoft.com/office/drawing/2014/main" id="{4E9F8BB0-8911-6F6C-2216-F56B13D5D8E9}"/>
              </a:ext>
            </a:extLst>
          </p:cNvPr>
          <p:cNvSpPr txBox="1"/>
          <p:nvPr/>
        </p:nvSpPr>
        <p:spPr>
          <a:xfrm>
            <a:off x="9799177" y="506458"/>
            <a:ext cx="1729451" cy="584775"/>
          </a:xfrm>
          <a:prstGeom prst="rect">
            <a:avLst/>
          </a:prstGeom>
          <a:noFill/>
        </p:spPr>
        <p:txBody>
          <a:bodyPr wrap="square" rtlCol="0">
            <a:spAutoFit/>
          </a:bodyPr>
          <a:lstStyle/>
          <a:p>
            <a:r>
              <a:rPr lang="en-NZ" sz="3200" b="1" dirty="0">
                <a:solidFill>
                  <a:srgbClr val="F6F093"/>
                </a:solidFill>
                <a:latin typeface="xkcd" pitchFamily="50" charset="-128"/>
                <a:ea typeface="xkcd" pitchFamily="50" charset="-128"/>
                <a:cs typeface="xkcd" pitchFamily="50" charset="-128"/>
              </a:rPr>
              <a:t>Roman</a:t>
            </a:r>
          </a:p>
        </p:txBody>
      </p:sp>
      <p:pic>
        <p:nvPicPr>
          <p:cNvPr id="24" name="Picture 23" descr="A large circular object with black and yellow objects&#10;&#10;AI-generated content may be incorrect.">
            <a:extLst>
              <a:ext uri="{FF2B5EF4-FFF2-40B4-BE49-F238E27FC236}">
                <a16:creationId xmlns:a16="http://schemas.microsoft.com/office/drawing/2014/main" id="{2564FFEA-04C1-DBA3-0F9C-580656915271}"/>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rot="1986044">
            <a:off x="2675199" y="4799792"/>
            <a:ext cx="997516" cy="598510"/>
          </a:xfrm>
          <a:prstGeom prst="rect">
            <a:avLst/>
          </a:prstGeom>
        </p:spPr>
      </p:pic>
      <p:sp>
        <p:nvSpPr>
          <p:cNvPr id="28" name="TextBox 27">
            <a:extLst>
              <a:ext uri="{FF2B5EF4-FFF2-40B4-BE49-F238E27FC236}">
                <a16:creationId xmlns:a16="http://schemas.microsoft.com/office/drawing/2014/main" id="{B927E85F-18A5-9D8A-F000-6512F8594DDC}"/>
              </a:ext>
            </a:extLst>
          </p:cNvPr>
          <p:cNvSpPr txBox="1"/>
          <p:nvPr/>
        </p:nvSpPr>
        <p:spPr>
          <a:xfrm>
            <a:off x="3613442" y="4765659"/>
            <a:ext cx="1729451" cy="584775"/>
          </a:xfrm>
          <a:prstGeom prst="rect">
            <a:avLst/>
          </a:prstGeom>
          <a:noFill/>
        </p:spPr>
        <p:txBody>
          <a:bodyPr wrap="square" rtlCol="0">
            <a:spAutoFit/>
          </a:bodyPr>
          <a:lstStyle/>
          <a:p>
            <a:r>
              <a:rPr lang="en-NZ" sz="3200" b="1" dirty="0" err="1">
                <a:solidFill>
                  <a:srgbClr val="FF9705"/>
                </a:solidFill>
                <a:latin typeface="xkcd" pitchFamily="50" charset="-128"/>
                <a:ea typeface="xkcd" pitchFamily="50" charset="-128"/>
                <a:cs typeface="xkcd" pitchFamily="50" charset="-128"/>
              </a:rPr>
              <a:t>HATpi</a:t>
            </a:r>
            <a:endParaRPr lang="en-NZ" sz="3200" b="1" dirty="0">
              <a:solidFill>
                <a:srgbClr val="FF9705"/>
              </a:solidFill>
              <a:latin typeface="xkcd" pitchFamily="50" charset="-128"/>
              <a:ea typeface="xkcd" pitchFamily="50" charset="-128"/>
              <a:cs typeface="xkcd" pitchFamily="50" charset="-128"/>
            </a:endParaRPr>
          </a:p>
        </p:txBody>
      </p:sp>
      <p:pic>
        <p:nvPicPr>
          <p:cNvPr id="35" name="Picture 34" descr="A model of a spaceship&#10;&#10;AI-generated content may be incorrect.">
            <a:extLst>
              <a:ext uri="{FF2B5EF4-FFF2-40B4-BE49-F238E27FC236}">
                <a16:creationId xmlns:a16="http://schemas.microsoft.com/office/drawing/2014/main" id="{2794368C-D620-E92A-828C-66B60311926F}"/>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rot="6407470">
            <a:off x="2611171" y="5573492"/>
            <a:ext cx="1576169" cy="945701"/>
          </a:xfrm>
          <a:prstGeom prst="rect">
            <a:avLst/>
          </a:prstGeom>
        </p:spPr>
      </p:pic>
      <p:sp>
        <p:nvSpPr>
          <p:cNvPr id="37" name="TextBox 36">
            <a:extLst>
              <a:ext uri="{FF2B5EF4-FFF2-40B4-BE49-F238E27FC236}">
                <a16:creationId xmlns:a16="http://schemas.microsoft.com/office/drawing/2014/main" id="{5EB9BE90-70CA-DCCA-7861-373ACC98C7C4}"/>
              </a:ext>
            </a:extLst>
          </p:cNvPr>
          <p:cNvSpPr txBox="1"/>
          <p:nvPr/>
        </p:nvSpPr>
        <p:spPr>
          <a:xfrm>
            <a:off x="3775205" y="5727236"/>
            <a:ext cx="2718846" cy="584775"/>
          </a:xfrm>
          <a:prstGeom prst="rect">
            <a:avLst/>
          </a:prstGeom>
          <a:noFill/>
        </p:spPr>
        <p:txBody>
          <a:bodyPr wrap="square" rtlCol="0">
            <a:spAutoFit/>
          </a:bodyPr>
          <a:lstStyle/>
          <a:p>
            <a:r>
              <a:rPr lang="en-NZ" sz="3200" b="1" spc="-300" dirty="0">
                <a:solidFill>
                  <a:schemeClr val="accent3">
                    <a:lumMod val="60000"/>
                    <a:lumOff val="40000"/>
                  </a:schemeClr>
                </a:solidFill>
                <a:latin typeface="xkcd" pitchFamily="50" charset="-128"/>
                <a:ea typeface="xkcd" pitchFamily="50" charset="-128"/>
                <a:cs typeface="xkcd" pitchFamily="50" charset="-128"/>
              </a:rPr>
              <a:t>Argus  Array</a:t>
            </a:r>
          </a:p>
        </p:txBody>
      </p:sp>
      <p:sp>
        <p:nvSpPr>
          <p:cNvPr id="38" name="TextBox 37">
            <a:extLst>
              <a:ext uri="{FF2B5EF4-FFF2-40B4-BE49-F238E27FC236}">
                <a16:creationId xmlns:a16="http://schemas.microsoft.com/office/drawing/2014/main" id="{9E818DA6-75FE-536B-A884-34EC421BA4DE}"/>
              </a:ext>
            </a:extLst>
          </p:cNvPr>
          <p:cNvSpPr txBox="1"/>
          <p:nvPr/>
        </p:nvSpPr>
        <p:spPr>
          <a:xfrm>
            <a:off x="8424764" y="5473436"/>
            <a:ext cx="1729451" cy="584775"/>
          </a:xfrm>
          <a:prstGeom prst="rect">
            <a:avLst/>
          </a:prstGeom>
          <a:noFill/>
        </p:spPr>
        <p:txBody>
          <a:bodyPr wrap="square" rtlCol="0">
            <a:spAutoFit/>
          </a:bodyPr>
          <a:lstStyle/>
          <a:p>
            <a:r>
              <a:rPr lang="en-NZ" sz="3200" b="1" dirty="0">
                <a:solidFill>
                  <a:srgbClr val="FFE30C"/>
                </a:solidFill>
                <a:latin typeface="xkcd" pitchFamily="50" charset="-128"/>
                <a:ea typeface="xkcd" pitchFamily="50" charset="-128"/>
                <a:cs typeface="xkcd" pitchFamily="50" charset="-128"/>
              </a:rPr>
              <a:t>TESS</a:t>
            </a:r>
          </a:p>
        </p:txBody>
      </p:sp>
    </p:spTree>
    <p:extLst>
      <p:ext uri="{BB962C8B-B14F-4D97-AF65-F5344CB8AC3E}">
        <p14:creationId xmlns:p14="http://schemas.microsoft.com/office/powerpoint/2010/main" val="126141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20" grpId="0"/>
      <p:bldP spid="28"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2464</TotalTime>
  <Words>759</Words>
  <Application>Microsoft Office PowerPoint</Application>
  <PresentationFormat>Widescreen</PresentationFormat>
  <Paragraphs>140</Paragraphs>
  <Slides>34</Slides>
  <Notes>7</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xkcd</vt:lpstr>
      <vt:lpstr>Aptos</vt:lpstr>
      <vt:lpstr>Aptos Display</vt:lpstr>
      <vt:lpstr>Arial</vt:lpstr>
      <vt:lpstr>Calibri</vt:lpstr>
      <vt:lpstr>Cambria Math</vt:lpstr>
      <vt:lpstr>CMU Serif</vt:lpstr>
      <vt:lpstr>CMU Typewriter Text</vt:lpstr>
      <vt:lpstr>Comic Sans MS</vt:lpstr>
      <vt:lpstr>Eras Bold ITC</vt:lpstr>
      <vt:lpstr>Franklin Gothic Demi</vt:lpstr>
      <vt:lpstr>Impact</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Clarinda Montilla</dc:creator>
  <cp:lastModifiedBy>Clarinda Montilla</cp:lastModifiedBy>
  <cp:revision>1</cp:revision>
  <dcterms:created xsi:type="dcterms:W3CDTF">2025-09-17T07:48:45Z</dcterms:created>
  <dcterms:modified xsi:type="dcterms:W3CDTF">2025-11-10T23:01:51Z</dcterms:modified>
</cp:coreProperties>
</file>