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37"/>
  </p:notesMasterIdLst>
  <p:sldIdLst>
    <p:sldId id="256" r:id="rId2"/>
    <p:sldId id="257" r:id="rId3"/>
    <p:sldId id="259" r:id="rId4"/>
    <p:sldId id="419" r:id="rId5"/>
    <p:sldId id="423" r:id="rId6"/>
    <p:sldId id="421" r:id="rId7"/>
    <p:sldId id="417" r:id="rId8"/>
    <p:sldId id="392" r:id="rId9"/>
    <p:sldId id="258" r:id="rId10"/>
    <p:sldId id="409" r:id="rId11"/>
    <p:sldId id="391" r:id="rId12"/>
    <p:sldId id="389" r:id="rId13"/>
    <p:sldId id="390" r:id="rId14"/>
    <p:sldId id="393" r:id="rId15"/>
    <p:sldId id="424" r:id="rId16"/>
    <p:sldId id="395" r:id="rId17"/>
    <p:sldId id="396" r:id="rId18"/>
    <p:sldId id="397" r:id="rId19"/>
    <p:sldId id="398" r:id="rId20"/>
    <p:sldId id="399" r:id="rId21"/>
    <p:sldId id="401" r:id="rId22"/>
    <p:sldId id="402" r:id="rId23"/>
    <p:sldId id="415" r:id="rId24"/>
    <p:sldId id="410" r:id="rId25"/>
    <p:sldId id="411" r:id="rId26"/>
    <p:sldId id="412" r:id="rId27"/>
    <p:sldId id="413" r:id="rId28"/>
    <p:sldId id="414" r:id="rId29"/>
    <p:sldId id="404" r:id="rId30"/>
    <p:sldId id="425" r:id="rId31"/>
    <p:sldId id="403" r:id="rId32"/>
    <p:sldId id="374" r:id="rId33"/>
    <p:sldId id="400" r:id="rId34"/>
    <p:sldId id="405" r:id="rId35"/>
    <p:sldId id="4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9"/>
    <a:srgbClr val="F9F8EA"/>
    <a:srgbClr val="F6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F13F1-C549-AD49-B5DF-B885569C52BA}" v="1931" dt="2025-11-10T12:01:03.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8"/>
    <p:restoredTop sz="94884"/>
  </p:normalViewPr>
  <p:slideViewPr>
    <p:cSldViewPr snapToGrid="0">
      <p:cViewPr>
        <p:scale>
          <a:sx n="131" d="100"/>
          <a:sy n="131" d="100"/>
        </p:scale>
        <p:origin x="464"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UTHI SURESH" userId="5986c825-4847-489a-a0c4-ba80f65117f0" providerId="ADAL" clId="{BD79CAF3-77FF-51C4-8DE4-5C8E6B7DC436}"/>
    <pc:docChg chg="undo custSel addSld delSld modSld sldOrd">
      <pc:chgData name="SRUTHI SURESH" userId="5986c825-4847-489a-a0c4-ba80f65117f0" providerId="ADAL" clId="{BD79CAF3-77FF-51C4-8DE4-5C8E6B7DC436}" dt="2025-11-10T12:01:03.610" v="3826" actId="1076"/>
      <pc:docMkLst>
        <pc:docMk/>
      </pc:docMkLst>
      <pc:sldChg chg="addSp delSp modSp mod">
        <pc:chgData name="SRUTHI SURESH" userId="5986c825-4847-489a-a0c4-ba80f65117f0" providerId="ADAL" clId="{BD79CAF3-77FF-51C4-8DE4-5C8E6B7DC436}" dt="2025-11-08T05:24:01.667" v="1213" actId="2711"/>
        <pc:sldMkLst>
          <pc:docMk/>
          <pc:sldMk cId="1744272955" sldId="256"/>
        </pc:sldMkLst>
        <pc:spChg chg="mod">
          <ac:chgData name="SRUTHI SURESH" userId="5986c825-4847-489a-a0c4-ba80f65117f0" providerId="ADAL" clId="{BD79CAF3-77FF-51C4-8DE4-5C8E6B7DC436}" dt="2025-11-07T06:49:00.049" v="357" actId="790"/>
          <ac:spMkLst>
            <pc:docMk/>
            <pc:sldMk cId="1744272955" sldId="256"/>
            <ac:spMk id="2" creationId="{0A72D68D-B64F-2115-C3FA-234BE324E1E5}"/>
          </ac:spMkLst>
        </pc:spChg>
        <pc:spChg chg="mod">
          <ac:chgData name="SRUTHI SURESH" userId="5986c825-4847-489a-a0c4-ba80f65117f0" providerId="ADAL" clId="{BD79CAF3-77FF-51C4-8DE4-5C8E6B7DC436}" dt="2025-11-08T05:24:01.667" v="1213" actId="2711"/>
          <ac:spMkLst>
            <pc:docMk/>
            <pc:sldMk cId="1744272955" sldId="256"/>
            <ac:spMk id="3" creationId="{49D3B666-08C9-C483-51BD-0E4CC237A7BA}"/>
          </ac:spMkLst>
        </pc:spChg>
        <pc:spChg chg="add mod">
          <ac:chgData name="SRUTHI SURESH" userId="5986c825-4847-489a-a0c4-ba80f65117f0" providerId="ADAL" clId="{BD79CAF3-77FF-51C4-8DE4-5C8E6B7DC436}" dt="2025-11-08T05:14:43.804" v="1184" actId="14100"/>
          <ac:spMkLst>
            <pc:docMk/>
            <pc:sldMk cId="1744272955" sldId="256"/>
            <ac:spMk id="10" creationId="{2EBC9389-F7A2-B6B5-90F6-8C6957EF1253}"/>
          </ac:spMkLst>
        </pc:spChg>
        <pc:picChg chg="mod">
          <ac:chgData name="SRUTHI SURESH" userId="5986c825-4847-489a-a0c4-ba80f65117f0" providerId="ADAL" clId="{BD79CAF3-77FF-51C4-8DE4-5C8E6B7DC436}" dt="2025-11-08T05:14:49.207" v="1185" actId="167"/>
          <ac:picMkLst>
            <pc:docMk/>
            <pc:sldMk cId="1744272955" sldId="256"/>
            <ac:picMk id="5" creationId="{E233EBAF-0FAB-8DBF-0A07-A4CC467D049C}"/>
          </ac:picMkLst>
        </pc:picChg>
        <pc:picChg chg="add mod">
          <ac:chgData name="SRUTHI SURESH" userId="5986c825-4847-489a-a0c4-ba80f65117f0" providerId="ADAL" clId="{BD79CAF3-77FF-51C4-8DE4-5C8E6B7DC436}" dt="2025-11-08T05:23:01.770" v="1207" actId="1076"/>
          <ac:picMkLst>
            <pc:docMk/>
            <pc:sldMk cId="1744272955" sldId="256"/>
            <ac:picMk id="15" creationId="{AC014E8B-4737-EF7E-073E-DC8E57271EF6}"/>
          </ac:picMkLst>
        </pc:picChg>
        <pc:picChg chg="add mod">
          <ac:chgData name="SRUTHI SURESH" userId="5986c825-4847-489a-a0c4-ba80f65117f0" providerId="ADAL" clId="{BD79CAF3-77FF-51C4-8DE4-5C8E6B7DC436}" dt="2025-11-08T05:18:42.201" v="1193" actId="1076"/>
          <ac:picMkLst>
            <pc:docMk/>
            <pc:sldMk cId="1744272955" sldId="256"/>
            <ac:picMk id="2056" creationId="{DE03A137-E14E-6966-CE0D-5562E992A77F}"/>
          </ac:picMkLst>
        </pc:picChg>
        <pc:picChg chg="add mod">
          <ac:chgData name="SRUTHI SURESH" userId="5986c825-4847-489a-a0c4-ba80f65117f0" providerId="ADAL" clId="{BD79CAF3-77FF-51C4-8DE4-5C8E6B7DC436}" dt="2025-11-08T05:20:36.579" v="1197" actId="14100"/>
          <ac:picMkLst>
            <pc:docMk/>
            <pc:sldMk cId="1744272955" sldId="256"/>
            <ac:picMk id="2058" creationId="{16586098-E158-D102-7760-32D65A0E8302}"/>
          </ac:picMkLst>
        </pc:picChg>
      </pc:sldChg>
      <pc:sldChg chg="modSp mod">
        <pc:chgData name="SRUTHI SURESH" userId="5986c825-4847-489a-a0c4-ba80f65117f0" providerId="ADAL" clId="{BD79CAF3-77FF-51C4-8DE4-5C8E6B7DC436}" dt="2025-11-07T08:10:14.279" v="358" actId="14100"/>
        <pc:sldMkLst>
          <pc:docMk/>
          <pc:sldMk cId="2943839484" sldId="257"/>
        </pc:sldMkLst>
        <pc:spChg chg="mod">
          <ac:chgData name="SRUTHI SURESH" userId="5986c825-4847-489a-a0c4-ba80f65117f0" providerId="ADAL" clId="{BD79CAF3-77FF-51C4-8DE4-5C8E6B7DC436}" dt="2025-11-07T08:10:14.279" v="358" actId="14100"/>
          <ac:spMkLst>
            <pc:docMk/>
            <pc:sldMk cId="2943839484" sldId="257"/>
            <ac:spMk id="5" creationId="{D4A68DC9-6F67-FF5D-A823-3E6B88919F89}"/>
          </ac:spMkLst>
        </pc:spChg>
      </pc:sldChg>
      <pc:sldChg chg="addSp delSp modSp mod modAnim">
        <pc:chgData name="SRUTHI SURESH" userId="5986c825-4847-489a-a0c4-ba80f65117f0" providerId="ADAL" clId="{BD79CAF3-77FF-51C4-8DE4-5C8E6B7DC436}" dt="2025-11-10T10:53:49.056" v="3436" actId="1076"/>
        <pc:sldMkLst>
          <pc:docMk/>
          <pc:sldMk cId="295819139" sldId="258"/>
        </pc:sldMkLst>
        <pc:spChg chg="mod">
          <ac:chgData name="SRUTHI SURESH" userId="5986c825-4847-489a-a0c4-ba80f65117f0" providerId="ADAL" clId="{BD79CAF3-77FF-51C4-8DE4-5C8E6B7DC436}" dt="2025-11-10T10:53:49.056" v="3436" actId="1076"/>
          <ac:spMkLst>
            <pc:docMk/>
            <pc:sldMk cId="295819139" sldId="258"/>
            <ac:spMk id="3" creationId="{C9CF114D-21FF-7389-089B-684B8E2F11C9}"/>
          </ac:spMkLst>
        </pc:spChg>
        <pc:spChg chg="add mod">
          <ac:chgData name="SRUTHI SURESH" userId="5986c825-4847-489a-a0c4-ba80f65117f0" providerId="ADAL" clId="{BD79CAF3-77FF-51C4-8DE4-5C8E6B7DC436}" dt="2025-11-08T03:15:29.354" v="621"/>
          <ac:spMkLst>
            <pc:docMk/>
            <pc:sldMk cId="295819139" sldId="258"/>
            <ac:spMk id="10" creationId="{222B532E-0A24-678B-98E2-05256D99203F}"/>
          </ac:spMkLst>
        </pc:spChg>
        <pc:spChg chg="add mod">
          <ac:chgData name="SRUTHI SURESH" userId="5986c825-4847-489a-a0c4-ba80f65117f0" providerId="ADAL" clId="{BD79CAF3-77FF-51C4-8DE4-5C8E6B7DC436}" dt="2025-11-08T03:15:29.354" v="621"/>
          <ac:spMkLst>
            <pc:docMk/>
            <pc:sldMk cId="295819139" sldId="258"/>
            <ac:spMk id="11" creationId="{2A42AA9C-35A3-55AF-3E9F-9075857EFD57}"/>
          </ac:spMkLst>
        </pc:spChg>
      </pc:sldChg>
      <pc:sldChg chg="modSp mod modTransition modAnim">
        <pc:chgData name="SRUTHI SURESH" userId="5986c825-4847-489a-a0c4-ba80f65117f0" providerId="ADAL" clId="{BD79CAF3-77FF-51C4-8DE4-5C8E6B7DC436}" dt="2025-11-10T11:01:01.599" v="3540"/>
        <pc:sldMkLst>
          <pc:docMk/>
          <pc:sldMk cId="2960684543" sldId="259"/>
        </pc:sldMkLst>
        <pc:spChg chg="mod">
          <ac:chgData name="SRUTHI SURESH" userId="5986c825-4847-489a-a0c4-ba80f65117f0" providerId="ADAL" clId="{BD79CAF3-77FF-51C4-8DE4-5C8E6B7DC436}" dt="2025-11-07T08:10:37.469" v="359" actId="14100"/>
          <ac:spMkLst>
            <pc:docMk/>
            <pc:sldMk cId="2960684543" sldId="259"/>
            <ac:spMk id="11" creationId="{A49271CE-27EE-707A-BDD8-480626BDFAFA}"/>
          </ac:spMkLst>
        </pc:spChg>
      </pc:sldChg>
      <pc:sldChg chg="ord">
        <pc:chgData name="SRUTHI SURESH" userId="5986c825-4847-489a-a0c4-ba80f65117f0" providerId="ADAL" clId="{BD79CAF3-77FF-51C4-8DE4-5C8E6B7DC436}" dt="2025-11-09T09:49:47.262" v="3354" actId="20578"/>
        <pc:sldMkLst>
          <pc:docMk/>
          <pc:sldMk cId="2473132408" sldId="374"/>
        </pc:sldMkLst>
      </pc:sldChg>
      <pc:sldChg chg="modSp del mod modTransition modShow">
        <pc:chgData name="SRUTHI SURESH" userId="5986c825-4847-489a-a0c4-ba80f65117f0" providerId="ADAL" clId="{BD79CAF3-77FF-51C4-8DE4-5C8E6B7DC436}" dt="2025-11-10T11:18:26.200" v="3746" actId="2696"/>
        <pc:sldMkLst>
          <pc:docMk/>
          <pc:sldMk cId="2841445608" sldId="388"/>
        </pc:sldMkLst>
      </pc:sldChg>
      <pc:sldChg chg="modSp mod modAnim">
        <pc:chgData name="SRUTHI SURESH" userId="5986c825-4847-489a-a0c4-ba80f65117f0" providerId="ADAL" clId="{BD79CAF3-77FF-51C4-8DE4-5C8E6B7DC436}" dt="2025-11-10T10:54:38.727" v="3440" actId="1076"/>
        <pc:sldMkLst>
          <pc:docMk/>
          <pc:sldMk cId="3372590987" sldId="389"/>
        </pc:sldMkLst>
        <pc:spChg chg="mod">
          <ac:chgData name="SRUTHI SURESH" userId="5986c825-4847-489a-a0c4-ba80f65117f0" providerId="ADAL" clId="{BD79CAF3-77FF-51C4-8DE4-5C8E6B7DC436}" dt="2025-11-10T10:54:38.727" v="3440" actId="1076"/>
          <ac:spMkLst>
            <pc:docMk/>
            <pc:sldMk cId="3372590987" sldId="389"/>
            <ac:spMk id="6" creationId="{CA6CF0F7-7C7F-7D8C-6D25-40736C072BBB}"/>
          </ac:spMkLst>
        </pc:spChg>
      </pc:sldChg>
      <pc:sldChg chg="modAnim">
        <pc:chgData name="SRUTHI SURESH" userId="5986c825-4847-489a-a0c4-ba80f65117f0" providerId="ADAL" clId="{BD79CAF3-77FF-51C4-8DE4-5C8E6B7DC436}" dt="2025-11-10T11:06:08.010" v="3546"/>
        <pc:sldMkLst>
          <pc:docMk/>
          <pc:sldMk cId="1254386793" sldId="390"/>
        </pc:sldMkLst>
      </pc:sldChg>
      <pc:sldChg chg="addSp delSp modSp mod">
        <pc:chgData name="SRUTHI SURESH" userId="5986c825-4847-489a-a0c4-ba80f65117f0" providerId="ADAL" clId="{BD79CAF3-77FF-51C4-8DE4-5C8E6B7DC436}" dt="2025-11-10T11:53:31.729" v="3787" actId="1076"/>
        <pc:sldMkLst>
          <pc:docMk/>
          <pc:sldMk cId="234251024" sldId="392"/>
        </pc:sldMkLst>
        <pc:spChg chg="del">
          <ac:chgData name="SRUTHI SURESH" userId="5986c825-4847-489a-a0c4-ba80f65117f0" providerId="ADAL" clId="{BD79CAF3-77FF-51C4-8DE4-5C8E6B7DC436}" dt="2025-11-10T09:50:23.014" v="3401" actId="478"/>
          <ac:spMkLst>
            <pc:docMk/>
            <pc:sldMk cId="234251024" sldId="392"/>
            <ac:spMk id="2" creationId="{344212CB-E578-35E0-FD23-A201A985469E}"/>
          </ac:spMkLst>
        </pc:spChg>
        <pc:spChg chg="add mod">
          <ac:chgData name="SRUTHI SURESH" userId="5986c825-4847-489a-a0c4-ba80f65117f0" providerId="ADAL" clId="{BD79CAF3-77FF-51C4-8DE4-5C8E6B7DC436}" dt="2025-11-10T09:51:29.338" v="3426" actId="1076"/>
          <ac:spMkLst>
            <pc:docMk/>
            <pc:sldMk cId="234251024" sldId="392"/>
            <ac:spMk id="8" creationId="{ADC85289-D9D1-5B9B-1C58-CE22CA7D8771}"/>
          </ac:spMkLst>
        </pc:spChg>
        <pc:picChg chg="add mod modCrop">
          <ac:chgData name="SRUTHI SURESH" userId="5986c825-4847-489a-a0c4-ba80f65117f0" providerId="ADAL" clId="{BD79CAF3-77FF-51C4-8DE4-5C8E6B7DC436}" dt="2025-11-10T11:53:31.729" v="3787" actId="1076"/>
          <ac:picMkLst>
            <pc:docMk/>
            <pc:sldMk cId="234251024" sldId="392"/>
            <ac:picMk id="7" creationId="{BEE3AB6C-7D3E-7DEC-E8E4-0A98E4F99FB9}"/>
          </ac:picMkLst>
        </pc:picChg>
        <pc:picChg chg="add del">
          <ac:chgData name="SRUTHI SURESH" userId="5986c825-4847-489a-a0c4-ba80f65117f0" providerId="ADAL" clId="{BD79CAF3-77FF-51C4-8DE4-5C8E6B7DC436}" dt="2025-11-10T09:50:18.922" v="3400" actId="478"/>
          <ac:picMkLst>
            <pc:docMk/>
            <pc:sldMk cId="234251024" sldId="392"/>
            <ac:picMk id="3074" creationId="{2B9FAEAF-03AB-1655-7BE6-DF4274381711}"/>
          </ac:picMkLst>
        </pc:picChg>
      </pc:sldChg>
      <pc:sldChg chg="modAnim">
        <pc:chgData name="SRUTHI SURESH" userId="5986c825-4847-489a-a0c4-ba80f65117f0" providerId="ADAL" clId="{BD79CAF3-77FF-51C4-8DE4-5C8E6B7DC436}" dt="2025-11-10T11:06:23.162" v="3550"/>
        <pc:sldMkLst>
          <pc:docMk/>
          <pc:sldMk cId="456658874" sldId="393"/>
        </pc:sldMkLst>
      </pc:sldChg>
      <pc:sldChg chg="addSp delSp modSp del mod delAnim modAnim">
        <pc:chgData name="SRUTHI SURESH" userId="5986c825-4847-489a-a0c4-ba80f65117f0" providerId="ADAL" clId="{BD79CAF3-77FF-51C4-8DE4-5C8E6B7DC436}" dt="2025-11-09T09:49:34.927" v="3352" actId="2696"/>
        <pc:sldMkLst>
          <pc:docMk/>
          <pc:sldMk cId="3755157443" sldId="394"/>
        </pc:sldMkLst>
        <pc:spChg chg="mod">
          <ac:chgData name="SRUTHI SURESH" userId="5986c825-4847-489a-a0c4-ba80f65117f0" providerId="ADAL" clId="{BD79CAF3-77FF-51C4-8DE4-5C8E6B7DC436}" dt="2025-11-09T07:31:34.105" v="3167" actId="1076"/>
          <ac:spMkLst>
            <pc:docMk/>
            <pc:sldMk cId="3755157443" sldId="394"/>
            <ac:spMk id="2" creationId="{7551D47B-93EE-43D5-83F0-064A3A719C6E}"/>
          </ac:spMkLst>
        </pc:spChg>
        <pc:spChg chg="add mod">
          <ac:chgData name="SRUTHI SURESH" userId="5986c825-4847-489a-a0c4-ba80f65117f0" providerId="ADAL" clId="{BD79CAF3-77FF-51C4-8DE4-5C8E6B7DC436}" dt="2025-11-09T07:32:05.265" v="3175" actId="1076"/>
          <ac:spMkLst>
            <pc:docMk/>
            <pc:sldMk cId="3755157443" sldId="394"/>
            <ac:spMk id="3" creationId="{72D7B03B-30A4-0994-3C03-F9240C381CB1}"/>
          </ac:spMkLst>
        </pc:spChg>
        <pc:spChg chg="add mod">
          <ac:chgData name="SRUTHI SURESH" userId="5986c825-4847-489a-a0c4-ba80f65117f0" providerId="ADAL" clId="{BD79CAF3-77FF-51C4-8DE4-5C8E6B7DC436}" dt="2025-11-09T07:31:59.697" v="3173" actId="1076"/>
          <ac:spMkLst>
            <pc:docMk/>
            <pc:sldMk cId="3755157443" sldId="394"/>
            <ac:spMk id="4" creationId="{4A6BB0F2-17F7-5722-E101-12EA5427B1E4}"/>
          </ac:spMkLst>
        </pc:spChg>
        <pc:spChg chg="mod">
          <ac:chgData name="SRUTHI SURESH" userId="5986c825-4847-489a-a0c4-ba80f65117f0" providerId="ADAL" clId="{BD79CAF3-77FF-51C4-8DE4-5C8E6B7DC436}" dt="2025-11-09T07:31:51.133" v="3171" actId="14100"/>
          <ac:spMkLst>
            <pc:docMk/>
            <pc:sldMk cId="3755157443" sldId="394"/>
            <ac:spMk id="6" creationId="{3A850C73-D421-A858-377E-EFC49AD88509}"/>
          </ac:spMkLst>
        </pc:spChg>
        <pc:spChg chg="add del mod">
          <ac:chgData name="SRUTHI SURESH" userId="5986c825-4847-489a-a0c4-ba80f65117f0" providerId="ADAL" clId="{BD79CAF3-77FF-51C4-8DE4-5C8E6B7DC436}" dt="2025-11-09T07:30:53.625" v="3159" actId="478"/>
          <ac:spMkLst>
            <pc:docMk/>
            <pc:sldMk cId="3755157443" sldId="394"/>
            <ac:spMk id="11" creationId="{BB31935D-00AB-E9FC-1517-6DB5A5D92E65}"/>
          </ac:spMkLst>
        </pc:spChg>
        <pc:picChg chg="add mod">
          <ac:chgData name="SRUTHI SURESH" userId="5986c825-4847-489a-a0c4-ba80f65117f0" providerId="ADAL" clId="{BD79CAF3-77FF-51C4-8DE4-5C8E6B7DC436}" dt="2025-11-09T07:32:09.451" v="3176" actId="1076"/>
          <ac:picMkLst>
            <pc:docMk/>
            <pc:sldMk cId="3755157443" sldId="394"/>
            <ac:picMk id="5122" creationId="{B420FCC3-8057-68D1-8EEE-177E4B88179E}"/>
          </ac:picMkLst>
        </pc:picChg>
        <pc:picChg chg="add del mod">
          <ac:chgData name="SRUTHI SURESH" userId="5986c825-4847-489a-a0c4-ba80f65117f0" providerId="ADAL" clId="{BD79CAF3-77FF-51C4-8DE4-5C8E6B7DC436}" dt="2025-11-09T07:33:02.336" v="3182" actId="478"/>
          <ac:picMkLst>
            <pc:docMk/>
            <pc:sldMk cId="3755157443" sldId="394"/>
            <ac:picMk id="5124" creationId="{B9F0FEDD-1711-00F4-DF1A-0E64FF475524}"/>
          </ac:picMkLst>
        </pc:picChg>
        <pc:picChg chg="add del mod">
          <ac:chgData name="SRUTHI SURESH" userId="5986c825-4847-489a-a0c4-ba80f65117f0" providerId="ADAL" clId="{BD79CAF3-77FF-51C4-8DE4-5C8E6B7DC436}" dt="2025-11-09T07:34:41.231" v="3191"/>
          <ac:picMkLst>
            <pc:docMk/>
            <pc:sldMk cId="3755157443" sldId="394"/>
            <ac:picMk id="5126" creationId="{8B38CF28-2D00-518E-A150-F480939AC5F1}"/>
          </ac:picMkLst>
        </pc:picChg>
      </pc:sldChg>
      <pc:sldChg chg="addSp delSp modSp mod delAnim modAnim">
        <pc:chgData name="SRUTHI SURESH" userId="5986c825-4847-489a-a0c4-ba80f65117f0" providerId="ADAL" clId="{BD79CAF3-77FF-51C4-8DE4-5C8E6B7DC436}" dt="2025-11-10T10:56:15.716" v="3443"/>
        <pc:sldMkLst>
          <pc:docMk/>
          <pc:sldMk cId="1505424144" sldId="396"/>
        </pc:sldMkLst>
        <pc:spChg chg="mod">
          <ac:chgData name="SRUTHI SURESH" userId="5986c825-4847-489a-a0c4-ba80f65117f0" providerId="ADAL" clId="{BD79CAF3-77FF-51C4-8DE4-5C8E6B7DC436}" dt="2025-11-08T04:35:34.513" v="661" actId="1076"/>
          <ac:spMkLst>
            <pc:docMk/>
            <pc:sldMk cId="1505424144" sldId="396"/>
            <ac:spMk id="7" creationId="{08A68435-CC9F-B5F3-FF7E-2DBDB9751D61}"/>
          </ac:spMkLst>
        </pc:spChg>
        <pc:grpChg chg="add mod">
          <ac:chgData name="SRUTHI SURESH" userId="5986c825-4847-489a-a0c4-ba80f65117f0" providerId="ADAL" clId="{BD79CAF3-77FF-51C4-8DE4-5C8E6B7DC436}" dt="2025-11-06T02:44:43.853" v="70" actId="1037"/>
          <ac:grpSpMkLst>
            <pc:docMk/>
            <pc:sldMk cId="1505424144" sldId="396"/>
            <ac:grpSpMk id="24" creationId="{A3F6122D-70FD-DEAF-DD33-C98F3B6919AD}"/>
          </ac:grpSpMkLst>
        </pc:grpChg>
        <pc:picChg chg="add mod modCrop">
          <ac:chgData name="SRUTHI SURESH" userId="5986c825-4847-489a-a0c4-ba80f65117f0" providerId="ADAL" clId="{BD79CAF3-77FF-51C4-8DE4-5C8E6B7DC436}" dt="2025-11-06T02:44:31.193" v="60" actId="1035"/>
          <ac:picMkLst>
            <pc:docMk/>
            <pc:sldMk cId="1505424144" sldId="396"/>
            <ac:picMk id="19" creationId="{99867E3C-434C-A59A-5069-E772A85E4BD9}"/>
          </ac:picMkLst>
        </pc:picChg>
        <pc:picChg chg="add mod modCrop">
          <ac:chgData name="SRUTHI SURESH" userId="5986c825-4847-489a-a0c4-ba80f65117f0" providerId="ADAL" clId="{BD79CAF3-77FF-51C4-8DE4-5C8E6B7DC436}" dt="2025-11-06T02:43:40.272" v="49" actId="1076"/>
          <ac:picMkLst>
            <pc:docMk/>
            <pc:sldMk cId="1505424144" sldId="396"/>
            <ac:picMk id="21" creationId="{B1E8DFA4-5A98-7A52-86E3-44702353C223}"/>
          </ac:picMkLst>
        </pc:picChg>
        <pc:picChg chg="add mod modCrop">
          <ac:chgData name="SRUTHI SURESH" userId="5986c825-4847-489a-a0c4-ba80f65117f0" providerId="ADAL" clId="{BD79CAF3-77FF-51C4-8DE4-5C8E6B7DC436}" dt="2025-11-06T02:44:24.634" v="58" actId="164"/>
          <ac:picMkLst>
            <pc:docMk/>
            <pc:sldMk cId="1505424144" sldId="396"/>
            <ac:picMk id="23" creationId="{F11C0127-4736-9DF5-8621-06FEC0604FFD}"/>
          </ac:picMkLst>
        </pc:picChg>
      </pc:sldChg>
      <pc:sldChg chg="addSp delSp modSp mod delAnim modAnim">
        <pc:chgData name="SRUTHI SURESH" userId="5986c825-4847-489a-a0c4-ba80f65117f0" providerId="ADAL" clId="{BD79CAF3-77FF-51C4-8DE4-5C8E6B7DC436}" dt="2025-11-10T11:10:14.143" v="3564"/>
        <pc:sldMkLst>
          <pc:docMk/>
          <pc:sldMk cId="1870000997" sldId="397"/>
        </pc:sldMkLst>
        <pc:spChg chg="add mod">
          <ac:chgData name="SRUTHI SURESH" userId="5986c825-4847-489a-a0c4-ba80f65117f0" providerId="ADAL" clId="{BD79CAF3-77FF-51C4-8DE4-5C8E6B7DC436}" dt="2025-11-09T07:53:30.910" v="3285" actId="20577"/>
          <ac:spMkLst>
            <pc:docMk/>
            <pc:sldMk cId="1870000997" sldId="397"/>
            <ac:spMk id="4" creationId="{9176B123-4DD5-2C57-75F2-3373A275370F}"/>
          </ac:spMkLst>
        </pc:spChg>
        <pc:spChg chg="mod">
          <ac:chgData name="SRUTHI SURESH" userId="5986c825-4847-489a-a0c4-ba80f65117f0" providerId="ADAL" clId="{BD79CAF3-77FF-51C4-8DE4-5C8E6B7DC436}" dt="2025-11-10T10:58:57.040" v="3525" actId="1076"/>
          <ac:spMkLst>
            <pc:docMk/>
            <pc:sldMk cId="1870000997" sldId="397"/>
            <ac:spMk id="21" creationId="{4F44031F-9AE8-8353-7BFC-4F06CEE03733}"/>
          </ac:spMkLst>
        </pc:spChg>
        <pc:picChg chg="add del mod">
          <ac:chgData name="SRUTHI SURESH" userId="5986c825-4847-489a-a0c4-ba80f65117f0" providerId="ADAL" clId="{BD79CAF3-77FF-51C4-8DE4-5C8E6B7DC436}" dt="2025-11-10T05:09:21.897" v="3357" actId="478"/>
          <ac:picMkLst>
            <pc:docMk/>
            <pc:sldMk cId="1870000997" sldId="397"/>
            <ac:picMk id="3" creationId="{6F994E97-4999-8370-E531-D9C1CB117031}"/>
          </ac:picMkLst>
        </pc:picChg>
        <pc:picChg chg="add mod">
          <ac:chgData name="SRUTHI SURESH" userId="5986c825-4847-489a-a0c4-ba80f65117f0" providerId="ADAL" clId="{BD79CAF3-77FF-51C4-8DE4-5C8E6B7DC436}" dt="2025-11-10T05:09:50.118" v="3362" actId="14100"/>
          <ac:picMkLst>
            <pc:docMk/>
            <pc:sldMk cId="1870000997" sldId="397"/>
            <ac:picMk id="6" creationId="{BABB0300-9AD8-A530-3E39-DFC93E43EC57}"/>
          </ac:picMkLst>
        </pc:picChg>
      </pc:sldChg>
      <pc:sldChg chg="addSp delSp modSp mod delAnim modAnim">
        <pc:chgData name="SRUTHI SURESH" userId="5986c825-4847-489a-a0c4-ba80f65117f0" providerId="ADAL" clId="{BD79CAF3-77FF-51C4-8DE4-5C8E6B7DC436}" dt="2025-11-10T12:00:22.154" v="3820"/>
        <pc:sldMkLst>
          <pc:docMk/>
          <pc:sldMk cId="2272470870" sldId="398"/>
        </pc:sldMkLst>
        <pc:spChg chg="mod topLvl">
          <ac:chgData name="SRUTHI SURESH" userId="5986c825-4847-489a-a0c4-ba80f65117f0" providerId="ADAL" clId="{BD79CAF3-77FF-51C4-8DE4-5C8E6B7DC436}" dt="2025-11-09T08:01:04.792" v="3313" actId="165"/>
          <ac:spMkLst>
            <pc:docMk/>
            <pc:sldMk cId="2272470870" sldId="398"/>
            <ac:spMk id="3" creationId="{559AAEAE-308A-8093-D27B-73779E7CD91D}"/>
          </ac:spMkLst>
        </pc:spChg>
        <pc:spChg chg="mod">
          <ac:chgData name="SRUTHI SURESH" userId="5986c825-4847-489a-a0c4-ba80f65117f0" providerId="ADAL" clId="{BD79CAF3-77FF-51C4-8DE4-5C8E6B7DC436}" dt="2025-11-10T11:19:56.087" v="3759" actId="1076"/>
          <ac:spMkLst>
            <pc:docMk/>
            <pc:sldMk cId="2272470870" sldId="398"/>
            <ac:spMk id="9" creationId="{E657FEFE-BA76-BC70-75FA-EB26797C6E9D}"/>
          </ac:spMkLst>
        </pc:spChg>
        <pc:spChg chg="del">
          <ac:chgData name="SRUTHI SURESH" userId="5986c825-4847-489a-a0c4-ba80f65117f0" providerId="ADAL" clId="{BD79CAF3-77FF-51C4-8DE4-5C8E6B7DC436}" dt="2025-11-09T07:55:04.023" v="3290" actId="478"/>
          <ac:spMkLst>
            <pc:docMk/>
            <pc:sldMk cId="2272470870" sldId="398"/>
            <ac:spMk id="10" creationId="{2087BB24-A49E-5683-5D60-A61CB264720A}"/>
          </ac:spMkLst>
        </pc:spChg>
        <pc:spChg chg="del">
          <ac:chgData name="SRUTHI SURESH" userId="5986c825-4847-489a-a0c4-ba80f65117f0" providerId="ADAL" clId="{BD79CAF3-77FF-51C4-8DE4-5C8E6B7DC436}" dt="2025-11-09T07:55:02.631" v="3289" actId="478"/>
          <ac:spMkLst>
            <pc:docMk/>
            <pc:sldMk cId="2272470870" sldId="398"/>
            <ac:spMk id="11" creationId="{B5D0CE6A-B5D7-6A62-66D0-612F84614656}"/>
          </ac:spMkLst>
        </pc:spChg>
        <pc:spChg chg="del">
          <ac:chgData name="SRUTHI SURESH" userId="5986c825-4847-489a-a0c4-ba80f65117f0" providerId="ADAL" clId="{BD79CAF3-77FF-51C4-8DE4-5C8E6B7DC436}" dt="2025-11-09T07:55:02.631" v="3289" actId="478"/>
          <ac:spMkLst>
            <pc:docMk/>
            <pc:sldMk cId="2272470870" sldId="398"/>
            <ac:spMk id="12" creationId="{53073C27-CBFE-F90C-5D4E-54B270935B55}"/>
          </ac:spMkLst>
        </pc:spChg>
        <pc:spChg chg="del">
          <ac:chgData name="SRUTHI SURESH" userId="5986c825-4847-489a-a0c4-ba80f65117f0" providerId="ADAL" clId="{BD79CAF3-77FF-51C4-8DE4-5C8E6B7DC436}" dt="2025-11-09T07:55:02.631" v="3289" actId="478"/>
          <ac:spMkLst>
            <pc:docMk/>
            <pc:sldMk cId="2272470870" sldId="398"/>
            <ac:spMk id="13" creationId="{EB51D3BA-CC41-0F2D-CB44-98413D7BCD24}"/>
          </ac:spMkLst>
        </pc:spChg>
        <pc:spChg chg="del">
          <ac:chgData name="SRUTHI SURESH" userId="5986c825-4847-489a-a0c4-ba80f65117f0" providerId="ADAL" clId="{BD79CAF3-77FF-51C4-8DE4-5C8E6B7DC436}" dt="2025-11-09T07:55:02.631" v="3289" actId="478"/>
          <ac:spMkLst>
            <pc:docMk/>
            <pc:sldMk cId="2272470870" sldId="398"/>
            <ac:spMk id="14" creationId="{3E44862A-C4A7-B225-9E65-CAC53432AAC8}"/>
          </ac:spMkLst>
        </pc:spChg>
        <pc:spChg chg="mod">
          <ac:chgData name="SRUTHI SURESH" userId="5986c825-4847-489a-a0c4-ba80f65117f0" providerId="ADAL" clId="{BD79CAF3-77FF-51C4-8DE4-5C8E6B7DC436}" dt="2025-11-09T07:57:50.121" v="3303" actId="164"/>
          <ac:spMkLst>
            <pc:docMk/>
            <pc:sldMk cId="2272470870" sldId="398"/>
            <ac:spMk id="57" creationId="{0B1837B6-A55D-F6BE-2E9E-90E383DA96F2}"/>
          </ac:spMkLst>
        </pc:spChg>
        <pc:spChg chg="mod topLvl">
          <ac:chgData name="SRUTHI SURESH" userId="5986c825-4847-489a-a0c4-ba80f65117f0" providerId="ADAL" clId="{BD79CAF3-77FF-51C4-8DE4-5C8E6B7DC436}" dt="2025-11-09T07:57:50.121" v="3303" actId="164"/>
          <ac:spMkLst>
            <pc:docMk/>
            <pc:sldMk cId="2272470870" sldId="398"/>
            <ac:spMk id="58" creationId="{4722549A-7368-E1BF-7FE3-798871F252A8}"/>
          </ac:spMkLst>
        </pc:spChg>
        <pc:spChg chg="mod">
          <ac:chgData name="SRUTHI SURESH" userId="5986c825-4847-489a-a0c4-ba80f65117f0" providerId="ADAL" clId="{BD79CAF3-77FF-51C4-8DE4-5C8E6B7DC436}" dt="2025-11-09T08:01:04.792" v="3313" actId="165"/>
          <ac:spMkLst>
            <pc:docMk/>
            <pc:sldMk cId="2272470870" sldId="398"/>
            <ac:spMk id="63" creationId="{F15271E5-80B7-3ECF-EF37-86E902FA99F3}"/>
          </ac:spMkLst>
        </pc:spChg>
        <pc:spChg chg="mod">
          <ac:chgData name="SRUTHI SURESH" userId="5986c825-4847-489a-a0c4-ba80f65117f0" providerId="ADAL" clId="{BD79CAF3-77FF-51C4-8DE4-5C8E6B7DC436}" dt="2025-11-09T08:01:04.792" v="3313" actId="165"/>
          <ac:spMkLst>
            <pc:docMk/>
            <pc:sldMk cId="2272470870" sldId="398"/>
            <ac:spMk id="65" creationId="{3BF17D38-115C-DE84-980A-75047DA2DFAA}"/>
          </ac:spMkLst>
        </pc:spChg>
        <pc:spChg chg="mod">
          <ac:chgData name="SRUTHI SURESH" userId="5986c825-4847-489a-a0c4-ba80f65117f0" providerId="ADAL" clId="{BD79CAF3-77FF-51C4-8DE4-5C8E6B7DC436}" dt="2025-11-09T07:55:33.360" v="3293" actId="165"/>
          <ac:spMkLst>
            <pc:docMk/>
            <pc:sldMk cId="2272470870" sldId="398"/>
            <ac:spMk id="66" creationId="{9E46EC6D-21BE-57D4-4CD8-8F91594E4EAB}"/>
          </ac:spMkLst>
        </pc:spChg>
        <pc:spChg chg="mod">
          <ac:chgData name="SRUTHI SURESH" userId="5986c825-4847-489a-a0c4-ba80f65117f0" providerId="ADAL" clId="{BD79CAF3-77FF-51C4-8DE4-5C8E6B7DC436}" dt="2025-11-09T08:01:04.792" v="3313" actId="165"/>
          <ac:spMkLst>
            <pc:docMk/>
            <pc:sldMk cId="2272470870" sldId="398"/>
            <ac:spMk id="67" creationId="{5CFA65E6-D582-95CD-2E6C-916FCBF1BD59}"/>
          </ac:spMkLst>
        </pc:spChg>
        <pc:spChg chg="mod">
          <ac:chgData name="SRUTHI SURESH" userId="5986c825-4847-489a-a0c4-ba80f65117f0" providerId="ADAL" clId="{BD79CAF3-77FF-51C4-8DE4-5C8E6B7DC436}" dt="2025-11-09T08:01:04.792" v="3313" actId="165"/>
          <ac:spMkLst>
            <pc:docMk/>
            <pc:sldMk cId="2272470870" sldId="398"/>
            <ac:spMk id="70" creationId="{B629E64E-FC90-C19F-4029-6F2F39F8EA57}"/>
          </ac:spMkLst>
        </pc:spChg>
        <pc:spChg chg="mod">
          <ac:chgData name="SRUTHI SURESH" userId="5986c825-4847-489a-a0c4-ba80f65117f0" providerId="ADAL" clId="{BD79CAF3-77FF-51C4-8DE4-5C8E6B7DC436}" dt="2025-11-09T08:01:04.792" v="3313" actId="165"/>
          <ac:spMkLst>
            <pc:docMk/>
            <pc:sldMk cId="2272470870" sldId="398"/>
            <ac:spMk id="71" creationId="{F8BF55FE-291F-6CCD-21D8-4165ACED3F39}"/>
          </ac:spMkLst>
        </pc:spChg>
        <pc:spChg chg="mod">
          <ac:chgData name="SRUTHI SURESH" userId="5986c825-4847-489a-a0c4-ba80f65117f0" providerId="ADAL" clId="{BD79CAF3-77FF-51C4-8DE4-5C8E6B7DC436}" dt="2025-11-09T07:55:33.360" v="3293" actId="165"/>
          <ac:spMkLst>
            <pc:docMk/>
            <pc:sldMk cId="2272470870" sldId="398"/>
            <ac:spMk id="72" creationId="{3289778F-E41F-B8E9-7FE3-C944834F468E}"/>
          </ac:spMkLst>
        </pc:spChg>
        <pc:spChg chg="mod">
          <ac:chgData name="SRUTHI SURESH" userId="5986c825-4847-489a-a0c4-ba80f65117f0" providerId="ADAL" clId="{BD79CAF3-77FF-51C4-8DE4-5C8E6B7DC436}" dt="2025-11-09T07:55:33.360" v="3293" actId="165"/>
          <ac:spMkLst>
            <pc:docMk/>
            <pc:sldMk cId="2272470870" sldId="398"/>
            <ac:spMk id="75" creationId="{EE99B7C0-2713-FEBA-33E2-39CB3DEB027B}"/>
          </ac:spMkLst>
        </pc:spChg>
        <pc:spChg chg="mod">
          <ac:chgData name="SRUTHI SURESH" userId="5986c825-4847-489a-a0c4-ba80f65117f0" providerId="ADAL" clId="{BD79CAF3-77FF-51C4-8DE4-5C8E6B7DC436}" dt="2025-11-09T08:01:04.792" v="3313" actId="165"/>
          <ac:spMkLst>
            <pc:docMk/>
            <pc:sldMk cId="2272470870" sldId="398"/>
            <ac:spMk id="79" creationId="{36BC62BC-433E-D362-835B-2B1BF58923A7}"/>
          </ac:spMkLst>
        </pc:spChg>
        <pc:spChg chg="mod">
          <ac:chgData name="SRUTHI SURESH" userId="5986c825-4847-489a-a0c4-ba80f65117f0" providerId="ADAL" clId="{BD79CAF3-77FF-51C4-8DE4-5C8E6B7DC436}" dt="2025-11-09T08:01:04.792" v="3313" actId="165"/>
          <ac:spMkLst>
            <pc:docMk/>
            <pc:sldMk cId="2272470870" sldId="398"/>
            <ac:spMk id="82" creationId="{9C02A56B-895D-35BD-1A51-047844FCAF60}"/>
          </ac:spMkLst>
        </pc:spChg>
        <pc:spChg chg="mod">
          <ac:chgData name="SRUTHI SURESH" userId="5986c825-4847-489a-a0c4-ba80f65117f0" providerId="ADAL" clId="{BD79CAF3-77FF-51C4-8DE4-5C8E6B7DC436}" dt="2025-11-09T07:57:32.804" v="3302" actId="164"/>
          <ac:spMkLst>
            <pc:docMk/>
            <pc:sldMk cId="2272470870" sldId="398"/>
            <ac:spMk id="83" creationId="{2750EC6B-0ED3-5B77-FE60-EB7DDD7FE1DC}"/>
          </ac:spMkLst>
        </pc:spChg>
        <pc:spChg chg="mod">
          <ac:chgData name="SRUTHI SURESH" userId="5986c825-4847-489a-a0c4-ba80f65117f0" providerId="ADAL" clId="{BD79CAF3-77FF-51C4-8DE4-5C8E6B7DC436}" dt="2025-11-09T07:57:32.804" v="3302" actId="164"/>
          <ac:spMkLst>
            <pc:docMk/>
            <pc:sldMk cId="2272470870" sldId="398"/>
            <ac:spMk id="88" creationId="{1270D25C-3F94-562F-59F5-2212A4C15F2B}"/>
          </ac:spMkLst>
        </pc:spChg>
        <pc:spChg chg="mod">
          <ac:chgData name="SRUTHI SURESH" userId="5986c825-4847-489a-a0c4-ba80f65117f0" providerId="ADAL" clId="{BD79CAF3-77FF-51C4-8DE4-5C8E6B7DC436}" dt="2025-11-09T08:01:04.792" v="3313" actId="165"/>
          <ac:spMkLst>
            <pc:docMk/>
            <pc:sldMk cId="2272470870" sldId="398"/>
            <ac:spMk id="90" creationId="{71D3DACC-7933-6E31-D4F4-7F25796DFD62}"/>
          </ac:spMkLst>
        </pc:spChg>
        <pc:spChg chg="mod">
          <ac:chgData name="SRUTHI SURESH" userId="5986c825-4847-489a-a0c4-ba80f65117f0" providerId="ADAL" clId="{BD79CAF3-77FF-51C4-8DE4-5C8E6B7DC436}" dt="2025-11-09T07:57:32.804" v="3302" actId="164"/>
          <ac:spMkLst>
            <pc:docMk/>
            <pc:sldMk cId="2272470870" sldId="398"/>
            <ac:spMk id="91" creationId="{2FD42286-925F-B497-2CDE-78316CD87ED4}"/>
          </ac:spMkLst>
        </pc:spChg>
        <pc:spChg chg="mod">
          <ac:chgData name="SRUTHI SURESH" userId="5986c825-4847-489a-a0c4-ba80f65117f0" providerId="ADAL" clId="{BD79CAF3-77FF-51C4-8DE4-5C8E6B7DC436}" dt="2025-11-09T07:57:32.804" v="3302" actId="164"/>
          <ac:spMkLst>
            <pc:docMk/>
            <pc:sldMk cId="2272470870" sldId="398"/>
            <ac:spMk id="92" creationId="{9CE10C20-A019-0212-6F53-E340FE012170}"/>
          </ac:spMkLst>
        </pc:spChg>
        <pc:spChg chg="mod">
          <ac:chgData name="SRUTHI SURESH" userId="5986c825-4847-489a-a0c4-ba80f65117f0" providerId="ADAL" clId="{BD79CAF3-77FF-51C4-8DE4-5C8E6B7DC436}" dt="2025-11-09T08:01:04.792" v="3313" actId="165"/>
          <ac:spMkLst>
            <pc:docMk/>
            <pc:sldMk cId="2272470870" sldId="398"/>
            <ac:spMk id="94" creationId="{A78BCDEB-32BC-549F-D757-60423BB8875D}"/>
          </ac:spMkLst>
        </pc:spChg>
        <pc:grpChg chg="mod">
          <ac:chgData name="SRUTHI SURESH" userId="5986c825-4847-489a-a0c4-ba80f65117f0" providerId="ADAL" clId="{BD79CAF3-77FF-51C4-8DE4-5C8E6B7DC436}" dt="2025-11-09T07:55:10.417" v="3292" actId="1076"/>
          <ac:grpSpMkLst>
            <pc:docMk/>
            <pc:sldMk cId="2272470870" sldId="398"/>
            <ac:grpSpMk id="2" creationId="{BDA04EA5-1660-ED81-4338-415E376AF0F1}"/>
          </ac:grpSpMkLst>
        </pc:grpChg>
        <pc:grpChg chg="del">
          <ac:chgData name="SRUTHI SURESH" userId="5986c825-4847-489a-a0c4-ba80f65117f0" providerId="ADAL" clId="{BD79CAF3-77FF-51C4-8DE4-5C8E6B7DC436}" dt="2025-11-09T07:55:02.631" v="3289" actId="478"/>
          <ac:grpSpMkLst>
            <pc:docMk/>
            <pc:sldMk cId="2272470870" sldId="398"/>
            <ac:grpSpMk id="15" creationId="{27862B06-48BF-13C0-2F10-DC26D70783C2}"/>
          </ac:grpSpMkLst>
        </pc:grpChg>
        <pc:grpChg chg="del">
          <ac:chgData name="SRUTHI SURESH" userId="5986c825-4847-489a-a0c4-ba80f65117f0" providerId="ADAL" clId="{BD79CAF3-77FF-51C4-8DE4-5C8E6B7DC436}" dt="2025-11-09T07:55:02.631" v="3289" actId="478"/>
          <ac:grpSpMkLst>
            <pc:docMk/>
            <pc:sldMk cId="2272470870" sldId="398"/>
            <ac:grpSpMk id="25" creationId="{C9361C99-8063-79E5-E16D-C49F67D286F5}"/>
          </ac:grpSpMkLst>
        </pc:grpChg>
        <pc:grpChg chg="del">
          <ac:chgData name="SRUTHI SURESH" userId="5986c825-4847-489a-a0c4-ba80f65117f0" providerId="ADAL" clId="{BD79CAF3-77FF-51C4-8DE4-5C8E6B7DC436}" dt="2025-11-09T07:55:02.631" v="3289" actId="478"/>
          <ac:grpSpMkLst>
            <pc:docMk/>
            <pc:sldMk cId="2272470870" sldId="398"/>
            <ac:grpSpMk id="35" creationId="{96341820-5D99-0511-759B-BAD6C56F1B8B}"/>
          </ac:grpSpMkLst>
        </pc:grpChg>
        <pc:grpChg chg="del">
          <ac:chgData name="SRUTHI SURESH" userId="5986c825-4847-489a-a0c4-ba80f65117f0" providerId="ADAL" clId="{BD79CAF3-77FF-51C4-8DE4-5C8E6B7DC436}" dt="2025-11-09T07:55:02.631" v="3289" actId="478"/>
          <ac:grpSpMkLst>
            <pc:docMk/>
            <pc:sldMk cId="2272470870" sldId="398"/>
            <ac:grpSpMk id="44" creationId="{C00FF655-6DA6-721F-AF96-FE09C9102454}"/>
          </ac:grpSpMkLst>
        </pc:grpChg>
        <pc:grpChg chg="mod">
          <ac:chgData name="SRUTHI SURESH" userId="5986c825-4847-489a-a0c4-ba80f65117f0" providerId="ADAL" clId="{BD79CAF3-77FF-51C4-8DE4-5C8E6B7DC436}" dt="2025-11-09T08:01:35.269" v="3314" actId="164"/>
          <ac:grpSpMkLst>
            <pc:docMk/>
            <pc:sldMk cId="2272470870" sldId="398"/>
            <ac:grpSpMk id="53" creationId="{B4D25030-A735-3BB8-03A1-DDB58959608C}"/>
          </ac:grpSpMkLst>
        </pc:grpChg>
        <pc:grpChg chg="mod">
          <ac:chgData name="SRUTHI SURESH" userId="5986c825-4847-489a-a0c4-ba80f65117f0" providerId="ADAL" clId="{BD79CAF3-77FF-51C4-8DE4-5C8E6B7DC436}" dt="2025-11-09T08:01:35.269" v="3314" actId="164"/>
          <ac:grpSpMkLst>
            <pc:docMk/>
            <pc:sldMk cId="2272470870" sldId="398"/>
            <ac:grpSpMk id="54" creationId="{AD06A7A6-816D-972D-A1DC-9B2AC712F4B6}"/>
          </ac:grpSpMkLst>
        </pc:grpChg>
        <pc:grpChg chg="mod">
          <ac:chgData name="SRUTHI SURESH" userId="5986c825-4847-489a-a0c4-ba80f65117f0" providerId="ADAL" clId="{BD79CAF3-77FF-51C4-8DE4-5C8E6B7DC436}" dt="2025-11-09T07:57:50.121" v="3303" actId="164"/>
          <ac:grpSpMkLst>
            <pc:docMk/>
            <pc:sldMk cId="2272470870" sldId="398"/>
            <ac:grpSpMk id="77" creationId="{814FA500-BC67-91BC-A7CC-18FA6C19DCCB}"/>
          </ac:grpSpMkLst>
        </pc:grpChg>
        <pc:grpChg chg="mod">
          <ac:chgData name="SRUTHI SURESH" userId="5986c825-4847-489a-a0c4-ba80f65117f0" providerId="ADAL" clId="{BD79CAF3-77FF-51C4-8DE4-5C8E6B7DC436}" dt="2025-11-09T07:57:50.121" v="3303" actId="164"/>
          <ac:grpSpMkLst>
            <pc:docMk/>
            <pc:sldMk cId="2272470870" sldId="398"/>
            <ac:grpSpMk id="86" creationId="{8EAA1F34-FFAD-7CF8-F137-3ED8FE193100}"/>
          </ac:grpSpMkLst>
        </pc:grpChg>
        <pc:grpChg chg="add mod">
          <ac:chgData name="SRUTHI SURESH" userId="5986c825-4847-489a-a0c4-ba80f65117f0" providerId="ADAL" clId="{BD79CAF3-77FF-51C4-8DE4-5C8E6B7DC436}" dt="2025-11-09T07:57:30.474" v="3301" actId="164"/>
          <ac:grpSpMkLst>
            <pc:docMk/>
            <pc:sldMk cId="2272470870" sldId="398"/>
            <ac:grpSpMk id="95" creationId="{DB99951D-DCD9-BFB2-D570-4F6D9345EA62}"/>
          </ac:grpSpMkLst>
        </pc:grpChg>
        <pc:grpChg chg="add mod">
          <ac:chgData name="SRUTHI SURESH" userId="5986c825-4847-489a-a0c4-ba80f65117f0" providerId="ADAL" clId="{BD79CAF3-77FF-51C4-8DE4-5C8E6B7DC436}" dt="2025-11-09T07:59:44.482" v="3308" actId="164"/>
          <ac:grpSpMkLst>
            <pc:docMk/>
            <pc:sldMk cId="2272470870" sldId="398"/>
            <ac:grpSpMk id="96" creationId="{2EE55BA1-58CC-10E1-5A8F-DE944F07D50D}"/>
          </ac:grpSpMkLst>
        </pc:grpChg>
        <pc:grpChg chg="add mod">
          <ac:chgData name="SRUTHI SURESH" userId="5986c825-4847-489a-a0c4-ba80f65117f0" providerId="ADAL" clId="{BD79CAF3-77FF-51C4-8DE4-5C8E6B7DC436}" dt="2025-11-09T07:59:44.482" v="3308" actId="164"/>
          <ac:grpSpMkLst>
            <pc:docMk/>
            <pc:sldMk cId="2272470870" sldId="398"/>
            <ac:grpSpMk id="97" creationId="{B87B7733-553A-5E56-E650-0E4EDB2AF92C}"/>
          </ac:grpSpMkLst>
        </pc:grpChg>
        <pc:grpChg chg="add mod">
          <ac:chgData name="SRUTHI SURESH" userId="5986c825-4847-489a-a0c4-ba80f65117f0" providerId="ADAL" clId="{BD79CAF3-77FF-51C4-8DE4-5C8E6B7DC436}" dt="2025-11-09T08:01:35.269" v="3314" actId="164"/>
          <ac:grpSpMkLst>
            <pc:docMk/>
            <pc:sldMk cId="2272470870" sldId="398"/>
            <ac:grpSpMk id="98" creationId="{0E216090-39AB-506E-C135-1C4A9C2F6D2A}"/>
          </ac:grpSpMkLst>
        </pc:grpChg>
        <pc:picChg chg="add del mod">
          <ac:chgData name="SRUTHI SURESH" userId="5986c825-4847-489a-a0c4-ba80f65117f0" providerId="ADAL" clId="{BD79CAF3-77FF-51C4-8DE4-5C8E6B7DC436}" dt="2025-11-10T11:54:01.739" v="3791" actId="1076"/>
          <ac:picMkLst>
            <pc:docMk/>
            <pc:sldMk cId="2272470870" sldId="398"/>
            <ac:picMk id="55" creationId="{732EE4B7-A64E-F13A-6029-49F2BC455E3E}"/>
          </ac:picMkLst>
        </pc:picChg>
        <pc:picChg chg="mod">
          <ac:chgData name="SRUTHI SURESH" userId="5986c825-4847-489a-a0c4-ba80f65117f0" providerId="ADAL" clId="{BD79CAF3-77FF-51C4-8DE4-5C8E6B7DC436}" dt="2025-11-09T08:02:16.152" v="3320" actId="1076"/>
          <ac:picMkLst>
            <pc:docMk/>
            <pc:sldMk cId="2272470870" sldId="398"/>
            <ac:picMk id="56" creationId="{76DB2573-3393-60E2-15F8-E4417961AF4D}"/>
          </ac:picMkLst>
        </pc:picChg>
        <pc:picChg chg="add mod">
          <ac:chgData name="SRUTHI SURESH" userId="5986c825-4847-489a-a0c4-ba80f65117f0" providerId="ADAL" clId="{BD79CAF3-77FF-51C4-8DE4-5C8E6B7DC436}" dt="2025-11-10T11:59:32.831" v="3808" actId="1076"/>
          <ac:picMkLst>
            <pc:docMk/>
            <pc:sldMk cId="2272470870" sldId="398"/>
            <ac:picMk id="8194" creationId="{8F0BD567-B1F8-5B7E-01A2-756573B6174C}"/>
          </ac:picMkLst>
        </pc:picChg>
      </pc:sldChg>
      <pc:sldChg chg="modAnim">
        <pc:chgData name="SRUTHI SURESH" userId="5986c825-4847-489a-a0c4-ba80f65117f0" providerId="ADAL" clId="{BD79CAF3-77FF-51C4-8DE4-5C8E6B7DC436}" dt="2025-11-09T08:02:42.597" v="3321"/>
        <pc:sldMkLst>
          <pc:docMk/>
          <pc:sldMk cId="471267975" sldId="399"/>
        </pc:sldMkLst>
      </pc:sldChg>
      <pc:sldChg chg="mod ord modShow">
        <pc:chgData name="SRUTHI SURESH" userId="5986c825-4847-489a-a0c4-ba80f65117f0" providerId="ADAL" clId="{BD79CAF3-77FF-51C4-8DE4-5C8E6B7DC436}" dt="2025-11-09T09:49:56.385" v="3356" actId="20578"/>
        <pc:sldMkLst>
          <pc:docMk/>
          <pc:sldMk cId="3233024059" sldId="400"/>
        </pc:sldMkLst>
      </pc:sldChg>
      <pc:sldChg chg="addSp modSp mod modAnim">
        <pc:chgData name="SRUTHI SURESH" userId="5986c825-4847-489a-a0c4-ba80f65117f0" providerId="ADAL" clId="{BD79CAF3-77FF-51C4-8DE4-5C8E6B7DC436}" dt="2025-11-10T11:54:44.778" v="3805"/>
        <pc:sldMkLst>
          <pc:docMk/>
          <pc:sldMk cId="476405943" sldId="401"/>
        </pc:sldMkLst>
        <pc:spChg chg="mod">
          <ac:chgData name="SRUTHI SURESH" userId="5986c825-4847-489a-a0c4-ba80f65117f0" providerId="ADAL" clId="{BD79CAF3-77FF-51C4-8DE4-5C8E6B7DC436}" dt="2025-11-08T04:50:25.624" v="888" actId="14"/>
          <ac:spMkLst>
            <pc:docMk/>
            <pc:sldMk cId="476405943" sldId="401"/>
            <ac:spMk id="6" creationId="{4C0A4E46-59E3-4C15-AEE4-9A8901A9C794}"/>
          </ac:spMkLst>
        </pc:spChg>
        <pc:picChg chg="add mod">
          <ac:chgData name="SRUTHI SURESH" userId="5986c825-4847-489a-a0c4-ba80f65117f0" providerId="ADAL" clId="{BD79CAF3-77FF-51C4-8DE4-5C8E6B7DC436}" dt="2025-11-10T10:35:21.203" v="3431" actId="1076"/>
          <ac:picMkLst>
            <pc:docMk/>
            <pc:sldMk cId="476405943" sldId="401"/>
            <ac:picMk id="9218" creationId="{7DD8DCC2-8D75-9E46-8DCC-139DA0802F58}"/>
          </ac:picMkLst>
        </pc:picChg>
        <pc:picChg chg="mod">
          <ac:chgData name="SRUTHI SURESH" userId="5986c825-4847-489a-a0c4-ba80f65117f0" providerId="ADAL" clId="{BD79CAF3-77FF-51C4-8DE4-5C8E6B7DC436}" dt="2025-11-08T04:40:17.716" v="694" actId="1076"/>
          <ac:picMkLst>
            <pc:docMk/>
            <pc:sldMk cId="476405943" sldId="401"/>
            <ac:picMk id="12292" creationId="{426F4842-9BDB-AECA-4CDD-E6FAEA3ED747}"/>
          </ac:picMkLst>
        </pc:picChg>
      </pc:sldChg>
      <pc:sldChg chg="addSp delSp modSp mod delAnim modAnim">
        <pc:chgData name="SRUTHI SURESH" userId="5986c825-4847-489a-a0c4-ba80f65117f0" providerId="ADAL" clId="{BD79CAF3-77FF-51C4-8DE4-5C8E6B7DC436}" dt="2025-11-09T08:04:37.823" v="3330"/>
        <pc:sldMkLst>
          <pc:docMk/>
          <pc:sldMk cId="177109357" sldId="402"/>
        </pc:sldMkLst>
        <pc:spChg chg="mod">
          <ac:chgData name="SRUTHI SURESH" userId="5986c825-4847-489a-a0c4-ba80f65117f0" providerId="ADAL" clId="{BD79CAF3-77FF-51C4-8DE4-5C8E6B7DC436}" dt="2025-11-08T04:38:02.812" v="671" actId="1076"/>
          <ac:spMkLst>
            <pc:docMk/>
            <pc:sldMk cId="177109357" sldId="402"/>
            <ac:spMk id="2" creationId="{EC6D522C-9855-8950-4A12-E8A11C93BB08}"/>
          </ac:spMkLst>
        </pc:spChg>
        <pc:spChg chg="mod">
          <ac:chgData name="SRUTHI SURESH" userId="5986c825-4847-489a-a0c4-ba80f65117f0" providerId="ADAL" clId="{BD79CAF3-77FF-51C4-8DE4-5C8E6B7DC436}" dt="2025-11-08T04:37:56.178" v="670" actId="1076"/>
          <ac:spMkLst>
            <pc:docMk/>
            <pc:sldMk cId="177109357" sldId="402"/>
            <ac:spMk id="10" creationId="{91BD42F7-368D-7DA5-D596-F39EE3D83994}"/>
          </ac:spMkLst>
        </pc:spChg>
        <pc:graphicFrameChg chg="add mod modGraphic">
          <ac:chgData name="SRUTHI SURESH" userId="5986c825-4847-489a-a0c4-ba80f65117f0" providerId="ADAL" clId="{BD79CAF3-77FF-51C4-8DE4-5C8E6B7DC436}" dt="2025-11-08T04:54:58.359" v="966" actId="1076"/>
          <ac:graphicFrameMkLst>
            <pc:docMk/>
            <pc:sldMk cId="177109357" sldId="402"/>
            <ac:graphicFrameMk id="3" creationId="{ECE955F5-9D42-5977-5302-DB635D46DF0F}"/>
          </ac:graphicFrameMkLst>
        </pc:graphicFrameChg>
      </pc:sldChg>
      <pc:sldChg chg="addSp modSp mod ord modAnim">
        <pc:chgData name="SRUTHI SURESH" userId="5986c825-4847-489a-a0c4-ba80f65117f0" providerId="ADAL" clId="{BD79CAF3-77FF-51C4-8DE4-5C8E6B7DC436}" dt="2025-11-10T11:21:29.968" v="3784" actId="20577"/>
        <pc:sldMkLst>
          <pc:docMk/>
          <pc:sldMk cId="2099863527" sldId="403"/>
        </pc:sldMkLst>
        <pc:spChg chg="mod">
          <ac:chgData name="SRUTHI SURESH" userId="5986c825-4847-489a-a0c4-ba80f65117f0" providerId="ADAL" clId="{BD79CAF3-77FF-51C4-8DE4-5C8E6B7DC436}" dt="2025-11-10T11:21:29.968" v="3784" actId="20577"/>
          <ac:spMkLst>
            <pc:docMk/>
            <pc:sldMk cId="2099863527" sldId="403"/>
            <ac:spMk id="4" creationId="{8529D1B6-84FF-5580-69CF-687B526D0FA6}"/>
          </ac:spMkLst>
        </pc:spChg>
        <pc:spChg chg="mod">
          <ac:chgData name="SRUTHI SURESH" userId="5986c825-4847-489a-a0c4-ba80f65117f0" providerId="ADAL" clId="{BD79CAF3-77FF-51C4-8DE4-5C8E6B7DC436}" dt="2025-11-10T11:18:13.640" v="3745" actId="1076"/>
          <ac:spMkLst>
            <pc:docMk/>
            <pc:sldMk cId="2099863527" sldId="403"/>
            <ac:spMk id="5" creationId="{7758EFEB-1631-423E-417F-E94595BDE82D}"/>
          </ac:spMkLst>
        </pc:spChg>
        <pc:spChg chg="mod">
          <ac:chgData name="SRUTHI SURESH" userId="5986c825-4847-489a-a0c4-ba80f65117f0" providerId="ADAL" clId="{BD79CAF3-77FF-51C4-8DE4-5C8E6B7DC436}" dt="2025-11-10T11:17:31.324" v="3740" actId="1076"/>
          <ac:spMkLst>
            <pc:docMk/>
            <pc:sldMk cId="2099863527" sldId="403"/>
            <ac:spMk id="6" creationId="{7E1DDA28-6E62-4132-E8E5-14C7D0272028}"/>
          </ac:spMkLst>
        </pc:spChg>
        <pc:spChg chg="mod">
          <ac:chgData name="SRUTHI SURESH" userId="5986c825-4847-489a-a0c4-ba80f65117f0" providerId="ADAL" clId="{BD79CAF3-77FF-51C4-8DE4-5C8E6B7DC436}" dt="2025-11-10T11:15:45.144" v="3650" actId="1076"/>
          <ac:spMkLst>
            <pc:docMk/>
            <pc:sldMk cId="2099863527" sldId="403"/>
            <ac:spMk id="12" creationId="{2AE3A5B0-2B4F-9937-CF7A-3C64803412C6}"/>
          </ac:spMkLst>
        </pc:spChg>
        <pc:spChg chg="mod">
          <ac:chgData name="SRUTHI SURESH" userId="5986c825-4847-489a-a0c4-ba80f65117f0" providerId="ADAL" clId="{BD79CAF3-77FF-51C4-8DE4-5C8E6B7DC436}" dt="2025-11-10T11:15:45.144" v="3650" actId="1076"/>
          <ac:spMkLst>
            <pc:docMk/>
            <pc:sldMk cId="2099863527" sldId="403"/>
            <ac:spMk id="13" creationId="{B6370503-C32F-32DC-72ED-9AB5A2F2ED55}"/>
          </ac:spMkLst>
        </pc:spChg>
        <pc:grpChg chg="add mod">
          <ac:chgData name="SRUTHI SURESH" userId="5986c825-4847-489a-a0c4-ba80f65117f0" providerId="ADAL" clId="{BD79CAF3-77FF-51C4-8DE4-5C8E6B7DC436}" dt="2025-11-10T11:15:45.144" v="3650" actId="1076"/>
          <ac:grpSpMkLst>
            <pc:docMk/>
            <pc:sldMk cId="2099863527" sldId="403"/>
            <ac:grpSpMk id="7" creationId="{39FED8A1-0330-4CBD-9294-0122CCE9308D}"/>
          </ac:grpSpMkLst>
        </pc:grpChg>
        <pc:picChg chg="mod">
          <ac:chgData name="SRUTHI SURESH" userId="5986c825-4847-489a-a0c4-ba80f65117f0" providerId="ADAL" clId="{BD79CAF3-77FF-51C4-8DE4-5C8E6B7DC436}" dt="2025-11-10T11:15:45.144" v="3650" actId="1076"/>
          <ac:picMkLst>
            <pc:docMk/>
            <pc:sldMk cId="2099863527" sldId="403"/>
            <ac:picMk id="8" creationId="{70C6B9F5-A991-0885-F5D5-19F987E2C76B}"/>
          </ac:picMkLst>
        </pc:picChg>
        <pc:picChg chg="mod">
          <ac:chgData name="SRUTHI SURESH" userId="5986c825-4847-489a-a0c4-ba80f65117f0" providerId="ADAL" clId="{BD79CAF3-77FF-51C4-8DE4-5C8E6B7DC436}" dt="2025-11-10T11:15:45.144" v="3650" actId="1076"/>
          <ac:picMkLst>
            <pc:docMk/>
            <pc:sldMk cId="2099863527" sldId="403"/>
            <ac:picMk id="11" creationId="{B61A670D-C7D0-D3FF-FE17-292BCCEC9ADA}"/>
          </ac:picMkLst>
        </pc:picChg>
        <pc:picChg chg="mod">
          <ac:chgData name="SRUTHI SURESH" userId="5986c825-4847-489a-a0c4-ba80f65117f0" providerId="ADAL" clId="{BD79CAF3-77FF-51C4-8DE4-5C8E6B7DC436}" dt="2025-11-10T11:15:45.144" v="3650" actId="1076"/>
          <ac:picMkLst>
            <pc:docMk/>
            <pc:sldMk cId="2099863527" sldId="403"/>
            <ac:picMk id="14" creationId="{AEC6285E-3BC1-825D-DF80-18A8B5077BBD}"/>
          </ac:picMkLst>
        </pc:picChg>
        <pc:picChg chg="mod">
          <ac:chgData name="SRUTHI SURESH" userId="5986c825-4847-489a-a0c4-ba80f65117f0" providerId="ADAL" clId="{BD79CAF3-77FF-51C4-8DE4-5C8E6B7DC436}" dt="2025-11-10T11:15:45.144" v="3650" actId="1076"/>
          <ac:picMkLst>
            <pc:docMk/>
            <pc:sldMk cId="2099863527" sldId="403"/>
            <ac:picMk id="15" creationId="{071899C9-7D7E-4748-5BAB-751829B6D19E}"/>
          </ac:picMkLst>
        </pc:picChg>
        <pc:cxnChg chg="mod">
          <ac:chgData name="SRUTHI SURESH" userId="5986c825-4847-489a-a0c4-ba80f65117f0" providerId="ADAL" clId="{BD79CAF3-77FF-51C4-8DE4-5C8E6B7DC436}" dt="2025-11-10T11:15:45.144" v="3650" actId="1076"/>
          <ac:cxnSpMkLst>
            <pc:docMk/>
            <pc:sldMk cId="2099863527" sldId="403"/>
            <ac:cxnSpMk id="9" creationId="{D066FB77-4B0F-1D65-3CEA-21893E722003}"/>
          </ac:cxnSpMkLst>
        </pc:cxnChg>
        <pc:cxnChg chg="mod">
          <ac:chgData name="SRUTHI SURESH" userId="5986c825-4847-489a-a0c4-ba80f65117f0" providerId="ADAL" clId="{BD79CAF3-77FF-51C4-8DE4-5C8E6B7DC436}" dt="2025-11-10T11:15:45.144" v="3650" actId="1076"/>
          <ac:cxnSpMkLst>
            <pc:docMk/>
            <pc:sldMk cId="2099863527" sldId="403"/>
            <ac:cxnSpMk id="10" creationId="{984579B3-BBA8-685F-9783-47BB01943A41}"/>
          </ac:cxnSpMkLst>
        </pc:cxnChg>
      </pc:sldChg>
      <pc:sldChg chg="addSp delSp modSp new mod modClrScheme delAnim modAnim chgLayout">
        <pc:chgData name="SRUTHI SURESH" userId="5986c825-4847-489a-a0c4-ba80f65117f0" providerId="ADAL" clId="{BD79CAF3-77FF-51C4-8DE4-5C8E6B7DC436}" dt="2025-11-10T11:21:20.520" v="3780" actId="20577"/>
        <pc:sldMkLst>
          <pc:docMk/>
          <pc:sldMk cId="2632099269" sldId="404"/>
        </pc:sldMkLst>
        <pc:spChg chg="mod ord">
          <ac:chgData name="SRUTHI SURESH" userId="5986c825-4847-489a-a0c4-ba80f65117f0" providerId="ADAL" clId="{BD79CAF3-77FF-51C4-8DE4-5C8E6B7DC436}" dt="2025-11-06T07:05:42.253" v="91" actId="700"/>
          <ac:spMkLst>
            <pc:docMk/>
            <pc:sldMk cId="2632099269" sldId="404"/>
            <ac:spMk id="2" creationId="{3B07F46A-7E6A-37DC-9A24-D86673902CDD}"/>
          </ac:spMkLst>
        </pc:spChg>
        <pc:spChg chg="mod ord">
          <ac:chgData name="SRUTHI SURESH" userId="5986c825-4847-489a-a0c4-ba80f65117f0" providerId="ADAL" clId="{BD79CAF3-77FF-51C4-8DE4-5C8E6B7DC436}" dt="2025-11-06T07:05:42.253" v="91" actId="700"/>
          <ac:spMkLst>
            <pc:docMk/>
            <pc:sldMk cId="2632099269" sldId="404"/>
            <ac:spMk id="3" creationId="{5CD2D7D4-C8EC-7B5A-10CA-8BB4B1D9408B}"/>
          </ac:spMkLst>
        </pc:spChg>
        <pc:spChg chg="mod ord">
          <ac:chgData name="SRUTHI SURESH" userId="5986c825-4847-489a-a0c4-ba80f65117f0" providerId="ADAL" clId="{BD79CAF3-77FF-51C4-8DE4-5C8E6B7DC436}" dt="2025-11-10T11:21:20.520" v="3780" actId="20577"/>
          <ac:spMkLst>
            <pc:docMk/>
            <pc:sldMk cId="2632099269" sldId="404"/>
            <ac:spMk id="4" creationId="{A2F9BAA5-4A47-FEE9-3E57-BF1315FD2592}"/>
          </ac:spMkLst>
        </pc:spChg>
        <pc:spChg chg="add mod ord">
          <ac:chgData name="SRUTHI SURESH" userId="5986c825-4847-489a-a0c4-ba80f65117f0" providerId="ADAL" clId="{BD79CAF3-77FF-51C4-8DE4-5C8E6B7DC436}" dt="2025-11-09T08:08:48.192" v="3340" actId="1076"/>
          <ac:spMkLst>
            <pc:docMk/>
            <pc:sldMk cId="2632099269" sldId="404"/>
            <ac:spMk id="9" creationId="{8D19B378-FE3A-C1A6-0C70-9F7C988E51DF}"/>
          </ac:spMkLst>
        </pc:spChg>
        <pc:picChg chg="add mod modCrop">
          <ac:chgData name="SRUTHI SURESH" userId="5986c825-4847-489a-a0c4-ba80f65117f0" providerId="ADAL" clId="{BD79CAF3-77FF-51C4-8DE4-5C8E6B7DC436}" dt="2025-11-09T08:09:13.152" v="3345" actId="1076"/>
          <ac:picMkLst>
            <pc:docMk/>
            <pc:sldMk cId="2632099269" sldId="404"/>
            <ac:picMk id="6" creationId="{D7883398-5B50-6601-D757-313428ED51A8}"/>
          </ac:picMkLst>
        </pc:picChg>
        <pc:picChg chg="add del mod modCrop">
          <ac:chgData name="SRUTHI SURESH" userId="5986c825-4847-489a-a0c4-ba80f65117f0" providerId="ADAL" clId="{BD79CAF3-77FF-51C4-8DE4-5C8E6B7DC436}" dt="2025-11-09T08:07:59.078" v="3331" actId="478"/>
          <ac:picMkLst>
            <pc:docMk/>
            <pc:sldMk cId="2632099269" sldId="404"/>
            <ac:picMk id="8" creationId="{2219234F-7244-08B4-1DB0-870D310639F7}"/>
          </ac:picMkLst>
        </pc:picChg>
        <pc:picChg chg="add mod">
          <ac:chgData name="SRUTHI SURESH" userId="5986c825-4847-489a-a0c4-ba80f65117f0" providerId="ADAL" clId="{BD79CAF3-77FF-51C4-8DE4-5C8E6B7DC436}" dt="2025-11-10T11:15:02.626" v="3645" actId="1076"/>
          <ac:picMkLst>
            <pc:docMk/>
            <pc:sldMk cId="2632099269" sldId="404"/>
            <ac:picMk id="11" creationId="{86A86FAF-0D09-A78C-046F-C10CDD31C9F3}"/>
          </ac:picMkLst>
        </pc:picChg>
        <pc:picChg chg="add del mod modCrop">
          <ac:chgData name="SRUTHI SURESH" userId="5986c825-4847-489a-a0c4-ba80f65117f0" providerId="ADAL" clId="{BD79CAF3-77FF-51C4-8DE4-5C8E6B7DC436}" dt="2025-11-10T11:14:58.471" v="3644" actId="478"/>
          <ac:picMkLst>
            <pc:docMk/>
            <pc:sldMk cId="2632099269" sldId="404"/>
            <ac:picMk id="12" creationId="{CDA7A0A1-70B4-70CE-C48D-25DFA78CEF10}"/>
          </ac:picMkLst>
        </pc:picChg>
      </pc:sldChg>
      <pc:sldChg chg="addSp delSp modSp add mod delAnim modAnim modShow">
        <pc:chgData name="SRUTHI SURESH" userId="5986c825-4847-489a-a0c4-ba80f65117f0" providerId="ADAL" clId="{BD79CAF3-77FF-51C4-8DE4-5C8E6B7DC436}" dt="2025-11-09T09:49:09.894" v="3350" actId="729"/>
        <pc:sldMkLst>
          <pc:docMk/>
          <pc:sldMk cId="2412430542" sldId="405"/>
        </pc:sldMkLst>
        <pc:spChg chg="mod">
          <ac:chgData name="SRUTHI SURESH" userId="5986c825-4847-489a-a0c4-ba80f65117f0" providerId="ADAL" clId="{BD79CAF3-77FF-51C4-8DE4-5C8E6B7DC436}" dt="2025-11-06T07:09:18.074" v="204" actId="20577"/>
          <ac:spMkLst>
            <pc:docMk/>
            <pc:sldMk cId="2412430542" sldId="405"/>
            <ac:spMk id="9" creationId="{F2E85B90-B780-7EB0-CAE3-77F0E178BA02}"/>
          </ac:spMkLst>
        </pc:spChg>
        <pc:picChg chg="add mod modCrop">
          <ac:chgData name="SRUTHI SURESH" userId="5986c825-4847-489a-a0c4-ba80f65117f0" providerId="ADAL" clId="{BD79CAF3-77FF-51C4-8DE4-5C8E6B7DC436}" dt="2025-11-06T07:10:39.418" v="221" actId="732"/>
          <ac:picMkLst>
            <pc:docMk/>
            <pc:sldMk cId="2412430542" sldId="405"/>
            <ac:picMk id="7" creationId="{6FEBBF12-9C66-DA1A-AC9C-31EF799DED87}"/>
          </ac:picMkLst>
        </pc:picChg>
        <pc:picChg chg="add mod modCrop">
          <ac:chgData name="SRUTHI SURESH" userId="5986c825-4847-489a-a0c4-ba80f65117f0" providerId="ADAL" clId="{BD79CAF3-77FF-51C4-8DE4-5C8E6B7DC436}" dt="2025-11-06T07:15:30.225" v="226" actId="1076"/>
          <ac:picMkLst>
            <pc:docMk/>
            <pc:sldMk cId="2412430542" sldId="405"/>
            <ac:picMk id="12" creationId="{CA19FD45-E5E1-0791-0D1A-4A4F67A298A7}"/>
          </ac:picMkLst>
        </pc:picChg>
        <pc:picChg chg="add mod">
          <ac:chgData name="SRUTHI SURESH" userId="5986c825-4847-489a-a0c4-ba80f65117f0" providerId="ADAL" clId="{BD79CAF3-77FF-51C4-8DE4-5C8E6B7DC436}" dt="2025-11-06T07:15:47.610" v="233" actId="14100"/>
          <ac:picMkLst>
            <pc:docMk/>
            <pc:sldMk cId="2412430542" sldId="405"/>
            <ac:picMk id="14" creationId="{0BAD008E-BFC2-B46B-73ED-5C49BC755D27}"/>
          </ac:picMkLst>
        </pc:picChg>
      </pc:sldChg>
      <pc:sldChg chg="addSp delSp modSp add mod delAnim modAnim modShow">
        <pc:chgData name="SRUTHI SURESH" userId="5986c825-4847-489a-a0c4-ba80f65117f0" providerId="ADAL" clId="{BD79CAF3-77FF-51C4-8DE4-5C8E6B7DC436}" dt="2025-11-09T09:49:12.759" v="3351" actId="729"/>
        <pc:sldMkLst>
          <pc:docMk/>
          <pc:sldMk cId="3767167647" sldId="406"/>
        </pc:sldMkLst>
        <pc:picChg chg="add mod modCrop">
          <ac:chgData name="SRUTHI SURESH" userId="5986c825-4847-489a-a0c4-ba80f65117f0" providerId="ADAL" clId="{BD79CAF3-77FF-51C4-8DE4-5C8E6B7DC436}" dt="2025-11-06T07:51:07.131" v="248" actId="1076"/>
          <ac:picMkLst>
            <pc:docMk/>
            <pc:sldMk cId="3767167647" sldId="406"/>
            <ac:picMk id="6" creationId="{9BA22F86-BDCB-E8C6-041B-38E260F6D048}"/>
          </ac:picMkLst>
        </pc:picChg>
        <pc:picChg chg="add mod modCrop">
          <ac:chgData name="SRUTHI SURESH" userId="5986c825-4847-489a-a0c4-ba80f65117f0" providerId="ADAL" clId="{BD79CAF3-77FF-51C4-8DE4-5C8E6B7DC436}" dt="2025-11-06T07:54:25.981" v="254" actId="1076"/>
          <ac:picMkLst>
            <pc:docMk/>
            <pc:sldMk cId="3767167647" sldId="406"/>
            <ac:picMk id="10" creationId="{4B4914D9-E75C-D023-8309-4DFE9013AE3F}"/>
          </ac:picMkLst>
        </pc:picChg>
        <pc:picChg chg="add mod">
          <ac:chgData name="SRUTHI SURESH" userId="5986c825-4847-489a-a0c4-ba80f65117f0" providerId="ADAL" clId="{BD79CAF3-77FF-51C4-8DE4-5C8E6B7DC436}" dt="2025-11-06T07:54:45.092" v="262" actId="1076"/>
          <ac:picMkLst>
            <pc:docMk/>
            <pc:sldMk cId="3767167647" sldId="406"/>
            <ac:picMk id="13" creationId="{0C17D8B4-EB08-1574-14B0-BDC72A962A03}"/>
          </ac:picMkLst>
        </pc:picChg>
      </pc:sldChg>
      <pc:sldChg chg="addSp delSp modSp new del mod ord delAnim modAnim">
        <pc:chgData name="SRUTHI SURESH" userId="5986c825-4847-489a-a0c4-ba80f65117f0" providerId="ADAL" clId="{BD79CAF3-77FF-51C4-8DE4-5C8E6B7DC436}" dt="2025-11-10T09:29:14.252" v="3399" actId="2696"/>
        <pc:sldMkLst>
          <pc:docMk/>
          <pc:sldMk cId="4254866716" sldId="407"/>
        </pc:sldMkLst>
        <pc:picChg chg="add del mod modCrop">
          <ac:chgData name="SRUTHI SURESH" userId="5986c825-4847-489a-a0c4-ba80f65117f0" providerId="ADAL" clId="{BD79CAF3-77FF-51C4-8DE4-5C8E6B7DC436}" dt="2025-11-10T09:10:29.530" v="3379" actId="478"/>
          <ac:picMkLst>
            <pc:docMk/>
            <pc:sldMk cId="4254866716" sldId="407"/>
            <ac:picMk id="7" creationId="{B776DF92-922C-565C-915C-FE41530AB397}"/>
          </ac:picMkLst>
        </pc:picChg>
        <pc:picChg chg="add del mod">
          <ac:chgData name="SRUTHI SURESH" userId="5986c825-4847-489a-a0c4-ba80f65117f0" providerId="ADAL" clId="{BD79CAF3-77FF-51C4-8DE4-5C8E6B7DC436}" dt="2025-11-10T08:39:18.615" v="3367" actId="478"/>
          <ac:picMkLst>
            <pc:docMk/>
            <pc:sldMk cId="4254866716" sldId="407"/>
            <ac:picMk id="9" creationId="{E2F75376-ABF6-8F7B-D04D-7A22878D981E}"/>
          </ac:picMkLst>
        </pc:picChg>
        <pc:picChg chg="add del mod modCrop">
          <ac:chgData name="SRUTHI SURESH" userId="5986c825-4847-489a-a0c4-ba80f65117f0" providerId="ADAL" clId="{BD79CAF3-77FF-51C4-8DE4-5C8E6B7DC436}" dt="2025-11-10T08:39:20.446" v="3368" actId="478"/>
          <ac:picMkLst>
            <pc:docMk/>
            <pc:sldMk cId="4254866716" sldId="407"/>
            <ac:picMk id="11" creationId="{259CF88E-E0D4-269E-2FA6-2820D1C2A891}"/>
          </ac:picMkLst>
        </pc:picChg>
        <pc:picChg chg="add del mod">
          <ac:chgData name="SRUTHI SURESH" userId="5986c825-4847-489a-a0c4-ba80f65117f0" providerId="ADAL" clId="{BD79CAF3-77FF-51C4-8DE4-5C8E6B7DC436}" dt="2025-11-10T09:10:32.393" v="3381" actId="478"/>
          <ac:picMkLst>
            <pc:docMk/>
            <pc:sldMk cId="4254866716" sldId="407"/>
            <ac:picMk id="13" creationId="{8F9DB02C-9CAA-D1C2-47D3-A481CA077BA7}"/>
          </ac:picMkLst>
        </pc:picChg>
        <pc:picChg chg="add del mod">
          <ac:chgData name="SRUTHI SURESH" userId="5986c825-4847-489a-a0c4-ba80f65117f0" providerId="ADAL" clId="{BD79CAF3-77FF-51C4-8DE4-5C8E6B7DC436}" dt="2025-11-10T09:10:31.036" v="3380" actId="478"/>
          <ac:picMkLst>
            <pc:docMk/>
            <pc:sldMk cId="4254866716" sldId="407"/>
            <ac:picMk id="15" creationId="{05CA7CD3-C832-898E-7163-70DBA1328000}"/>
          </ac:picMkLst>
        </pc:picChg>
        <pc:picChg chg="add mod modCrop">
          <ac:chgData name="SRUTHI SURESH" userId="5986c825-4847-489a-a0c4-ba80f65117f0" providerId="ADAL" clId="{BD79CAF3-77FF-51C4-8DE4-5C8E6B7DC436}" dt="2025-11-10T09:11:48.009" v="3392" actId="14100"/>
          <ac:picMkLst>
            <pc:docMk/>
            <pc:sldMk cId="4254866716" sldId="407"/>
            <ac:picMk id="17" creationId="{20738B7B-E92A-D01C-3197-2A37A0FD9862}"/>
          </ac:picMkLst>
        </pc:picChg>
      </pc:sldChg>
      <pc:sldChg chg="delSp add del">
        <pc:chgData name="SRUTHI SURESH" userId="5986c825-4847-489a-a0c4-ba80f65117f0" providerId="ADAL" clId="{BD79CAF3-77FF-51C4-8DE4-5C8E6B7DC436}" dt="2025-11-10T09:50:25.614" v="3402" actId="2696"/>
        <pc:sldMkLst>
          <pc:docMk/>
          <pc:sldMk cId="1636491910" sldId="408"/>
        </pc:sldMkLst>
      </pc:sldChg>
      <pc:sldChg chg="addSp delSp modSp add mod modAnim">
        <pc:chgData name="SRUTHI SURESH" userId="5986c825-4847-489a-a0c4-ba80f65117f0" providerId="ADAL" clId="{BD79CAF3-77FF-51C4-8DE4-5C8E6B7DC436}" dt="2025-11-10T10:54:02.205" v="3437"/>
        <pc:sldMkLst>
          <pc:docMk/>
          <pc:sldMk cId="746439269" sldId="409"/>
        </pc:sldMkLst>
        <pc:spChg chg="mod">
          <ac:chgData name="SRUTHI SURESH" userId="5986c825-4847-489a-a0c4-ba80f65117f0" providerId="ADAL" clId="{BD79CAF3-77FF-51C4-8DE4-5C8E6B7DC436}" dt="2025-11-08T03:15:13.402" v="618" actId="1076"/>
          <ac:spMkLst>
            <pc:docMk/>
            <pc:sldMk cId="746439269" sldId="409"/>
            <ac:spMk id="2" creationId="{57F84C24-62BF-F011-6828-8F73FFF5B63E}"/>
          </ac:spMkLst>
        </pc:spChg>
        <pc:spChg chg="mod">
          <ac:chgData name="SRUTHI SURESH" userId="5986c825-4847-489a-a0c4-ba80f65117f0" providerId="ADAL" clId="{BD79CAF3-77FF-51C4-8DE4-5C8E6B7DC436}" dt="2025-11-09T07:25:01.463" v="2722" actId="20577"/>
          <ac:spMkLst>
            <pc:docMk/>
            <pc:sldMk cId="746439269" sldId="409"/>
            <ac:spMk id="3" creationId="{4D8D57EE-8170-F32A-0CD5-23E7DDDFA88C}"/>
          </ac:spMkLst>
        </pc:spChg>
        <pc:spChg chg="mod">
          <ac:chgData name="SRUTHI SURESH" userId="5986c825-4847-489a-a0c4-ba80f65117f0" providerId="ADAL" clId="{BD79CAF3-77FF-51C4-8DE4-5C8E6B7DC436}" dt="2025-11-08T04:34:09.547" v="653" actId="207"/>
          <ac:spMkLst>
            <pc:docMk/>
            <pc:sldMk cId="746439269" sldId="409"/>
            <ac:spMk id="7" creationId="{F09F618D-FD0E-07D4-CFFB-1C46F38ADC1E}"/>
          </ac:spMkLst>
        </pc:spChg>
        <pc:spChg chg="mod">
          <ac:chgData name="SRUTHI SURESH" userId="5986c825-4847-489a-a0c4-ba80f65117f0" providerId="ADAL" clId="{BD79CAF3-77FF-51C4-8DE4-5C8E6B7DC436}" dt="2025-11-08T04:34:27.322" v="654" actId="207"/>
          <ac:spMkLst>
            <pc:docMk/>
            <pc:sldMk cId="746439269" sldId="409"/>
            <ac:spMk id="8" creationId="{EC86F172-E2C6-615B-43D4-E20FB41BDFC4}"/>
          </ac:spMkLst>
        </pc:spChg>
        <pc:spChg chg="mod">
          <ac:chgData name="SRUTHI SURESH" userId="5986c825-4847-489a-a0c4-ba80f65117f0" providerId="ADAL" clId="{BD79CAF3-77FF-51C4-8DE4-5C8E6B7DC436}" dt="2025-11-08T03:15:07.606" v="617" actId="1076"/>
          <ac:spMkLst>
            <pc:docMk/>
            <pc:sldMk cId="746439269" sldId="409"/>
            <ac:spMk id="9" creationId="{86982D76-7AFD-930C-F839-C4D863C9D66D}"/>
          </ac:spMkLst>
        </pc:spChg>
        <pc:picChg chg="add mod">
          <ac:chgData name="SRUTHI SURESH" userId="5986c825-4847-489a-a0c4-ba80f65117f0" providerId="ADAL" clId="{BD79CAF3-77FF-51C4-8DE4-5C8E6B7DC436}" dt="2025-11-08T04:35:08.576" v="660" actId="1076"/>
          <ac:picMkLst>
            <pc:docMk/>
            <pc:sldMk cId="746439269" sldId="409"/>
            <ac:picMk id="11" creationId="{68884E2B-DA48-BC7A-4FBF-A98A4F7A6EF3}"/>
          </ac:picMkLst>
        </pc:picChg>
        <pc:picChg chg="add mod">
          <ac:chgData name="SRUTHI SURESH" userId="5986c825-4847-489a-a0c4-ba80f65117f0" providerId="ADAL" clId="{BD79CAF3-77FF-51C4-8DE4-5C8E6B7DC436}" dt="2025-11-08T04:34:47.152" v="657" actId="14100"/>
          <ac:picMkLst>
            <pc:docMk/>
            <pc:sldMk cId="746439269" sldId="409"/>
            <ac:picMk id="13" creationId="{D659AA58-732C-B561-0AF3-11FCE6019AD4}"/>
          </ac:picMkLst>
        </pc:picChg>
      </pc:sldChg>
      <pc:sldChg chg="addSp delSp modSp new mod addAnim delAnim modAnim">
        <pc:chgData name="SRUTHI SURESH" userId="5986c825-4847-489a-a0c4-ba80f65117f0" providerId="ADAL" clId="{BD79CAF3-77FF-51C4-8DE4-5C8E6B7DC436}" dt="2025-11-08T03:11:22.881" v="605" actId="14826"/>
        <pc:sldMkLst>
          <pc:docMk/>
          <pc:sldMk cId="3747359664" sldId="410"/>
        </pc:sldMkLst>
        <pc:picChg chg="add del mod">
          <ac:chgData name="SRUTHI SURESH" userId="5986c825-4847-489a-a0c4-ba80f65117f0" providerId="ADAL" clId="{BD79CAF3-77FF-51C4-8DE4-5C8E6B7DC436}" dt="2025-11-08T03:11:22.881" v="605" actId="14826"/>
          <ac:picMkLst>
            <pc:docMk/>
            <pc:sldMk cId="3747359664" sldId="410"/>
            <ac:picMk id="6" creationId="{9AD5EBFE-E089-7FC4-535B-8B0D32C208E0}"/>
          </ac:picMkLst>
        </pc:picChg>
      </pc:sldChg>
      <pc:sldChg chg="delSp modSp add mod ord delAnim modAnim">
        <pc:chgData name="SRUTHI SURESH" userId="5986c825-4847-489a-a0c4-ba80f65117f0" providerId="ADAL" clId="{BD79CAF3-77FF-51C4-8DE4-5C8E6B7DC436}" dt="2025-11-10T11:20:48.885" v="3761" actId="20577"/>
        <pc:sldMkLst>
          <pc:docMk/>
          <pc:sldMk cId="4102192367" sldId="411"/>
        </pc:sldMkLst>
        <pc:spChg chg="mod">
          <ac:chgData name="SRUTHI SURESH" userId="5986c825-4847-489a-a0c4-ba80f65117f0" providerId="ADAL" clId="{BD79CAF3-77FF-51C4-8DE4-5C8E6B7DC436}" dt="2025-11-10T11:20:48.885" v="3761" actId="20577"/>
          <ac:spMkLst>
            <pc:docMk/>
            <pc:sldMk cId="4102192367" sldId="411"/>
            <ac:spMk id="4" creationId="{4836F43B-1DBB-EE62-D3CC-C217C499BAEF}"/>
          </ac:spMkLst>
        </pc:spChg>
        <pc:picChg chg="mod">
          <ac:chgData name="SRUTHI SURESH" userId="5986c825-4847-489a-a0c4-ba80f65117f0" providerId="ADAL" clId="{BD79CAF3-77FF-51C4-8DE4-5C8E6B7DC436}" dt="2025-11-08T03:09:12.944" v="603" actId="14826"/>
          <ac:picMkLst>
            <pc:docMk/>
            <pc:sldMk cId="4102192367" sldId="411"/>
            <ac:picMk id="6" creationId="{1DBE9B39-68E8-65A6-50A4-5C27EF67C352}"/>
          </ac:picMkLst>
        </pc:picChg>
      </pc:sldChg>
      <pc:sldChg chg="delSp modSp add mod delAnim modAnim">
        <pc:chgData name="SRUTHI SURESH" userId="5986c825-4847-489a-a0c4-ba80f65117f0" providerId="ADAL" clId="{BD79CAF3-77FF-51C4-8DE4-5C8E6B7DC436}" dt="2025-11-10T11:21:03.220" v="3768" actId="20577"/>
        <pc:sldMkLst>
          <pc:docMk/>
          <pc:sldMk cId="3130741237" sldId="412"/>
        </pc:sldMkLst>
        <pc:spChg chg="mod">
          <ac:chgData name="SRUTHI SURESH" userId="5986c825-4847-489a-a0c4-ba80f65117f0" providerId="ADAL" clId="{BD79CAF3-77FF-51C4-8DE4-5C8E6B7DC436}" dt="2025-11-10T11:21:03.220" v="3768" actId="20577"/>
          <ac:spMkLst>
            <pc:docMk/>
            <pc:sldMk cId="3130741237" sldId="412"/>
            <ac:spMk id="4" creationId="{4C60A36F-22E0-6116-6F05-48EC0D201E8E}"/>
          </ac:spMkLst>
        </pc:spChg>
        <pc:picChg chg="mod">
          <ac:chgData name="SRUTHI SURESH" userId="5986c825-4847-489a-a0c4-ba80f65117f0" providerId="ADAL" clId="{BD79CAF3-77FF-51C4-8DE4-5C8E6B7DC436}" dt="2025-11-08T03:11:42.785" v="606" actId="14826"/>
          <ac:picMkLst>
            <pc:docMk/>
            <pc:sldMk cId="3130741237" sldId="412"/>
            <ac:picMk id="6" creationId="{FD89A4B9-5298-2A6B-2C4C-B0F32603F6C8}"/>
          </ac:picMkLst>
        </pc:picChg>
      </pc:sldChg>
      <pc:sldChg chg="modSp add modAnim">
        <pc:chgData name="SRUTHI SURESH" userId="5986c825-4847-489a-a0c4-ba80f65117f0" providerId="ADAL" clId="{BD79CAF3-77FF-51C4-8DE4-5C8E6B7DC436}" dt="2025-11-10T11:21:10.069" v="3773" actId="20577"/>
        <pc:sldMkLst>
          <pc:docMk/>
          <pc:sldMk cId="3204380864" sldId="413"/>
        </pc:sldMkLst>
        <pc:spChg chg="mod">
          <ac:chgData name="SRUTHI SURESH" userId="5986c825-4847-489a-a0c4-ba80f65117f0" providerId="ADAL" clId="{BD79CAF3-77FF-51C4-8DE4-5C8E6B7DC436}" dt="2025-11-10T11:21:10.069" v="3773" actId="20577"/>
          <ac:spMkLst>
            <pc:docMk/>
            <pc:sldMk cId="3204380864" sldId="413"/>
            <ac:spMk id="4" creationId="{04DF7C35-BAA8-DF25-ACEE-93CBD7066C7D}"/>
          </ac:spMkLst>
        </pc:spChg>
        <pc:picChg chg="mod">
          <ac:chgData name="SRUTHI SURESH" userId="5986c825-4847-489a-a0c4-ba80f65117f0" providerId="ADAL" clId="{BD79CAF3-77FF-51C4-8DE4-5C8E6B7DC436}" dt="2025-11-08T03:11:55.260" v="607" actId="14826"/>
          <ac:picMkLst>
            <pc:docMk/>
            <pc:sldMk cId="3204380864" sldId="413"/>
            <ac:picMk id="6" creationId="{858EAF42-40EE-6412-D6E1-0BC26F582765}"/>
          </ac:picMkLst>
        </pc:picChg>
      </pc:sldChg>
      <pc:sldChg chg="modSp add modAnim">
        <pc:chgData name="SRUTHI SURESH" userId="5986c825-4847-489a-a0c4-ba80f65117f0" providerId="ADAL" clId="{BD79CAF3-77FF-51C4-8DE4-5C8E6B7DC436}" dt="2025-11-10T11:21:15.927" v="3778" actId="20577"/>
        <pc:sldMkLst>
          <pc:docMk/>
          <pc:sldMk cId="1928602552" sldId="414"/>
        </pc:sldMkLst>
        <pc:spChg chg="mod">
          <ac:chgData name="SRUTHI SURESH" userId="5986c825-4847-489a-a0c4-ba80f65117f0" providerId="ADAL" clId="{BD79CAF3-77FF-51C4-8DE4-5C8E6B7DC436}" dt="2025-11-10T11:21:15.927" v="3778" actId="20577"/>
          <ac:spMkLst>
            <pc:docMk/>
            <pc:sldMk cId="1928602552" sldId="414"/>
            <ac:spMk id="4" creationId="{EC0C68B7-92EB-B5A6-14A8-D507D688D302}"/>
          </ac:spMkLst>
        </pc:spChg>
        <pc:picChg chg="mod">
          <ac:chgData name="SRUTHI SURESH" userId="5986c825-4847-489a-a0c4-ba80f65117f0" providerId="ADAL" clId="{BD79CAF3-77FF-51C4-8DE4-5C8E6B7DC436}" dt="2025-11-08T03:13:21.553" v="609" actId="14826"/>
          <ac:picMkLst>
            <pc:docMk/>
            <pc:sldMk cId="1928602552" sldId="414"/>
            <ac:picMk id="6" creationId="{0D3FB1B9-AE04-37FC-032A-59FEFA83BE40}"/>
          </ac:picMkLst>
        </pc:picChg>
      </pc:sldChg>
      <pc:sldChg chg="addSp delSp modSp add mod modAnim">
        <pc:chgData name="SRUTHI SURESH" userId="5986c825-4847-489a-a0c4-ba80f65117f0" providerId="ADAL" clId="{BD79CAF3-77FF-51C4-8DE4-5C8E6B7DC436}" dt="2025-11-10T11:54:14.339" v="3792"/>
        <pc:sldMkLst>
          <pc:docMk/>
          <pc:sldMk cId="1912517574" sldId="415"/>
        </pc:sldMkLst>
        <pc:spChg chg="add mod">
          <ac:chgData name="SRUTHI SURESH" userId="5986c825-4847-489a-a0c4-ba80f65117f0" providerId="ADAL" clId="{BD79CAF3-77FF-51C4-8DE4-5C8E6B7DC436}" dt="2025-11-10T11:14:40.955" v="3643" actId="20577"/>
          <ac:spMkLst>
            <pc:docMk/>
            <pc:sldMk cId="1912517574" sldId="415"/>
            <ac:spMk id="8" creationId="{9F9538E4-1D4A-0D1E-5F4E-21BF11DF3D02}"/>
          </ac:spMkLst>
        </pc:spChg>
      </pc:sldChg>
      <pc:sldChg chg="addSp delSp modSp add mod modTransition addAnim delAnim modAnim">
        <pc:chgData name="SRUTHI SURESH" userId="5986c825-4847-489a-a0c4-ba80f65117f0" providerId="ADAL" clId="{BD79CAF3-77FF-51C4-8DE4-5C8E6B7DC436}" dt="2025-11-09T07:21:45.737" v="2698"/>
        <pc:sldMkLst>
          <pc:docMk/>
          <pc:sldMk cId="3056258590" sldId="417"/>
        </pc:sldMkLst>
        <pc:spChg chg="mod topLvl">
          <ac:chgData name="SRUTHI SURESH" userId="5986c825-4847-489a-a0c4-ba80f65117f0" providerId="ADAL" clId="{BD79CAF3-77FF-51C4-8DE4-5C8E6B7DC436}" dt="2025-11-08T07:13:29.626" v="2075" actId="207"/>
          <ac:spMkLst>
            <pc:docMk/>
            <pc:sldMk cId="3056258590" sldId="417"/>
            <ac:spMk id="2" creationId="{5D12E93E-6526-84D6-54A9-1A2322BBB22D}"/>
          </ac:spMkLst>
        </pc:spChg>
        <pc:spChg chg="add del mod topLvl">
          <ac:chgData name="SRUTHI SURESH" userId="5986c825-4847-489a-a0c4-ba80f65117f0" providerId="ADAL" clId="{BD79CAF3-77FF-51C4-8DE4-5C8E6B7DC436}" dt="2025-11-08T07:35:49.998" v="2170" actId="165"/>
          <ac:spMkLst>
            <pc:docMk/>
            <pc:sldMk cId="3056258590" sldId="417"/>
            <ac:spMk id="4" creationId="{46DCF66A-5609-D75D-C304-1AF2226C0FB3}"/>
          </ac:spMkLst>
        </pc:spChg>
        <pc:spChg chg="mod topLvl">
          <ac:chgData name="SRUTHI SURESH" userId="5986c825-4847-489a-a0c4-ba80f65117f0" providerId="ADAL" clId="{BD79CAF3-77FF-51C4-8DE4-5C8E6B7DC436}" dt="2025-11-08T07:13:29.626" v="2075" actId="207"/>
          <ac:spMkLst>
            <pc:docMk/>
            <pc:sldMk cId="3056258590" sldId="417"/>
            <ac:spMk id="5" creationId="{5D92D494-93C0-7BCC-686E-F037390C53F0}"/>
          </ac:spMkLst>
        </pc:spChg>
        <pc:spChg chg="add del mod topLvl">
          <ac:chgData name="SRUTHI SURESH" userId="5986c825-4847-489a-a0c4-ba80f65117f0" providerId="ADAL" clId="{BD79CAF3-77FF-51C4-8DE4-5C8E6B7DC436}" dt="2025-11-08T07:35:49.998" v="2170" actId="165"/>
          <ac:spMkLst>
            <pc:docMk/>
            <pc:sldMk cId="3056258590" sldId="417"/>
            <ac:spMk id="7" creationId="{1865746E-47F6-31CA-B433-42BD6939EAA7}"/>
          </ac:spMkLst>
        </pc:spChg>
        <pc:spChg chg="mod topLvl">
          <ac:chgData name="SRUTHI SURESH" userId="5986c825-4847-489a-a0c4-ba80f65117f0" providerId="ADAL" clId="{BD79CAF3-77FF-51C4-8DE4-5C8E6B7DC436}" dt="2025-11-08T07:39:23.623" v="2216" actId="692"/>
          <ac:spMkLst>
            <pc:docMk/>
            <pc:sldMk cId="3056258590" sldId="417"/>
            <ac:spMk id="8" creationId="{FF50E8E5-C1C4-9E37-175A-1533F8E062EF}"/>
          </ac:spMkLst>
        </pc:spChg>
        <pc:spChg chg="mod topLvl">
          <ac:chgData name="SRUTHI SURESH" userId="5986c825-4847-489a-a0c4-ba80f65117f0" providerId="ADAL" clId="{BD79CAF3-77FF-51C4-8DE4-5C8E6B7DC436}" dt="2025-11-08T07:39:23.623" v="2216" actId="692"/>
          <ac:spMkLst>
            <pc:docMk/>
            <pc:sldMk cId="3056258590" sldId="417"/>
            <ac:spMk id="9" creationId="{ECF0BD62-5A80-8FFA-0A33-3FF32CBAAF93}"/>
          </ac:spMkLst>
        </pc:spChg>
        <pc:spChg chg="mod topLvl">
          <ac:chgData name="SRUTHI SURESH" userId="5986c825-4847-489a-a0c4-ba80f65117f0" providerId="ADAL" clId="{BD79CAF3-77FF-51C4-8DE4-5C8E6B7DC436}" dt="2025-11-08T07:39:23.623" v="2216" actId="692"/>
          <ac:spMkLst>
            <pc:docMk/>
            <pc:sldMk cId="3056258590" sldId="417"/>
            <ac:spMk id="11" creationId="{019A13DB-7FFE-0AFB-E6D1-A7CAC151E84B}"/>
          </ac:spMkLst>
        </pc:spChg>
        <pc:spChg chg="mod topLvl">
          <ac:chgData name="SRUTHI SURESH" userId="5986c825-4847-489a-a0c4-ba80f65117f0" providerId="ADAL" clId="{BD79CAF3-77FF-51C4-8DE4-5C8E6B7DC436}" dt="2025-11-08T07:39:23.623" v="2216" actId="692"/>
          <ac:spMkLst>
            <pc:docMk/>
            <pc:sldMk cId="3056258590" sldId="417"/>
            <ac:spMk id="12" creationId="{5B18F7A2-E63D-841B-D747-EFF3C36F9F08}"/>
          </ac:spMkLst>
        </pc:spChg>
        <pc:spChg chg="mod topLvl">
          <ac:chgData name="SRUTHI SURESH" userId="5986c825-4847-489a-a0c4-ba80f65117f0" providerId="ADAL" clId="{BD79CAF3-77FF-51C4-8DE4-5C8E6B7DC436}" dt="2025-11-08T07:13:29.626" v="2075" actId="207"/>
          <ac:spMkLst>
            <pc:docMk/>
            <pc:sldMk cId="3056258590" sldId="417"/>
            <ac:spMk id="20" creationId="{99E1B624-3D4A-BB76-ED89-AD0F5F4B9ED6}"/>
          </ac:spMkLst>
        </pc:spChg>
        <pc:spChg chg="mod topLvl">
          <ac:chgData name="SRUTHI SURESH" userId="5986c825-4847-489a-a0c4-ba80f65117f0" providerId="ADAL" clId="{BD79CAF3-77FF-51C4-8DE4-5C8E6B7DC436}" dt="2025-11-08T07:13:29.626" v="2075" actId="207"/>
          <ac:spMkLst>
            <pc:docMk/>
            <pc:sldMk cId="3056258590" sldId="417"/>
            <ac:spMk id="21" creationId="{3EE3D3F3-0073-54E2-2D53-739162348D59}"/>
          </ac:spMkLst>
        </pc:spChg>
        <pc:spChg chg="mod topLvl">
          <ac:chgData name="SRUTHI SURESH" userId="5986c825-4847-489a-a0c4-ba80f65117f0" providerId="ADAL" clId="{BD79CAF3-77FF-51C4-8DE4-5C8E6B7DC436}" dt="2025-11-08T07:13:29.626" v="2075" actId="207"/>
          <ac:spMkLst>
            <pc:docMk/>
            <pc:sldMk cId="3056258590" sldId="417"/>
            <ac:spMk id="22" creationId="{5D066226-5E92-2778-2601-CB65FA2DB1CF}"/>
          </ac:spMkLst>
        </pc:spChg>
        <pc:spChg chg="mod topLvl">
          <ac:chgData name="SRUTHI SURESH" userId="5986c825-4847-489a-a0c4-ba80f65117f0" providerId="ADAL" clId="{BD79CAF3-77FF-51C4-8DE4-5C8E6B7DC436}" dt="2025-11-08T07:13:29.626" v="2075" actId="207"/>
          <ac:spMkLst>
            <pc:docMk/>
            <pc:sldMk cId="3056258590" sldId="417"/>
            <ac:spMk id="23" creationId="{2F3AB230-6169-1955-D6A6-EB6D2C162565}"/>
          </ac:spMkLst>
        </pc:spChg>
        <pc:spChg chg="mod topLvl">
          <ac:chgData name="SRUTHI SURESH" userId="5986c825-4847-489a-a0c4-ba80f65117f0" providerId="ADAL" clId="{BD79CAF3-77FF-51C4-8DE4-5C8E6B7DC436}" dt="2025-11-08T07:39:23.623" v="2216" actId="692"/>
          <ac:spMkLst>
            <pc:docMk/>
            <pc:sldMk cId="3056258590" sldId="417"/>
            <ac:spMk id="34" creationId="{38998E6C-CFD5-4875-0A29-B12B165A53C6}"/>
          </ac:spMkLst>
        </pc:spChg>
        <pc:spChg chg="mod topLvl">
          <ac:chgData name="SRUTHI SURESH" userId="5986c825-4847-489a-a0c4-ba80f65117f0" providerId="ADAL" clId="{BD79CAF3-77FF-51C4-8DE4-5C8E6B7DC436}" dt="2025-11-08T07:39:23.623" v="2216" actId="692"/>
          <ac:spMkLst>
            <pc:docMk/>
            <pc:sldMk cId="3056258590" sldId="417"/>
            <ac:spMk id="36" creationId="{97A0844E-2EA1-6C02-3101-D18D2173D45E}"/>
          </ac:spMkLst>
        </pc:spChg>
        <pc:spChg chg="add mod">
          <ac:chgData name="SRUTHI SURESH" userId="5986c825-4847-489a-a0c4-ba80f65117f0" providerId="ADAL" clId="{BD79CAF3-77FF-51C4-8DE4-5C8E6B7DC436}" dt="2025-11-08T07:17:32.471" v="2130" actId="14861"/>
          <ac:spMkLst>
            <pc:docMk/>
            <pc:sldMk cId="3056258590" sldId="417"/>
            <ac:spMk id="75" creationId="{2CD3B4EE-FF0D-B7F9-A613-3506BD0FE258}"/>
          </ac:spMkLst>
        </pc:spChg>
        <pc:spChg chg="add mod">
          <ac:chgData name="SRUTHI SURESH" userId="5986c825-4847-489a-a0c4-ba80f65117f0" providerId="ADAL" clId="{BD79CAF3-77FF-51C4-8DE4-5C8E6B7DC436}" dt="2025-11-08T07:15:00.918" v="2094" actId="1076"/>
          <ac:spMkLst>
            <pc:docMk/>
            <pc:sldMk cId="3056258590" sldId="417"/>
            <ac:spMk id="93" creationId="{EB83817C-BD34-80D0-6405-4A64E7BCC4FB}"/>
          </ac:spMkLst>
        </pc:spChg>
        <pc:spChg chg="mod topLvl">
          <ac:chgData name="SRUTHI SURESH" userId="5986c825-4847-489a-a0c4-ba80f65117f0" providerId="ADAL" clId="{BD79CAF3-77FF-51C4-8DE4-5C8E6B7DC436}" dt="2025-11-08T07:35:54.590" v="2171" actId="165"/>
          <ac:spMkLst>
            <pc:docMk/>
            <pc:sldMk cId="3056258590" sldId="417"/>
            <ac:spMk id="95" creationId="{4A14BD89-B88B-815D-E7F1-581AA3496003}"/>
          </ac:spMkLst>
        </pc:spChg>
        <pc:spChg chg="mod topLvl">
          <ac:chgData name="SRUTHI SURESH" userId="5986c825-4847-489a-a0c4-ba80f65117f0" providerId="ADAL" clId="{BD79CAF3-77FF-51C4-8DE4-5C8E6B7DC436}" dt="2025-11-08T07:36:10.557" v="2177" actId="1076"/>
          <ac:spMkLst>
            <pc:docMk/>
            <pc:sldMk cId="3056258590" sldId="417"/>
            <ac:spMk id="96" creationId="{836A3473-24F2-A173-D271-BF03A7CD9DAB}"/>
          </ac:spMkLst>
        </pc:spChg>
        <pc:spChg chg="mod topLvl">
          <ac:chgData name="SRUTHI SURESH" userId="5986c825-4847-489a-a0c4-ba80f65117f0" providerId="ADAL" clId="{BD79CAF3-77FF-51C4-8DE4-5C8E6B7DC436}" dt="2025-11-08T07:36:28.595" v="2184" actId="1076"/>
          <ac:spMkLst>
            <pc:docMk/>
            <pc:sldMk cId="3056258590" sldId="417"/>
            <ac:spMk id="97" creationId="{8E76E0EF-7C93-E99D-75B0-DC8A2C1BCEF4}"/>
          </ac:spMkLst>
        </pc:spChg>
        <pc:spChg chg="mod topLvl">
          <ac:chgData name="SRUTHI SURESH" userId="5986c825-4847-489a-a0c4-ba80f65117f0" providerId="ADAL" clId="{BD79CAF3-77FF-51C4-8DE4-5C8E6B7DC436}" dt="2025-11-08T07:36:03.146" v="2174" actId="1076"/>
          <ac:spMkLst>
            <pc:docMk/>
            <pc:sldMk cId="3056258590" sldId="417"/>
            <ac:spMk id="98" creationId="{089A94E1-BA0C-1199-BB23-171376914AF4}"/>
          </ac:spMkLst>
        </pc:spChg>
        <pc:spChg chg="mod topLvl">
          <ac:chgData name="SRUTHI SURESH" userId="5986c825-4847-489a-a0c4-ba80f65117f0" providerId="ADAL" clId="{BD79CAF3-77FF-51C4-8DE4-5C8E6B7DC436}" dt="2025-11-08T07:35:58.850" v="2172" actId="1076"/>
          <ac:spMkLst>
            <pc:docMk/>
            <pc:sldMk cId="3056258590" sldId="417"/>
            <ac:spMk id="99" creationId="{E62F8349-64BE-4106-CCFE-45152375695B}"/>
          </ac:spMkLst>
        </pc:spChg>
        <pc:spChg chg="mod topLvl">
          <ac:chgData name="SRUTHI SURESH" userId="5986c825-4847-489a-a0c4-ba80f65117f0" providerId="ADAL" clId="{BD79CAF3-77FF-51C4-8DE4-5C8E6B7DC436}" dt="2025-11-08T07:36:04.694" v="2175" actId="1076"/>
          <ac:spMkLst>
            <pc:docMk/>
            <pc:sldMk cId="3056258590" sldId="417"/>
            <ac:spMk id="100" creationId="{8E9330A1-B9D3-18D8-E117-72EA723A006A}"/>
          </ac:spMkLst>
        </pc:spChg>
        <pc:spChg chg="mod">
          <ac:chgData name="SRUTHI SURESH" userId="5986c825-4847-489a-a0c4-ba80f65117f0" providerId="ADAL" clId="{BD79CAF3-77FF-51C4-8DE4-5C8E6B7DC436}" dt="2025-11-08T07:39:09.570" v="2213" actId="692"/>
          <ac:spMkLst>
            <pc:docMk/>
            <pc:sldMk cId="3056258590" sldId="417"/>
            <ac:spMk id="102" creationId="{6AE10836-9AC4-2497-5240-598DFDE3B1EE}"/>
          </ac:spMkLst>
        </pc:spChg>
        <pc:spChg chg="mod">
          <ac:chgData name="SRUTHI SURESH" userId="5986c825-4847-489a-a0c4-ba80f65117f0" providerId="ADAL" clId="{BD79CAF3-77FF-51C4-8DE4-5C8E6B7DC436}" dt="2025-11-08T07:39:09.570" v="2213" actId="692"/>
          <ac:spMkLst>
            <pc:docMk/>
            <pc:sldMk cId="3056258590" sldId="417"/>
            <ac:spMk id="103" creationId="{2B755279-4048-77B0-80F3-BA9D14B3B73E}"/>
          </ac:spMkLst>
        </pc:spChg>
        <pc:spChg chg="mod">
          <ac:chgData name="SRUTHI SURESH" userId="5986c825-4847-489a-a0c4-ba80f65117f0" providerId="ADAL" clId="{BD79CAF3-77FF-51C4-8DE4-5C8E6B7DC436}" dt="2025-11-08T07:39:09.570" v="2213" actId="692"/>
          <ac:spMkLst>
            <pc:docMk/>
            <pc:sldMk cId="3056258590" sldId="417"/>
            <ac:spMk id="104" creationId="{426C314C-02EF-D2F0-E41D-30453D2BDBEA}"/>
          </ac:spMkLst>
        </pc:spChg>
        <pc:spChg chg="mod">
          <ac:chgData name="SRUTHI SURESH" userId="5986c825-4847-489a-a0c4-ba80f65117f0" providerId="ADAL" clId="{BD79CAF3-77FF-51C4-8DE4-5C8E6B7DC436}" dt="2025-11-08T07:39:09.570" v="2213" actId="692"/>
          <ac:spMkLst>
            <pc:docMk/>
            <pc:sldMk cId="3056258590" sldId="417"/>
            <ac:spMk id="105" creationId="{AE0B833B-32FF-BDEF-5F8C-141789B27BB4}"/>
          </ac:spMkLst>
        </pc:spChg>
        <pc:spChg chg="mod">
          <ac:chgData name="SRUTHI SURESH" userId="5986c825-4847-489a-a0c4-ba80f65117f0" providerId="ADAL" clId="{BD79CAF3-77FF-51C4-8DE4-5C8E6B7DC436}" dt="2025-11-08T07:39:09.570" v="2213" actId="692"/>
          <ac:spMkLst>
            <pc:docMk/>
            <pc:sldMk cId="3056258590" sldId="417"/>
            <ac:spMk id="106" creationId="{BC6CF830-F61F-8429-469F-4855645285B0}"/>
          </ac:spMkLst>
        </pc:spChg>
        <pc:spChg chg="mod">
          <ac:chgData name="SRUTHI SURESH" userId="5986c825-4847-489a-a0c4-ba80f65117f0" providerId="ADAL" clId="{BD79CAF3-77FF-51C4-8DE4-5C8E6B7DC436}" dt="2025-11-08T07:39:09.570" v="2213" actId="692"/>
          <ac:spMkLst>
            <pc:docMk/>
            <pc:sldMk cId="3056258590" sldId="417"/>
            <ac:spMk id="107" creationId="{AE7FB051-C480-FCE6-11BA-7E6ACE7EAEC0}"/>
          </ac:spMkLst>
        </pc:spChg>
        <pc:spChg chg="mod">
          <ac:chgData name="SRUTHI SURESH" userId="5986c825-4847-489a-a0c4-ba80f65117f0" providerId="ADAL" clId="{BD79CAF3-77FF-51C4-8DE4-5C8E6B7DC436}" dt="2025-11-09T07:18:43.566" v="2685"/>
          <ac:spMkLst>
            <pc:docMk/>
            <pc:sldMk cId="3056258590" sldId="417"/>
            <ac:spMk id="115" creationId="{3655EAA5-C6AB-A8F0-8DD5-9459181F7A57}"/>
          </ac:spMkLst>
        </pc:spChg>
        <pc:grpChg chg="add del mod">
          <ac:chgData name="SRUTHI SURESH" userId="5986c825-4847-489a-a0c4-ba80f65117f0" providerId="ADAL" clId="{BD79CAF3-77FF-51C4-8DE4-5C8E6B7DC436}" dt="2025-11-09T07:18:26.568" v="2682" actId="478"/>
          <ac:grpSpMkLst>
            <pc:docMk/>
            <pc:sldMk cId="3056258590" sldId="417"/>
            <ac:grpSpMk id="59" creationId="{3AC15034-2073-DA40-1664-AD681DD22CF5}"/>
          </ac:grpSpMkLst>
        </pc:grpChg>
        <pc:grpChg chg="add mod">
          <ac:chgData name="SRUTHI SURESH" userId="5986c825-4847-489a-a0c4-ba80f65117f0" providerId="ADAL" clId="{BD79CAF3-77FF-51C4-8DE4-5C8E6B7DC436}" dt="2025-11-08T07:15:10.432" v="2098" actId="1076"/>
          <ac:grpSpMkLst>
            <pc:docMk/>
            <pc:sldMk cId="3056258590" sldId="417"/>
            <ac:grpSpMk id="92" creationId="{3B389F89-D222-DFB9-A74E-759EFBEFC5F7}"/>
          </ac:grpSpMkLst>
        </pc:grpChg>
        <pc:grpChg chg="add mod">
          <ac:chgData name="SRUTHI SURESH" userId="5986c825-4847-489a-a0c4-ba80f65117f0" providerId="ADAL" clId="{BD79CAF3-77FF-51C4-8DE4-5C8E6B7DC436}" dt="2025-11-08T07:15:28.369" v="2105" actId="14100"/>
          <ac:grpSpMkLst>
            <pc:docMk/>
            <pc:sldMk cId="3056258590" sldId="417"/>
            <ac:grpSpMk id="101" creationId="{D27AE8D1-65D1-54BF-AC8F-7994F52795FC}"/>
          </ac:grpSpMkLst>
        </pc:grpChg>
        <pc:grpChg chg="add mod">
          <ac:chgData name="SRUTHI SURESH" userId="5986c825-4847-489a-a0c4-ba80f65117f0" providerId="ADAL" clId="{BD79CAF3-77FF-51C4-8DE4-5C8E6B7DC436}" dt="2025-11-08T07:39:21.075" v="2215" actId="164"/>
          <ac:grpSpMkLst>
            <pc:docMk/>
            <pc:sldMk cId="3056258590" sldId="417"/>
            <ac:grpSpMk id="111" creationId="{40B09A72-2728-C594-CDAD-37CC7FC45D15}"/>
          </ac:grpSpMkLst>
        </pc:grpChg>
        <pc:grpChg chg="add mod">
          <ac:chgData name="SRUTHI SURESH" userId="5986c825-4847-489a-a0c4-ba80f65117f0" providerId="ADAL" clId="{BD79CAF3-77FF-51C4-8DE4-5C8E6B7DC436}" dt="2025-11-09T07:18:48.555" v="2686" actId="1076"/>
          <ac:grpSpMkLst>
            <pc:docMk/>
            <pc:sldMk cId="3056258590" sldId="417"/>
            <ac:grpSpMk id="113" creationId="{54A93807-E0AB-A848-31F5-81A95E5AC6E1}"/>
          </ac:grpSpMkLst>
        </pc:grpChg>
        <pc:picChg chg="add mod">
          <ac:chgData name="SRUTHI SURESH" userId="5986c825-4847-489a-a0c4-ba80f65117f0" providerId="ADAL" clId="{BD79CAF3-77FF-51C4-8DE4-5C8E6B7DC436}" dt="2025-11-09T07:21:30.568" v="2696" actId="1076"/>
          <ac:picMkLst>
            <pc:docMk/>
            <pc:sldMk cId="3056258590" sldId="417"/>
            <ac:picMk id="108" creationId="{83509875-4C55-1630-DFFF-5BEC8713558C}"/>
          </ac:picMkLst>
        </pc:picChg>
        <pc:picChg chg="add mod">
          <ac:chgData name="SRUTHI SURESH" userId="5986c825-4847-489a-a0c4-ba80f65117f0" providerId="ADAL" clId="{BD79CAF3-77FF-51C4-8DE4-5C8E6B7DC436}" dt="2025-11-09T07:18:30.166" v="2684" actId="1076"/>
          <ac:picMkLst>
            <pc:docMk/>
            <pc:sldMk cId="3056258590" sldId="417"/>
            <ac:picMk id="112" creationId="{605B38D5-0555-39C4-E151-2A14033E268A}"/>
          </ac:picMkLst>
        </pc:picChg>
        <pc:cxnChg chg="mod">
          <ac:chgData name="SRUTHI SURESH" userId="5986c825-4847-489a-a0c4-ba80f65117f0" providerId="ADAL" clId="{BD79CAF3-77FF-51C4-8DE4-5C8E6B7DC436}" dt="2025-11-09T07:18:55.784" v="2687" actId="14100"/>
          <ac:cxnSpMkLst>
            <pc:docMk/>
            <pc:sldMk cId="3056258590" sldId="417"/>
            <ac:cxnSpMk id="114" creationId="{CC59DF11-E2F8-3567-5DD3-DC02421D09FD}"/>
          </ac:cxnSpMkLst>
        </pc:cxnChg>
      </pc:sldChg>
      <pc:sldChg chg="delSp modSp add del mod modTransition delAnim">
        <pc:chgData name="SRUTHI SURESH" userId="5986c825-4847-489a-a0c4-ba80f65117f0" providerId="ADAL" clId="{BD79CAF3-77FF-51C4-8DE4-5C8E6B7DC436}" dt="2025-11-09T07:21:55.247" v="2699" actId="2696"/>
        <pc:sldMkLst>
          <pc:docMk/>
          <pc:sldMk cId="2135014682" sldId="418"/>
        </pc:sldMkLst>
      </pc:sldChg>
      <pc:sldChg chg="addSp delSp modSp add mod delAnim modAnim">
        <pc:chgData name="SRUTHI SURESH" userId="5986c825-4847-489a-a0c4-ba80f65117f0" providerId="ADAL" clId="{BD79CAF3-77FF-51C4-8DE4-5C8E6B7DC436}" dt="2025-11-10T11:02:16.538" v="3541"/>
        <pc:sldMkLst>
          <pc:docMk/>
          <pc:sldMk cId="1383297099" sldId="419"/>
        </pc:sldMkLst>
        <pc:spChg chg="mod">
          <ac:chgData name="SRUTHI SURESH" userId="5986c825-4847-489a-a0c4-ba80f65117f0" providerId="ADAL" clId="{BD79CAF3-77FF-51C4-8DE4-5C8E6B7DC436}" dt="2025-11-08T07:43:40.332" v="2268" actId="207"/>
          <ac:spMkLst>
            <pc:docMk/>
            <pc:sldMk cId="1383297099" sldId="419"/>
            <ac:spMk id="2" creationId="{6578F937-6912-52A3-E5A3-17ABBD136DB0}"/>
          </ac:spMkLst>
        </pc:spChg>
        <pc:spChg chg="mod">
          <ac:chgData name="SRUTHI SURESH" userId="5986c825-4847-489a-a0c4-ba80f65117f0" providerId="ADAL" clId="{BD79CAF3-77FF-51C4-8DE4-5C8E6B7DC436}" dt="2025-11-08T07:43:40.332" v="2268" actId="207"/>
          <ac:spMkLst>
            <pc:docMk/>
            <pc:sldMk cId="1383297099" sldId="419"/>
            <ac:spMk id="3" creationId="{AA4832C2-A068-AA7E-57D0-655CD944A530}"/>
          </ac:spMkLst>
        </pc:spChg>
        <pc:spChg chg="mod">
          <ac:chgData name="SRUTHI SURESH" userId="5986c825-4847-489a-a0c4-ba80f65117f0" providerId="ADAL" clId="{BD79CAF3-77FF-51C4-8DE4-5C8E6B7DC436}" dt="2025-11-08T07:43:40.332" v="2268" actId="207"/>
          <ac:spMkLst>
            <pc:docMk/>
            <pc:sldMk cId="1383297099" sldId="419"/>
            <ac:spMk id="5" creationId="{BA5E2589-D3D9-F335-F546-E33A35527352}"/>
          </ac:spMkLst>
        </pc:spChg>
        <pc:spChg chg="mod">
          <ac:chgData name="SRUTHI SURESH" userId="5986c825-4847-489a-a0c4-ba80f65117f0" providerId="ADAL" clId="{BD79CAF3-77FF-51C4-8DE4-5C8E6B7DC436}" dt="2025-11-08T07:43:23.585" v="2264" actId="207"/>
          <ac:spMkLst>
            <pc:docMk/>
            <pc:sldMk cId="1383297099" sldId="419"/>
            <ac:spMk id="8" creationId="{4555FAE8-2FC4-9002-2227-69D7F9A6EFBC}"/>
          </ac:spMkLst>
        </pc:spChg>
        <pc:spChg chg="mod">
          <ac:chgData name="SRUTHI SURESH" userId="5986c825-4847-489a-a0c4-ba80f65117f0" providerId="ADAL" clId="{BD79CAF3-77FF-51C4-8DE4-5C8E6B7DC436}" dt="2025-11-08T07:43:23.585" v="2264" actId="207"/>
          <ac:spMkLst>
            <pc:docMk/>
            <pc:sldMk cId="1383297099" sldId="419"/>
            <ac:spMk id="9" creationId="{AEA06521-8BA4-36A3-B538-6FDC618F23FC}"/>
          </ac:spMkLst>
        </pc:spChg>
        <pc:spChg chg="mod">
          <ac:chgData name="SRUTHI SURESH" userId="5986c825-4847-489a-a0c4-ba80f65117f0" providerId="ADAL" clId="{BD79CAF3-77FF-51C4-8DE4-5C8E6B7DC436}" dt="2025-11-08T07:43:23.585" v="2264" actId="207"/>
          <ac:spMkLst>
            <pc:docMk/>
            <pc:sldMk cId="1383297099" sldId="419"/>
            <ac:spMk id="10" creationId="{0022D941-EF19-2A73-A722-35D1672A9044}"/>
          </ac:spMkLst>
        </pc:spChg>
        <pc:spChg chg="mod">
          <ac:chgData name="SRUTHI SURESH" userId="5986c825-4847-489a-a0c4-ba80f65117f0" providerId="ADAL" clId="{BD79CAF3-77FF-51C4-8DE4-5C8E6B7DC436}" dt="2025-11-08T07:43:23.585" v="2264" actId="207"/>
          <ac:spMkLst>
            <pc:docMk/>
            <pc:sldMk cId="1383297099" sldId="419"/>
            <ac:spMk id="11" creationId="{B794ECC5-FC31-4C43-7708-FC394578B6BA}"/>
          </ac:spMkLst>
        </pc:spChg>
        <pc:spChg chg="mod">
          <ac:chgData name="SRUTHI SURESH" userId="5986c825-4847-489a-a0c4-ba80f65117f0" providerId="ADAL" clId="{BD79CAF3-77FF-51C4-8DE4-5C8E6B7DC436}" dt="2025-11-08T07:43:23.585" v="2264" actId="207"/>
          <ac:spMkLst>
            <pc:docMk/>
            <pc:sldMk cId="1383297099" sldId="419"/>
            <ac:spMk id="12" creationId="{3F1CFD2C-FD7F-E36E-8CA1-765C8901FA13}"/>
          </ac:spMkLst>
        </pc:spChg>
        <pc:spChg chg="add mod">
          <ac:chgData name="SRUTHI SURESH" userId="5986c825-4847-489a-a0c4-ba80f65117f0" providerId="ADAL" clId="{BD79CAF3-77FF-51C4-8DE4-5C8E6B7DC436}" dt="2025-11-08T07:42:26.514" v="2238" actId="1076"/>
          <ac:spMkLst>
            <pc:docMk/>
            <pc:sldMk cId="1383297099" sldId="419"/>
            <ac:spMk id="17" creationId="{25462482-4410-9C38-5D3A-9A303B4D1FEA}"/>
          </ac:spMkLst>
        </pc:spChg>
        <pc:spChg chg="mod">
          <ac:chgData name="SRUTHI SURESH" userId="5986c825-4847-489a-a0c4-ba80f65117f0" providerId="ADAL" clId="{BD79CAF3-77FF-51C4-8DE4-5C8E6B7DC436}" dt="2025-11-08T07:43:40.332" v="2268" actId="207"/>
          <ac:spMkLst>
            <pc:docMk/>
            <pc:sldMk cId="1383297099" sldId="419"/>
            <ac:spMk id="18" creationId="{F455BE25-F7D0-77A3-1A15-DCE928A8D7D0}"/>
          </ac:spMkLst>
        </pc:spChg>
        <pc:spChg chg="mod">
          <ac:chgData name="SRUTHI SURESH" userId="5986c825-4847-489a-a0c4-ba80f65117f0" providerId="ADAL" clId="{BD79CAF3-77FF-51C4-8DE4-5C8E6B7DC436}" dt="2025-11-08T07:43:40.332" v="2268" actId="207"/>
          <ac:spMkLst>
            <pc:docMk/>
            <pc:sldMk cId="1383297099" sldId="419"/>
            <ac:spMk id="19" creationId="{7A2DB6FE-2382-7572-0DFF-55BC045CFEEB}"/>
          </ac:spMkLst>
        </pc:spChg>
        <pc:spChg chg="mod">
          <ac:chgData name="SRUTHI SURESH" userId="5986c825-4847-489a-a0c4-ba80f65117f0" providerId="ADAL" clId="{BD79CAF3-77FF-51C4-8DE4-5C8E6B7DC436}" dt="2025-11-08T07:43:40.332" v="2268" actId="207"/>
          <ac:spMkLst>
            <pc:docMk/>
            <pc:sldMk cId="1383297099" sldId="419"/>
            <ac:spMk id="20" creationId="{E78F7C3B-8EDB-8E95-E6A7-99FC95626620}"/>
          </ac:spMkLst>
        </pc:spChg>
        <pc:spChg chg="mod">
          <ac:chgData name="SRUTHI SURESH" userId="5986c825-4847-489a-a0c4-ba80f65117f0" providerId="ADAL" clId="{BD79CAF3-77FF-51C4-8DE4-5C8E6B7DC436}" dt="2025-11-08T07:43:40.332" v="2268" actId="207"/>
          <ac:spMkLst>
            <pc:docMk/>
            <pc:sldMk cId="1383297099" sldId="419"/>
            <ac:spMk id="21" creationId="{0E9790BF-359D-612C-4190-AC8C49C10C61}"/>
          </ac:spMkLst>
        </pc:spChg>
        <pc:spChg chg="mod">
          <ac:chgData name="SRUTHI SURESH" userId="5986c825-4847-489a-a0c4-ba80f65117f0" providerId="ADAL" clId="{BD79CAF3-77FF-51C4-8DE4-5C8E6B7DC436}" dt="2025-11-08T07:43:40.332" v="2268" actId="207"/>
          <ac:spMkLst>
            <pc:docMk/>
            <pc:sldMk cId="1383297099" sldId="419"/>
            <ac:spMk id="22" creationId="{573B07D9-92A8-7C6B-ED8E-E72F4A77F8CB}"/>
          </ac:spMkLst>
        </pc:spChg>
        <pc:spChg chg="mod">
          <ac:chgData name="SRUTHI SURESH" userId="5986c825-4847-489a-a0c4-ba80f65117f0" providerId="ADAL" clId="{BD79CAF3-77FF-51C4-8DE4-5C8E6B7DC436}" dt="2025-11-08T07:43:40.332" v="2268" actId="207"/>
          <ac:spMkLst>
            <pc:docMk/>
            <pc:sldMk cId="1383297099" sldId="419"/>
            <ac:spMk id="23" creationId="{8A0E7B9E-270D-4407-1CBF-6A71A301E96B}"/>
          </ac:spMkLst>
        </pc:spChg>
        <pc:spChg chg="mod">
          <ac:chgData name="SRUTHI SURESH" userId="5986c825-4847-489a-a0c4-ba80f65117f0" providerId="ADAL" clId="{BD79CAF3-77FF-51C4-8DE4-5C8E6B7DC436}" dt="2025-11-08T07:43:31.176" v="2266" actId="207"/>
          <ac:spMkLst>
            <pc:docMk/>
            <pc:sldMk cId="1383297099" sldId="419"/>
            <ac:spMk id="25" creationId="{EE9F0D57-475D-841F-6326-7B717F004C8B}"/>
          </ac:spMkLst>
        </pc:spChg>
        <pc:spChg chg="mod">
          <ac:chgData name="SRUTHI SURESH" userId="5986c825-4847-489a-a0c4-ba80f65117f0" providerId="ADAL" clId="{BD79CAF3-77FF-51C4-8DE4-5C8E6B7DC436}" dt="2025-11-08T07:43:31.176" v="2266" actId="207"/>
          <ac:spMkLst>
            <pc:docMk/>
            <pc:sldMk cId="1383297099" sldId="419"/>
            <ac:spMk id="26" creationId="{2572F4E4-7662-1B52-940E-7E93420A04D5}"/>
          </ac:spMkLst>
        </pc:spChg>
        <pc:spChg chg="mod">
          <ac:chgData name="SRUTHI SURESH" userId="5986c825-4847-489a-a0c4-ba80f65117f0" providerId="ADAL" clId="{BD79CAF3-77FF-51C4-8DE4-5C8E6B7DC436}" dt="2025-11-08T07:43:31.176" v="2266" actId="207"/>
          <ac:spMkLst>
            <pc:docMk/>
            <pc:sldMk cId="1383297099" sldId="419"/>
            <ac:spMk id="27" creationId="{889121E4-13C8-6CB1-BC30-ECAA2180C998}"/>
          </ac:spMkLst>
        </pc:spChg>
        <pc:spChg chg="mod">
          <ac:chgData name="SRUTHI SURESH" userId="5986c825-4847-489a-a0c4-ba80f65117f0" providerId="ADAL" clId="{BD79CAF3-77FF-51C4-8DE4-5C8E6B7DC436}" dt="2025-11-08T07:43:31.176" v="2266" actId="207"/>
          <ac:spMkLst>
            <pc:docMk/>
            <pc:sldMk cId="1383297099" sldId="419"/>
            <ac:spMk id="28" creationId="{A764A05A-96E8-48E0-7E92-593F35D616D0}"/>
          </ac:spMkLst>
        </pc:spChg>
        <pc:spChg chg="mod">
          <ac:chgData name="SRUTHI SURESH" userId="5986c825-4847-489a-a0c4-ba80f65117f0" providerId="ADAL" clId="{BD79CAF3-77FF-51C4-8DE4-5C8E6B7DC436}" dt="2025-11-08T07:43:31.176" v="2266" actId="207"/>
          <ac:spMkLst>
            <pc:docMk/>
            <pc:sldMk cId="1383297099" sldId="419"/>
            <ac:spMk id="29" creationId="{723DB8B9-3935-D7EF-D535-2337AA24BB81}"/>
          </ac:spMkLst>
        </pc:spChg>
        <pc:spChg chg="mod">
          <ac:chgData name="SRUTHI SURESH" userId="5986c825-4847-489a-a0c4-ba80f65117f0" providerId="ADAL" clId="{BD79CAF3-77FF-51C4-8DE4-5C8E6B7DC436}" dt="2025-11-08T07:43:31.176" v="2266" actId="207"/>
          <ac:spMkLst>
            <pc:docMk/>
            <pc:sldMk cId="1383297099" sldId="419"/>
            <ac:spMk id="30" creationId="{D53654C5-E592-6189-0AA4-6FBF20C6EC43}"/>
          </ac:spMkLst>
        </pc:spChg>
        <pc:spChg chg="mod">
          <ac:chgData name="SRUTHI SURESH" userId="5986c825-4847-489a-a0c4-ba80f65117f0" providerId="ADAL" clId="{BD79CAF3-77FF-51C4-8DE4-5C8E6B7DC436}" dt="2025-11-08T07:43:31.176" v="2266" actId="207"/>
          <ac:spMkLst>
            <pc:docMk/>
            <pc:sldMk cId="1383297099" sldId="419"/>
            <ac:spMk id="31" creationId="{BE97B9BB-E08B-09F8-2325-A535DEBEB58C}"/>
          </ac:spMkLst>
        </pc:spChg>
        <pc:spChg chg="mod">
          <ac:chgData name="SRUTHI SURESH" userId="5986c825-4847-489a-a0c4-ba80f65117f0" providerId="ADAL" clId="{BD79CAF3-77FF-51C4-8DE4-5C8E6B7DC436}" dt="2025-11-08T07:43:31.176" v="2266" actId="207"/>
          <ac:spMkLst>
            <pc:docMk/>
            <pc:sldMk cId="1383297099" sldId="419"/>
            <ac:spMk id="32" creationId="{33C8DBDF-0D1E-28EE-AC3E-88317ABAC7F1}"/>
          </ac:spMkLst>
        </pc:spChg>
        <pc:spChg chg="mod">
          <ac:chgData name="SRUTHI SURESH" userId="5986c825-4847-489a-a0c4-ba80f65117f0" providerId="ADAL" clId="{BD79CAF3-77FF-51C4-8DE4-5C8E6B7DC436}" dt="2025-11-08T07:43:31.176" v="2266" actId="207"/>
          <ac:spMkLst>
            <pc:docMk/>
            <pc:sldMk cId="1383297099" sldId="419"/>
            <ac:spMk id="33" creationId="{3102AE89-09F6-B58E-5BBF-7E58D9DF4AE8}"/>
          </ac:spMkLst>
        </pc:spChg>
        <pc:spChg chg="mod">
          <ac:chgData name="SRUTHI SURESH" userId="5986c825-4847-489a-a0c4-ba80f65117f0" providerId="ADAL" clId="{BD79CAF3-77FF-51C4-8DE4-5C8E6B7DC436}" dt="2025-11-08T07:43:23.585" v="2264" actId="207"/>
          <ac:spMkLst>
            <pc:docMk/>
            <pc:sldMk cId="1383297099" sldId="419"/>
            <ac:spMk id="34" creationId="{7A9BE239-AD1A-7BF3-EDE3-8B501D44F4D3}"/>
          </ac:spMkLst>
        </pc:spChg>
        <pc:spChg chg="mod">
          <ac:chgData name="SRUTHI SURESH" userId="5986c825-4847-489a-a0c4-ba80f65117f0" providerId="ADAL" clId="{BD79CAF3-77FF-51C4-8DE4-5C8E6B7DC436}" dt="2025-11-08T07:43:23.585" v="2264" actId="207"/>
          <ac:spMkLst>
            <pc:docMk/>
            <pc:sldMk cId="1383297099" sldId="419"/>
            <ac:spMk id="35" creationId="{5BCBFC60-C7E9-89A6-EB06-D3F57D34D900}"/>
          </ac:spMkLst>
        </pc:spChg>
        <pc:spChg chg="mod">
          <ac:chgData name="SRUTHI SURESH" userId="5986c825-4847-489a-a0c4-ba80f65117f0" providerId="ADAL" clId="{BD79CAF3-77FF-51C4-8DE4-5C8E6B7DC436}" dt="2025-11-08T07:43:23.585" v="2264" actId="207"/>
          <ac:spMkLst>
            <pc:docMk/>
            <pc:sldMk cId="1383297099" sldId="419"/>
            <ac:spMk id="36" creationId="{1CB9EA7E-B106-864E-CA96-2952BC5CC621}"/>
          </ac:spMkLst>
        </pc:spChg>
        <pc:spChg chg="mod">
          <ac:chgData name="SRUTHI SURESH" userId="5986c825-4847-489a-a0c4-ba80f65117f0" providerId="ADAL" clId="{BD79CAF3-77FF-51C4-8DE4-5C8E6B7DC436}" dt="2025-11-08T07:43:17.568" v="2262" actId="692"/>
          <ac:spMkLst>
            <pc:docMk/>
            <pc:sldMk cId="1383297099" sldId="419"/>
            <ac:spMk id="37" creationId="{47FC972C-9411-5B5E-1F6F-762ECD78E631}"/>
          </ac:spMkLst>
        </pc:spChg>
        <pc:spChg chg="mod">
          <ac:chgData name="SRUTHI SURESH" userId="5986c825-4847-489a-a0c4-ba80f65117f0" providerId="ADAL" clId="{BD79CAF3-77FF-51C4-8DE4-5C8E6B7DC436}" dt="2025-11-08T07:43:17.568" v="2262" actId="692"/>
          <ac:spMkLst>
            <pc:docMk/>
            <pc:sldMk cId="1383297099" sldId="419"/>
            <ac:spMk id="38" creationId="{82C7708E-8985-C1FC-C894-05F2B0990B02}"/>
          </ac:spMkLst>
        </pc:spChg>
        <pc:spChg chg="mod">
          <ac:chgData name="SRUTHI SURESH" userId="5986c825-4847-489a-a0c4-ba80f65117f0" providerId="ADAL" clId="{BD79CAF3-77FF-51C4-8DE4-5C8E6B7DC436}" dt="2025-11-08T07:43:17.568" v="2262" actId="692"/>
          <ac:spMkLst>
            <pc:docMk/>
            <pc:sldMk cId="1383297099" sldId="419"/>
            <ac:spMk id="39" creationId="{BB84FFC1-80D7-D5F9-26F8-415C43FE0391}"/>
          </ac:spMkLst>
        </pc:spChg>
        <pc:spChg chg="mod">
          <ac:chgData name="SRUTHI SURESH" userId="5986c825-4847-489a-a0c4-ba80f65117f0" providerId="ADAL" clId="{BD79CAF3-77FF-51C4-8DE4-5C8E6B7DC436}" dt="2025-11-08T07:43:17.568" v="2262" actId="692"/>
          <ac:spMkLst>
            <pc:docMk/>
            <pc:sldMk cId="1383297099" sldId="419"/>
            <ac:spMk id="40" creationId="{92A753B6-F4C2-45A0-9717-90931CC2ECA9}"/>
          </ac:spMkLst>
        </pc:spChg>
        <pc:spChg chg="mod">
          <ac:chgData name="SRUTHI SURESH" userId="5986c825-4847-489a-a0c4-ba80f65117f0" providerId="ADAL" clId="{BD79CAF3-77FF-51C4-8DE4-5C8E6B7DC436}" dt="2025-11-08T07:43:17.568" v="2262" actId="692"/>
          <ac:spMkLst>
            <pc:docMk/>
            <pc:sldMk cId="1383297099" sldId="419"/>
            <ac:spMk id="41" creationId="{A65AE51D-0858-B11A-EE85-23F2DC3DA4AE}"/>
          </ac:spMkLst>
        </pc:spChg>
        <pc:spChg chg="mod">
          <ac:chgData name="SRUTHI SURESH" userId="5986c825-4847-489a-a0c4-ba80f65117f0" providerId="ADAL" clId="{BD79CAF3-77FF-51C4-8DE4-5C8E6B7DC436}" dt="2025-11-08T07:43:17.568" v="2262" actId="692"/>
          <ac:spMkLst>
            <pc:docMk/>
            <pc:sldMk cId="1383297099" sldId="419"/>
            <ac:spMk id="42" creationId="{CB89F153-6ABA-FCA5-7346-74E047FFD7C8}"/>
          </ac:spMkLst>
        </pc:spChg>
        <pc:spChg chg="mod">
          <ac:chgData name="SRUTHI SURESH" userId="5986c825-4847-489a-a0c4-ba80f65117f0" providerId="ADAL" clId="{BD79CAF3-77FF-51C4-8DE4-5C8E6B7DC436}" dt="2025-11-08T07:43:17.568" v="2262" actId="692"/>
          <ac:spMkLst>
            <pc:docMk/>
            <pc:sldMk cId="1383297099" sldId="419"/>
            <ac:spMk id="43" creationId="{8ABB27DE-BB44-F98D-AB36-86392B455882}"/>
          </ac:spMkLst>
        </pc:spChg>
        <pc:spChg chg="mod">
          <ac:chgData name="SRUTHI SURESH" userId="5986c825-4847-489a-a0c4-ba80f65117f0" providerId="ADAL" clId="{BD79CAF3-77FF-51C4-8DE4-5C8E6B7DC436}" dt="2025-11-08T07:43:17.568" v="2262" actId="692"/>
          <ac:spMkLst>
            <pc:docMk/>
            <pc:sldMk cId="1383297099" sldId="419"/>
            <ac:spMk id="44" creationId="{CAE0A5AD-4D61-AE1F-112A-156F06F4EF1B}"/>
          </ac:spMkLst>
        </pc:spChg>
        <pc:spChg chg="mod">
          <ac:chgData name="SRUTHI SURESH" userId="5986c825-4847-489a-a0c4-ba80f65117f0" providerId="ADAL" clId="{BD79CAF3-77FF-51C4-8DE4-5C8E6B7DC436}" dt="2025-11-08T07:42:09.602" v="2235" actId="692"/>
          <ac:spMkLst>
            <pc:docMk/>
            <pc:sldMk cId="1383297099" sldId="419"/>
            <ac:spMk id="48" creationId="{C9CE12B0-D7AD-4D49-B233-2E9104FD41D0}"/>
          </ac:spMkLst>
        </pc:spChg>
        <pc:spChg chg="mod">
          <ac:chgData name="SRUTHI SURESH" userId="5986c825-4847-489a-a0c4-ba80f65117f0" providerId="ADAL" clId="{BD79CAF3-77FF-51C4-8DE4-5C8E6B7DC436}" dt="2025-11-08T07:42:09.602" v="2235" actId="692"/>
          <ac:spMkLst>
            <pc:docMk/>
            <pc:sldMk cId="1383297099" sldId="419"/>
            <ac:spMk id="49" creationId="{BDDBE183-F23C-0DA8-15F0-944E964D887A}"/>
          </ac:spMkLst>
        </pc:spChg>
        <pc:spChg chg="mod">
          <ac:chgData name="SRUTHI SURESH" userId="5986c825-4847-489a-a0c4-ba80f65117f0" providerId="ADAL" clId="{BD79CAF3-77FF-51C4-8DE4-5C8E6B7DC436}" dt="2025-11-08T07:42:09.602" v="2235" actId="692"/>
          <ac:spMkLst>
            <pc:docMk/>
            <pc:sldMk cId="1383297099" sldId="419"/>
            <ac:spMk id="50" creationId="{7A52AA09-D982-BEFA-DEED-34F511F8FD62}"/>
          </ac:spMkLst>
        </pc:spChg>
        <pc:spChg chg="mod">
          <ac:chgData name="SRUTHI SURESH" userId="5986c825-4847-489a-a0c4-ba80f65117f0" providerId="ADAL" clId="{BD79CAF3-77FF-51C4-8DE4-5C8E6B7DC436}" dt="2025-11-08T07:42:09.602" v="2235" actId="692"/>
          <ac:spMkLst>
            <pc:docMk/>
            <pc:sldMk cId="1383297099" sldId="419"/>
            <ac:spMk id="51" creationId="{A54011BC-FC48-DBDF-3378-11DCB5CA0125}"/>
          </ac:spMkLst>
        </pc:spChg>
        <pc:spChg chg="mod">
          <ac:chgData name="SRUTHI SURESH" userId="5986c825-4847-489a-a0c4-ba80f65117f0" providerId="ADAL" clId="{BD79CAF3-77FF-51C4-8DE4-5C8E6B7DC436}" dt="2025-11-08T07:42:09.602" v="2235" actId="692"/>
          <ac:spMkLst>
            <pc:docMk/>
            <pc:sldMk cId="1383297099" sldId="419"/>
            <ac:spMk id="52" creationId="{00879650-0B5C-F9F0-9EB5-C647950DA63F}"/>
          </ac:spMkLst>
        </pc:spChg>
        <pc:spChg chg="mod">
          <ac:chgData name="SRUTHI SURESH" userId="5986c825-4847-489a-a0c4-ba80f65117f0" providerId="ADAL" clId="{BD79CAF3-77FF-51C4-8DE4-5C8E6B7DC436}" dt="2025-11-08T07:42:09.602" v="2235" actId="692"/>
          <ac:spMkLst>
            <pc:docMk/>
            <pc:sldMk cId="1383297099" sldId="419"/>
            <ac:spMk id="53" creationId="{3654D76A-87D0-E9C3-356B-DA8F7569B60E}"/>
          </ac:spMkLst>
        </pc:spChg>
        <pc:spChg chg="add mod">
          <ac:chgData name="SRUTHI SURESH" userId="5986c825-4847-489a-a0c4-ba80f65117f0" providerId="ADAL" clId="{BD79CAF3-77FF-51C4-8DE4-5C8E6B7DC436}" dt="2025-11-08T07:43:58.671" v="2273" actId="167"/>
          <ac:spMkLst>
            <pc:docMk/>
            <pc:sldMk cId="1383297099" sldId="419"/>
            <ac:spMk id="57" creationId="{CD21EBD2-DA19-E266-D048-B107ECD56821}"/>
          </ac:spMkLst>
        </pc:spChg>
        <pc:spChg chg="add mod">
          <ac:chgData name="SRUTHI SURESH" userId="5986c825-4847-489a-a0c4-ba80f65117f0" providerId="ADAL" clId="{BD79CAF3-77FF-51C4-8DE4-5C8E6B7DC436}" dt="2025-11-08T11:25:30.379" v="2296"/>
          <ac:spMkLst>
            <pc:docMk/>
            <pc:sldMk cId="1383297099" sldId="419"/>
            <ac:spMk id="58" creationId="{F879C584-AF62-CABD-377E-B70CAC5B9F11}"/>
          </ac:spMkLst>
        </pc:spChg>
        <pc:spChg chg="mod">
          <ac:chgData name="SRUTHI SURESH" userId="5986c825-4847-489a-a0c4-ba80f65117f0" providerId="ADAL" clId="{BD79CAF3-77FF-51C4-8DE4-5C8E6B7DC436}" dt="2025-11-08T11:25:30.379" v="2296"/>
          <ac:spMkLst>
            <pc:docMk/>
            <pc:sldMk cId="1383297099" sldId="419"/>
            <ac:spMk id="60" creationId="{EA2B98FB-AFCD-0C0F-0C2E-57D2B96E96F5}"/>
          </ac:spMkLst>
        </pc:spChg>
        <pc:spChg chg="mod">
          <ac:chgData name="SRUTHI SURESH" userId="5986c825-4847-489a-a0c4-ba80f65117f0" providerId="ADAL" clId="{BD79CAF3-77FF-51C4-8DE4-5C8E6B7DC436}" dt="2025-11-08T11:25:30.379" v="2296"/>
          <ac:spMkLst>
            <pc:docMk/>
            <pc:sldMk cId="1383297099" sldId="419"/>
            <ac:spMk id="64" creationId="{CF247AF3-5D76-CF23-986B-D4F43A6FBC4B}"/>
          </ac:spMkLst>
        </pc:spChg>
        <pc:spChg chg="mod">
          <ac:chgData name="SRUTHI SURESH" userId="5986c825-4847-489a-a0c4-ba80f65117f0" providerId="ADAL" clId="{BD79CAF3-77FF-51C4-8DE4-5C8E6B7DC436}" dt="2025-11-08T07:41:58.941" v="2232" actId="207"/>
          <ac:spMkLst>
            <pc:docMk/>
            <pc:sldMk cId="1383297099" sldId="419"/>
            <ac:spMk id="65" creationId="{D7DE09D0-13AF-8901-E2BE-D70967313652}"/>
          </ac:spMkLst>
        </pc:spChg>
        <pc:spChg chg="mod">
          <ac:chgData name="SRUTHI SURESH" userId="5986c825-4847-489a-a0c4-ba80f65117f0" providerId="ADAL" clId="{BD79CAF3-77FF-51C4-8DE4-5C8E6B7DC436}" dt="2025-11-08T07:41:58.941" v="2232" actId="207"/>
          <ac:spMkLst>
            <pc:docMk/>
            <pc:sldMk cId="1383297099" sldId="419"/>
            <ac:spMk id="66" creationId="{4925D266-C35A-8DD0-6981-C13E887660AB}"/>
          </ac:spMkLst>
        </pc:spChg>
        <pc:spChg chg="mod">
          <ac:chgData name="SRUTHI SURESH" userId="5986c825-4847-489a-a0c4-ba80f65117f0" providerId="ADAL" clId="{BD79CAF3-77FF-51C4-8DE4-5C8E6B7DC436}" dt="2025-11-08T07:41:58.941" v="2232" actId="207"/>
          <ac:spMkLst>
            <pc:docMk/>
            <pc:sldMk cId="1383297099" sldId="419"/>
            <ac:spMk id="67" creationId="{23256738-B11F-08B5-29FE-D4D5195CB0DB}"/>
          </ac:spMkLst>
        </pc:spChg>
        <pc:spChg chg="mod">
          <ac:chgData name="SRUTHI SURESH" userId="5986c825-4847-489a-a0c4-ba80f65117f0" providerId="ADAL" clId="{BD79CAF3-77FF-51C4-8DE4-5C8E6B7DC436}" dt="2025-11-08T07:41:58.941" v="2232" actId="207"/>
          <ac:spMkLst>
            <pc:docMk/>
            <pc:sldMk cId="1383297099" sldId="419"/>
            <ac:spMk id="68" creationId="{9FB6A39F-514C-DD8E-DA7F-DE566105F201}"/>
          </ac:spMkLst>
        </pc:spChg>
        <pc:spChg chg="mod">
          <ac:chgData name="SRUTHI SURESH" userId="5986c825-4847-489a-a0c4-ba80f65117f0" providerId="ADAL" clId="{BD79CAF3-77FF-51C4-8DE4-5C8E6B7DC436}" dt="2025-11-08T07:41:58.941" v="2232" actId="207"/>
          <ac:spMkLst>
            <pc:docMk/>
            <pc:sldMk cId="1383297099" sldId="419"/>
            <ac:spMk id="69" creationId="{D622A015-0307-4D22-BC78-3E5FB54E62C3}"/>
          </ac:spMkLst>
        </pc:spChg>
        <pc:spChg chg="mod">
          <ac:chgData name="SRUTHI SURESH" userId="5986c825-4847-489a-a0c4-ba80f65117f0" providerId="ADAL" clId="{BD79CAF3-77FF-51C4-8DE4-5C8E6B7DC436}" dt="2025-11-08T07:41:58.941" v="2232" actId="207"/>
          <ac:spMkLst>
            <pc:docMk/>
            <pc:sldMk cId="1383297099" sldId="419"/>
            <ac:spMk id="70" creationId="{ECDCE224-41C9-7217-F114-D63F78C98989}"/>
          </ac:spMkLst>
        </pc:spChg>
        <pc:spChg chg="mod">
          <ac:chgData name="SRUTHI SURESH" userId="5986c825-4847-489a-a0c4-ba80f65117f0" providerId="ADAL" clId="{BD79CAF3-77FF-51C4-8DE4-5C8E6B7DC436}" dt="2025-11-08T07:41:58.941" v="2232" actId="207"/>
          <ac:spMkLst>
            <pc:docMk/>
            <pc:sldMk cId="1383297099" sldId="419"/>
            <ac:spMk id="71" creationId="{0A31FD5B-2EA7-1398-251E-DF872A6F9FCA}"/>
          </ac:spMkLst>
        </pc:spChg>
        <pc:spChg chg="mod">
          <ac:chgData name="SRUTHI SURESH" userId="5986c825-4847-489a-a0c4-ba80f65117f0" providerId="ADAL" clId="{BD79CAF3-77FF-51C4-8DE4-5C8E6B7DC436}" dt="2025-11-08T07:41:58.941" v="2232" actId="207"/>
          <ac:spMkLst>
            <pc:docMk/>
            <pc:sldMk cId="1383297099" sldId="419"/>
            <ac:spMk id="72" creationId="{FAA459AD-5C8E-CED4-8F25-0F4F2FEA1ADE}"/>
          </ac:spMkLst>
        </pc:spChg>
        <pc:spChg chg="add mod topLvl">
          <ac:chgData name="SRUTHI SURESH" userId="5986c825-4847-489a-a0c4-ba80f65117f0" providerId="ADAL" clId="{BD79CAF3-77FF-51C4-8DE4-5C8E6B7DC436}" dt="2025-11-08T11:27:25.613" v="2424" actId="692"/>
          <ac:spMkLst>
            <pc:docMk/>
            <pc:sldMk cId="1383297099" sldId="419"/>
            <ac:spMk id="74" creationId="{04278FB8-B96E-77FD-E340-FEBF13236576}"/>
          </ac:spMkLst>
        </pc:spChg>
        <pc:spChg chg="add mod topLvl">
          <ac:chgData name="SRUTHI SURESH" userId="5986c825-4847-489a-a0c4-ba80f65117f0" providerId="ADAL" clId="{BD79CAF3-77FF-51C4-8DE4-5C8E6B7DC436}" dt="2025-11-08T11:27:25.613" v="2424" actId="692"/>
          <ac:spMkLst>
            <pc:docMk/>
            <pc:sldMk cId="1383297099" sldId="419"/>
            <ac:spMk id="75" creationId="{FB198077-9A2C-DA29-6E24-0F0F5CB676F6}"/>
          </ac:spMkLst>
        </pc:spChg>
        <pc:spChg chg="mod">
          <ac:chgData name="SRUTHI SURESH" userId="5986c825-4847-489a-a0c4-ba80f65117f0" providerId="ADAL" clId="{BD79CAF3-77FF-51C4-8DE4-5C8E6B7DC436}" dt="2025-11-09T07:19:44.011" v="2689"/>
          <ac:spMkLst>
            <pc:docMk/>
            <pc:sldMk cId="1383297099" sldId="419"/>
            <ac:spMk id="94" creationId="{148A9065-70A6-1CD1-CBFC-B5F833BC1910}"/>
          </ac:spMkLst>
        </pc:spChg>
        <pc:grpChg chg="add mod">
          <ac:chgData name="SRUTHI SURESH" userId="5986c825-4847-489a-a0c4-ba80f65117f0" providerId="ADAL" clId="{BD79CAF3-77FF-51C4-8DE4-5C8E6B7DC436}" dt="2025-11-08T11:25:30.379" v="2296"/>
          <ac:grpSpMkLst>
            <pc:docMk/>
            <pc:sldMk cId="1383297099" sldId="419"/>
            <ac:grpSpMk id="59" creationId="{FA28DB4B-007F-A355-AD84-4C5B77C5AE71}"/>
          </ac:grpSpMkLst>
        </pc:grpChg>
        <pc:grpChg chg="mod">
          <ac:chgData name="SRUTHI SURESH" userId="5986c825-4847-489a-a0c4-ba80f65117f0" providerId="ADAL" clId="{BD79CAF3-77FF-51C4-8DE4-5C8E6B7DC436}" dt="2025-11-08T07:41:58.941" v="2232" actId="207"/>
          <ac:grpSpMkLst>
            <pc:docMk/>
            <pc:sldMk cId="1383297099" sldId="419"/>
            <ac:grpSpMk id="73" creationId="{67AE4DC4-6A64-EBBA-D13D-A875274F20EB}"/>
          </ac:grpSpMkLst>
        </pc:grpChg>
        <pc:grpChg chg="mod">
          <ac:chgData name="SRUTHI SURESH" userId="5986c825-4847-489a-a0c4-ba80f65117f0" providerId="ADAL" clId="{BD79CAF3-77FF-51C4-8DE4-5C8E6B7DC436}" dt="2025-11-08T07:42:06.795" v="2234" actId="207"/>
          <ac:grpSpMkLst>
            <pc:docMk/>
            <pc:sldMk cId="1383297099" sldId="419"/>
            <ac:grpSpMk id="79" creationId="{6C41DDB7-C2A5-21E1-48A5-495752307C22}"/>
          </ac:grpSpMkLst>
        </pc:grpChg>
        <pc:grpChg chg="mod">
          <ac:chgData name="SRUTHI SURESH" userId="5986c825-4847-489a-a0c4-ba80f65117f0" providerId="ADAL" clId="{BD79CAF3-77FF-51C4-8DE4-5C8E6B7DC436}" dt="2025-11-08T07:43:40.332" v="2268" actId="207"/>
          <ac:grpSpMkLst>
            <pc:docMk/>
            <pc:sldMk cId="1383297099" sldId="419"/>
            <ac:grpSpMk id="83" creationId="{D5383899-2721-948C-135B-C8C5DFA2766F}"/>
          </ac:grpSpMkLst>
        </pc:grpChg>
        <pc:grpChg chg="mod">
          <ac:chgData name="SRUTHI SURESH" userId="5986c825-4847-489a-a0c4-ba80f65117f0" providerId="ADAL" clId="{BD79CAF3-77FF-51C4-8DE4-5C8E6B7DC436}" dt="2025-11-08T07:43:31.176" v="2266" actId="207"/>
          <ac:grpSpMkLst>
            <pc:docMk/>
            <pc:sldMk cId="1383297099" sldId="419"/>
            <ac:grpSpMk id="84" creationId="{78CBF5B6-C533-B570-2B5E-DC1F7A48D0A9}"/>
          </ac:grpSpMkLst>
        </pc:grpChg>
        <pc:grpChg chg="mod">
          <ac:chgData name="SRUTHI SURESH" userId="5986c825-4847-489a-a0c4-ba80f65117f0" providerId="ADAL" clId="{BD79CAF3-77FF-51C4-8DE4-5C8E6B7DC436}" dt="2025-11-08T07:43:15.162" v="2261" actId="207"/>
          <ac:grpSpMkLst>
            <pc:docMk/>
            <pc:sldMk cId="1383297099" sldId="419"/>
            <ac:grpSpMk id="85" creationId="{A6724C66-14B7-595D-A0A0-3823B0EA7A5D}"/>
          </ac:grpSpMkLst>
        </pc:grpChg>
        <pc:grpChg chg="mod">
          <ac:chgData name="SRUTHI SURESH" userId="5986c825-4847-489a-a0c4-ba80f65117f0" providerId="ADAL" clId="{BD79CAF3-77FF-51C4-8DE4-5C8E6B7DC436}" dt="2025-11-08T07:43:23.585" v="2264" actId="207"/>
          <ac:grpSpMkLst>
            <pc:docMk/>
            <pc:sldMk cId="1383297099" sldId="419"/>
            <ac:grpSpMk id="86" creationId="{6DFDFA7D-8354-FF22-E84C-DF2FF73EE0CD}"/>
          </ac:grpSpMkLst>
        </pc:grpChg>
        <pc:grpChg chg="add mod">
          <ac:chgData name="SRUTHI SURESH" userId="5986c825-4847-489a-a0c4-ba80f65117f0" providerId="ADAL" clId="{BD79CAF3-77FF-51C4-8DE4-5C8E6B7DC436}" dt="2025-11-08T11:27:38.126" v="2426" actId="167"/>
          <ac:grpSpMkLst>
            <pc:docMk/>
            <pc:sldMk cId="1383297099" sldId="419"/>
            <ac:grpSpMk id="91" creationId="{BC625A3D-072A-095C-1179-758D94A45B7F}"/>
          </ac:grpSpMkLst>
        </pc:grpChg>
        <pc:grpChg chg="add mod">
          <ac:chgData name="SRUTHI SURESH" userId="5986c825-4847-489a-a0c4-ba80f65117f0" providerId="ADAL" clId="{BD79CAF3-77FF-51C4-8DE4-5C8E6B7DC436}" dt="2025-11-09T07:19:44.011" v="2689"/>
          <ac:grpSpMkLst>
            <pc:docMk/>
            <pc:sldMk cId="1383297099" sldId="419"/>
            <ac:grpSpMk id="92" creationId="{54F78476-3B71-6371-35A3-C225EB21C023}"/>
          </ac:grpSpMkLst>
        </pc:grpChg>
        <pc:picChg chg="add mod">
          <ac:chgData name="SRUTHI SURESH" userId="5986c825-4847-489a-a0c4-ba80f65117f0" providerId="ADAL" clId="{BD79CAF3-77FF-51C4-8DE4-5C8E6B7DC436}" dt="2025-11-10T11:02:16.538" v="3541"/>
          <ac:picMkLst>
            <pc:docMk/>
            <pc:sldMk cId="1383297099" sldId="419"/>
            <ac:picMk id="95" creationId="{DF5F246F-FBCB-A792-55C6-DE32CDDE9C43}"/>
          </ac:picMkLst>
        </pc:picChg>
        <pc:cxnChg chg="mod">
          <ac:chgData name="SRUTHI SURESH" userId="5986c825-4847-489a-a0c4-ba80f65117f0" providerId="ADAL" clId="{BD79CAF3-77FF-51C4-8DE4-5C8E6B7DC436}" dt="2025-11-09T07:19:44.011" v="2689"/>
          <ac:cxnSpMkLst>
            <pc:docMk/>
            <pc:sldMk cId="1383297099" sldId="419"/>
            <ac:cxnSpMk id="93" creationId="{E26333CD-480F-E29D-B9A3-9216F97A4456}"/>
          </ac:cxnSpMkLst>
        </pc:cxnChg>
      </pc:sldChg>
      <pc:sldChg chg="modSp add del mod">
        <pc:chgData name="SRUTHI SURESH" userId="5986c825-4847-489a-a0c4-ba80f65117f0" providerId="ADAL" clId="{BD79CAF3-77FF-51C4-8DE4-5C8E6B7DC436}" dt="2025-11-09T07:22:05.192" v="2700" actId="2696"/>
        <pc:sldMkLst>
          <pc:docMk/>
          <pc:sldMk cId="3785808351" sldId="420"/>
        </pc:sldMkLst>
      </pc:sldChg>
      <pc:sldChg chg="addSp delSp modSp add mod ord delAnim modAnim">
        <pc:chgData name="SRUTHI SURESH" userId="5986c825-4847-489a-a0c4-ba80f65117f0" providerId="ADAL" clId="{BD79CAF3-77FF-51C4-8DE4-5C8E6B7DC436}" dt="2025-11-10T11:03:29.349" v="3545"/>
        <pc:sldMkLst>
          <pc:docMk/>
          <pc:sldMk cId="55461536" sldId="421"/>
        </pc:sldMkLst>
        <pc:spChg chg="mod">
          <ac:chgData name="SRUTHI SURESH" userId="5986c825-4847-489a-a0c4-ba80f65117f0" providerId="ADAL" clId="{BD79CAF3-77FF-51C4-8DE4-5C8E6B7DC436}" dt="2025-11-08T07:38:13.935" v="2200" actId="207"/>
          <ac:spMkLst>
            <pc:docMk/>
            <pc:sldMk cId="55461536" sldId="421"/>
            <ac:spMk id="2" creationId="{6D5ADC1A-200E-9171-9B8D-CA3170BE4865}"/>
          </ac:spMkLst>
        </pc:spChg>
        <pc:spChg chg="mod">
          <ac:chgData name="SRUTHI SURESH" userId="5986c825-4847-489a-a0c4-ba80f65117f0" providerId="ADAL" clId="{BD79CAF3-77FF-51C4-8DE4-5C8E6B7DC436}" dt="2025-11-08T07:38:13.935" v="2200" actId="207"/>
          <ac:spMkLst>
            <pc:docMk/>
            <pc:sldMk cId="55461536" sldId="421"/>
            <ac:spMk id="3" creationId="{6EF18F4E-F547-70E7-B473-46942C13F1B5}"/>
          </ac:spMkLst>
        </pc:spChg>
        <pc:spChg chg="mod">
          <ac:chgData name="SRUTHI SURESH" userId="5986c825-4847-489a-a0c4-ba80f65117f0" providerId="ADAL" clId="{BD79CAF3-77FF-51C4-8DE4-5C8E6B7DC436}" dt="2025-11-08T07:38:13.935" v="2200" actId="207"/>
          <ac:spMkLst>
            <pc:docMk/>
            <pc:sldMk cId="55461536" sldId="421"/>
            <ac:spMk id="5" creationId="{1B49EB89-88E5-04C7-A36A-60C88C6D058F}"/>
          </ac:spMkLst>
        </pc:spChg>
        <pc:spChg chg="mod">
          <ac:chgData name="SRUTHI SURESH" userId="5986c825-4847-489a-a0c4-ba80f65117f0" providerId="ADAL" clId="{BD79CAF3-77FF-51C4-8DE4-5C8E6B7DC436}" dt="2025-11-08T07:37:18.819" v="2191" actId="207"/>
          <ac:spMkLst>
            <pc:docMk/>
            <pc:sldMk cId="55461536" sldId="421"/>
            <ac:spMk id="8" creationId="{141101E5-9FE5-290A-207C-17F79B7AEBFD}"/>
          </ac:spMkLst>
        </pc:spChg>
        <pc:spChg chg="mod">
          <ac:chgData name="SRUTHI SURESH" userId="5986c825-4847-489a-a0c4-ba80f65117f0" providerId="ADAL" clId="{BD79CAF3-77FF-51C4-8DE4-5C8E6B7DC436}" dt="2025-11-08T07:37:18.819" v="2191" actId="207"/>
          <ac:spMkLst>
            <pc:docMk/>
            <pc:sldMk cId="55461536" sldId="421"/>
            <ac:spMk id="9" creationId="{BCD8CBBF-985E-4A4E-3CB9-645BA68DF236}"/>
          </ac:spMkLst>
        </pc:spChg>
        <pc:spChg chg="mod">
          <ac:chgData name="SRUTHI SURESH" userId="5986c825-4847-489a-a0c4-ba80f65117f0" providerId="ADAL" clId="{BD79CAF3-77FF-51C4-8DE4-5C8E6B7DC436}" dt="2025-11-08T07:37:18.819" v="2191" actId="207"/>
          <ac:spMkLst>
            <pc:docMk/>
            <pc:sldMk cId="55461536" sldId="421"/>
            <ac:spMk id="10" creationId="{889144F2-5CDE-410F-5E98-EDBE760B8080}"/>
          </ac:spMkLst>
        </pc:spChg>
        <pc:spChg chg="mod">
          <ac:chgData name="SRUTHI SURESH" userId="5986c825-4847-489a-a0c4-ba80f65117f0" providerId="ADAL" clId="{BD79CAF3-77FF-51C4-8DE4-5C8E6B7DC436}" dt="2025-11-08T07:37:18.819" v="2191" actId="207"/>
          <ac:spMkLst>
            <pc:docMk/>
            <pc:sldMk cId="55461536" sldId="421"/>
            <ac:spMk id="11" creationId="{2CA78DEE-E871-E121-9823-8B03EFDC12BA}"/>
          </ac:spMkLst>
        </pc:spChg>
        <pc:spChg chg="mod">
          <ac:chgData name="SRUTHI SURESH" userId="5986c825-4847-489a-a0c4-ba80f65117f0" providerId="ADAL" clId="{BD79CAF3-77FF-51C4-8DE4-5C8E6B7DC436}" dt="2025-11-08T07:37:18.819" v="2191" actId="207"/>
          <ac:spMkLst>
            <pc:docMk/>
            <pc:sldMk cId="55461536" sldId="421"/>
            <ac:spMk id="12" creationId="{E4AD8C89-53CE-BBE8-C137-8FB48119F0BC}"/>
          </ac:spMkLst>
        </pc:spChg>
        <pc:spChg chg="add mod">
          <ac:chgData name="SRUTHI SURESH" userId="5986c825-4847-489a-a0c4-ba80f65117f0" providerId="ADAL" clId="{BD79CAF3-77FF-51C4-8DE4-5C8E6B7DC436}" dt="2025-11-08T07:36:51.733" v="2189"/>
          <ac:spMkLst>
            <pc:docMk/>
            <pc:sldMk cId="55461536" sldId="421"/>
            <ac:spMk id="17" creationId="{DDC62CB0-5E2E-BC48-9C68-436BB1911C1B}"/>
          </ac:spMkLst>
        </pc:spChg>
        <pc:spChg chg="mod">
          <ac:chgData name="SRUTHI SURESH" userId="5986c825-4847-489a-a0c4-ba80f65117f0" providerId="ADAL" clId="{BD79CAF3-77FF-51C4-8DE4-5C8E6B7DC436}" dt="2025-11-08T07:38:13.935" v="2200" actId="207"/>
          <ac:spMkLst>
            <pc:docMk/>
            <pc:sldMk cId="55461536" sldId="421"/>
            <ac:spMk id="18" creationId="{9FFD2EC0-9C9B-D546-E62B-71A304809219}"/>
          </ac:spMkLst>
        </pc:spChg>
        <pc:spChg chg="mod">
          <ac:chgData name="SRUTHI SURESH" userId="5986c825-4847-489a-a0c4-ba80f65117f0" providerId="ADAL" clId="{BD79CAF3-77FF-51C4-8DE4-5C8E6B7DC436}" dt="2025-11-08T07:38:13.935" v="2200" actId="207"/>
          <ac:spMkLst>
            <pc:docMk/>
            <pc:sldMk cId="55461536" sldId="421"/>
            <ac:spMk id="19" creationId="{4D222C41-98B3-982D-91A3-770BAEAF6AE7}"/>
          </ac:spMkLst>
        </pc:spChg>
        <pc:spChg chg="mod">
          <ac:chgData name="SRUTHI SURESH" userId="5986c825-4847-489a-a0c4-ba80f65117f0" providerId="ADAL" clId="{BD79CAF3-77FF-51C4-8DE4-5C8E6B7DC436}" dt="2025-11-08T07:38:13.935" v="2200" actId="207"/>
          <ac:spMkLst>
            <pc:docMk/>
            <pc:sldMk cId="55461536" sldId="421"/>
            <ac:spMk id="20" creationId="{1F4CD6DC-6593-2DEC-B9DB-DBB6F03AB48E}"/>
          </ac:spMkLst>
        </pc:spChg>
        <pc:spChg chg="mod">
          <ac:chgData name="SRUTHI SURESH" userId="5986c825-4847-489a-a0c4-ba80f65117f0" providerId="ADAL" clId="{BD79CAF3-77FF-51C4-8DE4-5C8E6B7DC436}" dt="2025-11-08T07:38:13.935" v="2200" actId="207"/>
          <ac:spMkLst>
            <pc:docMk/>
            <pc:sldMk cId="55461536" sldId="421"/>
            <ac:spMk id="21" creationId="{6DB15FED-246F-B5A9-4779-56FAB91FC0BC}"/>
          </ac:spMkLst>
        </pc:spChg>
        <pc:spChg chg="mod">
          <ac:chgData name="SRUTHI SURESH" userId="5986c825-4847-489a-a0c4-ba80f65117f0" providerId="ADAL" clId="{BD79CAF3-77FF-51C4-8DE4-5C8E6B7DC436}" dt="2025-11-08T07:38:13.935" v="2200" actId="207"/>
          <ac:spMkLst>
            <pc:docMk/>
            <pc:sldMk cId="55461536" sldId="421"/>
            <ac:spMk id="22" creationId="{D4E3A813-C789-E5A6-39FE-4D4A1E927C9C}"/>
          </ac:spMkLst>
        </pc:spChg>
        <pc:spChg chg="mod">
          <ac:chgData name="SRUTHI SURESH" userId="5986c825-4847-489a-a0c4-ba80f65117f0" providerId="ADAL" clId="{BD79CAF3-77FF-51C4-8DE4-5C8E6B7DC436}" dt="2025-11-08T07:38:13.935" v="2200" actId="207"/>
          <ac:spMkLst>
            <pc:docMk/>
            <pc:sldMk cId="55461536" sldId="421"/>
            <ac:spMk id="23" creationId="{F60DED1E-46B8-4EC9-104B-3BB25BD90923}"/>
          </ac:spMkLst>
        </pc:spChg>
        <pc:spChg chg="mod">
          <ac:chgData name="SRUTHI SURESH" userId="5986c825-4847-489a-a0c4-ba80f65117f0" providerId="ADAL" clId="{BD79CAF3-77FF-51C4-8DE4-5C8E6B7DC436}" dt="2025-11-08T07:37:18.819" v="2191" actId="207"/>
          <ac:spMkLst>
            <pc:docMk/>
            <pc:sldMk cId="55461536" sldId="421"/>
            <ac:spMk id="34" creationId="{76FD6D75-3D5D-8543-696D-BB43305419DF}"/>
          </ac:spMkLst>
        </pc:spChg>
        <pc:spChg chg="mod">
          <ac:chgData name="SRUTHI SURESH" userId="5986c825-4847-489a-a0c4-ba80f65117f0" providerId="ADAL" clId="{BD79CAF3-77FF-51C4-8DE4-5C8E6B7DC436}" dt="2025-11-08T07:37:18.819" v="2191" actId="207"/>
          <ac:spMkLst>
            <pc:docMk/>
            <pc:sldMk cId="55461536" sldId="421"/>
            <ac:spMk id="35" creationId="{C89A2EE6-E74A-30E3-E31A-54F5419DAD6E}"/>
          </ac:spMkLst>
        </pc:spChg>
        <pc:spChg chg="mod">
          <ac:chgData name="SRUTHI SURESH" userId="5986c825-4847-489a-a0c4-ba80f65117f0" providerId="ADAL" clId="{BD79CAF3-77FF-51C4-8DE4-5C8E6B7DC436}" dt="2025-11-08T07:37:18.819" v="2191" actId="207"/>
          <ac:spMkLst>
            <pc:docMk/>
            <pc:sldMk cId="55461536" sldId="421"/>
            <ac:spMk id="36" creationId="{2553AB24-595E-73A1-ED87-8865BA548983}"/>
          </ac:spMkLst>
        </pc:spChg>
        <pc:spChg chg="mod">
          <ac:chgData name="SRUTHI SURESH" userId="5986c825-4847-489a-a0c4-ba80f65117f0" providerId="ADAL" clId="{BD79CAF3-77FF-51C4-8DE4-5C8E6B7DC436}" dt="2025-11-08T07:37:31.383" v="2193" actId="207"/>
          <ac:spMkLst>
            <pc:docMk/>
            <pc:sldMk cId="55461536" sldId="421"/>
            <ac:spMk id="37" creationId="{8A762778-4549-2513-46F1-93CC01D14FD5}"/>
          </ac:spMkLst>
        </pc:spChg>
        <pc:spChg chg="mod">
          <ac:chgData name="SRUTHI SURESH" userId="5986c825-4847-489a-a0c4-ba80f65117f0" providerId="ADAL" clId="{BD79CAF3-77FF-51C4-8DE4-5C8E6B7DC436}" dt="2025-11-08T07:37:31.383" v="2193" actId="207"/>
          <ac:spMkLst>
            <pc:docMk/>
            <pc:sldMk cId="55461536" sldId="421"/>
            <ac:spMk id="38" creationId="{959C88A9-AC6C-F04E-AEAE-A7BCB9430AEE}"/>
          </ac:spMkLst>
        </pc:spChg>
        <pc:spChg chg="mod">
          <ac:chgData name="SRUTHI SURESH" userId="5986c825-4847-489a-a0c4-ba80f65117f0" providerId="ADAL" clId="{BD79CAF3-77FF-51C4-8DE4-5C8E6B7DC436}" dt="2025-11-08T07:37:31.383" v="2193" actId="207"/>
          <ac:spMkLst>
            <pc:docMk/>
            <pc:sldMk cId="55461536" sldId="421"/>
            <ac:spMk id="39" creationId="{8EE00DD5-113B-DF95-7AD1-9FE191AD885D}"/>
          </ac:spMkLst>
        </pc:spChg>
        <pc:spChg chg="mod">
          <ac:chgData name="SRUTHI SURESH" userId="5986c825-4847-489a-a0c4-ba80f65117f0" providerId="ADAL" clId="{BD79CAF3-77FF-51C4-8DE4-5C8E6B7DC436}" dt="2025-11-08T07:37:31.383" v="2193" actId="207"/>
          <ac:spMkLst>
            <pc:docMk/>
            <pc:sldMk cId="55461536" sldId="421"/>
            <ac:spMk id="40" creationId="{44CEFA44-F001-B470-E286-55A8250D599E}"/>
          </ac:spMkLst>
        </pc:spChg>
        <pc:spChg chg="mod">
          <ac:chgData name="SRUTHI SURESH" userId="5986c825-4847-489a-a0c4-ba80f65117f0" providerId="ADAL" clId="{BD79CAF3-77FF-51C4-8DE4-5C8E6B7DC436}" dt="2025-11-08T07:37:31.383" v="2193" actId="207"/>
          <ac:spMkLst>
            <pc:docMk/>
            <pc:sldMk cId="55461536" sldId="421"/>
            <ac:spMk id="41" creationId="{C1EAADC4-244C-1CD5-FFE2-BDD99A59FB3B}"/>
          </ac:spMkLst>
        </pc:spChg>
        <pc:spChg chg="mod">
          <ac:chgData name="SRUTHI SURESH" userId="5986c825-4847-489a-a0c4-ba80f65117f0" providerId="ADAL" clId="{BD79CAF3-77FF-51C4-8DE4-5C8E6B7DC436}" dt="2025-11-08T07:37:31.383" v="2193" actId="207"/>
          <ac:spMkLst>
            <pc:docMk/>
            <pc:sldMk cId="55461536" sldId="421"/>
            <ac:spMk id="42" creationId="{024DB054-BA7F-D39B-1A58-C58495510A66}"/>
          </ac:spMkLst>
        </pc:spChg>
        <pc:spChg chg="mod">
          <ac:chgData name="SRUTHI SURESH" userId="5986c825-4847-489a-a0c4-ba80f65117f0" providerId="ADAL" clId="{BD79CAF3-77FF-51C4-8DE4-5C8E6B7DC436}" dt="2025-11-08T07:37:31.383" v="2193" actId="207"/>
          <ac:spMkLst>
            <pc:docMk/>
            <pc:sldMk cId="55461536" sldId="421"/>
            <ac:spMk id="43" creationId="{1F1BA957-7BE5-5101-717A-E15FF8F48120}"/>
          </ac:spMkLst>
        </pc:spChg>
        <pc:spChg chg="mod">
          <ac:chgData name="SRUTHI SURESH" userId="5986c825-4847-489a-a0c4-ba80f65117f0" providerId="ADAL" clId="{BD79CAF3-77FF-51C4-8DE4-5C8E6B7DC436}" dt="2025-11-08T07:37:31.383" v="2193" actId="207"/>
          <ac:spMkLst>
            <pc:docMk/>
            <pc:sldMk cId="55461536" sldId="421"/>
            <ac:spMk id="44" creationId="{517A44CE-A901-528C-38D3-97ACBEED2DE8}"/>
          </ac:spMkLst>
        </pc:spChg>
        <pc:spChg chg="add mod">
          <ac:chgData name="SRUTHI SURESH" userId="5986c825-4847-489a-a0c4-ba80f65117f0" providerId="ADAL" clId="{BD79CAF3-77FF-51C4-8DE4-5C8E6B7DC436}" dt="2025-11-08T07:36:51.733" v="2189"/>
          <ac:spMkLst>
            <pc:docMk/>
            <pc:sldMk cId="55461536" sldId="421"/>
            <ac:spMk id="57" creationId="{DD999D05-0E8D-94E6-2AD6-3A948EA53D14}"/>
          </ac:spMkLst>
        </pc:spChg>
        <pc:spChg chg="add mod">
          <ac:chgData name="SRUTHI SURESH" userId="5986c825-4847-489a-a0c4-ba80f65117f0" providerId="ADAL" clId="{BD79CAF3-77FF-51C4-8DE4-5C8E6B7DC436}" dt="2025-11-08T07:36:51.733" v="2189"/>
          <ac:spMkLst>
            <pc:docMk/>
            <pc:sldMk cId="55461536" sldId="421"/>
            <ac:spMk id="58" creationId="{298271F0-E9D6-4E4D-0DD3-99EC1ADCE526}"/>
          </ac:spMkLst>
        </pc:spChg>
        <pc:spChg chg="add mod">
          <ac:chgData name="SRUTHI SURESH" userId="5986c825-4847-489a-a0c4-ba80f65117f0" providerId="ADAL" clId="{BD79CAF3-77FF-51C4-8DE4-5C8E6B7DC436}" dt="2025-11-08T07:36:51.733" v="2189"/>
          <ac:spMkLst>
            <pc:docMk/>
            <pc:sldMk cId="55461536" sldId="421"/>
            <ac:spMk id="60" creationId="{B3179B21-F1EE-6EE0-D816-D2C959F016B1}"/>
          </ac:spMkLst>
        </pc:spChg>
        <pc:spChg chg="mod">
          <ac:chgData name="SRUTHI SURESH" userId="5986c825-4847-489a-a0c4-ba80f65117f0" providerId="ADAL" clId="{BD79CAF3-77FF-51C4-8DE4-5C8E6B7DC436}" dt="2025-11-08T07:36:51.733" v="2189"/>
          <ac:spMkLst>
            <pc:docMk/>
            <pc:sldMk cId="55461536" sldId="421"/>
            <ac:spMk id="75" creationId="{2A93034B-39E9-4B59-FADA-9F394203A82E}"/>
          </ac:spMkLst>
        </pc:spChg>
        <pc:spChg chg="mod">
          <ac:chgData name="SRUTHI SURESH" userId="5986c825-4847-489a-a0c4-ba80f65117f0" providerId="ADAL" clId="{BD79CAF3-77FF-51C4-8DE4-5C8E6B7DC436}" dt="2025-11-08T07:36:51.733" v="2189"/>
          <ac:spMkLst>
            <pc:docMk/>
            <pc:sldMk cId="55461536" sldId="421"/>
            <ac:spMk id="87" creationId="{01F10D84-78DA-012C-006B-838FFB55E89F}"/>
          </ac:spMkLst>
        </pc:spChg>
        <pc:spChg chg="mod">
          <ac:chgData name="SRUTHI SURESH" userId="5986c825-4847-489a-a0c4-ba80f65117f0" providerId="ADAL" clId="{BD79CAF3-77FF-51C4-8DE4-5C8E6B7DC436}" dt="2025-11-08T07:36:51.733" v="2189"/>
          <ac:spMkLst>
            <pc:docMk/>
            <pc:sldMk cId="55461536" sldId="421"/>
            <ac:spMk id="91" creationId="{918E45B1-E287-E0CF-F2FD-BC8E5BC65788}"/>
          </ac:spMkLst>
        </pc:spChg>
        <pc:spChg chg="mod">
          <ac:chgData name="SRUTHI SURESH" userId="5986c825-4847-489a-a0c4-ba80f65117f0" providerId="ADAL" clId="{BD79CAF3-77FF-51C4-8DE4-5C8E6B7DC436}" dt="2025-11-08T07:39:02.068" v="2212" actId="692"/>
          <ac:spMkLst>
            <pc:docMk/>
            <pc:sldMk cId="55461536" sldId="421"/>
            <ac:spMk id="96" creationId="{02510A98-D1E4-EAD8-1257-044CC3CE875F}"/>
          </ac:spMkLst>
        </pc:spChg>
        <pc:spChg chg="mod">
          <ac:chgData name="SRUTHI SURESH" userId="5986c825-4847-489a-a0c4-ba80f65117f0" providerId="ADAL" clId="{BD79CAF3-77FF-51C4-8DE4-5C8E6B7DC436}" dt="2025-11-08T07:39:02.068" v="2212" actId="692"/>
          <ac:spMkLst>
            <pc:docMk/>
            <pc:sldMk cId="55461536" sldId="421"/>
            <ac:spMk id="97" creationId="{408047C1-7CDB-4FBA-3219-BC1A313CC1C3}"/>
          </ac:spMkLst>
        </pc:spChg>
        <pc:spChg chg="mod">
          <ac:chgData name="SRUTHI SURESH" userId="5986c825-4847-489a-a0c4-ba80f65117f0" providerId="ADAL" clId="{BD79CAF3-77FF-51C4-8DE4-5C8E6B7DC436}" dt="2025-11-08T07:39:02.068" v="2212" actId="692"/>
          <ac:spMkLst>
            <pc:docMk/>
            <pc:sldMk cId="55461536" sldId="421"/>
            <ac:spMk id="98" creationId="{630EB1A4-A0B0-E483-083A-9A55DB3709BA}"/>
          </ac:spMkLst>
        </pc:spChg>
        <pc:spChg chg="mod">
          <ac:chgData name="SRUTHI SURESH" userId="5986c825-4847-489a-a0c4-ba80f65117f0" providerId="ADAL" clId="{BD79CAF3-77FF-51C4-8DE4-5C8E6B7DC436}" dt="2025-11-08T07:39:02.068" v="2212" actId="692"/>
          <ac:spMkLst>
            <pc:docMk/>
            <pc:sldMk cId="55461536" sldId="421"/>
            <ac:spMk id="99" creationId="{A2951C1B-6FBB-68B2-9A59-A92F13ED4FEB}"/>
          </ac:spMkLst>
        </pc:spChg>
        <pc:spChg chg="mod">
          <ac:chgData name="SRUTHI SURESH" userId="5986c825-4847-489a-a0c4-ba80f65117f0" providerId="ADAL" clId="{BD79CAF3-77FF-51C4-8DE4-5C8E6B7DC436}" dt="2025-11-08T07:39:02.068" v="2212" actId="692"/>
          <ac:spMkLst>
            <pc:docMk/>
            <pc:sldMk cId="55461536" sldId="421"/>
            <ac:spMk id="100" creationId="{D517D354-E932-080F-408C-2F9DD01B4380}"/>
          </ac:spMkLst>
        </pc:spChg>
        <pc:spChg chg="mod">
          <ac:chgData name="SRUTHI SURESH" userId="5986c825-4847-489a-a0c4-ba80f65117f0" providerId="ADAL" clId="{BD79CAF3-77FF-51C4-8DE4-5C8E6B7DC436}" dt="2025-11-08T07:39:02.068" v="2212" actId="692"/>
          <ac:spMkLst>
            <pc:docMk/>
            <pc:sldMk cId="55461536" sldId="421"/>
            <ac:spMk id="101" creationId="{78FC8098-3ABA-E913-F610-13BC67F28FD7}"/>
          </ac:spMkLst>
        </pc:spChg>
        <pc:spChg chg="mod">
          <ac:chgData name="SRUTHI SURESH" userId="5986c825-4847-489a-a0c4-ba80f65117f0" providerId="ADAL" clId="{BD79CAF3-77FF-51C4-8DE4-5C8E6B7DC436}" dt="2025-11-08T07:38:18.049" v="2201"/>
          <ac:spMkLst>
            <pc:docMk/>
            <pc:sldMk cId="55461536" sldId="421"/>
            <ac:spMk id="103" creationId="{949C9F89-DB0F-C9AD-1F34-AE3BB0ACC6BC}"/>
          </ac:spMkLst>
        </pc:spChg>
        <pc:spChg chg="mod">
          <ac:chgData name="SRUTHI SURESH" userId="5986c825-4847-489a-a0c4-ba80f65117f0" providerId="ADAL" clId="{BD79CAF3-77FF-51C4-8DE4-5C8E6B7DC436}" dt="2025-11-08T07:38:18.049" v="2201"/>
          <ac:spMkLst>
            <pc:docMk/>
            <pc:sldMk cId="55461536" sldId="421"/>
            <ac:spMk id="104" creationId="{EFE25500-8C25-6F9C-3A30-219028F07B84}"/>
          </ac:spMkLst>
        </pc:spChg>
        <pc:spChg chg="mod">
          <ac:chgData name="SRUTHI SURESH" userId="5986c825-4847-489a-a0c4-ba80f65117f0" providerId="ADAL" clId="{BD79CAF3-77FF-51C4-8DE4-5C8E6B7DC436}" dt="2025-11-08T07:38:18.049" v="2201"/>
          <ac:spMkLst>
            <pc:docMk/>
            <pc:sldMk cId="55461536" sldId="421"/>
            <ac:spMk id="105" creationId="{50F9B2BC-AD3D-077D-0D81-09A0A216C7FF}"/>
          </ac:spMkLst>
        </pc:spChg>
        <pc:spChg chg="mod">
          <ac:chgData name="SRUTHI SURESH" userId="5986c825-4847-489a-a0c4-ba80f65117f0" providerId="ADAL" clId="{BD79CAF3-77FF-51C4-8DE4-5C8E6B7DC436}" dt="2025-11-08T07:38:18.049" v="2201"/>
          <ac:spMkLst>
            <pc:docMk/>
            <pc:sldMk cId="55461536" sldId="421"/>
            <ac:spMk id="106" creationId="{C880005A-9AC8-8B8F-B328-1541CDAB4388}"/>
          </ac:spMkLst>
        </pc:spChg>
        <pc:spChg chg="mod">
          <ac:chgData name="SRUTHI SURESH" userId="5986c825-4847-489a-a0c4-ba80f65117f0" providerId="ADAL" clId="{BD79CAF3-77FF-51C4-8DE4-5C8E6B7DC436}" dt="2025-11-08T07:38:18.049" v="2201"/>
          <ac:spMkLst>
            <pc:docMk/>
            <pc:sldMk cId="55461536" sldId="421"/>
            <ac:spMk id="107" creationId="{3442F8D4-7703-1B5A-C250-BCA718A32B07}"/>
          </ac:spMkLst>
        </pc:spChg>
        <pc:spChg chg="mod">
          <ac:chgData name="SRUTHI SURESH" userId="5986c825-4847-489a-a0c4-ba80f65117f0" providerId="ADAL" clId="{BD79CAF3-77FF-51C4-8DE4-5C8E6B7DC436}" dt="2025-11-08T07:38:18.049" v="2201"/>
          <ac:spMkLst>
            <pc:docMk/>
            <pc:sldMk cId="55461536" sldId="421"/>
            <ac:spMk id="108" creationId="{D2E45E65-BF71-A2B0-D6D6-09507DC5B8F4}"/>
          </ac:spMkLst>
        </pc:spChg>
        <pc:spChg chg="mod">
          <ac:chgData name="SRUTHI SURESH" userId="5986c825-4847-489a-a0c4-ba80f65117f0" providerId="ADAL" clId="{BD79CAF3-77FF-51C4-8DE4-5C8E6B7DC436}" dt="2025-11-08T07:38:18.049" v="2201"/>
          <ac:spMkLst>
            <pc:docMk/>
            <pc:sldMk cId="55461536" sldId="421"/>
            <ac:spMk id="109" creationId="{E564B19C-7393-D2DA-E8AE-3E1F8C7DE51E}"/>
          </ac:spMkLst>
        </pc:spChg>
        <pc:spChg chg="mod">
          <ac:chgData name="SRUTHI SURESH" userId="5986c825-4847-489a-a0c4-ba80f65117f0" providerId="ADAL" clId="{BD79CAF3-77FF-51C4-8DE4-5C8E6B7DC436}" dt="2025-11-08T07:38:18.049" v="2201"/>
          <ac:spMkLst>
            <pc:docMk/>
            <pc:sldMk cId="55461536" sldId="421"/>
            <ac:spMk id="110" creationId="{85B54FC0-928F-105C-C54F-79E6363ADC3A}"/>
          </ac:spMkLst>
        </pc:spChg>
        <pc:spChg chg="mod">
          <ac:chgData name="SRUTHI SURESH" userId="5986c825-4847-489a-a0c4-ba80f65117f0" providerId="ADAL" clId="{BD79CAF3-77FF-51C4-8DE4-5C8E6B7DC436}" dt="2025-11-08T07:38:18.049" v="2201"/>
          <ac:spMkLst>
            <pc:docMk/>
            <pc:sldMk cId="55461536" sldId="421"/>
            <ac:spMk id="111" creationId="{715CB901-8BAD-974A-7BDA-D603E2DD8FE8}"/>
          </ac:spMkLst>
        </pc:spChg>
        <pc:spChg chg="add mod">
          <ac:chgData name="SRUTHI SURESH" userId="5986c825-4847-489a-a0c4-ba80f65117f0" providerId="ADAL" clId="{BD79CAF3-77FF-51C4-8DE4-5C8E6B7DC436}" dt="2025-11-08T07:38:55.387" v="2211" actId="1076"/>
          <ac:spMkLst>
            <pc:docMk/>
            <pc:sldMk cId="55461536" sldId="421"/>
            <ac:spMk id="112" creationId="{DFB42670-CB7B-9F9A-C8F1-1EBB5190C164}"/>
          </ac:spMkLst>
        </pc:spChg>
        <pc:spChg chg="add del mod">
          <ac:chgData name="SRUTHI SURESH" userId="5986c825-4847-489a-a0c4-ba80f65117f0" providerId="ADAL" clId="{BD79CAF3-77FF-51C4-8DE4-5C8E6B7DC436}" dt="2025-11-09T07:21:02.932" v="2694" actId="478"/>
          <ac:spMkLst>
            <pc:docMk/>
            <pc:sldMk cId="55461536" sldId="421"/>
            <ac:spMk id="114" creationId="{F2009A36-37E4-669C-BFA0-A5F72DAF2D8B}"/>
          </ac:spMkLst>
        </pc:spChg>
        <pc:spChg chg="mod">
          <ac:chgData name="SRUTHI SURESH" userId="5986c825-4847-489a-a0c4-ba80f65117f0" providerId="ADAL" clId="{BD79CAF3-77FF-51C4-8DE4-5C8E6B7DC436}" dt="2025-11-09T07:21:11.104" v="2695"/>
          <ac:spMkLst>
            <pc:docMk/>
            <pc:sldMk cId="55461536" sldId="421"/>
            <ac:spMk id="117" creationId="{B3222C9F-71A4-8F29-06CC-1D53B73BE575}"/>
          </ac:spMkLst>
        </pc:spChg>
        <pc:grpChg chg="add del mod">
          <ac:chgData name="SRUTHI SURESH" userId="5986c825-4847-489a-a0c4-ba80f65117f0" providerId="ADAL" clId="{BD79CAF3-77FF-51C4-8DE4-5C8E6B7DC436}" dt="2025-11-09T07:20:59.683" v="2692" actId="478"/>
          <ac:grpSpMkLst>
            <pc:docMk/>
            <pc:sldMk cId="55461536" sldId="421"/>
            <ac:grpSpMk id="13" creationId="{57EDB037-916D-9535-545B-B5D090906D94}"/>
          </ac:grpSpMkLst>
        </pc:grpChg>
        <pc:grpChg chg="mod">
          <ac:chgData name="SRUTHI SURESH" userId="5986c825-4847-489a-a0c4-ba80f65117f0" providerId="ADAL" clId="{BD79CAF3-77FF-51C4-8DE4-5C8E6B7DC436}" dt="2025-11-08T07:38:13.935" v="2200" actId="207"/>
          <ac:grpSpMkLst>
            <pc:docMk/>
            <pc:sldMk cId="55461536" sldId="421"/>
            <ac:grpSpMk id="83" creationId="{D4314DD2-34CD-5606-AA68-4BC87370A75F}"/>
          </ac:grpSpMkLst>
        </pc:grpChg>
        <pc:grpChg chg="mod">
          <ac:chgData name="SRUTHI SURESH" userId="5986c825-4847-489a-a0c4-ba80f65117f0" providerId="ADAL" clId="{BD79CAF3-77FF-51C4-8DE4-5C8E6B7DC436}" dt="2025-11-08T07:37:31.383" v="2193" actId="207"/>
          <ac:grpSpMkLst>
            <pc:docMk/>
            <pc:sldMk cId="55461536" sldId="421"/>
            <ac:grpSpMk id="85" creationId="{84169AF9-E1E5-8888-C2EE-9C464AC6DC42}"/>
          </ac:grpSpMkLst>
        </pc:grpChg>
        <pc:grpChg chg="mod">
          <ac:chgData name="SRUTHI SURESH" userId="5986c825-4847-489a-a0c4-ba80f65117f0" providerId="ADAL" clId="{BD79CAF3-77FF-51C4-8DE4-5C8E6B7DC436}" dt="2025-11-08T07:37:18.819" v="2191" actId="207"/>
          <ac:grpSpMkLst>
            <pc:docMk/>
            <pc:sldMk cId="55461536" sldId="421"/>
            <ac:grpSpMk id="86" creationId="{AD901D11-C5A3-1101-5EF0-AE105C73BCB9}"/>
          </ac:grpSpMkLst>
        </pc:grpChg>
        <pc:grpChg chg="add mod">
          <ac:chgData name="SRUTHI SURESH" userId="5986c825-4847-489a-a0c4-ba80f65117f0" providerId="ADAL" clId="{BD79CAF3-77FF-51C4-8DE4-5C8E6B7DC436}" dt="2025-11-08T07:38:23.963" v="2204" actId="1076"/>
          <ac:grpSpMkLst>
            <pc:docMk/>
            <pc:sldMk cId="55461536" sldId="421"/>
            <ac:grpSpMk id="102" creationId="{66389764-26B5-625F-5EC9-6D79B298DB6C}"/>
          </ac:grpSpMkLst>
        </pc:grpChg>
        <pc:grpChg chg="add mod">
          <ac:chgData name="SRUTHI SURESH" userId="5986c825-4847-489a-a0c4-ba80f65117f0" providerId="ADAL" clId="{BD79CAF3-77FF-51C4-8DE4-5C8E6B7DC436}" dt="2025-11-09T07:21:11.104" v="2695"/>
          <ac:grpSpMkLst>
            <pc:docMk/>
            <pc:sldMk cId="55461536" sldId="421"/>
            <ac:grpSpMk id="115" creationId="{3E135F5C-B7ED-40FE-F4F3-DC7380FB4DFA}"/>
          </ac:grpSpMkLst>
        </pc:grpChg>
        <pc:picChg chg="add del mod">
          <ac:chgData name="SRUTHI SURESH" userId="5986c825-4847-489a-a0c4-ba80f65117f0" providerId="ADAL" clId="{BD79CAF3-77FF-51C4-8DE4-5C8E6B7DC436}" dt="2025-11-09T07:18:02.867" v="2679" actId="21"/>
          <ac:picMkLst>
            <pc:docMk/>
            <pc:sldMk cId="55461536" sldId="421"/>
            <ac:picMk id="113" creationId="{116BE354-6C7A-097B-AE00-076BAC16902B}"/>
          </ac:picMkLst>
        </pc:picChg>
        <pc:picChg chg="add mod">
          <ac:chgData name="SRUTHI SURESH" userId="5986c825-4847-489a-a0c4-ba80f65117f0" providerId="ADAL" clId="{BD79CAF3-77FF-51C4-8DE4-5C8E6B7DC436}" dt="2025-11-10T11:03:16.479" v="3543"/>
          <ac:picMkLst>
            <pc:docMk/>
            <pc:sldMk cId="55461536" sldId="421"/>
            <ac:picMk id="118" creationId="{D9A8621D-CDED-6747-1539-117DA84960C7}"/>
          </ac:picMkLst>
        </pc:picChg>
        <pc:cxnChg chg="mod">
          <ac:chgData name="SRUTHI SURESH" userId="5986c825-4847-489a-a0c4-ba80f65117f0" providerId="ADAL" clId="{BD79CAF3-77FF-51C4-8DE4-5C8E6B7DC436}" dt="2025-11-09T07:21:11.104" v="2695"/>
          <ac:cxnSpMkLst>
            <pc:docMk/>
            <pc:sldMk cId="55461536" sldId="421"/>
            <ac:cxnSpMk id="116" creationId="{22180249-2999-7FC9-D0AE-64BBEC60100C}"/>
          </ac:cxnSpMkLst>
        </pc:cxnChg>
      </pc:sldChg>
      <pc:sldChg chg="modSp add del mod">
        <pc:chgData name="SRUTHI SURESH" userId="5986c825-4847-489a-a0c4-ba80f65117f0" providerId="ADAL" clId="{BD79CAF3-77FF-51C4-8DE4-5C8E6B7DC436}" dt="2025-11-09T07:17:56.835" v="2678" actId="2696"/>
        <pc:sldMkLst>
          <pc:docMk/>
          <pc:sldMk cId="2273659352" sldId="422"/>
        </pc:sldMkLst>
        <pc:picChg chg="mod">
          <ac:chgData name="SRUTHI SURESH" userId="5986c825-4847-489a-a0c4-ba80f65117f0" providerId="ADAL" clId="{BD79CAF3-77FF-51C4-8DE4-5C8E6B7DC436}" dt="2025-11-09T07:17:44.187" v="2675" actId="1076"/>
          <ac:picMkLst>
            <pc:docMk/>
            <pc:sldMk cId="2273659352" sldId="422"/>
            <ac:picMk id="74" creationId="{32A4B116-5E25-B40C-2B68-6B6AFC9385CB}"/>
          </ac:picMkLst>
        </pc:picChg>
      </pc:sldChg>
      <pc:sldChg chg="addSp delSp modSp add mod modTransition modAnim">
        <pc:chgData name="SRUTHI SURESH" userId="5986c825-4847-489a-a0c4-ba80f65117f0" providerId="ADAL" clId="{BD79CAF3-77FF-51C4-8DE4-5C8E6B7DC436}" dt="2025-11-10T11:02:47.348" v="3542"/>
        <pc:sldMkLst>
          <pc:docMk/>
          <pc:sldMk cId="3378141335" sldId="423"/>
        </pc:sldMkLst>
        <pc:spChg chg="mod">
          <ac:chgData name="SRUTHI SURESH" userId="5986c825-4847-489a-a0c4-ba80f65117f0" providerId="ADAL" clId="{BD79CAF3-77FF-51C4-8DE4-5C8E6B7DC436}" dt="2025-11-08T11:35:44.721" v="2434" actId="164"/>
          <ac:spMkLst>
            <pc:docMk/>
            <pc:sldMk cId="3378141335" sldId="423"/>
            <ac:spMk id="2" creationId="{F47A9814-5AAF-EB2C-DA9D-4A809EA2EA0C}"/>
          </ac:spMkLst>
        </pc:spChg>
        <pc:spChg chg="mod">
          <ac:chgData name="SRUTHI SURESH" userId="5986c825-4847-489a-a0c4-ba80f65117f0" providerId="ADAL" clId="{BD79CAF3-77FF-51C4-8DE4-5C8E6B7DC436}" dt="2025-11-08T11:41:48.340" v="2565" actId="166"/>
          <ac:spMkLst>
            <pc:docMk/>
            <pc:sldMk cId="3378141335" sldId="423"/>
            <ac:spMk id="4" creationId="{1D1AD3DA-98D3-9FF2-68BC-E3AF6F74AED8}"/>
          </ac:spMkLst>
        </pc:spChg>
        <pc:spChg chg="mod">
          <ac:chgData name="SRUTHI SURESH" userId="5986c825-4847-489a-a0c4-ba80f65117f0" providerId="ADAL" clId="{BD79CAF3-77FF-51C4-8DE4-5C8E6B7DC436}" dt="2025-11-08T11:35:44.721" v="2434" actId="164"/>
          <ac:spMkLst>
            <pc:docMk/>
            <pc:sldMk cId="3378141335" sldId="423"/>
            <ac:spMk id="5" creationId="{8E5FC2F1-B4E4-9E84-26C8-08BCD6CC1C29}"/>
          </ac:spMkLst>
        </pc:spChg>
        <pc:spChg chg="mod">
          <ac:chgData name="SRUTHI SURESH" userId="5986c825-4847-489a-a0c4-ba80f65117f0" providerId="ADAL" clId="{BD79CAF3-77FF-51C4-8DE4-5C8E6B7DC436}" dt="2025-11-08T11:41:27.694" v="2564" actId="207"/>
          <ac:spMkLst>
            <pc:docMk/>
            <pc:sldMk cId="3378141335" sldId="423"/>
            <ac:spMk id="6" creationId="{73114A6C-A9F4-DA77-5BD8-820032656B43}"/>
          </ac:spMkLst>
        </pc:spChg>
        <pc:spChg chg="mod">
          <ac:chgData name="SRUTHI SURESH" userId="5986c825-4847-489a-a0c4-ba80f65117f0" providerId="ADAL" clId="{BD79CAF3-77FF-51C4-8DE4-5C8E6B7DC436}" dt="2025-11-09T07:14:37.150" v="2649"/>
          <ac:spMkLst>
            <pc:docMk/>
            <pc:sldMk cId="3378141335" sldId="423"/>
            <ac:spMk id="16" creationId="{01F8228D-EB9E-611C-7BEC-B4009C93B038}"/>
          </ac:spMkLst>
        </pc:spChg>
        <pc:spChg chg="mod">
          <ac:chgData name="SRUTHI SURESH" userId="5986c825-4847-489a-a0c4-ba80f65117f0" providerId="ADAL" clId="{BD79CAF3-77FF-51C4-8DE4-5C8E6B7DC436}" dt="2025-11-08T11:35:44.721" v="2434" actId="164"/>
          <ac:spMkLst>
            <pc:docMk/>
            <pc:sldMk cId="3378141335" sldId="423"/>
            <ac:spMk id="18" creationId="{FCD98F5F-6B01-52CF-1319-51A538D538BB}"/>
          </ac:spMkLst>
        </pc:spChg>
        <pc:spChg chg="mod">
          <ac:chgData name="SRUTHI SURESH" userId="5986c825-4847-489a-a0c4-ba80f65117f0" providerId="ADAL" clId="{BD79CAF3-77FF-51C4-8DE4-5C8E6B7DC436}" dt="2025-11-08T11:35:44.721" v="2434" actId="164"/>
          <ac:spMkLst>
            <pc:docMk/>
            <pc:sldMk cId="3378141335" sldId="423"/>
            <ac:spMk id="19" creationId="{ABC1CB09-3B63-3AF0-F5F9-0BB0C6EF618D}"/>
          </ac:spMkLst>
        </pc:spChg>
        <pc:spChg chg="mod">
          <ac:chgData name="SRUTHI SURESH" userId="5986c825-4847-489a-a0c4-ba80f65117f0" providerId="ADAL" clId="{BD79CAF3-77FF-51C4-8DE4-5C8E6B7DC436}" dt="2025-11-08T11:35:44.721" v="2434" actId="164"/>
          <ac:spMkLst>
            <pc:docMk/>
            <pc:sldMk cId="3378141335" sldId="423"/>
            <ac:spMk id="23" creationId="{F1EF39F6-AE18-0C8E-F0BC-D097B78D0E45}"/>
          </ac:spMkLst>
        </pc:spChg>
        <pc:spChg chg="mod">
          <ac:chgData name="SRUTHI SURESH" userId="5986c825-4847-489a-a0c4-ba80f65117f0" providerId="ADAL" clId="{BD79CAF3-77FF-51C4-8DE4-5C8E6B7DC436}" dt="2025-11-08T11:35:44.721" v="2434" actId="164"/>
          <ac:spMkLst>
            <pc:docMk/>
            <pc:sldMk cId="3378141335" sldId="423"/>
            <ac:spMk id="25" creationId="{408D0432-0C94-F8DF-DB78-7DA9926FE467}"/>
          </ac:spMkLst>
        </pc:spChg>
        <pc:spChg chg="mod">
          <ac:chgData name="SRUTHI SURESH" userId="5986c825-4847-489a-a0c4-ba80f65117f0" providerId="ADAL" clId="{BD79CAF3-77FF-51C4-8DE4-5C8E6B7DC436}" dt="2025-11-08T11:35:44.721" v="2434" actId="164"/>
          <ac:spMkLst>
            <pc:docMk/>
            <pc:sldMk cId="3378141335" sldId="423"/>
            <ac:spMk id="27" creationId="{628B1699-682C-2BDC-1DB9-A055CF2F0383}"/>
          </ac:spMkLst>
        </pc:spChg>
        <pc:spChg chg="mod">
          <ac:chgData name="SRUTHI SURESH" userId="5986c825-4847-489a-a0c4-ba80f65117f0" providerId="ADAL" clId="{BD79CAF3-77FF-51C4-8DE4-5C8E6B7DC436}" dt="2025-11-08T11:35:44.721" v="2434" actId="164"/>
          <ac:spMkLst>
            <pc:docMk/>
            <pc:sldMk cId="3378141335" sldId="423"/>
            <ac:spMk id="28" creationId="{D54E47A7-4FCE-0321-2F66-6792ED041AD8}"/>
          </ac:spMkLst>
        </pc:spChg>
        <pc:spChg chg="mod">
          <ac:chgData name="SRUTHI SURESH" userId="5986c825-4847-489a-a0c4-ba80f65117f0" providerId="ADAL" clId="{BD79CAF3-77FF-51C4-8DE4-5C8E6B7DC436}" dt="2025-11-08T11:35:44.721" v="2434" actId="164"/>
          <ac:spMkLst>
            <pc:docMk/>
            <pc:sldMk cId="3378141335" sldId="423"/>
            <ac:spMk id="30" creationId="{2114ED27-C509-DCFC-AB96-841C317F62E9}"/>
          </ac:spMkLst>
        </pc:spChg>
        <pc:spChg chg="mod">
          <ac:chgData name="SRUTHI SURESH" userId="5986c825-4847-489a-a0c4-ba80f65117f0" providerId="ADAL" clId="{BD79CAF3-77FF-51C4-8DE4-5C8E6B7DC436}" dt="2025-11-08T11:41:59.693" v="2567" actId="171"/>
          <ac:spMkLst>
            <pc:docMk/>
            <pc:sldMk cId="3378141335" sldId="423"/>
            <ac:spMk id="57" creationId="{FBAB89A0-C8C0-B0BA-0793-CB3EC4239D2B}"/>
          </ac:spMkLst>
        </pc:spChg>
        <pc:grpChg chg="add mod">
          <ac:chgData name="SRUTHI SURESH" userId="5986c825-4847-489a-a0c4-ba80f65117f0" providerId="ADAL" clId="{BD79CAF3-77FF-51C4-8DE4-5C8E6B7DC436}" dt="2025-11-08T11:36:17.994" v="2478" actId="339"/>
          <ac:grpSpMkLst>
            <pc:docMk/>
            <pc:sldMk cId="3378141335" sldId="423"/>
            <ac:grpSpMk id="13" creationId="{F6318199-C149-A49B-770C-FAF6555C0576}"/>
          </ac:grpSpMkLst>
        </pc:grpChg>
        <pc:grpChg chg="add mod">
          <ac:chgData name="SRUTHI SURESH" userId="5986c825-4847-489a-a0c4-ba80f65117f0" providerId="ADAL" clId="{BD79CAF3-77FF-51C4-8DE4-5C8E6B7DC436}" dt="2025-11-09T07:17:00.626" v="2668" actId="1076"/>
          <ac:grpSpMkLst>
            <pc:docMk/>
            <pc:sldMk cId="3378141335" sldId="423"/>
            <ac:grpSpMk id="14" creationId="{10FE101E-E3BF-1DBA-ACD7-9447CEA46C8B}"/>
          </ac:grpSpMkLst>
        </pc:grpChg>
        <pc:grpChg chg="mod">
          <ac:chgData name="SRUTHI SURESH" userId="5986c825-4847-489a-a0c4-ba80f65117f0" providerId="ADAL" clId="{BD79CAF3-77FF-51C4-8DE4-5C8E6B7DC436}" dt="2025-11-08T11:35:48.384" v="2435" actId="164"/>
          <ac:grpSpMkLst>
            <pc:docMk/>
            <pc:sldMk cId="3378141335" sldId="423"/>
            <ac:grpSpMk id="83" creationId="{01086D81-5479-220A-A03D-B4327FF1E8ED}"/>
          </ac:grpSpMkLst>
        </pc:grpChg>
        <pc:grpChg chg="mod">
          <ac:chgData name="SRUTHI SURESH" userId="5986c825-4847-489a-a0c4-ba80f65117f0" providerId="ADAL" clId="{BD79CAF3-77FF-51C4-8DE4-5C8E6B7DC436}" dt="2025-11-08T11:35:48.384" v="2435" actId="164"/>
          <ac:grpSpMkLst>
            <pc:docMk/>
            <pc:sldMk cId="3378141335" sldId="423"/>
            <ac:grpSpMk id="84" creationId="{3D79982A-ADD1-91F0-3890-22FFED0AB6BC}"/>
          </ac:grpSpMkLst>
        </pc:grpChg>
        <pc:picChg chg="add mod">
          <ac:chgData name="SRUTHI SURESH" userId="5986c825-4847-489a-a0c4-ba80f65117f0" providerId="ADAL" clId="{BD79CAF3-77FF-51C4-8DE4-5C8E6B7DC436}" dt="2025-11-09T07:17:07.212" v="2671" actId="1076"/>
          <ac:picMkLst>
            <pc:docMk/>
            <pc:sldMk cId="3378141335" sldId="423"/>
            <ac:picMk id="24" creationId="{219E6604-55FD-4A5E-55A4-AA4ED28E8F30}"/>
          </ac:picMkLst>
        </pc:picChg>
        <pc:picChg chg="add mod">
          <ac:chgData name="SRUTHI SURESH" userId="5986c825-4847-489a-a0c4-ba80f65117f0" providerId="ADAL" clId="{BD79CAF3-77FF-51C4-8DE4-5C8E6B7DC436}" dt="2025-11-09T07:17:50.891" v="2677" actId="1076"/>
          <ac:picMkLst>
            <pc:docMk/>
            <pc:sldMk cId="3378141335" sldId="423"/>
            <ac:picMk id="45" creationId="{84610343-F00D-6860-AFAF-5470BCE1092B}"/>
          </ac:picMkLst>
        </pc:picChg>
        <pc:cxnChg chg="mod">
          <ac:chgData name="SRUTHI SURESH" userId="5986c825-4847-489a-a0c4-ba80f65117f0" providerId="ADAL" clId="{BD79CAF3-77FF-51C4-8DE4-5C8E6B7DC436}" dt="2025-11-09T07:14:37.150" v="2649"/>
          <ac:cxnSpMkLst>
            <pc:docMk/>
            <pc:sldMk cId="3378141335" sldId="423"/>
            <ac:cxnSpMk id="15" creationId="{12404FC6-BF1E-DAC1-D4BE-CB9FE7534A93}"/>
          </ac:cxnSpMkLst>
        </pc:cxnChg>
      </pc:sldChg>
      <pc:sldChg chg="addSp delSp modSp add mod modAnim">
        <pc:chgData name="SRUTHI SURESH" userId="5986c825-4847-489a-a0c4-ba80f65117f0" providerId="ADAL" clId="{BD79CAF3-77FF-51C4-8DE4-5C8E6B7DC436}" dt="2025-11-10T11:08:20.729" v="3562"/>
        <pc:sldMkLst>
          <pc:docMk/>
          <pc:sldMk cId="2519872502" sldId="424"/>
        </pc:sldMkLst>
        <pc:spChg chg="del">
          <ac:chgData name="SRUTHI SURESH" userId="5986c825-4847-489a-a0c4-ba80f65117f0" providerId="ADAL" clId="{BD79CAF3-77FF-51C4-8DE4-5C8E6B7DC436}" dt="2025-11-09T07:36:50.041" v="3199" actId="478"/>
          <ac:spMkLst>
            <pc:docMk/>
            <pc:sldMk cId="2519872502" sldId="424"/>
            <ac:spMk id="3" creationId="{172F8E45-C610-89F0-62DB-3E1FE408FCE6}"/>
          </ac:spMkLst>
        </pc:spChg>
        <pc:spChg chg="del">
          <ac:chgData name="SRUTHI SURESH" userId="5986c825-4847-489a-a0c4-ba80f65117f0" providerId="ADAL" clId="{BD79CAF3-77FF-51C4-8DE4-5C8E6B7DC436}" dt="2025-11-09T07:36:47.743" v="3198" actId="478"/>
          <ac:spMkLst>
            <pc:docMk/>
            <pc:sldMk cId="2519872502" sldId="424"/>
            <ac:spMk id="4" creationId="{86887B6D-AA14-0AFA-011D-F2460DFEA8BF}"/>
          </ac:spMkLst>
        </pc:spChg>
        <pc:spChg chg="add mod">
          <ac:chgData name="SRUTHI SURESH" userId="5986c825-4847-489a-a0c4-ba80f65117f0" providerId="ADAL" clId="{BD79CAF3-77FF-51C4-8DE4-5C8E6B7DC436}" dt="2025-11-09T07:44:36.597" v="3251" actId="164"/>
          <ac:spMkLst>
            <pc:docMk/>
            <pc:sldMk cId="2519872502" sldId="424"/>
            <ac:spMk id="14" creationId="{B06C908D-822D-2CF6-3337-CF9AA272A3C0}"/>
          </ac:spMkLst>
        </pc:spChg>
        <pc:spChg chg="add mod">
          <ac:chgData name="SRUTHI SURESH" userId="5986c825-4847-489a-a0c4-ba80f65117f0" providerId="ADAL" clId="{BD79CAF3-77FF-51C4-8DE4-5C8E6B7DC436}" dt="2025-11-09T07:44:36.597" v="3251" actId="164"/>
          <ac:spMkLst>
            <pc:docMk/>
            <pc:sldMk cId="2519872502" sldId="424"/>
            <ac:spMk id="15" creationId="{C7825E7E-49FD-C8A0-AEB4-E87D22C7AB9F}"/>
          </ac:spMkLst>
        </pc:spChg>
        <pc:grpChg chg="add mod">
          <ac:chgData name="SRUTHI SURESH" userId="5986c825-4847-489a-a0c4-ba80f65117f0" providerId="ADAL" clId="{BD79CAF3-77FF-51C4-8DE4-5C8E6B7DC436}" dt="2025-11-09T07:44:36.597" v="3251" actId="164"/>
          <ac:grpSpMkLst>
            <pc:docMk/>
            <pc:sldMk cId="2519872502" sldId="424"/>
            <ac:grpSpMk id="20" creationId="{4D02A260-007F-E650-5C45-620ED149DF60}"/>
          </ac:grpSpMkLst>
        </pc:grpChg>
        <pc:picChg chg="add mod modCrop">
          <ac:chgData name="SRUTHI SURESH" userId="5986c825-4847-489a-a0c4-ba80f65117f0" providerId="ADAL" clId="{BD79CAF3-77FF-51C4-8DE4-5C8E6B7DC436}" dt="2025-11-09T07:44:36.597" v="3251" actId="164"/>
          <ac:picMkLst>
            <pc:docMk/>
            <pc:sldMk cId="2519872502" sldId="424"/>
            <ac:picMk id="17" creationId="{AEF8296C-E397-8FAD-A882-27A5056DB309}"/>
          </ac:picMkLst>
        </pc:picChg>
        <pc:picChg chg="add mod modCrop">
          <ac:chgData name="SRUTHI SURESH" userId="5986c825-4847-489a-a0c4-ba80f65117f0" providerId="ADAL" clId="{BD79CAF3-77FF-51C4-8DE4-5C8E6B7DC436}" dt="2025-11-09T07:44:36.597" v="3251" actId="164"/>
          <ac:picMkLst>
            <pc:docMk/>
            <pc:sldMk cId="2519872502" sldId="424"/>
            <ac:picMk id="19" creationId="{EDB96DCA-D42D-0E77-E8C4-506F9D4652D0}"/>
          </ac:picMkLst>
        </pc:picChg>
        <pc:picChg chg="del">
          <ac:chgData name="SRUTHI SURESH" userId="5986c825-4847-489a-a0c4-ba80f65117f0" providerId="ADAL" clId="{BD79CAF3-77FF-51C4-8DE4-5C8E6B7DC436}" dt="2025-11-09T07:36:36.805" v="3193" actId="478"/>
          <ac:picMkLst>
            <pc:docMk/>
            <pc:sldMk cId="2519872502" sldId="424"/>
            <ac:picMk id="5122" creationId="{372F81C6-8018-EEDC-DE99-2D343A2D48E1}"/>
          </ac:picMkLst>
        </pc:picChg>
        <pc:picChg chg="del">
          <ac:chgData name="SRUTHI SURESH" userId="5986c825-4847-489a-a0c4-ba80f65117f0" providerId="ADAL" clId="{BD79CAF3-77FF-51C4-8DE4-5C8E6B7DC436}" dt="2025-11-09T07:36:38.042" v="3194" actId="478"/>
          <ac:picMkLst>
            <pc:docMk/>
            <pc:sldMk cId="2519872502" sldId="424"/>
            <ac:picMk id="5126" creationId="{357EFCA0-1B65-E604-46E4-C7256F922993}"/>
          </ac:picMkLst>
        </pc:picChg>
        <pc:picChg chg="add del mod">
          <ac:chgData name="SRUTHI SURESH" userId="5986c825-4847-489a-a0c4-ba80f65117f0" providerId="ADAL" clId="{BD79CAF3-77FF-51C4-8DE4-5C8E6B7DC436}" dt="2025-11-09T07:37:01.427" v="3201" actId="478"/>
          <ac:picMkLst>
            <pc:docMk/>
            <pc:sldMk cId="2519872502" sldId="424"/>
            <ac:picMk id="7170" creationId="{32284D8C-F4DD-D6EC-6D72-724AFD03F338}"/>
          </ac:picMkLst>
        </pc:picChg>
        <pc:picChg chg="add mod">
          <ac:chgData name="SRUTHI SURESH" userId="5986c825-4847-489a-a0c4-ba80f65117f0" providerId="ADAL" clId="{BD79CAF3-77FF-51C4-8DE4-5C8E6B7DC436}" dt="2025-11-09T07:44:36.597" v="3251" actId="164"/>
          <ac:picMkLst>
            <pc:docMk/>
            <pc:sldMk cId="2519872502" sldId="424"/>
            <ac:picMk id="7172" creationId="{1E32533E-7FCB-8BCA-A6EB-BA0664794A56}"/>
          </ac:picMkLst>
        </pc:picChg>
        <pc:picChg chg="add mod">
          <ac:chgData name="SRUTHI SURESH" userId="5986c825-4847-489a-a0c4-ba80f65117f0" providerId="ADAL" clId="{BD79CAF3-77FF-51C4-8DE4-5C8E6B7DC436}" dt="2025-11-09T07:44:36.597" v="3251" actId="164"/>
          <ac:picMkLst>
            <pc:docMk/>
            <pc:sldMk cId="2519872502" sldId="424"/>
            <ac:picMk id="7174" creationId="{ED7A9842-1B66-FB9F-FCB9-CA38BB42522B}"/>
          </ac:picMkLst>
        </pc:picChg>
        <pc:cxnChg chg="add mod">
          <ac:chgData name="SRUTHI SURESH" userId="5986c825-4847-489a-a0c4-ba80f65117f0" providerId="ADAL" clId="{BD79CAF3-77FF-51C4-8DE4-5C8E6B7DC436}" dt="2025-11-09T07:44:36.597" v="3251" actId="164"/>
          <ac:cxnSpMkLst>
            <pc:docMk/>
            <pc:sldMk cId="2519872502" sldId="424"/>
            <ac:cxnSpMk id="11" creationId="{BB0925A4-3709-5F7A-6B24-25EB9F76F298}"/>
          </ac:cxnSpMkLst>
        </pc:cxnChg>
        <pc:cxnChg chg="add mod">
          <ac:chgData name="SRUTHI SURESH" userId="5986c825-4847-489a-a0c4-ba80f65117f0" providerId="ADAL" clId="{BD79CAF3-77FF-51C4-8DE4-5C8E6B7DC436}" dt="2025-11-09T07:44:36.597" v="3251" actId="164"/>
          <ac:cxnSpMkLst>
            <pc:docMk/>
            <pc:sldMk cId="2519872502" sldId="424"/>
            <ac:cxnSpMk id="12" creationId="{1BA60752-CD6D-DCB3-A255-3E9E330D4105}"/>
          </ac:cxnSpMkLst>
        </pc:cxnChg>
      </pc:sldChg>
      <pc:sldChg chg="addSp delSp modSp add mod delAnim modAnim">
        <pc:chgData name="SRUTHI SURESH" userId="5986c825-4847-489a-a0c4-ba80f65117f0" providerId="ADAL" clId="{BD79CAF3-77FF-51C4-8DE4-5C8E6B7DC436}" dt="2025-11-10T12:01:03.610" v="3826" actId="1076"/>
        <pc:sldMkLst>
          <pc:docMk/>
          <pc:sldMk cId="2906299063" sldId="425"/>
        </pc:sldMkLst>
        <pc:spChg chg="mod">
          <ac:chgData name="SRUTHI SURESH" userId="5986c825-4847-489a-a0c4-ba80f65117f0" providerId="ADAL" clId="{BD79CAF3-77FF-51C4-8DE4-5C8E6B7DC436}" dt="2025-11-10T11:21:25.226" v="3782" actId="20577"/>
          <ac:spMkLst>
            <pc:docMk/>
            <pc:sldMk cId="2906299063" sldId="425"/>
            <ac:spMk id="4" creationId="{0058F590-F627-D21A-3D85-441DAF4133E4}"/>
          </ac:spMkLst>
        </pc:spChg>
        <pc:spChg chg="mod">
          <ac:chgData name="SRUTHI SURESH" userId="5986c825-4847-489a-a0c4-ba80f65117f0" providerId="ADAL" clId="{BD79CAF3-77FF-51C4-8DE4-5C8E6B7DC436}" dt="2025-11-10T09:28:59.845" v="3398" actId="1076"/>
          <ac:spMkLst>
            <pc:docMk/>
            <pc:sldMk cId="2906299063" sldId="425"/>
            <ac:spMk id="9" creationId="{F82590B1-98C8-59E1-75C0-4974437869CB}"/>
          </ac:spMkLst>
        </pc:spChg>
        <pc:picChg chg="mod">
          <ac:chgData name="SRUTHI SURESH" userId="5986c825-4847-489a-a0c4-ba80f65117f0" providerId="ADAL" clId="{BD79CAF3-77FF-51C4-8DE4-5C8E6B7DC436}" dt="2025-11-10T09:28:11.785" v="3394" actId="14826"/>
          <ac:picMkLst>
            <pc:docMk/>
            <pc:sldMk cId="2906299063" sldId="425"/>
            <ac:picMk id="6" creationId="{DFBB2E78-C8B5-086E-12C7-539E1BB6DC45}"/>
          </ac:picMkLst>
        </pc:picChg>
        <pc:picChg chg="mod modCrop">
          <ac:chgData name="SRUTHI SURESH" userId="5986c825-4847-489a-a0c4-ba80f65117f0" providerId="ADAL" clId="{BD79CAF3-77FF-51C4-8DE4-5C8E6B7DC436}" dt="2025-11-10T11:15:14.292" v="3646" actId="1076"/>
          <ac:picMkLst>
            <pc:docMk/>
            <pc:sldMk cId="2906299063" sldId="425"/>
            <ac:picMk id="11" creationId="{7DAB9A7E-2884-FCAA-7F25-41F58E9D8010}"/>
          </ac:picMkLst>
        </pc:picChg>
        <pc:picChg chg="del">
          <ac:chgData name="SRUTHI SURESH" userId="5986c825-4847-489a-a0c4-ba80f65117f0" providerId="ADAL" clId="{BD79CAF3-77FF-51C4-8DE4-5C8E6B7DC436}" dt="2025-11-10T09:28:23.128" v="3395" actId="478"/>
          <ac:picMkLst>
            <pc:docMk/>
            <pc:sldMk cId="2906299063" sldId="425"/>
            <ac:picMk id="12" creationId="{58E3707A-9402-F91A-C7BE-04FB4D654D49}"/>
          </ac:picMkLst>
        </pc:picChg>
        <pc:picChg chg="add mod">
          <ac:chgData name="SRUTHI SURESH" userId="5986c825-4847-489a-a0c4-ba80f65117f0" providerId="ADAL" clId="{BD79CAF3-77FF-51C4-8DE4-5C8E6B7DC436}" dt="2025-11-10T12:01:03.610" v="3826" actId="1076"/>
          <ac:picMkLst>
            <pc:docMk/>
            <pc:sldMk cId="2906299063" sldId="425"/>
            <ac:picMk id="11266" creationId="{8BE79920-1DBE-7697-C39E-B3940850AB0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4E8CE-7E98-AA4C-858E-592714F4F5E7}"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D7DED16-A630-BC48-8917-E2C909137E01}">
      <dgm:prSet phldrT="[Text]"/>
      <dgm:spPr/>
      <dgm:t>
        <a:bodyPr/>
        <a:lstStyle/>
        <a:p>
          <a:r>
            <a:rPr lang="en-GB" dirty="0"/>
            <a:t>Light curve data</a:t>
          </a:r>
        </a:p>
      </dgm:t>
    </dgm:pt>
    <dgm:pt modelId="{C67024F6-C34C-9F49-B93F-8180317DEAA4}" type="parTrans" cxnId="{27F276C1-403C-7A44-8FD6-FA53CF00DF2E}">
      <dgm:prSet/>
      <dgm:spPr/>
      <dgm:t>
        <a:bodyPr/>
        <a:lstStyle/>
        <a:p>
          <a:endParaRPr lang="en-GB"/>
        </a:p>
      </dgm:t>
    </dgm:pt>
    <dgm:pt modelId="{9A525489-8668-7044-81FF-7FD56782687E}" type="sibTrans" cxnId="{27F276C1-403C-7A44-8FD6-FA53CF00DF2E}">
      <dgm:prSet/>
      <dgm:spPr/>
      <dgm:t>
        <a:bodyPr/>
        <a:lstStyle/>
        <a:p>
          <a:endParaRPr lang="en-GB"/>
        </a:p>
      </dgm:t>
    </dgm:pt>
    <dgm:pt modelId="{D9531246-7B66-824B-88ED-6C59FA6B6CAA}">
      <dgm:prSet phldrT="[Text]" custT="1"/>
      <dgm:spPr/>
      <dgm:t>
        <a:bodyPr/>
        <a:lstStyle/>
        <a:p>
          <a:pPr>
            <a:lnSpc>
              <a:spcPct val="100000"/>
            </a:lnSpc>
          </a:pPr>
          <a:r>
            <a:rPr lang="en-GB" sz="2200" dirty="0"/>
            <a:t>Crossmatch T1 &amp; T2 with ZTF</a:t>
          </a:r>
        </a:p>
      </dgm:t>
    </dgm:pt>
    <dgm:pt modelId="{40C2CA9B-10D4-A744-AAE4-88301D5657D4}" type="parTrans" cxnId="{3FFF1C8D-86A5-3744-BA34-8CF2931CCA40}">
      <dgm:prSet/>
      <dgm:spPr/>
      <dgm:t>
        <a:bodyPr/>
        <a:lstStyle/>
        <a:p>
          <a:endParaRPr lang="en-GB"/>
        </a:p>
      </dgm:t>
    </dgm:pt>
    <dgm:pt modelId="{0D7FF7BD-A61E-FE44-8FC8-4F8F98B45BB7}" type="sibTrans" cxnId="{3FFF1C8D-86A5-3744-BA34-8CF2931CCA40}">
      <dgm:prSet/>
      <dgm:spPr/>
      <dgm:t>
        <a:bodyPr/>
        <a:lstStyle/>
        <a:p>
          <a:endParaRPr lang="en-GB"/>
        </a:p>
      </dgm:t>
    </dgm:pt>
    <dgm:pt modelId="{65161F92-A9F8-904E-8DA9-12F9AFE29320}">
      <dgm:prSet phldrT="[Text]" custT="1"/>
      <dgm:spPr/>
      <dgm:t>
        <a:bodyPr/>
        <a:lstStyle/>
        <a:p>
          <a:pPr>
            <a:lnSpc>
              <a:spcPct val="150000"/>
            </a:lnSpc>
          </a:pPr>
          <a:r>
            <a:rPr lang="en-GB" sz="2200" dirty="0"/>
            <a:t>Dec&gt;-31º</a:t>
          </a:r>
        </a:p>
      </dgm:t>
    </dgm:pt>
    <dgm:pt modelId="{6C15B8FE-E676-E34D-880B-B83F2EDA6D6C}" type="parTrans" cxnId="{73D3C4C3-F510-A545-8F25-6F0EFC65EA9C}">
      <dgm:prSet/>
      <dgm:spPr/>
      <dgm:t>
        <a:bodyPr/>
        <a:lstStyle/>
        <a:p>
          <a:endParaRPr lang="en-GB"/>
        </a:p>
      </dgm:t>
    </dgm:pt>
    <dgm:pt modelId="{7DD0B28D-9FB8-4C4E-8D7F-2A7917CECE51}" type="sibTrans" cxnId="{73D3C4C3-F510-A545-8F25-6F0EFC65EA9C}">
      <dgm:prSet/>
      <dgm:spPr/>
      <dgm:t>
        <a:bodyPr/>
        <a:lstStyle/>
        <a:p>
          <a:endParaRPr lang="en-GB"/>
        </a:p>
      </dgm:t>
    </dgm:pt>
    <dgm:pt modelId="{347BFF52-83AA-2243-AE12-3EFC9FD11F11}">
      <dgm:prSet phldrT="[Text]"/>
      <dgm:spPr/>
      <dgm:t>
        <a:bodyPr/>
        <a:lstStyle/>
        <a:p>
          <a:r>
            <a:rPr lang="en-GB" dirty="0"/>
            <a:t>Pre-processing</a:t>
          </a:r>
        </a:p>
      </dgm:t>
    </dgm:pt>
    <dgm:pt modelId="{5DCBE43A-61A6-224E-AFFA-95EF29E8B44C}" type="parTrans" cxnId="{6CE6EB8C-26FB-D54C-8E98-9813A40257A7}">
      <dgm:prSet/>
      <dgm:spPr/>
      <dgm:t>
        <a:bodyPr/>
        <a:lstStyle/>
        <a:p>
          <a:endParaRPr lang="en-GB"/>
        </a:p>
      </dgm:t>
    </dgm:pt>
    <dgm:pt modelId="{BFFDC63F-9E7F-1946-A367-48CA05966BAC}" type="sibTrans" cxnId="{6CE6EB8C-26FB-D54C-8E98-9813A40257A7}">
      <dgm:prSet/>
      <dgm:spPr/>
      <dgm:t>
        <a:bodyPr/>
        <a:lstStyle/>
        <a:p>
          <a:endParaRPr lang="en-GB"/>
        </a:p>
      </dgm:t>
    </dgm:pt>
    <dgm:pt modelId="{E9DACA56-9B0E-654E-BA23-58FB839CF3ED}">
      <dgm:prSet phldrT="[Text]" custT="1"/>
      <dgm:spPr/>
      <dgm:t>
        <a:bodyPr/>
        <a:lstStyle/>
        <a:p>
          <a:pPr>
            <a:lnSpc>
              <a:spcPct val="150000"/>
            </a:lnSpc>
          </a:pPr>
          <a:r>
            <a:rPr lang="en-GB" sz="2200" dirty="0"/>
            <a:t>Epochs&gt;10</a:t>
          </a:r>
        </a:p>
      </dgm:t>
    </dgm:pt>
    <dgm:pt modelId="{B4DB5086-5466-F640-BD28-B526855CC2C4}" type="parTrans" cxnId="{770BC851-AC15-764B-A3B1-4C5D402F88B5}">
      <dgm:prSet/>
      <dgm:spPr/>
      <dgm:t>
        <a:bodyPr/>
        <a:lstStyle/>
        <a:p>
          <a:endParaRPr lang="en-GB"/>
        </a:p>
      </dgm:t>
    </dgm:pt>
    <dgm:pt modelId="{9F821BAE-0661-2844-B429-BC74E74E0B73}" type="sibTrans" cxnId="{770BC851-AC15-764B-A3B1-4C5D402F88B5}">
      <dgm:prSet/>
      <dgm:spPr/>
      <dgm:t>
        <a:bodyPr/>
        <a:lstStyle/>
        <a:p>
          <a:endParaRPr lang="en-GB"/>
        </a:p>
      </dgm:t>
    </dgm:pt>
    <dgm:pt modelId="{CCC081D0-290F-9745-8A9F-98886731ACE7}">
      <dgm:prSet phldrT="[Text]" custT="1"/>
      <dgm:spPr/>
      <dgm:t>
        <a:bodyPr/>
        <a:lstStyle/>
        <a:p>
          <a:pPr>
            <a:lnSpc>
              <a:spcPct val="100000"/>
            </a:lnSpc>
          </a:pPr>
          <a:r>
            <a:rPr lang="en-GB" sz="2200" dirty="0"/>
            <a:t>Sigma clipping twice</a:t>
          </a:r>
        </a:p>
      </dgm:t>
    </dgm:pt>
    <dgm:pt modelId="{90BA0216-1862-8543-A30C-7097234DCB4E}" type="parTrans" cxnId="{8049293C-273D-9640-A725-8ABC88C8DB70}">
      <dgm:prSet/>
      <dgm:spPr/>
      <dgm:t>
        <a:bodyPr/>
        <a:lstStyle/>
        <a:p>
          <a:endParaRPr lang="en-GB"/>
        </a:p>
      </dgm:t>
    </dgm:pt>
    <dgm:pt modelId="{D6C29C99-CA85-EE43-A3D0-18630AE50814}" type="sibTrans" cxnId="{8049293C-273D-9640-A725-8ABC88C8DB70}">
      <dgm:prSet/>
      <dgm:spPr/>
      <dgm:t>
        <a:bodyPr/>
        <a:lstStyle/>
        <a:p>
          <a:endParaRPr lang="en-GB"/>
        </a:p>
      </dgm:t>
    </dgm:pt>
    <dgm:pt modelId="{22B57951-8D2C-184D-A1DE-C4BC0E26C88F}">
      <dgm:prSet phldrT="[Text]"/>
      <dgm:spPr/>
      <dgm:t>
        <a:bodyPr/>
        <a:lstStyle/>
        <a:p>
          <a:r>
            <a:rPr lang="en-GB" dirty="0"/>
            <a:t>Results</a:t>
          </a:r>
        </a:p>
      </dgm:t>
    </dgm:pt>
    <dgm:pt modelId="{A363E781-AC18-E94E-90A6-867B7E4D3CA2}" type="parTrans" cxnId="{1B0E10E5-ABC8-4246-9561-2D1CE31BBFB8}">
      <dgm:prSet/>
      <dgm:spPr/>
      <dgm:t>
        <a:bodyPr/>
        <a:lstStyle/>
        <a:p>
          <a:endParaRPr lang="en-GB"/>
        </a:p>
      </dgm:t>
    </dgm:pt>
    <dgm:pt modelId="{CD324441-4C47-2447-A540-95FF45B147BB}" type="sibTrans" cxnId="{1B0E10E5-ABC8-4246-9561-2D1CE31BBFB8}">
      <dgm:prSet/>
      <dgm:spPr/>
      <dgm:t>
        <a:bodyPr/>
        <a:lstStyle/>
        <a:p>
          <a:endParaRPr lang="en-GB"/>
        </a:p>
      </dgm:t>
    </dgm:pt>
    <dgm:pt modelId="{C928CEA2-F892-5D4D-9048-4E603FDE083D}">
      <dgm:prSet phldrT="[Text]" custT="1"/>
      <dgm:spPr/>
      <dgm:t>
        <a:bodyPr/>
        <a:lstStyle/>
        <a:p>
          <a:pPr>
            <a:lnSpc>
              <a:spcPct val="150000"/>
            </a:lnSpc>
          </a:pPr>
          <a:r>
            <a:rPr lang="en-GB" sz="2200" dirty="0"/>
            <a:t>Is it varying?</a:t>
          </a:r>
        </a:p>
      </dgm:t>
    </dgm:pt>
    <dgm:pt modelId="{78DAAEA1-9639-D04E-9641-9C4AB81993AA}" type="parTrans" cxnId="{5FA67ECE-CF3B-584B-8AC9-AB86C1ADA6A5}">
      <dgm:prSet/>
      <dgm:spPr/>
      <dgm:t>
        <a:bodyPr/>
        <a:lstStyle/>
        <a:p>
          <a:endParaRPr lang="en-GB"/>
        </a:p>
      </dgm:t>
    </dgm:pt>
    <dgm:pt modelId="{3061ABCA-90BF-A942-846D-F7068DE82B03}" type="sibTrans" cxnId="{5FA67ECE-CF3B-584B-8AC9-AB86C1ADA6A5}">
      <dgm:prSet/>
      <dgm:spPr/>
      <dgm:t>
        <a:bodyPr/>
        <a:lstStyle/>
        <a:p>
          <a:endParaRPr lang="en-GB"/>
        </a:p>
      </dgm:t>
    </dgm:pt>
    <dgm:pt modelId="{373DEE87-2FB5-A14D-9E92-DD804ECE1BE7}">
      <dgm:prSet phldrT="[Text]" custT="1"/>
      <dgm:spPr/>
      <dgm:t>
        <a:bodyPr/>
        <a:lstStyle/>
        <a:p>
          <a:pPr>
            <a:lnSpc>
              <a:spcPct val="100000"/>
            </a:lnSpc>
          </a:pPr>
          <a:r>
            <a:rPr lang="en-GB" sz="2200" dirty="0"/>
            <a:t>Is it varying like a quasar?</a:t>
          </a:r>
        </a:p>
      </dgm:t>
    </dgm:pt>
    <dgm:pt modelId="{5D84D181-BAB1-A447-ADBC-13CF3EDE7C1E}" type="parTrans" cxnId="{11E621C6-16AA-9D42-97C0-E4D12D0617E1}">
      <dgm:prSet/>
      <dgm:spPr/>
      <dgm:t>
        <a:bodyPr/>
        <a:lstStyle/>
        <a:p>
          <a:endParaRPr lang="en-GB"/>
        </a:p>
      </dgm:t>
    </dgm:pt>
    <dgm:pt modelId="{6C4EBC2A-683F-EF46-BA0F-F495964A5311}" type="sibTrans" cxnId="{11E621C6-16AA-9D42-97C0-E4D12D0617E1}">
      <dgm:prSet/>
      <dgm:spPr/>
      <dgm:t>
        <a:bodyPr/>
        <a:lstStyle/>
        <a:p>
          <a:endParaRPr lang="en-GB"/>
        </a:p>
      </dgm:t>
    </dgm:pt>
    <dgm:pt modelId="{E783AE18-7ED5-B241-A4FF-88FE4EB76EB3}">
      <dgm:prSet phldrT="[Text]"/>
      <dgm:spPr/>
      <dgm:t>
        <a:bodyPr/>
        <a:lstStyle/>
        <a:p>
          <a:pPr>
            <a:lnSpc>
              <a:spcPct val="90000"/>
            </a:lnSpc>
          </a:pPr>
          <a:endParaRPr lang="en-GB" sz="1600" dirty="0"/>
        </a:p>
      </dgm:t>
    </dgm:pt>
    <dgm:pt modelId="{6545C63F-F320-B740-8B09-9DC9B0C20838}" type="parTrans" cxnId="{A2C11C2B-1C12-5D47-94E4-DF4427DCDD56}">
      <dgm:prSet/>
      <dgm:spPr/>
      <dgm:t>
        <a:bodyPr/>
        <a:lstStyle/>
        <a:p>
          <a:endParaRPr lang="en-GB"/>
        </a:p>
      </dgm:t>
    </dgm:pt>
    <dgm:pt modelId="{30BF4228-8404-CB41-BD1F-3E3CCACEA062}" type="sibTrans" cxnId="{A2C11C2B-1C12-5D47-94E4-DF4427DCDD56}">
      <dgm:prSet/>
      <dgm:spPr/>
      <dgm:t>
        <a:bodyPr/>
        <a:lstStyle/>
        <a:p>
          <a:endParaRPr lang="en-GB"/>
        </a:p>
      </dgm:t>
    </dgm:pt>
    <dgm:pt modelId="{AB27EF73-F7F4-494B-A3A5-B394DDF36907}" type="pres">
      <dgm:prSet presAssocID="{1934E8CE-7E98-AA4C-858E-592714F4F5E7}" presName="Name0" presStyleCnt="0">
        <dgm:presLayoutVars>
          <dgm:dir/>
          <dgm:animLvl val="lvl"/>
          <dgm:resizeHandles val="exact"/>
        </dgm:presLayoutVars>
      </dgm:prSet>
      <dgm:spPr/>
    </dgm:pt>
    <dgm:pt modelId="{485E5567-5177-674A-821C-71FABBBCB844}" type="pres">
      <dgm:prSet presAssocID="{1934E8CE-7E98-AA4C-858E-592714F4F5E7}" presName="tSp" presStyleCnt="0"/>
      <dgm:spPr/>
    </dgm:pt>
    <dgm:pt modelId="{4D12DE11-A129-C647-A5BD-3025FD2DEA22}" type="pres">
      <dgm:prSet presAssocID="{1934E8CE-7E98-AA4C-858E-592714F4F5E7}" presName="bSp" presStyleCnt="0"/>
      <dgm:spPr/>
    </dgm:pt>
    <dgm:pt modelId="{75086E89-91E2-6A44-8FD5-60F4C8D0745D}" type="pres">
      <dgm:prSet presAssocID="{1934E8CE-7E98-AA4C-858E-592714F4F5E7}" presName="process" presStyleCnt="0"/>
      <dgm:spPr/>
    </dgm:pt>
    <dgm:pt modelId="{7160E6AA-DFD8-CC4E-B957-476D7E4F9263}" type="pres">
      <dgm:prSet presAssocID="{0D7DED16-A630-BC48-8917-E2C909137E01}" presName="composite1" presStyleCnt="0"/>
      <dgm:spPr/>
    </dgm:pt>
    <dgm:pt modelId="{8B47697E-5889-D145-BFCA-99D9FC9DADE3}" type="pres">
      <dgm:prSet presAssocID="{0D7DED16-A630-BC48-8917-E2C909137E01}" presName="dummyNode1" presStyleLbl="node1" presStyleIdx="0" presStyleCnt="3"/>
      <dgm:spPr/>
    </dgm:pt>
    <dgm:pt modelId="{65B9685F-6C34-7145-9682-FE6EC0AD99F1}" type="pres">
      <dgm:prSet presAssocID="{0D7DED16-A630-BC48-8917-E2C909137E01}" presName="childNode1" presStyleLbl="bgAcc1" presStyleIdx="0" presStyleCnt="3">
        <dgm:presLayoutVars>
          <dgm:bulletEnabled val="1"/>
        </dgm:presLayoutVars>
      </dgm:prSet>
      <dgm:spPr/>
    </dgm:pt>
    <dgm:pt modelId="{408E0C1F-CF5C-3446-92CD-E437209D83FC}" type="pres">
      <dgm:prSet presAssocID="{0D7DED16-A630-BC48-8917-E2C909137E01}" presName="childNode1tx" presStyleLbl="bgAcc1" presStyleIdx="0" presStyleCnt="3">
        <dgm:presLayoutVars>
          <dgm:bulletEnabled val="1"/>
        </dgm:presLayoutVars>
      </dgm:prSet>
      <dgm:spPr/>
    </dgm:pt>
    <dgm:pt modelId="{1DED6786-E9CF-064A-9B6A-D298881EAFE9}" type="pres">
      <dgm:prSet presAssocID="{0D7DED16-A630-BC48-8917-E2C909137E01}" presName="parentNode1" presStyleLbl="node1" presStyleIdx="0" presStyleCnt="3">
        <dgm:presLayoutVars>
          <dgm:chMax val="1"/>
          <dgm:bulletEnabled val="1"/>
        </dgm:presLayoutVars>
      </dgm:prSet>
      <dgm:spPr/>
    </dgm:pt>
    <dgm:pt modelId="{E96DBC2F-8ABF-4648-8C14-4C814A0FAC8C}" type="pres">
      <dgm:prSet presAssocID="{0D7DED16-A630-BC48-8917-E2C909137E01}" presName="connSite1" presStyleCnt="0"/>
      <dgm:spPr/>
    </dgm:pt>
    <dgm:pt modelId="{A2BBB0DC-DBB2-804A-86EF-5BB84499D1EE}" type="pres">
      <dgm:prSet presAssocID="{9A525489-8668-7044-81FF-7FD56782687E}" presName="Name9" presStyleLbl="sibTrans2D1" presStyleIdx="0" presStyleCnt="2"/>
      <dgm:spPr/>
    </dgm:pt>
    <dgm:pt modelId="{784412AD-3E27-D941-9418-D540C44377DF}" type="pres">
      <dgm:prSet presAssocID="{347BFF52-83AA-2243-AE12-3EFC9FD11F11}" presName="composite2" presStyleCnt="0"/>
      <dgm:spPr/>
    </dgm:pt>
    <dgm:pt modelId="{EE9B1D0A-576A-304B-9B8E-71CECA61F878}" type="pres">
      <dgm:prSet presAssocID="{347BFF52-83AA-2243-AE12-3EFC9FD11F11}" presName="dummyNode2" presStyleLbl="node1" presStyleIdx="0" presStyleCnt="3"/>
      <dgm:spPr/>
    </dgm:pt>
    <dgm:pt modelId="{9802599C-B6A8-EF4A-90C9-7A2161D55A22}" type="pres">
      <dgm:prSet presAssocID="{347BFF52-83AA-2243-AE12-3EFC9FD11F11}" presName="childNode2" presStyleLbl="bgAcc1" presStyleIdx="1" presStyleCnt="3">
        <dgm:presLayoutVars>
          <dgm:bulletEnabled val="1"/>
        </dgm:presLayoutVars>
      </dgm:prSet>
      <dgm:spPr/>
    </dgm:pt>
    <dgm:pt modelId="{19D4FC3B-BD02-374D-A919-671EACC5344D}" type="pres">
      <dgm:prSet presAssocID="{347BFF52-83AA-2243-AE12-3EFC9FD11F11}" presName="childNode2tx" presStyleLbl="bgAcc1" presStyleIdx="1" presStyleCnt="3">
        <dgm:presLayoutVars>
          <dgm:bulletEnabled val="1"/>
        </dgm:presLayoutVars>
      </dgm:prSet>
      <dgm:spPr/>
    </dgm:pt>
    <dgm:pt modelId="{5904EC99-B921-7E47-9A4D-0A8BBF30AE42}" type="pres">
      <dgm:prSet presAssocID="{347BFF52-83AA-2243-AE12-3EFC9FD11F11}" presName="parentNode2" presStyleLbl="node1" presStyleIdx="1" presStyleCnt="3">
        <dgm:presLayoutVars>
          <dgm:chMax val="0"/>
          <dgm:bulletEnabled val="1"/>
        </dgm:presLayoutVars>
      </dgm:prSet>
      <dgm:spPr/>
    </dgm:pt>
    <dgm:pt modelId="{169CDAF3-6B2A-5846-91EE-FABBBB8C9E0A}" type="pres">
      <dgm:prSet presAssocID="{347BFF52-83AA-2243-AE12-3EFC9FD11F11}" presName="connSite2" presStyleCnt="0"/>
      <dgm:spPr/>
    </dgm:pt>
    <dgm:pt modelId="{4BD1F6BE-49D5-F445-88DA-3691216A29F2}" type="pres">
      <dgm:prSet presAssocID="{BFFDC63F-9E7F-1946-A367-48CA05966BAC}" presName="Name18" presStyleLbl="sibTrans2D1" presStyleIdx="1" presStyleCnt="2"/>
      <dgm:spPr/>
    </dgm:pt>
    <dgm:pt modelId="{7928C1D1-855E-BE44-9C1F-98C936E2D811}" type="pres">
      <dgm:prSet presAssocID="{22B57951-8D2C-184D-A1DE-C4BC0E26C88F}" presName="composite1" presStyleCnt="0"/>
      <dgm:spPr/>
    </dgm:pt>
    <dgm:pt modelId="{184BA27B-FEDB-F142-B831-C77C74383C07}" type="pres">
      <dgm:prSet presAssocID="{22B57951-8D2C-184D-A1DE-C4BC0E26C88F}" presName="dummyNode1" presStyleLbl="node1" presStyleIdx="1" presStyleCnt="3"/>
      <dgm:spPr/>
    </dgm:pt>
    <dgm:pt modelId="{7784A7E7-B381-2040-B651-44D7AAD16A6E}" type="pres">
      <dgm:prSet presAssocID="{22B57951-8D2C-184D-A1DE-C4BC0E26C88F}" presName="childNode1" presStyleLbl="bgAcc1" presStyleIdx="2" presStyleCnt="3">
        <dgm:presLayoutVars>
          <dgm:bulletEnabled val="1"/>
        </dgm:presLayoutVars>
      </dgm:prSet>
      <dgm:spPr/>
    </dgm:pt>
    <dgm:pt modelId="{E51CA990-7D0A-FA4D-BFB4-7366AC1920B5}" type="pres">
      <dgm:prSet presAssocID="{22B57951-8D2C-184D-A1DE-C4BC0E26C88F}" presName="childNode1tx" presStyleLbl="bgAcc1" presStyleIdx="2" presStyleCnt="3">
        <dgm:presLayoutVars>
          <dgm:bulletEnabled val="1"/>
        </dgm:presLayoutVars>
      </dgm:prSet>
      <dgm:spPr/>
    </dgm:pt>
    <dgm:pt modelId="{7B3D6DE3-FBEF-AB45-BF2F-D232B578708F}" type="pres">
      <dgm:prSet presAssocID="{22B57951-8D2C-184D-A1DE-C4BC0E26C88F}" presName="parentNode1" presStyleLbl="node1" presStyleIdx="2" presStyleCnt="3">
        <dgm:presLayoutVars>
          <dgm:chMax val="1"/>
          <dgm:bulletEnabled val="1"/>
        </dgm:presLayoutVars>
      </dgm:prSet>
      <dgm:spPr/>
    </dgm:pt>
    <dgm:pt modelId="{BBD1C5B2-B308-FD45-9459-649DD9BE9EA0}" type="pres">
      <dgm:prSet presAssocID="{22B57951-8D2C-184D-A1DE-C4BC0E26C88F}" presName="connSite1" presStyleCnt="0"/>
      <dgm:spPr/>
    </dgm:pt>
  </dgm:ptLst>
  <dgm:cxnLst>
    <dgm:cxn modelId="{11CCA708-73D9-7841-8AAA-2001DED88099}" type="presOf" srcId="{9A525489-8668-7044-81FF-7FD56782687E}" destId="{A2BBB0DC-DBB2-804A-86EF-5BB84499D1EE}" srcOrd="0" destOrd="0" presId="urn:microsoft.com/office/officeart/2005/8/layout/hProcess4"/>
    <dgm:cxn modelId="{6806130F-8549-FC41-B42E-CD20826E425F}" type="presOf" srcId="{BFFDC63F-9E7F-1946-A367-48CA05966BAC}" destId="{4BD1F6BE-49D5-F445-88DA-3691216A29F2}" srcOrd="0" destOrd="0" presId="urn:microsoft.com/office/officeart/2005/8/layout/hProcess4"/>
    <dgm:cxn modelId="{2A836B15-D695-6D44-A05F-7C646FB31A77}" type="presOf" srcId="{E783AE18-7ED5-B241-A4FF-88FE4EB76EB3}" destId="{65B9685F-6C34-7145-9682-FE6EC0AD99F1}" srcOrd="0" destOrd="2" presId="urn:microsoft.com/office/officeart/2005/8/layout/hProcess4"/>
    <dgm:cxn modelId="{6F12BD25-F336-2E4E-A9D9-17429E98846D}" type="presOf" srcId="{E783AE18-7ED5-B241-A4FF-88FE4EB76EB3}" destId="{408E0C1F-CF5C-3446-92CD-E437209D83FC}" srcOrd="1" destOrd="2" presId="urn:microsoft.com/office/officeart/2005/8/layout/hProcess4"/>
    <dgm:cxn modelId="{F739CF28-5FBE-A142-B94A-784E05042051}" type="presOf" srcId="{CCC081D0-290F-9745-8A9F-98886731ACE7}" destId="{9802599C-B6A8-EF4A-90C9-7A2161D55A22}" srcOrd="0" destOrd="1" presId="urn:microsoft.com/office/officeart/2005/8/layout/hProcess4"/>
    <dgm:cxn modelId="{A2C11C2B-1C12-5D47-94E4-DF4427DCDD56}" srcId="{0D7DED16-A630-BC48-8917-E2C909137E01}" destId="{E783AE18-7ED5-B241-A4FF-88FE4EB76EB3}" srcOrd="2" destOrd="0" parTransId="{6545C63F-F320-B740-8B09-9DC9B0C20838}" sibTransId="{30BF4228-8404-CB41-BD1F-3E3CCACEA062}"/>
    <dgm:cxn modelId="{8049293C-273D-9640-A725-8ABC88C8DB70}" srcId="{347BFF52-83AA-2243-AE12-3EFC9FD11F11}" destId="{CCC081D0-290F-9745-8A9F-98886731ACE7}" srcOrd="1" destOrd="0" parTransId="{90BA0216-1862-8543-A30C-7097234DCB4E}" sibTransId="{D6C29C99-CA85-EE43-A3D0-18630AE50814}"/>
    <dgm:cxn modelId="{770BC851-AC15-764B-A3B1-4C5D402F88B5}" srcId="{347BFF52-83AA-2243-AE12-3EFC9FD11F11}" destId="{E9DACA56-9B0E-654E-BA23-58FB839CF3ED}" srcOrd="0" destOrd="0" parTransId="{B4DB5086-5466-F640-BD28-B526855CC2C4}" sibTransId="{9F821BAE-0661-2844-B429-BC74E74E0B73}"/>
    <dgm:cxn modelId="{AE9D6659-E497-5E4A-B087-9480504DFE9C}" type="presOf" srcId="{E9DACA56-9B0E-654E-BA23-58FB839CF3ED}" destId="{19D4FC3B-BD02-374D-A919-671EACC5344D}" srcOrd="1" destOrd="0" presId="urn:microsoft.com/office/officeart/2005/8/layout/hProcess4"/>
    <dgm:cxn modelId="{98A10463-6AD2-0A4F-9133-B20124436801}" type="presOf" srcId="{E9DACA56-9B0E-654E-BA23-58FB839CF3ED}" destId="{9802599C-B6A8-EF4A-90C9-7A2161D55A22}" srcOrd="0" destOrd="0" presId="urn:microsoft.com/office/officeart/2005/8/layout/hProcess4"/>
    <dgm:cxn modelId="{2E42C975-53E1-9346-ABF8-AE275CA4D174}" type="presOf" srcId="{373DEE87-2FB5-A14D-9E92-DD804ECE1BE7}" destId="{E51CA990-7D0A-FA4D-BFB4-7366AC1920B5}" srcOrd="1" destOrd="1" presId="urn:microsoft.com/office/officeart/2005/8/layout/hProcess4"/>
    <dgm:cxn modelId="{01DCE87F-A177-7E4C-8A1A-04082BAA01B6}" type="presOf" srcId="{0D7DED16-A630-BC48-8917-E2C909137E01}" destId="{1DED6786-E9CF-064A-9B6A-D298881EAFE9}" srcOrd="0" destOrd="0" presId="urn:microsoft.com/office/officeart/2005/8/layout/hProcess4"/>
    <dgm:cxn modelId="{2EC14C80-81D8-B742-951A-3E8DC90CBE1F}" type="presOf" srcId="{373DEE87-2FB5-A14D-9E92-DD804ECE1BE7}" destId="{7784A7E7-B381-2040-B651-44D7AAD16A6E}" srcOrd="0" destOrd="1" presId="urn:microsoft.com/office/officeart/2005/8/layout/hProcess4"/>
    <dgm:cxn modelId="{64E9068C-1522-2B4F-9350-A876E85B4B31}" type="presOf" srcId="{347BFF52-83AA-2243-AE12-3EFC9FD11F11}" destId="{5904EC99-B921-7E47-9A4D-0A8BBF30AE42}" srcOrd="0" destOrd="0" presId="urn:microsoft.com/office/officeart/2005/8/layout/hProcess4"/>
    <dgm:cxn modelId="{6CE6EB8C-26FB-D54C-8E98-9813A40257A7}" srcId="{1934E8CE-7E98-AA4C-858E-592714F4F5E7}" destId="{347BFF52-83AA-2243-AE12-3EFC9FD11F11}" srcOrd="1" destOrd="0" parTransId="{5DCBE43A-61A6-224E-AFFA-95EF29E8B44C}" sibTransId="{BFFDC63F-9E7F-1946-A367-48CA05966BAC}"/>
    <dgm:cxn modelId="{3FFF1C8D-86A5-3744-BA34-8CF2931CCA40}" srcId="{0D7DED16-A630-BC48-8917-E2C909137E01}" destId="{D9531246-7B66-824B-88ED-6C59FA6B6CAA}" srcOrd="0" destOrd="0" parTransId="{40C2CA9B-10D4-A744-AAE4-88301D5657D4}" sibTransId="{0D7FF7BD-A61E-FE44-8FC8-4F8F98B45BB7}"/>
    <dgm:cxn modelId="{5406D48D-18C1-EB40-87BC-A49182980790}" type="presOf" srcId="{D9531246-7B66-824B-88ED-6C59FA6B6CAA}" destId="{408E0C1F-CF5C-3446-92CD-E437209D83FC}" srcOrd="1" destOrd="0" presId="urn:microsoft.com/office/officeart/2005/8/layout/hProcess4"/>
    <dgm:cxn modelId="{A6413391-67E6-9A4A-BF06-DD89872CE811}" type="presOf" srcId="{C928CEA2-F892-5D4D-9048-4E603FDE083D}" destId="{7784A7E7-B381-2040-B651-44D7AAD16A6E}" srcOrd="0" destOrd="0" presId="urn:microsoft.com/office/officeart/2005/8/layout/hProcess4"/>
    <dgm:cxn modelId="{592660AB-D156-3046-B0C5-25CBBAAA1D30}" type="presOf" srcId="{CCC081D0-290F-9745-8A9F-98886731ACE7}" destId="{19D4FC3B-BD02-374D-A919-671EACC5344D}" srcOrd="1" destOrd="1" presId="urn:microsoft.com/office/officeart/2005/8/layout/hProcess4"/>
    <dgm:cxn modelId="{9F1B7AB8-8A7A-904B-A536-8913CFC8602E}" type="presOf" srcId="{C928CEA2-F892-5D4D-9048-4E603FDE083D}" destId="{E51CA990-7D0A-FA4D-BFB4-7366AC1920B5}" srcOrd="1" destOrd="0" presId="urn:microsoft.com/office/officeart/2005/8/layout/hProcess4"/>
    <dgm:cxn modelId="{B1D751B9-FE3B-7D42-94B9-425F88977042}" type="presOf" srcId="{D9531246-7B66-824B-88ED-6C59FA6B6CAA}" destId="{65B9685F-6C34-7145-9682-FE6EC0AD99F1}" srcOrd="0" destOrd="0" presId="urn:microsoft.com/office/officeart/2005/8/layout/hProcess4"/>
    <dgm:cxn modelId="{27F276C1-403C-7A44-8FD6-FA53CF00DF2E}" srcId="{1934E8CE-7E98-AA4C-858E-592714F4F5E7}" destId="{0D7DED16-A630-BC48-8917-E2C909137E01}" srcOrd="0" destOrd="0" parTransId="{C67024F6-C34C-9F49-B93F-8180317DEAA4}" sibTransId="{9A525489-8668-7044-81FF-7FD56782687E}"/>
    <dgm:cxn modelId="{73D3C4C3-F510-A545-8F25-6F0EFC65EA9C}" srcId="{0D7DED16-A630-BC48-8917-E2C909137E01}" destId="{65161F92-A9F8-904E-8DA9-12F9AFE29320}" srcOrd="1" destOrd="0" parTransId="{6C15B8FE-E676-E34D-880B-B83F2EDA6D6C}" sibTransId="{7DD0B28D-9FB8-4C4E-8D7F-2A7917CECE51}"/>
    <dgm:cxn modelId="{11E621C6-16AA-9D42-97C0-E4D12D0617E1}" srcId="{22B57951-8D2C-184D-A1DE-C4BC0E26C88F}" destId="{373DEE87-2FB5-A14D-9E92-DD804ECE1BE7}" srcOrd="1" destOrd="0" parTransId="{5D84D181-BAB1-A447-ADBC-13CF3EDE7C1E}" sibTransId="{6C4EBC2A-683F-EF46-BA0F-F495964A5311}"/>
    <dgm:cxn modelId="{5FA67ECE-CF3B-584B-8AC9-AB86C1ADA6A5}" srcId="{22B57951-8D2C-184D-A1DE-C4BC0E26C88F}" destId="{C928CEA2-F892-5D4D-9048-4E603FDE083D}" srcOrd="0" destOrd="0" parTransId="{78DAAEA1-9639-D04E-9641-9C4AB81993AA}" sibTransId="{3061ABCA-90BF-A942-846D-F7068DE82B03}"/>
    <dgm:cxn modelId="{69DD79D3-CF5A-244B-AC58-1306CD1DB5E2}" type="presOf" srcId="{22B57951-8D2C-184D-A1DE-C4BC0E26C88F}" destId="{7B3D6DE3-FBEF-AB45-BF2F-D232B578708F}" srcOrd="0" destOrd="0" presId="urn:microsoft.com/office/officeart/2005/8/layout/hProcess4"/>
    <dgm:cxn modelId="{665F7CD4-3F69-0540-9748-466FB0A6705C}" type="presOf" srcId="{1934E8CE-7E98-AA4C-858E-592714F4F5E7}" destId="{AB27EF73-F7F4-494B-A3A5-B394DDF36907}" srcOrd="0" destOrd="0" presId="urn:microsoft.com/office/officeart/2005/8/layout/hProcess4"/>
    <dgm:cxn modelId="{6C32C4DE-636D-1445-9C5B-CF1D76D6D266}" type="presOf" srcId="{65161F92-A9F8-904E-8DA9-12F9AFE29320}" destId="{65B9685F-6C34-7145-9682-FE6EC0AD99F1}" srcOrd="0" destOrd="1" presId="urn:microsoft.com/office/officeart/2005/8/layout/hProcess4"/>
    <dgm:cxn modelId="{1B0E10E5-ABC8-4246-9561-2D1CE31BBFB8}" srcId="{1934E8CE-7E98-AA4C-858E-592714F4F5E7}" destId="{22B57951-8D2C-184D-A1DE-C4BC0E26C88F}" srcOrd="2" destOrd="0" parTransId="{A363E781-AC18-E94E-90A6-867B7E4D3CA2}" sibTransId="{CD324441-4C47-2447-A540-95FF45B147BB}"/>
    <dgm:cxn modelId="{CEDC95F4-3D2E-E147-8E26-C33F5BA1AA20}" type="presOf" srcId="{65161F92-A9F8-904E-8DA9-12F9AFE29320}" destId="{408E0C1F-CF5C-3446-92CD-E437209D83FC}" srcOrd="1" destOrd="1" presId="urn:microsoft.com/office/officeart/2005/8/layout/hProcess4"/>
    <dgm:cxn modelId="{4DF40D07-A7E1-B54D-B2D1-DBDDF93EB68B}" type="presParOf" srcId="{AB27EF73-F7F4-494B-A3A5-B394DDF36907}" destId="{485E5567-5177-674A-821C-71FABBBCB844}" srcOrd="0" destOrd="0" presId="urn:microsoft.com/office/officeart/2005/8/layout/hProcess4"/>
    <dgm:cxn modelId="{FAFD203F-6785-1942-A4D2-82EDF0B388C1}" type="presParOf" srcId="{AB27EF73-F7F4-494B-A3A5-B394DDF36907}" destId="{4D12DE11-A129-C647-A5BD-3025FD2DEA22}" srcOrd="1" destOrd="0" presId="urn:microsoft.com/office/officeart/2005/8/layout/hProcess4"/>
    <dgm:cxn modelId="{13C3C56A-1D16-BB47-A16A-0E7B3D931532}" type="presParOf" srcId="{AB27EF73-F7F4-494B-A3A5-B394DDF36907}" destId="{75086E89-91E2-6A44-8FD5-60F4C8D0745D}" srcOrd="2" destOrd="0" presId="urn:microsoft.com/office/officeart/2005/8/layout/hProcess4"/>
    <dgm:cxn modelId="{6693236B-659F-AE4D-B5CA-FE28B064D4E6}" type="presParOf" srcId="{75086E89-91E2-6A44-8FD5-60F4C8D0745D}" destId="{7160E6AA-DFD8-CC4E-B957-476D7E4F9263}" srcOrd="0" destOrd="0" presId="urn:microsoft.com/office/officeart/2005/8/layout/hProcess4"/>
    <dgm:cxn modelId="{3D9B0B30-D0B6-FA49-9F08-D6EDFAABB356}" type="presParOf" srcId="{7160E6AA-DFD8-CC4E-B957-476D7E4F9263}" destId="{8B47697E-5889-D145-BFCA-99D9FC9DADE3}" srcOrd="0" destOrd="0" presId="urn:microsoft.com/office/officeart/2005/8/layout/hProcess4"/>
    <dgm:cxn modelId="{7CFC1231-7ABF-CE43-8C17-2AC058F79073}" type="presParOf" srcId="{7160E6AA-DFD8-CC4E-B957-476D7E4F9263}" destId="{65B9685F-6C34-7145-9682-FE6EC0AD99F1}" srcOrd="1" destOrd="0" presId="urn:microsoft.com/office/officeart/2005/8/layout/hProcess4"/>
    <dgm:cxn modelId="{A3CAF061-B823-0140-A5B0-9EA9AE0105F3}" type="presParOf" srcId="{7160E6AA-DFD8-CC4E-B957-476D7E4F9263}" destId="{408E0C1F-CF5C-3446-92CD-E437209D83FC}" srcOrd="2" destOrd="0" presId="urn:microsoft.com/office/officeart/2005/8/layout/hProcess4"/>
    <dgm:cxn modelId="{A24F9494-92C5-0947-9428-A3DB70B73A8D}" type="presParOf" srcId="{7160E6AA-DFD8-CC4E-B957-476D7E4F9263}" destId="{1DED6786-E9CF-064A-9B6A-D298881EAFE9}" srcOrd="3" destOrd="0" presId="urn:microsoft.com/office/officeart/2005/8/layout/hProcess4"/>
    <dgm:cxn modelId="{645522E2-B268-B946-AFBE-725A73753D7A}" type="presParOf" srcId="{7160E6AA-DFD8-CC4E-B957-476D7E4F9263}" destId="{E96DBC2F-8ABF-4648-8C14-4C814A0FAC8C}" srcOrd="4" destOrd="0" presId="urn:microsoft.com/office/officeart/2005/8/layout/hProcess4"/>
    <dgm:cxn modelId="{77AF2F47-C227-624E-A772-B4D5122CA9CF}" type="presParOf" srcId="{75086E89-91E2-6A44-8FD5-60F4C8D0745D}" destId="{A2BBB0DC-DBB2-804A-86EF-5BB84499D1EE}" srcOrd="1" destOrd="0" presId="urn:microsoft.com/office/officeart/2005/8/layout/hProcess4"/>
    <dgm:cxn modelId="{4ECFF5CA-740D-6142-A3B6-FD84D34C7D01}" type="presParOf" srcId="{75086E89-91E2-6A44-8FD5-60F4C8D0745D}" destId="{784412AD-3E27-D941-9418-D540C44377DF}" srcOrd="2" destOrd="0" presId="urn:microsoft.com/office/officeart/2005/8/layout/hProcess4"/>
    <dgm:cxn modelId="{2092C225-89CA-344D-A87C-3C61FBFF81A9}" type="presParOf" srcId="{784412AD-3E27-D941-9418-D540C44377DF}" destId="{EE9B1D0A-576A-304B-9B8E-71CECA61F878}" srcOrd="0" destOrd="0" presId="urn:microsoft.com/office/officeart/2005/8/layout/hProcess4"/>
    <dgm:cxn modelId="{4CF87E3B-59F5-9747-952F-83008FFDE832}" type="presParOf" srcId="{784412AD-3E27-D941-9418-D540C44377DF}" destId="{9802599C-B6A8-EF4A-90C9-7A2161D55A22}" srcOrd="1" destOrd="0" presId="urn:microsoft.com/office/officeart/2005/8/layout/hProcess4"/>
    <dgm:cxn modelId="{937D7C22-0205-9F4C-AE5D-CA03BA6316C7}" type="presParOf" srcId="{784412AD-3E27-D941-9418-D540C44377DF}" destId="{19D4FC3B-BD02-374D-A919-671EACC5344D}" srcOrd="2" destOrd="0" presId="urn:microsoft.com/office/officeart/2005/8/layout/hProcess4"/>
    <dgm:cxn modelId="{2F93E628-22D6-5A4C-B4F6-C9A0DDD6E320}" type="presParOf" srcId="{784412AD-3E27-D941-9418-D540C44377DF}" destId="{5904EC99-B921-7E47-9A4D-0A8BBF30AE42}" srcOrd="3" destOrd="0" presId="urn:microsoft.com/office/officeart/2005/8/layout/hProcess4"/>
    <dgm:cxn modelId="{C368EE71-3EAA-5844-8D7E-1D7576D1B2EE}" type="presParOf" srcId="{784412AD-3E27-D941-9418-D540C44377DF}" destId="{169CDAF3-6B2A-5846-91EE-FABBBB8C9E0A}" srcOrd="4" destOrd="0" presId="urn:microsoft.com/office/officeart/2005/8/layout/hProcess4"/>
    <dgm:cxn modelId="{41F28F4D-BC04-2A4A-8371-271682127DAB}" type="presParOf" srcId="{75086E89-91E2-6A44-8FD5-60F4C8D0745D}" destId="{4BD1F6BE-49D5-F445-88DA-3691216A29F2}" srcOrd="3" destOrd="0" presId="urn:microsoft.com/office/officeart/2005/8/layout/hProcess4"/>
    <dgm:cxn modelId="{04536C09-C75B-C942-9C1E-F28A70564546}" type="presParOf" srcId="{75086E89-91E2-6A44-8FD5-60F4C8D0745D}" destId="{7928C1D1-855E-BE44-9C1F-98C936E2D811}" srcOrd="4" destOrd="0" presId="urn:microsoft.com/office/officeart/2005/8/layout/hProcess4"/>
    <dgm:cxn modelId="{9513AEFC-1D3F-BE4F-850B-F8B51FD5D9FA}" type="presParOf" srcId="{7928C1D1-855E-BE44-9C1F-98C936E2D811}" destId="{184BA27B-FEDB-F142-B831-C77C74383C07}" srcOrd="0" destOrd="0" presId="urn:microsoft.com/office/officeart/2005/8/layout/hProcess4"/>
    <dgm:cxn modelId="{9B64A11B-14FC-A240-9EE6-1B52BF3D4A0A}" type="presParOf" srcId="{7928C1D1-855E-BE44-9C1F-98C936E2D811}" destId="{7784A7E7-B381-2040-B651-44D7AAD16A6E}" srcOrd="1" destOrd="0" presId="urn:microsoft.com/office/officeart/2005/8/layout/hProcess4"/>
    <dgm:cxn modelId="{FFC93615-0E1B-2E41-BB11-24BF0D19F0F9}" type="presParOf" srcId="{7928C1D1-855E-BE44-9C1F-98C936E2D811}" destId="{E51CA990-7D0A-FA4D-BFB4-7366AC1920B5}" srcOrd="2" destOrd="0" presId="urn:microsoft.com/office/officeart/2005/8/layout/hProcess4"/>
    <dgm:cxn modelId="{3CC8BC58-2F96-6B45-A11E-1E560BFF9759}" type="presParOf" srcId="{7928C1D1-855E-BE44-9C1F-98C936E2D811}" destId="{7B3D6DE3-FBEF-AB45-BF2F-D232B578708F}" srcOrd="3" destOrd="0" presId="urn:microsoft.com/office/officeart/2005/8/layout/hProcess4"/>
    <dgm:cxn modelId="{57AD9567-4CD9-2A48-8179-235076B57282}" type="presParOf" srcId="{7928C1D1-855E-BE44-9C1F-98C936E2D811}" destId="{BBD1C5B2-B308-FD45-9459-649DD9BE9EA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9685F-6C34-7145-9682-FE6EC0AD99F1}">
      <dsp:nvSpPr>
        <dsp:cNvPr id="0" name=""/>
        <dsp:cNvSpPr/>
      </dsp:nvSpPr>
      <dsp:spPr>
        <a:xfrm>
          <a:off x="484169" y="1297276"/>
          <a:ext cx="3022347" cy="24928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100000"/>
            </a:lnSpc>
            <a:spcBef>
              <a:spcPct val="0"/>
            </a:spcBef>
            <a:spcAft>
              <a:spcPct val="15000"/>
            </a:spcAft>
            <a:buChar char="•"/>
          </a:pPr>
          <a:r>
            <a:rPr lang="en-GB" sz="2200" kern="1200" dirty="0"/>
            <a:t>Crossmatch T1 &amp; T2 with ZTF</a:t>
          </a:r>
        </a:p>
        <a:p>
          <a:pPr marL="228600" lvl="1" indent="-228600" algn="l" defTabSz="977900">
            <a:lnSpc>
              <a:spcPct val="150000"/>
            </a:lnSpc>
            <a:spcBef>
              <a:spcPct val="0"/>
            </a:spcBef>
            <a:spcAft>
              <a:spcPct val="15000"/>
            </a:spcAft>
            <a:buChar char="•"/>
          </a:pPr>
          <a:r>
            <a:rPr lang="en-GB" sz="2200" kern="1200" dirty="0"/>
            <a:t>Dec&gt;-31º</a:t>
          </a:r>
        </a:p>
        <a:p>
          <a:pPr marL="171450" lvl="1" indent="-171450" algn="l" defTabSz="711200">
            <a:lnSpc>
              <a:spcPct val="90000"/>
            </a:lnSpc>
            <a:spcBef>
              <a:spcPct val="0"/>
            </a:spcBef>
            <a:spcAft>
              <a:spcPct val="15000"/>
            </a:spcAft>
            <a:buChar char="•"/>
          </a:pPr>
          <a:endParaRPr lang="en-GB" sz="1600" kern="1200" dirty="0"/>
        </a:p>
      </dsp:txBody>
      <dsp:txXfrm>
        <a:off x="541535" y="1354642"/>
        <a:ext cx="2907615" cy="1843900"/>
      </dsp:txXfrm>
    </dsp:sp>
    <dsp:sp modelId="{A2BBB0DC-DBB2-804A-86EF-5BB84499D1EE}">
      <dsp:nvSpPr>
        <dsp:cNvPr id="0" name=""/>
        <dsp:cNvSpPr/>
      </dsp:nvSpPr>
      <dsp:spPr>
        <a:xfrm>
          <a:off x="2148517" y="1768395"/>
          <a:ext cx="3514189" cy="3514189"/>
        </a:xfrm>
        <a:prstGeom prst="leftCircularArrow">
          <a:avLst>
            <a:gd name="adj1" fmla="val 3666"/>
            <a:gd name="adj2" fmla="val 456686"/>
            <a:gd name="adj3" fmla="val 2232197"/>
            <a:gd name="adj4" fmla="val 9024489"/>
            <a:gd name="adj5" fmla="val 4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ED6786-E9CF-064A-9B6A-D298881EAFE9}">
      <dsp:nvSpPr>
        <dsp:cNvPr id="0" name=""/>
        <dsp:cNvSpPr/>
      </dsp:nvSpPr>
      <dsp:spPr>
        <a:xfrm>
          <a:off x="1155802" y="3255908"/>
          <a:ext cx="2686531" cy="106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dirty="0"/>
            <a:t>Light curve data</a:t>
          </a:r>
        </a:p>
      </dsp:txBody>
      <dsp:txXfrm>
        <a:off x="1187093" y="3287199"/>
        <a:ext cx="2623949" cy="1005762"/>
      </dsp:txXfrm>
    </dsp:sp>
    <dsp:sp modelId="{9802599C-B6A8-EF4A-90C9-7A2161D55A22}">
      <dsp:nvSpPr>
        <dsp:cNvPr id="0" name=""/>
        <dsp:cNvSpPr/>
      </dsp:nvSpPr>
      <dsp:spPr>
        <a:xfrm>
          <a:off x="4455824" y="1297276"/>
          <a:ext cx="3022347" cy="24928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150000"/>
            </a:lnSpc>
            <a:spcBef>
              <a:spcPct val="0"/>
            </a:spcBef>
            <a:spcAft>
              <a:spcPct val="15000"/>
            </a:spcAft>
            <a:buChar char="•"/>
          </a:pPr>
          <a:r>
            <a:rPr lang="en-GB" sz="2200" kern="1200" dirty="0"/>
            <a:t>Epochs&gt;10</a:t>
          </a:r>
        </a:p>
        <a:p>
          <a:pPr marL="228600" lvl="1" indent="-228600" algn="l" defTabSz="977900">
            <a:lnSpc>
              <a:spcPct val="100000"/>
            </a:lnSpc>
            <a:spcBef>
              <a:spcPct val="0"/>
            </a:spcBef>
            <a:spcAft>
              <a:spcPct val="15000"/>
            </a:spcAft>
            <a:buChar char="•"/>
          </a:pPr>
          <a:r>
            <a:rPr lang="en-GB" sz="2200" kern="1200" dirty="0"/>
            <a:t>Sigma clipping twice</a:t>
          </a:r>
        </a:p>
      </dsp:txBody>
      <dsp:txXfrm>
        <a:off x="4513190" y="1888814"/>
        <a:ext cx="2907615" cy="1843900"/>
      </dsp:txXfrm>
    </dsp:sp>
    <dsp:sp modelId="{4BD1F6BE-49D5-F445-88DA-3691216A29F2}">
      <dsp:nvSpPr>
        <dsp:cNvPr id="0" name=""/>
        <dsp:cNvSpPr/>
      </dsp:nvSpPr>
      <dsp:spPr>
        <a:xfrm>
          <a:off x="6094985" y="-292968"/>
          <a:ext cx="3900378" cy="3900378"/>
        </a:xfrm>
        <a:prstGeom prst="circularArrow">
          <a:avLst>
            <a:gd name="adj1" fmla="val 3303"/>
            <a:gd name="adj2" fmla="val 407922"/>
            <a:gd name="adj3" fmla="val 19416567"/>
            <a:gd name="adj4" fmla="val 12575511"/>
            <a:gd name="adj5" fmla="val 38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04EC99-B921-7E47-9A4D-0A8BBF30AE42}">
      <dsp:nvSpPr>
        <dsp:cNvPr id="0" name=""/>
        <dsp:cNvSpPr/>
      </dsp:nvSpPr>
      <dsp:spPr>
        <a:xfrm>
          <a:off x="5127457" y="763103"/>
          <a:ext cx="2686531" cy="106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dirty="0"/>
            <a:t>Pre-processing</a:t>
          </a:r>
        </a:p>
      </dsp:txBody>
      <dsp:txXfrm>
        <a:off x="5158748" y="794394"/>
        <a:ext cx="2623949" cy="1005762"/>
      </dsp:txXfrm>
    </dsp:sp>
    <dsp:sp modelId="{7784A7E7-B381-2040-B651-44D7AAD16A6E}">
      <dsp:nvSpPr>
        <dsp:cNvPr id="0" name=""/>
        <dsp:cNvSpPr/>
      </dsp:nvSpPr>
      <dsp:spPr>
        <a:xfrm>
          <a:off x="8427479" y="1297276"/>
          <a:ext cx="3022347" cy="24928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150000"/>
            </a:lnSpc>
            <a:spcBef>
              <a:spcPct val="0"/>
            </a:spcBef>
            <a:spcAft>
              <a:spcPct val="15000"/>
            </a:spcAft>
            <a:buChar char="•"/>
          </a:pPr>
          <a:r>
            <a:rPr lang="en-GB" sz="2200" kern="1200" dirty="0"/>
            <a:t>Is it varying?</a:t>
          </a:r>
        </a:p>
        <a:p>
          <a:pPr marL="228600" lvl="1" indent="-228600" algn="l" defTabSz="977900">
            <a:lnSpc>
              <a:spcPct val="100000"/>
            </a:lnSpc>
            <a:spcBef>
              <a:spcPct val="0"/>
            </a:spcBef>
            <a:spcAft>
              <a:spcPct val="15000"/>
            </a:spcAft>
            <a:buChar char="•"/>
          </a:pPr>
          <a:r>
            <a:rPr lang="en-GB" sz="2200" kern="1200" dirty="0"/>
            <a:t>Is it varying like a quasar?</a:t>
          </a:r>
        </a:p>
      </dsp:txBody>
      <dsp:txXfrm>
        <a:off x="8484845" y="1354642"/>
        <a:ext cx="2907615" cy="1843900"/>
      </dsp:txXfrm>
    </dsp:sp>
    <dsp:sp modelId="{7B3D6DE3-FBEF-AB45-BF2F-D232B578708F}">
      <dsp:nvSpPr>
        <dsp:cNvPr id="0" name=""/>
        <dsp:cNvSpPr/>
      </dsp:nvSpPr>
      <dsp:spPr>
        <a:xfrm>
          <a:off x="9099112" y="3255908"/>
          <a:ext cx="2686531" cy="1068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dirty="0"/>
            <a:t>Results</a:t>
          </a:r>
        </a:p>
      </dsp:txBody>
      <dsp:txXfrm>
        <a:off x="9130403" y="3287199"/>
        <a:ext cx="2623949" cy="10057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28774-3805-5A41-B3B1-CF9E773C18DB}"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C3C86-B560-2C42-BE70-0F0F90F2EF74}" type="slidenum">
              <a:rPr lang="en-US" smtClean="0"/>
              <a:t>‹#›</a:t>
            </a:fld>
            <a:endParaRPr lang="en-US"/>
          </a:p>
        </p:txBody>
      </p:sp>
    </p:spTree>
    <p:extLst>
      <p:ext uri="{BB962C8B-B14F-4D97-AF65-F5344CB8AC3E}">
        <p14:creationId xmlns:p14="http://schemas.microsoft.com/office/powerpoint/2010/main" val="54369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C3C86-B560-2C42-BE70-0F0F90F2EF74}" type="slidenum">
              <a:rPr lang="en-US" smtClean="0"/>
              <a:t>2</a:t>
            </a:fld>
            <a:endParaRPr lang="en-US"/>
          </a:p>
        </p:txBody>
      </p:sp>
    </p:spTree>
    <p:extLst>
      <p:ext uri="{BB962C8B-B14F-4D97-AF65-F5344CB8AC3E}">
        <p14:creationId xmlns:p14="http://schemas.microsoft.com/office/powerpoint/2010/main" val="311934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endParaRPr lang="en-IN"/>
          </a:p>
        </p:txBody>
      </p:sp>
      <p:sp>
        <p:nvSpPr>
          <p:cNvPr id="5" name="Slide Number Placeholder 4"/>
          <p:cNvSpPr>
            <a:spLocks noGrp="1"/>
          </p:cNvSpPr>
          <p:nvPr>
            <p:ph type="sldNum" sz="quarter" idx="5"/>
          </p:nvPr>
        </p:nvSpPr>
        <p:spPr/>
        <p:txBody>
          <a:bodyPr/>
          <a:lstStyle/>
          <a:p>
            <a:fld id="{320DE7A8-4721-4707-8F72-0CEE76663273}" type="slidenum">
              <a:rPr lang="en-IN" smtClean="0"/>
              <a:t>3</a:t>
            </a:fld>
            <a:endParaRPr lang="en-IN"/>
          </a:p>
        </p:txBody>
      </p:sp>
    </p:spTree>
    <p:extLst>
      <p:ext uri="{BB962C8B-B14F-4D97-AF65-F5344CB8AC3E}">
        <p14:creationId xmlns:p14="http://schemas.microsoft.com/office/powerpoint/2010/main" val="203940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B55B-246D-9A4D-6B5A-4B915D945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64694-34D6-6481-EB54-6763A52AC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BA5F-8838-2B3E-D725-EC13E24CE7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13E5B-409F-BE00-B0D6-26CCE7158FF0}"/>
              </a:ext>
            </a:extLst>
          </p:cNvPr>
          <p:cNvSpPr>
            <a:spLocks noGrp="1"/>
          </p:cNvSpPr>
          <p:nvPr>
            <p:ph type="sldNum" sz="quarter" idx="5"/>
          </p:nvPr>
        </p:nvSpPr>
        <p:spPr/>
        <p:txBody>
          <a:bodyPr/>
          <a:lstStyle/>
          <a:p>
            <a:fld id="{FC3C3C86-B560-2C42-BE70-0F0F90F2EF74}" type="slidenum">
              <a:rPr lang="en-US" smtClean="0"/>
              <a:t>11</a:t>
            </a:fld>
            <a:endParaRPr lang="en-US"/>
          </a:p>
        </p:txBody>
      </p:sp>
    </p:spTree>
    <p:extLst>
      <p:ext uri="{BB962C8B-B14F-4D97-AF65-F5344CB8AC3E}">
        <p14:creationId xmlns:p14="http://schemas.microsoft.com/office/powerpoint/2010/main" val="14483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3CA5-D1DA-563A-91B9-7C9CCFF7F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281D-0C2D-4EB3-AFDE-796BC1E8B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2A8DF-873D-EA2E-96AA-3358699B7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07E4C-B6B3-4B28-38C3-594D1B365F56}"/>
              </a:ext>
            </a:extLst>
          </p:cNvPr>
          <p:cNvSpPr>
            <a:spLocks noGrp="1"/>
          </p:cNvSpPr>
          <p:nvPr>
            <p:ph type="sldNum" sz="quarter" idx="5"/>
          </p:nvPr>
        </p:nvSpPr>
        <p:spPr/>
        <p:txBody>
          <a:bodyPr/>
          <a:lstStyle/>
          <a:p>
            <a:fld id="{FC3C3C86-B560-2C42-BE70-0F0F90F2EF74}" type="slidenum">
              <a:rPr lang="en-US" smtClean="0"/>
              <a:t>16</a:t>
            </a:fld>
            <a:endParaRPr lang="en-US"/>
          </a:p>
        </p:txBody>
      </p:sp>
    </p:spTree>
    <p:extLst>
      <p:ext uri="{BB962C8B-B14F-4D97-AF65-F5344CB8AC3E}">
        <p14:creationId xmlns:p14="http://schemas.microsoft.com/office/powerpoint/2010/main" val="254399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06DA-23C6-247E-A523-C8BE812B1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E3AED-11BD-2F22-22D5-530EF2500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F42F3-C03B-CF9C-28DD-8470DA3F9D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BF9B5C-1B73-9CF0-05D3-2A1C0CEC32C5}"/>
              </a:ext>
            </a:extLst>
          </p:cNvPr>
          <p:cNvSpPr>
            <a:spLocks noGrp="1"/>
          </p:cNvSpPr>
          <p:nvPr>
            <p:ph type="sldNum" sz="quarter" idx="5"/>
          </p:nvPr>
        </p:nvSpPr>
        <p:spPr/>
        <p:txBody>
          <a:bodyPr/>
          <a:lstStyle/>
          <a:p>
            <a:fld id="{FC3C3C86-B560-2C42-BE70-0F0F90F2EF74}" type="slidenum">
              <a:rPr lang="en-US" smtClean="0"/>
              <a:t>20</a:t>
            </a:fld>
            <a:endParaRPr lang="en-US"/>
          </a:p>
        </p:txBody>
      </p:sp>
    </p:spTree>
    <p:extLst>
      <p:ext uri="{BB962C8B-B14F-4D97-AF65-F5344CB8AC3E}">
        <p14:creationId xmlns:p14="http://schemas.microsoft.com/office/powerpoint/2010/main" val="242852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408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3997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5847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29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r>
              <a:rPr lang="en-AU"/>
              <a:t>11/11/25</a:t>
            </a:r>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r>
              <a:rPr lang="en-US"/>
              <a:t>Sruthi Suresh - OzFink 2025</a:t>
            </a:r>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0332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r>
              <a:rPr lang="en-AU"/>
              <a:t>11/11/25</a:t>
            </a:r>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r>
              <a:rPr lang="en-US"/>
              <a:t>Sruthi Suresh - OzFink 2025</a:t>
            </a:r>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136803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r>
              <a:rPr lang="en-AU"/>
              <a:t>11/11/25</a:t>
            </a:r>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r>
              <a:rPr lang="en-US"/>
              <a:t>Sruthi Suresh - OzFink 2025</a:t>
            </a:r>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81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0072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r>
              <a:rPr lang="en-AU"/>
              <a:t>11/11/25</a:t>
            </a:r>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r>
              <a:rPr lang="en-US"/>
              <a:t>Sruthi Suresh - OzFink 2025</a:t>
            </a:r>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8610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r>
              <a:rPr lang="en-AU"/>
              <a:t>11/11/25</a:t>
            </a:r>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r>
              <a:rPr lang="en-US"/>
              <a:t>Sruthi Suresh - OzFink 2025</a:t>
            </a:r>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4374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r>
              <a:rPr lang="en-AU"/>
              <a:t>11/11/25</a:t>
            </a:r>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407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hdr="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microsoft.com/office/2007/relationships/hdphoto" Target="../media/hdphoto6.wdp"/><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33EBAF-0FAB-8DBF-0A07-A4CC467D049C}"/>
              </a:ext>
            </a:extLst>
          </p:cNvPr>
          <p:cNvPicPr>
            <a:picLocks noChangeAspect="1"/>
          </p:cNvPicPr>
          <p:nvPr/>
        </p:nvPicPr>
        <p:blipFill>
          <a:blip r:embed="rId2"/>
          <a:srcRect t="848" r="14748" b="8245"/>
          <a:stretch>
            <a:fillRect/>
          </a:stretch>
        </p:blipFill>
        <p:spPr>
          <a:xfrm rot="10800000">
            <a:off x="-21772" y="-27550"/>
            <a:ext cx="12289971" cy="6913099"/>
          </a:xfrm>
          <a:prstGeom prst="rect">
            <a:avLst/>
          </a:prstGeom>
        </p:spPr>
      </p:pic>
      <p:sp useBgFill="1">
        <p:nvSpPr>
          <p:cNvPr id="8" name="Rectangle 7">
            <a:extLst>
              <a:ext uri="{FF2B5EF4-FFF2-40B4-BE49-F238E27FC236}">
                <a16:creationId xmlns:a16="http://schemas.microsoft.com/office/drawing/2014/main" id="{D30DD7D3-2712-4491-B2C2-5FC23330C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569" y="1066800"/>
            <a:ext cx="5128322" cy="4724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2D68D-B64F-2115-C3FA-234BE324E1E5}"/>
              </a:ext>
            </a:extLst>
          </p:cNvPr>
          <p:cNvSpPr>
            <a:spLocks noGrp="1"/>
          </p:cNvSpPr>
          <p:nvPr>
            <p:ph type="ctrTitle"/>
          </p:nvPr>
        </p:nvSpPr>
        <p:spPr>
          <a:xfrm>
            <a:off x="898737" y="1562101"/>
            <a:ext cx="4359744" cy="2738530"/>
          </a:xfrm>
        </p:spPr>
        <p:txBody>
          <a:bodyPr anchor="t">
            <a:normAutofit/>
          </a:bodyPr>
          <a:lstStyle/>
          <a:p>
            <a:r>
              <a:rPr lang="en-US" sz="5000" dirty="0"/>
              <a:t>Changing look </a:t>
            </a:r>
            <a:r>
              <a:rPr lang="en-US" sz="5000" dirty="0" err="1"/>
              <a:t>behaviour</a:t>
            </a:r>
            <a:r>
              <a:rPr lang="en-US" sz="5000" dirty="0"/>
              <a:t> in 6dFGS AGN</a:t>
            </a:r>
          </a:p>
        </p:txBody>
      </p:sp>
      <p:sp>
        <p:nvSpPr>
          <p:cNvPr id="3" name="Subtitle 2">
            <a:extLst>
              <a:ext uri="{FF2B5EF4-FFF2-40B4-BE49-F238E27FC236}">
                <a16:creationId xmlns:a16="http://schemas.microsoft.com/office/drawing/2014/main" id="{49D3B666-08C9-C483-51BD-0E4CC237A7BA}"/>
              </a:ext>
            </a:extLst>
          </p:cNvPr>
          <p:cNvSpPr>
            <a:spLocks noGrp="1"/>
          </p:cNvSpPr>
          <p:nvPr>
            <p:ph type="subTitle" idx="1"/>
          </p:nvPr>
        </p:nvSpPr>
        <p:spPr>
          <a:xfrm>
            <a:off x="785545" y="4326992"/>
            <a:ext cx="4586127" cy="1240198"/>
          </a:xfrm>
        </p:spPr>
        <p:txBody>
          <a:bodyPr>
            <a:normAutofit fontScale="62500" lnSpcReduction="20000"/>
          </a:bodyPr>
          <a:lstStyle/>
          <a:p>
            <a:pPr algn="ctr"/>
            <a:r>
              <a:rPr lang="en-US" dirty="0">
                <a:latin typeface="Aharoni" panose="02010803020104030203" pitchFamily="2" charset="-79"/>
                <a:cs typeface="Aharoni" panose="02010803020104030203" pitchFamily="2" charset="-79"/>
              </a:rPr>
              <a:t>Sruthi Suresh</a:t>
            </a:r>
          </a:p>
          <a:p>
            <a:pPr algn="ctr"/>
            <a:r>
              <a:rPr lang="en-US" b="0" dirty="0">
                <a:latin typeface="+mj-lt"/>
                <a:cs typeface="Aharoni" panose="02010803020104030203" pitchFamily="2" charset="-79"/>
              </a:rPr>
              <a:t>II year </a:t>
            </a:r>
            <a:r>
              <a:rPr lang="en-US" b="0" dirty="0" err="1">
                <a:latin typeface="+mj-lt"/>
                <a:cs typeface="Aharoni" panose="02010803020104030203" pitchFamily="2" charset="-79"/>
              </a:rPr>
              <a:t>Ph.d.</a:t>
            </a:r>
            <a:endParaRPr lang="en-US" b="0" dirty="0">
              <a:latin typeface="+mj-lt"/>
              <a:cs typeface="Aharoni" panose="02010803020104030203" pitchFamily="2" charset="-79"/>
            </a:endParaRPr>
          </a:p>
          <a:p>
            <a:pPr algn="ctr"/>
            <a:r>
              <a:rPr lang="en-US" b="0" dirty="0">
                <a:latin typeface="+mj-lt"/>
                <a:cs typeface="Aharoni" panose="02010803020104030203" pitchFamily="2" charset="-79"/>
              </a:rPr>
              <a:t>University of Melbourne</a:t>
            </a:r>
          </a:p>
          <a:p>
            <a:pPr algn="ctr"/>
            <a:r>
              <a:rPr lang="en-US" dirty="0">
                <a:latin typeface="Aharoni" panose="02010803020104030203" pitchFamily="2" charset="-79"/>
                <a:cs typeface="Aharoni" panose="02010803020104030203" pitchFamily="2" charset="-79"/>
              </a:rPr>
              <a:t>Supervisor – PROF. Rachel Webster</a:t>
            </a:r>
          </a:p>
        </p:txBody>
      </p:sp>
      <p:cxnSp>
        <p:nvCxnSpPr>
          <p:cNvPr id="9" name="Straight Connector 8">
            <a:extLst>
              <a:ext uri="{FF2B5EF4-FFF2-40B4-BE49-F238E27FC236}">
                <a16:creationId xmlns:a16="http://schemas.microsoft.com/office/drawing/2014/main" id="{FFD0734C-004D-4938-8EA0-2C3867A11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37" y="5780876"/>
            <a:ext cx="513116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2AB5CE-2747-89A9-1316-F00BBA16AC43}"/>
              </a:ext>
            </a:extLst>
          </p:cNvPr>
          <p:cNvSpPr txBox="1"/>
          <p:nvPr/>
        </p:nvSpPr>
        <p:spPr>
          <a:xfrm>
            <a:off x="231982" y="6437660"/>
            <a:ext cx="6539879" cy="307777"/>
          </a:xfrm>
          <a:prstGeom prst="rect">
            <a:avLst/>
          </a:prstGeom>
          <a:noFill/>
        </p:spPr>
        <p:txBody>
          <a:bodyPr wrap="square" rtlCol="0">
            <a:spAutoFit/>
          </a:bodyPr>
          <a:lstStyle/>
          <a:p>
            <a:r>
              <a:rPr lang="en-US" sz="1400" dirty="0">
                <a:solidFill>
                  <a:schemeClr val="bg1"/>
                </a:solidFill>
              </a:rPr>
              <a:t>Image credits : </a:t>
            </a:r>
            <a:r>
              <a:rPr lang="en-AU" sz="1400" dirty="0">
                <a:solidFill>
                  <a:schemeClr val="bg1"/>
                </a:solidFill>
              </a:rPr>
              <a:t>NSF–DOE Vera C. Rubin Observatory</a:t>
            </a:r>
            <a:endParaRPr lang="en-US" sz="1400" dirty="0">
              <a:solidFill>
                <a:schemeClr val="bg1"/>
              </a:solidFill>
            </a:endParaRPr>
          </a:p>
        </p:txBody>
      </p:sp>
      <p:sp>
        <p:nvSpPr>
          <p:cNvPr id="10" name="AutoShape 4" descr="The University of Melbourne - Australia's #1 Ranked University">
            <a:extLst>
              <a:ext uri="{FF2B5EF4-FFF2-40B4-BE49-F238E27FC236}">
                <a16:creationId xmlns:a16="http://schemas.microsoft.com/office/drawing/2014/main" id="{2EBC9389-F7A2-B6B5-90F6-8C6957EF1253}"/>
              </a:ext>
            </a:extLst>
          </p:cNvPr>
          <p:cNvSpPr>
            <a:spLocks noChangeAspect="1" noChangeArrowheads="1"/>
          </p:cNvSpPr>
          <p:nvPr/>
        </p:nvSpPr>
        <p:spPr bwMode="auto">
          <a:xfrm>
            <a:off x="5943600" y="3276600"/>
            <a:ext cx="2038350" cy="2038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56" name="Picture 8">
            <a:extLst>
              <a:ext uri="{FF2B5EF4-FFF2-40B4-BE49-F238E27FC236}">
                <a16:creationId xmlns:a16="http://schemas.microsoft.com/office/drawing/2014/main" id="{DE03A137-E14E-6966-CE0D-5562E992A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6380" y="5567190"/>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STRO 3D - ARC Centre of Excellence for All Sky Astrophysics ...">
            <a:extLst>
              <a:ext uri="{FF2B5EF4-FFF2-40B4-BE49-F238E27FC236}">
                <a16:creationId xmlns:a16="http://schemas.microsoft.com/office/drawing/2014/main" id="{16586098-E158-D102-7760-32D65A0E8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760" y="5567190"/>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logos on a black background&#10;&#10;AI-generated content may be incorrect.">
            <a:extLst>
              <a:ext uri="{FF2B5EF4-FFF2-40B4-BE49-F238E27FC236}">
                <a16:creationId xmlns:a16="http://schemas.microsoft.com/office/drawing/2014/main" id="{AC014E8B-4737-EF7E-073E-DC8E57271EF6}"/>
              </a:ext>
            </a:extLst>
          </p:cNvPr>
          <p:cNvPicPr>
            <a:picLocks noChangeAspect="1"/>
          </p:cNvPicPr>
          <p:nvPr/>
        </p:nvPicPr>
        <p:blipFill>
          <a:blip r:embed="rId5"/>
          <a:stretch>
            <a:fillRect/>
          </a:stretch>
        </p:blipFill>
        <p:spPr>
          <a:xfrm>
            <a:off x="7678038" y="5220124"/>
            <a:ext cx="1731836" cy="1732702"/>
          </a:xfrm>
          <a:prstGeom prst="rect">
            <a:avLst/>
          </a:prstGeom>
        </p:spPr>
      </p:pic>
    </p:spTree>
    <p:extLst>
      <p:ext uri="{BB962C8B-B14F-4D97-AF65-F5344CB8AC3E}">
        <p14:creationId xmlns:p14="http://schemas.microsoft.com/office/powerpoint/2010/main" val="17442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96212-CF11-E70D-280D-021D52AAAF45}"/>
            </a:ext>
          </a:extLst>
        </p:cNvPr>
        <p:cNvGrpSpPr/>
        <p:nvPr/>
      </p:nvGrpSpPr>
      <p:grpSpPr>
        <a:xfrm>
          <a:off x="0" y="0"/>
          <a:ext cx="0" cy="0"/>
          <a:chOff x="0" y="0"/>
          <a:chExt cx="0" cy="0"/>
        </a:xfrm>
      </p:grpSpPr>
      <p:pic>
        <p:nvPicPr>
          <p:cNvPr id="13" name="Picture 12" descr="A building with a starry sky&#10;&#10;AI-generated content may be incorrect.">
            <a:extLst>
              <a:ext uri="{FF2B5EF4-FFF2-40B4-BE49-F238E27FC236}">
                <a16:creationId xmlns:a16="http://schemas.microsoft.com/office/drawing/2014/main" id="{D659AA58-732C-B561-0AF3-11FCE6019AD4}"/>
              </a:ext>
            </a:extLst>
          </p:cNvPr>
          <p:cNvPicPr>
            <a:picLocks noChangeAspect="1"/>
          </p:cNvPicPr>
          <p:nvPr/>
        </p:nvPicPr>
        <p:blipFill>
          <a:blip r:embed="rId2"/>
          <a:stretch>
            <a:fillRect/>
          </a:stretch>
        </p:blipFill>
        <p:spPr>
          <a:xfrm>
            <a:off x="6317798" y="-33130"/>
            <a:ext cx="5909615" cy="6891130"/>
          </a:xfrm>
          <a:prstGeom prst="rect">
            <a:avLst/>
          </a:prstGeom>
        </p:spPr>
      </p:pic>
      <p:sp>
        <p:nvSpPr>
          <p:cNvPr id="6" name="Date Placeholder 5">
            <a:extLst>
              <a:ext uri="{FF2B5EF4-FFF2-40B4-BE49-F238E27FC236}">
                <a16:creationId xmlns:a16="http://schemas.microsoft.com/office/drawing/2014/main" id="{C3F8850D-09ED-6694-18F2-A31835D8320E}"/>
              </a:ext>
            </a:extLst>
          </p:cNvPr>
          <p:cNvSpPr>
            <a:spLocks noGrp="1"/>
          </p:cNvSpPr>
          <p:nvPr>
            <p:ph type="dt" sz="half" idx="10"/>
          </p:nvPr>
        </p:nvSpPr>
        <p:spPr/>
        <p:txBody>
          <a:bodyPr/>
          <a:lstStyle/>
          <a:p>
            <a:r>
              <a:rPr lang="en-AU" dirty="0"/>
              <a:t>11/11/25</a:t>
            </a:r>
            <a:endParaRPr lang="en-US" dirty="0"/>
          </a:p>
        </p:txBody>
      </p:sp>
      <p:sp>
        <p:nvSpPr>
          <p:cNvPr id="7" name="Footer Placeholder 6">
            <a:extLst>
              <a:ext uri="{FF2B5EF4-FFF2-40B4-BE49-F238E27FC236}">
                <a16:creationId xmlns:a16="http://schemas.microsoft.com/office/drawing/2014/main" id="{F09F618D-FD0E-07D4-CFFB-1C46F38ADC1E}"/>
              </a:ext>
            </a:extLst>
          </p:cNvPr>
          <p:cNvSpPr>
            <a:spLocks noGrp="1"/>
          </p:cNvSpPr>
          <p:nvPr>
            <p:ph type="ftr" sz="quarter" idx="11"/>
          </p:nvPr>
        </p:nvSpPr>
        <p:spPr/>
        <p:txBody>
          <a:bodyPr/>
          <a:lstStyle/>
          <a:p>
            <a:r>
              <a:rPr lang="en-US" dirty="0">
                <a:solidFill>
                  <a:schemeClr val="bg1"/>
                </a:solidFill>
              </a:rPr>
              <a:t>Sruthi Suresh - </a:t>
            </a:r>
            <a:r>
              <a:rPr lang="en-US" dirty="0" err="1">
                <a:solidFill>
                  <a:schemeClr val="bg1"/>
                </a:solidFill>
              </a:rPr>
              <a:t>OzFink</a:t>
            </a:r>
            <a:r>
              <a:rPr lang="en-US" dirty="0">
                <a:solidFill>
                  <a:schemeClr val="bg1"/>
                </a:solidFill>
              </a:rPr>
              <a:t> 2025</a:t>
            </a:r>
          </a:p>
        </p:txBody>
      </p:sp>
      <p:sp>
        <p:nvSpPr>
          <p:cNvPr id="8" name="Slide Number Placeholder 7">
            <a:extLst>
              <a:ext uri="{FF2B5EF4-FFF2-40B4-BE49-F238E27FC236}">
                <a16:creationId xmlns:a16="http://schemas.microsoft.com/office/drawing/2014/main" id="{EC86F172-E2C6-615B-43D4-E20FB41BDFC4}"/>
              </a:ext>
            </a:extLst>
          </p:cNvPr>
          <p:cNvSpPr>
            <a:spLocks noGrp="1"/>
          </p:cNvSpPr>
          <p:nvPr>
            <p:ph type="sldNum" sz="quarter" idx="12"/>
          </p:nvPr>
        </p:nvSpPr>
        <p:spPr/>
        <p:txBody>
          <a:bodyPr/>
          <a:lstStyle/>
          <a:p>
            <a:fld id="{70C12960-6E85-460F-B6E3-5B82CB31AF3D}" type="slidenum">
              <a:rPr lang="en-US" smtClean="0">
                <a:solidFill>
                  <a:schemeClr val="bg1"/>
                </a:solidFill>
              </a:rPr>
              <a:t>10</a:t>
            </a:fld>
            <a:endParaRPr lang="en-US" dirty="0">
              <a:solidFill>
                <a:schemeClr val="bg1"/>
              </a:solidFill>
            </a:endParaRPr>
          </a:p>
        </p:txBody>
      </p:sp>
      <p:sp>
        <p:nvSpPr>
          <p:cNvPr id="2" name="Title 1">
            <a:extLst>
              <a:ext uri="{FF2B5EF4-FFF2-40B4-BE49-F238E27FC236}">
                <a16:creationId xmlns:a16="http://schemas.microsoft.com/office/drawing/2014/main" id="{57F84C24-62BF-F011-6828-8F73FFF5B63E}"/>
              </a:ext>
            </a:extLst>
          </p:cNvPr>
          <p:cNvSpPr>
            <a:spLocks noGrp="1"/>
          </p:cNvSpPr>
          <p:nvPr>
            <p:ph type="title" idx="4294967295"/>
          </p:nvPr>
        </p:nvSpPr>
        <p:spPr>
          <a:xfrm>
            <a:off x="428285" y="470314"/>
            <a:ext cx="10891838" cy="1096963"/>
          </a:xfrm>
        </p:spPr>
        <p:txBody>
          <a:bodyPr/>
          <a:lstStyle/>
          <a:p>
            <a:r>
              <a:rPr lang="en-US" dirty="0">
                <a:latin typeface="Aharoni" panose="02010803020104030203" pitchFamily="2" charset="-79"/>
                <a:cs typeface="Aharoni" panose="02010803020104030203" pitchFamily="2" charset="-79"/>
              </a:rPr>
              <a:t>Changing look AGN</a:t>
            </a:r>
          </a:p>
        </p:txBody>
      </p:sp>
      <p:sp>
        <p:nvSpPr>
          <p:cNvPr id="3" name="Content Placeholder 2">
            <a:extLst>
              <a:ext uri="{FF2B5EF4-FFF2-40B4-BE49-F238E27FC236}">
                <a16:creationId xmlns:a16="http://schemas.microsoft.com/office/drawing/2014/main" id="{4D8D57EE-8170-F32A-0CD5-23E7DDDFA88C}"/>
              </a:ext>
            </a:extLst>
          </p:cNvPr>
          <p:cNvSpPr>
            <a:spLocks noGrp="1"/>
          </p:cNvSpPr>
          <p:nvPr>
            <p:ph idx="4294967295"/>
          </p:nvPr>
        </p:nvSpPr>
        <p:spPr>
          <a:xfrm>
            <a:off x="640080" y="1913336"/>
            <a:ext cx="5058355" cy="3615926"/>
          </a:xfrm>
        </p:spPr>
        <p:txBody>
          <a:bodyPr>
            <a:normAutofit/>
          </a:bodyPr>
          <a:lstStyle/>
          <a:p>
            <a:r>
              <a:rPr lang="en-US" sz="2200" dirty="0"/>
              <a:t>LSST will spot these transitions quickly</a:t>
            </a:r>
          </a:p>
          <a:p>
            <a:r>
              <a:rPr lang="en-US" sz="2200" dirty="0"/>
              <a:t>Need an AGN catalogue in the southern sky</a:t>
            </a:r>
          </a:p>
          <a:p>
            <a:pPr lvl="1"/>
            <a:r>
              <a:rPr lang="en-US" sz="2000" dirty="0"/>
              <a:t>Type 1  - Broad line AGN – Wei </a:t>
            </a:r>
            <a:r>
              <a:rPr lang="en-US" sz="2000" dirty="0" err="1"/>
              <a:t>Jeat</a:t>
            </a:r>
            <a:r>
              <a:rPr lang="en-US" sz="2000" dirty="0"/>
              <a:t> Hon et. al., 2025</a:t>
            </a:r>
          </a:p>
          <a:p>
            <a:pPr lvl="1"/>
            <a:r>
              <a:rPr lang="en-US" sz="2000" dirty="0"/>
              <a:t>Type 2 – Narrow line AGN – Sruthi Suresh et. al., 2025</a:t>
            </a:r>
            <a:endParaRPr lang="en-US" dirty="0"/>
          </a:p>
        </p:txBody>
      </p:sp>
      <p:sp>
        <p:nvSpPr>
          <p:cNvPr id="9" name="Rectangle 8">
            <a:extLst>
              <a:ext uri="{FF2B5EF4-FFF2-40B4-BE49-F238E27FC236}">
                <a16:creationId xmlns:a16="http://schemas.microsoft.com/office/drawing/2014/main" id="{86982D76-7AFD-930C-F839-C4D863C9D66D}"/>
              </a:ext>
            </a:extLst>
          </p:cNvPr>
          <p:cNvSpPr/>
          <p:nvPr/>
        </p:nvSpPr>
        <p:spPr>
          <a:xfrm>
            <a:off x="640080" y="1328738"/>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on a black background&#10;&#10;AI-generated content may be incorrect.">
            <a:extLst>
              <a:ext uri="{FF2B5EF4-FFF2-40B4-BE49-F238E27FC236}">
                <a16:creationId xmlns:a16="http://schemas.microsoft.com/office/drawing/2014/main" id="{68884E2B-DA48-BC7A-4FBF-A98A4F7A6EF3}"/>
              </a:ext>
            </a:extLst>
          </p:cNvPr>
          <p:cNvPicPr>
            <a:picLocks noChangeAspect="1"/>
          </p:cNvPicPr>
          <p:nvPr/>
        </p:nvPicPr>
        <p:blipFill>
          <a:blip r:embed="rId3"/>
          <a:stretch>
            <a:fillRect/>
          </a:stretch>
        </p:blipFill>
        <p:spPr>
          <a:xfrm>
            <a:off x="4023555" y="4976154"/>
            <a:ext cx="2294243" cy="2295390"/>
          </a:xfrm>
          <a:prstGeom prst="rect">
            <a:avLst/>
          </a:prstGeom>
        </p:spPr>
      </p:pic>
    </p:spTree>
    <p:extLst>
      <p:ext uri="{BB962C8B-B14F-4D97-AF65-F5344CB8AC3E}">
        <p14:creationId xmlns:p14="http://schemas.microsoft.com/office/powerpoint/2010/main" val="7464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24F2D-B867-425E-32BA-A620C543B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466B5-87E1-4501-A698-55CF3DAA458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90C3368-2F8C-A067-3EBD-0BDE54FB8EA8}"/>
              </a:ext>
            </a:extLst>
          </p:cNvPr>
          <p:cNvSpPr>
            <a:spLocks noGrp="1"/>
          </p:cNvSpPr>
          <p:nvPr>
            <p:ph idx="1"/>
          </p:nvPr>
        </p:nvSpPr>
        <p:spPr/>
        <p:txBody>
          <a:bodyPr>
            <a:normAutofit/>
          </a:bodyPr>
          <a:lstStyle/>
          <a:p>
            <a:r>
              <a:rPr lang="en-US" sz="2400" b="1" dirty="0"/>
              <a:t>Introduction to </a:t>
            </a:r>
          </a:p>
          <a:p>
            <a:pPr lvl="1"/>
            <a:r>
              <a:rPr lang="en-US" sz="2000" b="1" dirty="0"/>
              <a:t>Active Galactic Nuclei (AGN)</a:t>
            </a:r>
          </a:p>
          <a:p>
            <a:pPr lvl="1"/>
            <a:r>
              <a:rPr lang="en-US" sz="2000" b="1" dirty="0"/>
              <a:t>Changing look AGN (CL AGN)</a:t>
            </a:r>
          </a:p>
          <a:p>
            <a:r>
              <a:rPr lang="en-US" sz="2400" b="1" dirty="0"/>
              <a:t>Finding AGN in the southern sky</a:t>
            </a:r>
          </a:p>
          <a:p>
            <a:r>
              <a:rPr lang="en-US" sz="2400" b="1" dirty="0"/>
              <a:t>Analysis of identified AGN – Peculiar behaviors</a:t>
            </a:r>
          </a:p>
          <a:p>
            <a:r>
              <a:rPr lang="en-US" sz="2400" b="1" dirty="0"/>
              <a:t>CL Triggers using ZTF</a:t>
            </a:r>
          </a:p>
        </p:txBody>
      </p:sp>
      <p:sp>
        <p:nvSpPr>
          <p:cNvPr id="4" name="Date Placeholder 3">
            <a:extLst>
              <a:ext uri="{FF2B5EF4-FFF2-40B4-BE49-F238E27FC236}">
                <a16:creationId xmlns:a16="http://schemas.microsoft.com/office/drawing/2014/main" id="{8DC8D873-273B-1AEF-62F9-C3F2E369D5DD}"/>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CC569EA7-3B71-8997-6E1B-58614283CD08}"/>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AA518F92-5AC0-DFC5-E5BC-E02163EBE1E2}"/>
              </a:ext>
            </a:extLst>
          </p:cNvPr>
          <p:cNvSpPr>
            <a:spLocks noGrp="1"/>
          </p:cNvSpPr>
          <p:nvPr>
            <p:ph type="sldNum" sz="quarter" idx="12"/>
          </p:nvPr>
        </p:nvSpPr>
        <p:spPr/>
        <p:txBody>
          <a:bodyPr/>
          <a:lstStyle/>
          <a:p>
            <a:fld id="{70C12960-6E85-460F-B6E3-5B82CB31AF3D}" type="slidenum">
              <a:rPr lang="en-US" smtClean="0"/>
              <a:t>11</a:t>
            </a:fld>
            <a:endParaRPr lang="en-US"/>
          </a:p>
        </p:txBody>
      </p:sp>
    </p:spTree>
    <p:extLst>
      <p:ext uri="{BB962C8B-B14F-4D97-AF65-F5344CB8AC3E}">
        <p14:creationId xmlns:p14="http://schemas.microsoft.com/office/powerpoint/2010/main" val="29869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74ABF3"/>
                                      </p:to>
                                    </p:animClr>
                                  </p:childTnLst>
                                </p:cTn>
                              </p:par>
                              <p:par>
                                <p:cTn id="7" presetID="3" presetClass="emph" presetSubtype="2" fill="hold" nodeType="withEffect">
                                  <p:stCondLst>
                                    <p:cond delay="0"/>
                                  </p:stCondLst>
                                  <p:childTnLst>
                                    <p:animClr clrSpc="rgb" dir="cw">
                                      <p:cBhvr override="childStyle">
                                        <p:cTn id="8" dur="10" fill="hold"/>
                                        <p:tgtEl>
                                          <p:spTgt spid="3">
                                            <p:txEl>
                                              <p:pRg st="1" end="1"/>
                                            </p:txEl>
                                          </p:spTgt>
                                        </p:tgtEl>
                                        <p:attrNameLst>
                                          <p:attrName>style.color</p:attrName>
                                        </p:attrNameLst>
                                      </p:cBhvr>
                                      <p:to>
                                        <a:srgbClr val="74ABF3"/>
                                      </p:to>
                                    </p:animClr>
                                  </p:childTnLst>
                                </p:cTn>
                              </p:par>
                              <p:par>
                                <p:cTn id="9" presetID="3" presetClass="emph" presetSubtype="2" fill="hold" nodeType="withEffect">
                                  <p:stCondLst>
                                    <p:cond delay="0"/>
                                  </p:stCondLst>
                                  <p:childTnLst>
                                    <p:animClr clrSpc="rgb" dir="cw">
                                      <p:cBhvr override="childStyle">
                                        <p:cTn id="10" dur="10" fill="hold"/>
                                        <p:tgtEl>
                                          <p:spTgt spid="3">
                                            <p:txEl>
                                              <p:pRg st="2" end="2"/>
                                            </p:txEl>
                                          </p:spTgt>
                                        </p:tgtEl>
                                        <p:attrNameLst>
                                          <p:attrName>style.color</p:attrName>
                                        </p:attrNameLst>
                                      </p:cBhvr>
                                      <p:to>
                                        <a:srgbClr val="74ABF3"/>
                                      </p:to>
                                    </p:animClr>
                                  </p:childTnLst>
                                </p:cTn>
                              </p:par>
                              <p:par>
                                <p:cTn id="11" presetID="3" presetClass="emph" presetSubtype="2" fill="hold" nodeType="withEffect">
                                  <p:stCondLst>
                                    <p:cond delay="0"/>
                                  </p:stCondLst>
                                  <p:childTnLst>
                                    <p:animClr clrSpc="rgb" dir="cw">
                                      <p:cBhvr override="childStyle">
                                        <p:cTn id="12" dur="10" fill="hold"/>
                                        <p:tgtEl>
                                          <p:spTgt spid="3">
                                            <p:txEl>
                                              <p:pRg st="4" end="4"/>
                                            </p:txEl>
                                          </p:spTgt>
                                        </p:tgtEl>
                                        <p:attrNameLst>
                                          <p:attrName>style.color</p:attrName>
                                        </p:attrNameLst>
                                      </p:cBhvr>
                                      <p:to>
                                        <a:srgbClr val="74ABF3"/>
                                      </p:to>
                                    </p:animClr>
                                  </p:childTnLst>
                                </p:cTn>
                              </p:par>
                              <p:par>
                                <p:cTn id="13" presetID="3" presetClass="emph" presetSubtype="2" fill="hold" nodeType="withEffect">
                                  <p:stCondLst>
                                    <p:cond delay="0"/>
                                  </p:stCondLst>
                                  <p:childTnLst>
                                    <p:animClr clrSpc="rgb" dir="cw">
                                      <p:cBhvr override="childStyle">
                                        <p:cTn id="14" dur="10" fill="hold"/>
                                        <p:tgtEl>
                                          <p:spTgt spid="3">
                                            <p:txEl>
                                              <p:pRg st="5" end="5"/>
                                            </p:txEl>
                                          </p:spTgt>
                                        </p:tgtEl>
                                        <p:attrNameLst>
                                          <p:attrName>style.color</p:attrName>
                                        </p:attrNameLst>
                                      </p:cBhvr>
                                      <p:to>
                                        <a:srgbClr val="74ABF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CF85-131C-1E09-E991-00063B70D186}"/>
              </a:ext>
            </a:extLst>
          </p:cNvPr>
          <p:cNvSpPr>
            <a:spLocks noGrp="1"/>
          </p:cNvSpPr>
          <p:nvPr>
            <p:ph type="title" idx="4294967295"/>
          </p:nvPr>
        </p:nvSpPr>
        <p:spPr>
          <a:xfrm>
            <a:off x="558458" y="253435"/>
            <a:ext cx="10890250" cy="1096962"/>
          </a:xfrm>
        </p:spPr>
        <p:txBody>
          <a:bodyPr>
            <a:normAutofit fontScale="90000"/>
          </a:bodyPr>
          <a:lstStyle/>
          <a:p>
            <a:r>
              <a:rPr lang="en-AU" b="0" dirty="0">
                <a:latin typeface="Aharoni" panose="02010803020104030203" pitchFamily="2" charset="-79"/>
                <a:cs typeface="Aharoni" panose="02010803020104030203" pitchFamily="2" charset="-79"/>
              </a:rPr>
              <a:t>A catalogue of Type 2 Active Galactic Nuclei in the 6dF Galaxy Survey</a:t>
            </a:r>
            <a:endParaRPr lang="en-US" dirty="0">
              <a:latin typeface="Aharoni" panose="02010803020104030203" pitchFamily="2" charset="-79"/>
              <a:cs typeface="Aharoni" panose="02010803020104030203" pitchFamily="2" charset="-79"/>
            </a:endParaRPr>
          </a:p>
        </p:txBody>
      </p:sp>
      <p:pic>
        <p:nvPicPr>
          <p:cNvPr id="4" name="Picture 2">
            <a:extLst>
              <a:ext uri="{FF2B5EF4-FFF2-40B4-BE49-F238E27FC236}">
                <a16:creationId xmlns:a16="http://schemas.microsoft.com/office/drawing/2014/main" id="{32260C74-4F15-07ED-4C26-8B508D121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034" y="1976677"/>
            <a:ext cx="4421893" cy="2103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6BC012E-0DAB-EF04-E3A0-376BD9BD6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609" y="4236057"/>
            <a:ext cx="3702268" cy="201210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A6CF0F7-7C7F-7D8C-6D25-40736C072BBB}"/>
              </a:ext>
            </a:extLst>
          </p:cNvPr>
          <p:cNvSpPr txBox="1">
            <a:spLocks/>
          </p:cNvSpPr>
          <p:nvPr/>
        </p:nvSpPr>
        <p:spPr>
          <a:xfrm>
            <a:off x="1087032" y="2798042"/>
            <a:ext cx="5422390" cy="1759371"/>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dirty="0">
                <a:cs typeface="Times New Roman" panose="02020603050405020304" pitchFamily="18" charset="0"/>
              </a:rPr>
              <a:t>The 6dF Galaxy Survey (6dFGS) - mapped half the sky (2001 – 2009)</a:t>
            </a:r>
          </a:p>
          <a:p>
            <a:pPr>
              <a:lnSpc>
                <a:spcPct val="160000"/>
              </a:lnSpc>
            </a:pPr>
            <a:r>
              <a:rPr lang="en-US" dirty="0">
                <a:cs typeface="Times New Roman" panose="02020603050405020304" pitchFamily="18" charset="0"/>
              </a:rPr>
              <a:t>Obtained 136,304 </a:t>
            </a:r>
            <a:r>
              <a:rPr lang="en-US" b="1" dirty="0">
                <a:cs typeface="Times New Roman" panose="02020603050405020304" pitchFamily="18" charset="0"/>
              </a:rPr>
              <a:t>Galaxy </a:t>
            </a:r>
            <a:r>
              <a:rPr lang="en-US" dirty="0">
                <a:cs typeface="Times New Roman" panose="02020603050405020304" pitchFamily="18" charset="0"/>
              </a:rPr>
              <a:t>spectra</a:t>
            </a:r>
          </a:p>
        </p:txBody>
      </p:sp>
      <p:sp>
        <p:nvSpPr>
          <p:cNvPr id="7" name="Rectangle 6">
            <a:extLst>
              <a:ext uri="{FF2B5EF4-FFF2-40B4-BE49-F238E27FC236}">
                <a16:creationId xmlns:a16="http://schemas.microsoft.com/office/drawing/2014/main" id="{45589DA6-8AF8-6BF5-061D-44D7A5F75C05}"/>
              </a:ext>
            </a:extLst>
          </p:cNvPr>
          <p:cNvSpPr/>
          <p:nvPr/>
        </p:nvSpPr>
        <p:spPr>
          <a:xfrm flipV="1">
            <a:off x="1895303" y="1505996"/>
            <a:ext cx="8401394" cy="45719"/>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263EDC8F-A315-5DCA-3408-9015F4E64C0B}"/>
              </a:ext>
            </a:extLst>
          </p:cNvPr>
          <p:cNvSpPr>
            <a:spLocks noGrp="1"/>
          </p:cNvSpPr>
          <p:nvPr>
            <p:ph type="dt" sz="half" idx="10"/>
          </p:nvPr>
        </p:nvSpPr>
        <p:spPr/>
        <p:txBody>
          <a:bodyPr/>
          <a:lstStyle/>
          <a:p>
            <a:r>
              <a:rPr lang="en-AU"/>
              <a:t>11/11/25</a:t>
            </a:r>
            <a:endParaRPr lang="en-US"/>
          </a:p>
        </p:txBody>
      </p:sp>
      <p:sp>
        <p:nvSpPr>
          <p:cNvPr id="9" name="Footer Placeholder 8">
            <a:extLst>
              <a:ext uri="{FF2B5EF4-FFF2-40B4-BE49-F238E27FC236}">
                <a16:creationId xmlns:a16="http://schemas.microsoft.com/office/drawing/2014/main" id="{AB2840C3-7577-BC37-3AE7-27B607854199}"/>
              </a:ext>
            </a:extLst>
          </p:cNvPr>
          <p:cNvSpPr>
            <a:spLocks noGrp="1"/>
          </p:cNvSpPr>
          <p:nvPr>
            <p:ph type="ftr" sz="quarter" idx="11"/>
          </p:nvPr>
        </p:nvSpPr>
        <p:spPr/>
        <p:txBody>
          <a:bodyPr/>
          <a:lstStyle/>
          <a:p>
            <a:r>
              <a:rPr lang="en-US"/>
              <a:t>Sruthi Suresh - OzFink 2025</a:t>
            </a:r>
            <a:endParaRPr lang="en-US" dirty="0"/>
          </a:p>
        </p:txBody>
      </p:sp>
      <p:sp>
        <p:nvSpPr>
          <p:cNvPr id="10" name="Slide Number Placeholder 9">
            <a:extLst>
              <a:ext uri="{FF2B5EF4-FFF2-40B4-BE49-F238E27FC236}">
                <a16:creationId xmlns:a16="http://schemas.microsoft.com/office/drawing/2014/main" id="{D8460BD2-CA36-0FF1-4C66-1D26876BAB2E}"/>
              </a:ext>
            </a:extLst>
          </p:cNvPr>
          <p:cNvSpPr>
            <a:spLocks noGrp="1"/>
          </p:cNvSpPr>
          <p:nvPr>
            <p:ph type="sldNum" sz="quarter" idx="12"/>
          </p:nvPr>
        </p:nvSpPr>
        <p:spPr/>
        <p:txBody>
          <a:bodyPr/>
          <a:lstStyle/>
          <a:p>
            <a:fld id="{70C12960-6E85-460F-B6E3-5B82CB31AF3D}" type="slidenum">
              <a:rPr lang="en-US" smtClean="0"/>
              <a:t>12</a:t>
            </a:fld>
            <a:endParaRPr lang="en-US"/>
          </a:p>
        </p:txBody>
      </p:sp>
    </p:spTree>
    <p:extLst>
      <p:ext uri="{BB962C8B-B14F-4D97-AF65-F5344CB8AC3E}">
        <p14:creationId xmlns:p14="http://schemas.microsoft.com/office/powerpoint/2010/main" val="337259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8E6EA85-AA4A-56B5-63D0-BF0B936B1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865" y="321737"/>
            <a:ext cx="8625839"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Callout 3 (Border and Accent Bar) 4">
            <a:extLst>
              <a:ext uri="{FF2B5EF4-FFF2-40B4-BE49-F238E27FC236}">
                <a16:creationId xmlns:a16="http://schemas.microsoft.com/office/drawing/2014/main" id="{F201B4A7-9D88-2577-372D-779FAB8BD35A}"/>
              </a:ext>
            </a:extLst>
          </p:cNvPr>
          <p:cNvSpPr/>
          <p:nvPr/>
        </p:nvSpPr>
        <p:spPr>
          <a:xfrm flipH="1">
            <a:off x="185528" y="384314"/>
            <a:ext cx="2398646" cy="1577008"/>
          </a:xfrm>
          <a:prstGeom prst="accentBorderCallout3">
            <a:avLst>
              <a:gd name="adj1" fmla="val 18750"/>
              <a:gd name="adj2" fmla="val -8333"/>
              <a:gd name="adj3" fmla="val 18750"/>
              <a:gd name="adj4" fmla="val -16667"/>
              <a:gd name="adj5" fmla="val 100000"/>
              <a:gd name="adj6" fmla="val -16667"/>
              <a:gd name="adj7" fmla="val 108358"/>
              <a:gd name="adj8" fmla="val -26756"/>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Subtract continuum and remove noisy ends</a:t>
            </a:r>
          </a:p>
        </p:txBody>
      </p:sp>
      <p:sp>
        <p:nvSpPr>
          <p:cNvPr id="6" name="Line Callout 3 (Border and Accent Bar) 5">
            <a:extLst>
              <a:ext uri="{FF2B5EF4-FFF2-40B4-BE49-F238E27FC236}">
                <a16:creationId xmlns:a16="http://schemas.microsoft.com/office/drawing/2014/main" id="{0C98F5C9-0FEE-4171-1341-9370950817C6}"/>
              </a:ext>
            </a:extLst>
          </p:cNvPr>
          <p:cNvSpPr/>
          <p:nvPr/>
        </p:nvSpPr>
        <p:spPr>
          <a:xfrm flipH="1">
            <a:off x="537735" y="3541273"/>
            <a:ext cx="2531165" cy="1676399"/>
          </a:xfrm>
          <a:prstGeom prst="accentBorderCallout3">
            <a:avLst>
              <a:gd name="adj1" fmla="val 18750"/>
              <a:gd name="adj2" fmla="val -8333"/>
              <a:gd name="adj3" fmla="val 19133"/>
              <a:gd name="adj4" fmla="val -16144"/>
              <a:gd name="adj5" fmla="val 58387"/>
              <a:gd name="adj6" fmla="val -16144"/>
              <a:gd name="adj7" fmla="val 67123"/>
              <a:gd name="adj8" fmla="val -2755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a:solidFill>
                  <a:schemeClr val="tx1"/>
                </a:solidFill>
              </a:rPr>
              <a:t>Use of Median Absolute deviation (MAD) to find ELG</a:t>
            </a:r>
          </a:p>
        </p:txBody>
      </p:sp>
      <p:pic>
        <p:nvPicPr>
          <p:cNvPr id="16" name="Picture 15" descr="A graph of a waveform&#10;&#10;AI-generated content may be incorrect.">
            <a:extLst>
              <a:ext uri="{FF2B5EF4-FFF2-40B4-BE49-F238E27FC236}">
                <a16:creationId xmlns:a16="http://schemas.microsoft.com/office/drawing/2014/main" id="{31172025-BD82-8D69-2C9F-39A0AD2D3E7A}"/>
              </a:ext>
            </a:extLst>
          </p:cNvPr>
          <p:cNvPicPr>
            <a:picLocks noChangeAspect="1"/>
          </p:cNvPicPr>
          <p:nvPr/>
        </p:nvPicPr>
        <p:blipFill>
          <a:blip r:embed="rId3"/>
          <a:stretch>
            <a:fillRect/>
          </a:stretch>
        </p:blipFill>
        <p:spPr>
          <a:xfrm>
            <a:off x="3829878" y="3346971"/>
            <a:ext cx="7824387" cy="3009379"/>
          </a:xfrm>
          <a:prstGeom prst="rect">
            <a:avLst/>
          </a:prstGeom>
        </p:spPr>
      </p:pic>
      <p:sp>
        <p:nvSpPr>
          <p:cNvPr id="17" name="Date Placeholder 16">
            <a:extLst>
              <a:ext uri="{FF2B5EF4-FFF2-40B4-BE49-F238E27FC236}">
                <a16:creationId xmlns:a16="http://schemas.microsoft.com/office/drawing/2014/main" id="{5C02006A-5478-F79B-728F-A57342F783DC}"/>
              </a:ext>
            </a:extLst>
          </p:cNvPr>
          <p:cNvSpPr>
            <a:spLocks noGrp="1"/>
          </p:cNvSpPr>
          <p:nvPr>
            <p:ph type="dt" sz="half" idx="10"/>
          </p:nvPr>
        </p:nvSpPr>
        <p:spPr/>
        <p:txBody>
          <a:bodyPr/>
          <a:lstStyle/>
          <a:p>
            <a:r>
              <a:rPr lang="en-AU"/>
              <a:t>11/11/25</a:t>
            </a:r>
            <a:endParaRPr lang="en-US"/>
          </a:p>
        </p:txBody>
      </p:sp>
      <p:sp>
        <p:nvSpPr>
          <p:cNvPr id="18" name="Footer Placeholder 17">
            <a:extLst>
              <a:ext uri="{FF2B5EF4-FFF2-40B4-BE49-F238E27FC236}">
                <a16:creationId xmlns:a16="http://schemas.microsoft.com/office/drawing/2014/main" id="{C4F02D80-8494-12FE-30DE-A367AF87BB2D}"/>
              </a:ext>
            </a:extLst>
          </p:cNvPr>
          <p:cNvSpPr>
            <a:spLocks noGrp="1"/>
          </p:cNvSpPr>
          <p:nvPr>
            <p:ph type="ftr" sz="quarter" idx="11"/>
          </p:nvPr>
        </p:nvSpPr>
        <p:spPr/>
        <p:txBody>
          <a:bodyPr/>
          <a:lstStyle/>
          <a:p>
            <a:r>
              <a:rPr lang="en-US"/>
              <a:t>Sruthi Suresh - OzFink 2025</a:t>
            </a:r>
            <a:endParaRPr lang="en-US" dirty="0"/>
          </a:p>
        </p:txBody>
      </p:sp>
      <p:sp>
        <p:nvSpPr>
          <p:cNvPr id="19" name="Slide Number Placeholder 18">
            <a:extLst>
              <a:ext uri="{FF2B5EF4-FFF2-40B4-BE49-F238E27FC236}">
                <a16:creationId xmlns:a16="http://schemas.microsoft.com/office/drawing/2014/main" id="{17F0CF59-5FAD-9406-0E82-2BAA732989D4}"/>
              </a:ext>
            </a:extLst>
          </p:cNvPr>
          <p:cNvSpPr>
            <a:spLocks noGrp="1"/>
          </p:cNvSpPr>
          <p:nvPr>
            <p:ph type="sldNum" sz="quarter" idx="12"/>
          </p:nvPr>
        </p:nvSpPr>
        <p:spPr/>
        <p:txBody>
          <a:bodyPr/>
          <a:lstStyle/>
          <a:p>
            <a:fld id="{70C12960-6E85-460F-B6E3-5B82CB31AF3D}" type="slidenum">
              <a:rPr lang="en-US" smtClean="0"/>
              <a:t>13</a:t>
            </a:fld>
            <a:endParaRPr lang="en-US"/>
          </a:p>
        </p:txBody>
      </p:sp>
    </p:spTree>
    <p:extLst>
      <p:ext uri="{BB962C8B-B14F-4D97-AF65-F5344CB8AC3E}">
        <p14:creationId xmlns:p14="http://schemas.microsoft.com/office/powerpoint/2010/main" val="1254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graph&#10;&#10;AI-generated content may be incorrect.">
            <a:extLst>
              <a:ext uri="{FF2B5EF4-FFF2-40B4-BE49-F238E27FC236}">
                <a16:creationId xmlns:a16="http://schemas.microsoft.com/office/drawing/2014/main" id="{FCA0C382-C213-5B41-91A1-2D21B76CE45E}"/>
              </a:ext>
            </a:extLst>
          </p:cNvPr>
          <p:cNvPicPr>
            <a:picLocks noChangeAspect="1"/>
          </p:cNvPicPr>
          <p:nvPr/>
        </p:nvPicPr>
        <p:blipFill>
          <a:blip r:embed="rId2"/>
          <a:stretch>
            <a:fillRect/>
          </a:stretch>
        </p:blipFill>
        <p:spPr>
          <a:xfrm>
            <a:off x="3872081" y="815699"/>
            <a:ext cx="7952438" cy="5226602"/>
          </a:xfrm>
          <a:prstGeom prst="rect">
            <a:avLst/>
          </a:prstGeom>
        </p:spPr>
      </p:pic>
      <p:sp>
        <p:nvSpPr>
          <p:cNvPr id="3" name="Line Callout 3 (Border and Accent Bar) 2">
            <a:extLst>
              <a:ext uri="{FF2B5EF4-FFF2-40B4-BE49-F238E27FC236}">
                <a16:creationId xmlns:a16="http://schemas.microsoft.com/office/drawing/2014/main" id="{5DFAFEDA-07C8-DAC8-FDF6-A37806141F79}"/>
              </a:ext>
            </a:extLst>
          </p:cNvPr>
          <p:cNvSpPr/>
          <p:nvPr/>
        </p:nvSpPr>
        <p:spPr>
          <a:xfrm flipH="1">
            <a:off x="466873" y="851671"/>
            <a:ext cx="2531165" cy="1232452"/>
          </a:xfrm>
          <a:prstGeom prst="accentBorderCallout3">
            <a:avLst>
              <a:gd name="adj1" fmla="val 38105"/>
              <a:gd name="adj2" fmla="val -4145"/>
              <a:gd name="adj3" fmla="val 38105"/>
              <a:gd name="adj4" fmla="val -23997"/>
              <a:gd name="adj5" fmla="val 101075"/>
              <a:gd name="adj6" fmla="val -23997"/>
              <a:gd name="adj7" fmla="val 100831"/>
              <a:gd name="adj8" fmla="val -33839"/>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a:solidFill>
                  <a:schemeClr val="tx1"/>
                </a:solidFill>
              </a:rPr>
              <a:t>Fit the spectrum using </a:t>
            </a:r>
            <a:r>
              <a:rPr lang="en-US" sz="1600" dirty="0" err="1">
                <a:solidFill>
                  <a:schemeClr val="tx1"/>
                </a:solidFill>
              </a:rPr>
              <a:t>PyQSOFit</a:t>
            </a:r>
            <a:endParaRPr lang="en-US" sz="1600" dirty="0">
              <a:solidFill>
                <a:schemeClr val="tx1"/>
              </a:solidFill>
            </a:endParaRPr>
          </a:p>
        </p:txBody>
      </p:sp>
      <p:sp>
        <p:nvSpPr>
          <p:cNvPr id="4" name="Line Callout 3 (Border and Accent Bar) 3">
            <a:extLst>
              <a:ext uri="{FF2B5EF4-FFF2-40B4-BE49-F238E27FC236}">
                <a16:creationId xmlns:a16="http://schemas.microsoft.com/office/drawing/2014/main" id="{CE2B3379-7752-19DC-35A1-22AC460D9209}"/>
              </a:ext>
            </a:extLst>
          </p:cNvPr>
          <p:cNvSpPr/>
          <p:nvPr/>
        </p:nvSpPr>
        <p:spPr>
          <a:xfrm flipH="1">
            <a:off x="201828" y="2812774"/>
            <a:ext cx="2531165" cy="1232452"/>
          </a:xfrm>
          <a:prstGeom prst="accentBorderCallout3">
            <a:avLst>
              <a:gd name="adj1" fmla="val 38105"/>
              <a:gd name="adj2" fmla="val -4145"/>
              <a:gd name="adj3" fmla="val 38105"/>
              <a:gd name="adj4" fmla="val -23997"/>
              <a:gd name="adj5" fmla="val 101075"/>
              <a:gd name="adj6" fmla="val -23997"/>
              <a:gd name="adj7" fmla="val 100831"/>
              <a:gd name="adj8" fmla="val -33839"/>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a:solidFill>
                  <a:schemeClr val="tx1"/>
                </a:solidFill>
              </a:rPr>
              <a:t>Get flux values</a:t>
            </a:r>
          </a:p>
        </p:txBody>
      </p:sp>
      <p:sp>
        <p:nvSpPr>
          <p:cNvPr id="5" name="Line Callout 3 (Border and Accent Bar) 4">
            <a:extLst>
              <a:ext uri="{FF2B5EF4-FFF2-40B4-BE49-F238E27FC236}">
                <a16:creationId xmlns:a16="http://schemas.microsoft.com/office/drawing/2014/main" id="{0705381A-766B-D5B4-BCBC-676A722B5EF0}"/>
              </a:ext>
            </a:extLst>
          </p:cNvPr>
          <p:cNvSpPr/>
          <p:nvPr/>
        </p:nvSpPr>
        <p:spPr>
          <a:xfrm flipH="1">
            <a:off x="367481" y="4953000"/>
            <a:ext cx="2531165" cy="1232452"/>
          </a:xfrm>
          <a:prstGeom prst="accentBorderCallout3">
            <a:avLst>
              <a:gd name="adj1" fmla="val 38105"/>
              <a:gd name="adj2" fmla="val -4145"/>
              <a:gd name="adj3" fmla="val 38105"/>
              <a:gd name="adj4" fmla="val -23997"/>
              <a:gd name="adj5" fmla="val 101075"/>
              <a:gd name="adj6" fmla="val -23997"/>
              <a:gd name="adj7" fmla="val 100831"/>
              <a:gd name="adj8" fmla="val -33839"/>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dirty="0">
                <a:solidFill>
                  <a:schemeClr val="tx1"/>
                </a:solidFill>
              </a:rPr>
              <a:t>Visual inspection</a:t>
            </a:r>
          </a:p>
        </p:txBody>
      </p:sp>
      <p:sp>
        <p:nvSpPr>
          <p:cNvPr id="6" name="Rectangle 5">
            <a:extLst>
              <a:ext uri="{FF2B5EF4-FFF2-40B4-BE49-F238E27FC236}">
                <a16:creationId xmlns:a16="http://schemas.microsoft.com/office/drawing/2014/main" id="{3ABA6803-6DE5-E34A-041F-299D3E6AA397}"/>
              </a:ext>
            </a:extLst>
          </p:cNvPr>
          <p:cNvSpPr/>
          <p:nvPr/>
        </p:nvSpPr>
        <p:spPr>
          <a:xfrm>
            <a:off x="1865717" y="2812774"/>
            <a:ext cx="8969322" cy="1569660"/>
          </a:xfrm>
          <a:prstGeom prst="rect">
            <a:avLst/>
          </a:prstGeom>
          <a:solidFill>
            <a:srgbClr val="DFF2FD"/>
          </a:solidFill>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9600" b="1" dirty="0">
                <a:ln w="13462">
                  <a:solidFill>
                    <a:schemeClr val="accent1">
                      <a:lumMod val="60000"/>
                      <a:lumOff val="40000"/>
                    </a:schemeClr>
                  </a:solidFill>
                  <a:prstDash val="solid"/>
                </a:ln>
                <a:solidFill>
                  <a:schemeClr val="accent1">
                    <a:lumMod val="75000"/>
                  </a:schemeClr>
                </a:solidFill>
                <a:effectLst>
                  <a:outerShdw dist="38100" dir="2700000" algn="bl" rotWithShape="0">
                    <a:schemeClr val="accent5"/>
                  </a:outerShdw>
                </a:effectLst>
              </a:rPr>
              <a:t>15,958 sources!</a:t>
            </a:r>
          </a:p>
        </p:txBody>
      </p:sp>
      <p:sp>
        <p:nvSpPr>
          <p:cNvPr id="7" name="Rectangle 6">
            <a:extLst>
              <a:ext uri="{FF2B5EF4-FFF2-40B4-BE49-F238E27FC236}">
                <a16:creationId xmlns:a16="http://schemas.microsoft.com/office/drawing/2014/main" id="{2F0A3E79-3E16-C2D7-FDE2-52BA0F04908B}"/>
              </a:ext>
            </a:extLst>
          </p:cNvPr>
          <p:cNvSpPr/>
          <p:nvPr/>
        </p:nvSpPr>
        <p:spPr>
          <a:xfrm>
            <a:off x="7495489" y="4468573"/>
            <a:ext cx="4229638" cy="2215991"/>
          </a:xfrm>
          <a:prstGeom prst="rect">
            <a:avLst/>
          </a:prstGeom>
          <a:noFill/>
        </p:spPr>
        <p:txBody>
          <a:bodyPr wrap="square" lIns="91440" tIns="45720" rIns="91440" bIns="45720">
            <a:spAutoFit/>
          </a:bodyPr>
          <a:lstStyle/>
          <a:p>
            <a:pPr algn="ctr"/>
            <a:r>
              <a:rPr lang="en-GB" sz="13800" b="1" dirty="0">
                <a:ln w="22225">
                  <a:solidFill>
                    <a:srgbClr val="FFC000"/>
                  </a:solidFill>
                  <a:prstDash val="solid"/>
                </a:ln>
                <a:solidFill>
                  <a:srgbClr val="FB2805"/>
                </a:solidFill>
                <a:latin typeface="+mj-lt"/>
              </a:rPr>
              <a:t>x3</a:t>
            </a:r>
            <a:endParaRPr lang="en-GB" sz="13800" b="1" cap="none" spc="0" dirty="0">
              <a:ln w="22225">
                <a:solidFill>
                  <a:srgbClr val="FFC000"/>
                </a:solidFill>
                <a:prstDash val="solid"/>
              </a:ln>
              <a:solidFill>
                <a:srgbClr val="FB2805"/>
              </a:solidFill>
              <a:effectLst/>
              <a:latin typeface="+mj-lt"/>
            </a:endParaRPr>
          </a:p>
        </p:txBody>
      </p:sp>
      <p:pic>
        <p:nvPicPr>
          <p:cNvPr id="5122" name="Picture 2" descr="Phoebe My Eyes GIFs | Tenor">
            <a:extLst>
              <a:ext uri="{FF2B5EF4-FFF2-40B4-BE49-F238E27FC236}">
                <a16:creationId xmlns:a16="http://schemas.microsoft.com/office/drawing/2014/main" id="{B68494BF-4595-7FEF-3E6B-46D62145A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37" y="3429000"/>
            <a:ext cx="279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1CE97820-E053-9C5B-2565-DEBC2ABDF0AB}"/>
              </a:ext>
            </a:extLst>
          </p:cNvPr>
          <p:cNvSpPr>
            <a:spLocks noGrp="1"/>
          </p:cNvSpPr>
          <p:nvPr>
            <p:ph type="dt" sz="half" idx="10"/>
          </p:nvPr>
        </p:nvSpPr>
        <p:spPr/>
        <p:txBody>
          <a:bodyPr/>
          <a:lstStyle/>
          <a:p>
            <a:r>
              <a:rPr lang="en-AU"/>
              <a:t>11/11/25</a:t>
            </a:r>
            <a:endParaRPr lang="en-US"/>
          </a:p>
        </p:txBody>
      </p:sp>
      <p:sp>
        <p:nvSpPr>
          <p:cNvPr id="9" name="Footer Placeholder 8">
            <a:extLst>
              <a:ext uri="{FF2B5EF4-FFF2-40B4-BE49-F238E27FC236}">
                <a16:creationId xmlns:a16="http://schemas.microsoft.com/office/drawing/2014/main" id="{ECD6FE4D-A5CD-47CA-6BAC-48EC0B5B85F9}"/>
              </a:ext>
            </a:extLst>
          </p:cNvPr>
          <p:cNvSpPr>
            <a:spLocks noGrp="1"/>
          </p:cNvSpPr>
          <p:nvPr>
            <p:ph type="ftr" sz="quarter" idx="11"/>
          </p:nvPr>
        </p:nvSpPr>
        <p:spPr/>
        <p:txBody>
          <a:bodyPr/>
          <a:lstStyle/>
          <a:p>
            <a:r>
              <a:rPr lang="en-US"/>
              <a:t>Sruthi Suresh - OzFink 2025</a:t>
            </a:r>
            <a:endParaRPr lang="en-US" dirty="0"/>
          </a:p>
        </p:txBody>
      </p:sp>
      <p:sp>
        <p:nvSpPr>
          <p:cNvPr id="10" name="Slide Number Placeholder 9">
            <a:extLst>
              <a:ext uri="{FF2B5EF4-FFF2-40B4-BE49-F238E27FC236}">
                <a16:creationId xmlns:a16="http://schemas.microsoft.com/office/drawing/2014/main" id="{1B8A6EDA-A726-8911-705A-45E87BEF8361}"/>
              </a:ext>
            </a:extLst>
          </p:cNvPr>
          <p:cNvSpPr>
            <a:spLocks noGrp="1"/>
          </p:cNvSpPr>
          <p:nvPr>
            <p:ph type="sldNum" sz="quarter" idx="12"/>
          </p:nvPr>
        </p:nvSpPr>
        <p:spPr/>
        <p:txBody>
          <a:bodyPr/>
          <a:lstStyle/>
          <a:p>
            <a:fld id="{70C12960-6E85-460F-B6E3-5B82CB31AF3D}" type="slidenum">
              <a:rPr lang="en-US" smtClean="0"/>
              <a:t>14</a:t>
            </a:fld>
            <a:endParaRPr lang="en-US"/>
          </a:p>
        </p:txBody>
      </p:sp>
      <p:pic>
        <p:nvPicPr>
          <p:cNvPr id="14" name="Picture 13" descr="A graph of a number of numbers&#10;&#10;AI-generated content may be incorrect.">
            <a:extLst>
              <a:ext uri="{FF2B5EF4-FFF2-40B4-BE49-F238E27FC236}">
                <a16:creationId xmlns:a16="http://schemas.microsoft.com/office/drawing/2014/main" id="{D991B19E-D006-793B-1B13-BBCFCCFF9475}"/>
              </a:ext>
            </a:extLst>
          </p:cNvPr>
          <p:cNvPicPr>
            <a:picLocks noChangeAspect="1"/>
          </p:cNvPicPr>
          <p:nvPr/>
        </p:nvPicPr>
        <p:blipFill>
          <a:blip r:embed="rId4"/>
          <a:stretch>
            <a:fillRect/>
          </a:stretch>
        </p:blipFill>
        <p:spPr>
          <a:xfrm>
            <a:off x="5036427" y="0"/>
            <a:ext cx="5143500" cy="6858000"/>
          </a:xfrm>
          <a:prstGeom prst="rect">
            <a:avLst/>
          </a:prstGeom>
        </p:spPr>
      </p:pic>
    </p:spTree>
    <p:extLst>
      <p:ext uri="{BB962C8B-B14F-4D97-AF65-F5344CB8AC3E}">
        <p14:creationId xmlns:p14="http://schemas.microsoft.com/office/powerpoint/2010/main" val="4566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500"/>
                                  </p:stCondLst>
                                  <p:childTnLst>
                                    <p:set>
                                      <p:cBhvr>
                                        <p:cTn id="2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54524-D364-88DE-5A75-A2E388169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634E01-44D8-AF4B-7653-68E6985A49FC}"/>
              </a:ext>
            </a:extLst>
          </p:cNvPr>
          <p:cNvSpPr>
            <a:spLocks noGrp="1"/>
          </p:cNvSpPr>
          <p:nvPr>
            <p:ph type="title"/>
          </p:nvPr>
        </p:nvSpPr>
        <p:spPr>
          <a:xfrm>
            <a:off x="547805" y="304398"/>
            <a:ext cx="10890929" cy="1097280"/>
          </a:xfrm>
        </p:spPr>
        <p:txBody>
          <a:bodyPr/>
          <a:lstStyle/>
          <a:p>
            <a:r>
              <a:rPr lang="en-US" dirty="0">
                <a:latin typeface="Aharoni" panose="02010803020104030203" pitchFamily="2" charset="-79"/>
                <a:cs typeface="Aharoni" panose="02010803020104030203" pitchFamily="2" charset="-79"/>
              </a:rPr>
              <a:t>Results</a:t>
            </a:r>
          </a:p>
        </p:txBody>
      </p:sp>
      <p:pic>
        <p:nvPicPr>
          <p:cNvPr id="5" name="Content Placeholder 4" descr="A diagram of a graph showing different types of data&#10;&#10;AI-generated content may be incorrect.">
            <a:extLst>
              <a:ext uri="{FF2B5EF4-FFF2-40B4-BE49-F238E27FC236}">
                <a16:creationId xmlns:a16="http://schemas.microsoft.com/office/drawing/2014/main" id="{FE127D3E-C6BA-227A-BE09-781B5C9C04C8}"/>
              </a:ext>
            </a:extLst>
          </p:cNvPr>
          <p:cNvPicPr>
            <a:picLocks noGrp="1" noChangeAspect="1"/>
          </p:cNvPicPr>
          <p:nvPr>
            <p:ph idx="1"/>
          </p:nvPr>
        </p:nvPicPr>
        <p:blipFill>
          <a:blip r:embed="rId2"/>
          <a:srcRect r="48513"/>
          <a:stretch>
            <a:fillRect/>
          </a:stretch>
        </p:blipFill>
        <p:spPr>
          <a:xfrm>
            <a:off x="6062469" y="1020417"/>
            <a:ext cx="5987608" cy="5168554"/>
          </a:xfrm>
        </p:spPr>
      </p:pic>
      <p:sp>
        <p:nvSpPr>
          <p:cNvPr id="6" name="Content Placeholder 2">
            <a:extLst>
              <a:ext uri="{FF2B5EF4-FFF2-40B4-BE49-F238E27FC236}">
                <a16:creationId xmlns:a16="http://schemas.microsoft.com/office/drawing/2014/main" id="{076CA59C-B353-6DB4-E55A-D0B7EA8DC3B5}"/>
              </a:ext>
            </a:extLst>
          </p:cNvPr>
          <p:cNvSpPr txBox="1">
            <a:spLocks/>
          </p:cNvSpPr>
          <p:nvPr/>
        </p:nvSpPr>
        <p:spPr>
          <a:xfrm>
            <a:off x="640080" y="1169157"/>
            <a:ext cx="5422390" cy="2512827"/>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dirty="0">
                <a:solidFill>
                  <a:srgbClr val="080808"/>
                </a:solidFill>
                <a:cs typeface="Times New Roman" panose="02020603050405020304" pitchFamily="18" charset="0"/>
              </a:rPr>
              <a:t>10,492 Narrow emission line galaxies were identified</a:t>
            </a:r>
          </a:p>
          <a:p>
            <a:pPr>
              <a:lnSpc>
                <a:spcPct val="160000"/>
              </a:lnSpc>
            </a:pPr>
            <a:r>
              <a:rPr lang="en-US" dirty="0">
                <a:solidFill>
                  <a:srgbClr val="080808"/>
                </a:solidFill>
                <a:cs typeface="Times New Roman" panose="02020603050405020304" pitchFamily="18" charset="0"/>
              </a:rPr>
              <a:t>Classified them using BPT diagram</a:t>
            </a:r>
          </a:p>
          <a:p>
            <a:pPr>
              <a:lnSpc>
                <a:spcPct val="160000"/>
              </a:lnSpc>
            </a:pPr>
            <a:r>
              <a:rPr lang="en-US" dirty="0">
                <a:solidFill>
                  <a:srgbClr val="080808"/>
                </a:solidFill>
                <a:cs typeface="Times New Roman" panose="02020603050405020304" pitchFamily="18" charset="0"/>
              </a:rPr>
              <a:t>Found ~ 5,000 AGN (&amp; composites) </a:t>
            </a:r>
          </a:p>
        </p:txBody>
      </p:sp>
      <p:sp>
        <p:nvSpPr>
          <p:cNvPr id="7" name="Date Placeholder 6">
            <a:extLst>
              <a:ext uri="{FF2B5EF4-FFF2-40B4-BE49-F238E27FC236}">
                <a16:creationId xmlns:a16="http://schemas.microsoft.com/office/drawing/2014/main" id="{521D61C8-C8BB-B355-6C57-EFC984AFB4DE}"/>
              </a:ext>
            </a:extLst>
          </p:cNvPr>
          <p:cNvSpPr>
            <a:spLocks noGrp="1"/>
          </p:cNvSpPr>
          <p:nvPr>
            <p:ph type="dt" sz="half" idx="10"/>
          </p:nvPr>
        </p:nvSpPr>
        <p:spPr/>
        <p:txBody>
          <a:bodyPr/>
          <a:lstStyle/>
          <a:p>
            <a:r>
              <a:rPr lang="en-AU"/>
              <a:t>11/11/25</a:t>
            </a:r>
            <a:endParaRPr lang="en-US"/>
          </a:p>
        </p:txBody>
      </p:sp>
      <p:sp>
        <p:nvSpPr>
          <p:cNvPr id="8" name="Footer Placeholder 7">
            <a:extLst>
              <a:ext uri="{FF2B5EF4-FFF2-40B4-BE49-F238E27FC236}">
                <a16:creationId xmlns:a16="http://schemas.microsoft.com/office/drawing/2014/main" id="{F8925B73-D81F-CC32-4837-08A0D354E352}"/>
              </a:ext>
            </a:extLst>
          </p:cNvPr>
          <p:cNvSpPr>
            <a:spLocks noGrp="1"/>
          </p:cNvSpPr>
          <p:nvPr>
            <p:ph type="ftr" sz="quarter" idx="11"/>
          </p:nvPr>
        </p:nvSpPr>
        <p:spPr/>
        <p:txBody>
          <a:bodyPr/>
          <a:lstStyle/>
          <a:p>
            <a:r>
              <a:rPr lang="en-US"/>
              <a:t>Sruthi Suresh - OzFink 2025</a:t>
            </a:r>
            <a:endParaRPr lang="en-US" dirty="0"/>
          </a:p>
        </p:txBody>
      </p:sp>
      <p:sp>
        <p:nvSpPr>
          <p:cNvPr id="9" name="Slide Number Placeholder 8">
            <a:extLst>
              <a:ext uri="{FF2B5EF4-FFF2-40B4-BE49-F238E27FC236}">
                <a16:creationId xmlns:a16="http://schemas.microsoft.com/office/drawing/2014/main" id="{7E7CB030-0142-CD90-7DEE-E204D54DA8B8}"/>
              </a:ext>
            </a:extLst>
          </p:cNvPr>
          <p:cNvSpPr>
            <a:spLocks noGrp="1"/>
          </p:cNvSpPr>
          <p:nvPr>
            <p:ph type="sldNum" sz="quarter" idx="12"/>
          </p:nvPr>
        </p:nvSpPr>
        <p:spPr/>
        <p:txBody>
          <a:bodyPr/>
          <a:lstStyle/>
          <a:p>
            <a:fld id="{70C12960-6E85-460F-B6E3-5B82CB31AF3D}" type="slidenum">
              <a:rPr lang="en-US" smtClean="0"/>
              <a:t>15</a:t>
            </a:fld>
            <a:endParaRPr lang="en-US"/>
          </a:p>
        </p:txBody>
      </p:sp>
      <p:grpSp>
        <p:nvGrpSpPr>
          <p:cNvPr id="20" name="Group 19">
            <a:extLst>
              <a:ext uri="{FF2B5EF4-FFF2-40B4-BE49-F238E27FC236}">
                <a16:creationId xmlns:a16="http://schemas.microsoft.com/office/drawing/2014/main" id="{4D02A260-007F-E650-5C45-620ED149DF60}"/>
              </a:ext>
            </a:extLst>
          </p:cNvPr>
          <p:cNvGrpSpPr/>
          <p:nvPr/>
        </p:nvGrpSpPr>
        <p:grpSpPr>
          <a:xfrm>
            <a:off x="547805" y="3428999"/>
            <a:ext cx="5175809" cy="3292475"/>
            <a:chOff x="547805" y="3428999"/>
            <a:chExt cx="5175809" cy="3292475"/>
          </a:xfrm>
        </p:grpSpPr>
        <p:pic>
          <p:nvPicPr>
            <p:cNvPr id="7172" name="Picture 4" descr="War of the Words – The Conflict between Science and Journalism, Part 2 -  EcoEvo@TCD">
              <a:extLst>
                <a:ext uri="{FF2B5EF4-FFF2-40B4-BE49-F238E27FC236}">
                  <a16:creationId xmlns:a16="http://schemas.microsoft.com/office/drawing/2014/main" id="{1E32533E-7FCB-8BCA-A6EB-BA066479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05" y="3916643"/>
              <a:ext cx="1953709" cy="20376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a:extLst>
                <a:ext uri="{FF2B5EF4-FFF2-40B4-BE49-F238E27FC236}">
                  <a16:creationId xmlns:a16="http://schemas.microsoft.com/office/drawing/2014/main" id="{BB0925A4-3709-5F7A-6B24-25EB9F76F298}"/>
                </a:ext>
              </a:extLst>
            </p:cNvPr>
            <p:cNvCxnSpPr>
              <a:stCxn id="7172" idx="3"/>
            </p:cNvCxnSpPr>
            <p:nvPr/>
          </p:nvCxnSpPr>
          <p:spPr>
            <a:xfrm flipV="1">
              <a:off x="2501514" y="4426226"/>
              <a:ext cx="881766" cy="509251"/>
            </a:xfrm>
            <a:prstGeom prst="curvedConnector3">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Curved Connector 11">
              <a:extLst>
                <a:ext uri="{FF2B5EF4-FFF2-40B4-BE49-F238E27FC236}">
                  <a16:creationId xmlns:a16="http://schemas.microsoft.com/office/drawing/2014/main" id="{1BA60752-CD6D-DCB3-A255-3E9E330D4105}"/>
                </a:ext>
              </a:extLst>
            </p:cNvPr>
            <p:cNvCxnSpPr>
              <a:cxnSpLocks/>
            </p:cNvCxnSpPr>
            <p:nvPr/>
          </p:nvCxnSpPr>
          <p:spPr>
            <a:xfrm>
              <a:off x="2501514" y="5478730"/>
              <a:ext cx="755870" cy="656665"/>
            </a:xfrm>
            <a:prstGeom prst="curvedConnector3">
              <a:avLst/>
            </a:prstGeom>
            <a:ln w="38100">
              <a:tailEnd type="triangle"/>
            </a:ln>
          </p:spPr>
          <p:style>
            <a:lnRef idx="1">
              <a:schemeClr val="dk1"/>
            </a:lnRef>
            <a:fillRef idx="0">
              <a:schemeClr val="dk1"/>
            </a:fillRef>
            <a:effectRef idx="0">
              <a:schemeClr val="dk1"/>
            </a:effectRef>
            <a:fontRef idx="minor">
              <a:schemeClr val="tx1"/>
            </a:fontRef>
          </p:style>
        </p:cxnSp>
        <p:pic>
          <p:nvPicPr>
            <p:cNvPr id="7174" name="Picture 6" descr="Vertical vintages newspaper design on isolated background | Premium Vector">
              <a:extLst>
                <a:ext uri="{FF2B5EF4-FFF2-40B4-BE49-F238E27FC236}">
                  <a16:creationId xmlns:a16="http://schemas.microsoft.com/office/drawing/2014/main" id="{ED7A9842-1B66-FB9F-FCB9-CA38BB42522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9468" t="9755" r="19469" b="10536"/>
            <a:stretch>
              <a:fillRect/>
            </a:stretch>
          </p:blipFill>
          <p:spPr bwMode="auto">
            <a:xfrm>
              <a:off x="3596239" y="3428999"/>
              <a:ext cx="2127375" cy="3292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6C908D-822D-2CF6-3337-CF9AA272A3C0}"/>
                </a:ext>
              </a:extLst>
            </p:cNvPr>
            <p:cNvSpPr txBox="1"/>
            <p:nvPr/>
          </p:nvSpPr>
          <p:spPr>
            <a:xfrm>
              <a:off x="2501514" y="4006901"/>
              <a:ext cx="1404730" cy="369332"/>
            </a:xfrm>
            <a:prstGeom prst="rect">
              <a:avLst/>
            </a:prstGeom>
            <a:noFill/>
          </p:spPr>
          <p:txBody>
            <a:bodyPr wrap="square" rtlCol="0">
              <a:spAutoFit/>
            </a:bodyPr>
            <a:lstStyle/>
            <a:p>
              <a:r>
                <a:rPr lang="en-AU" dirty="0"/>
                <a:t>This work</a:t>
              </a:r>
            </a:p>
          </p:txBody>
        </p:sp>
        <p:sp>
          <p:nvSpPr>
            <p:cNvPr id="15" name="TextBox 14">
              <a:extLst>
                <a:ext uri="{FF2B5EF4-FFF2-40B4-BE49-F238E27FC236}">
                  <a16:creationId xmlns:a16="http://schemas.microsoft.com/office/drawing/2014/main" id="{C7825E7E-49FD-C8A0-AEB4-E87D22C7AB9F}"/>
                </a:ext>
              </a:extLst>
            </p:cNvPr>
            <p:cNvSpPr txBox="1"/>
            <p:nvPr/>
          </p:nvSpPr>
          <p:spPr>
            <a:xfrm>
              <a:off x="2340057" y="6155056"/>
              <a:ext cx="1404730" cy="369332"/>
            </a:xfrm>
            <a:prstGeom prst="rect">
              <a:avLst/>
            </a:prstGeom>
            <a:noFill/>
          </p:spPr>
          <p:txBody>
            <a:bodyPr wrap="square" rtlCol="0">
              <a:spAutoFit/>
            </a:bodyPr>
            <a:lstStyle/>
            <a:p>
              <a:r>
                <a:rPr lang="en-AU" dirty="0"/>
                <a:t>BEL AGN</a:t>
              </a:r>
            </a:p>
          </p:txBody>
        </p:sp>
        <p:pic>
          <p:nvPicPr>
            <p:cNvPr id="17" name="Picture 16" descr="A qr code with a dinosaur&#10;&#10;AI-generated content may be incorrect.">
              <a:extLst>
                <a:ext uri="{FF2B5EF4-FFF2-40B4-BE49-F238E27FC236}">
                  <a16:creationId xmlns:a16="http://schemas.microsoft.com/office/drawing/2014/main" id="{AEF8296C-E397-8FAD-A882-27A5056DB309}"/>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colorTemperature colorTemp="11200"/>
                      </a14:imgEffect>
                    </a14:imgLayer>
                  </a14:imgProps>
                </a:ext>
              </a:extLst>
            </a:blip>
            <a:srcRect l="7465" t="5999" r="7623" b="7185"/>
            <a:stretch>
              <a:fillRect/>
            </a:stretch>
          </p:blipFill>
          <p:spPr>
            <a:xfrm>
              <a:off x="3967313" y="3916643"/>
              <a:ext cx="1344298" cy="1374440"/>
            </a:xfrm>
            <a:prstGeom prst="rect">
              <a:avLst/>
            </a:prstGeom>
          </p:spPr>
        </p:pic>
        <p:pic>
          <p:nvPicPr>
            <p:cNvPr id="19" name="Picture 18" descr="A qr code with a dinosaur&#10;&#10;AI-generated content may be incorrect.">
              <a:extLst>
                <a:ext uri="{FF2B5EF4-FFF2-40B4-BE49-F238E27FC236}">
                  <a16:creationId xmlns:a16="http://schemas.microsoft.com/office/drawing/2014/main" id="{EDB96DCA-D42D-0E77-E8C4-506F9D4652D0}"/>
                </a:ext>
              </a:extLst>
            </p:cNvPr>
            <p:cNvPicPr>
              <a:picLocks noChangeAspect="1"/>
            </p:cNvPicPr>
            <p:nvPr/>
          </p:nvPicPr>
          <p:blipFill>
            <a:blip r:embed="rId8">
              <a:duotone>
                <a:prstClr val="black"/>
                <a:srgbClr val="D9C3A5">
                  <a:tint val="50000"/>
                  <a:satMod val="180000"/>
                </a:srgbClr>
              </a:duotone>
            </a:blip>
            <a:srcRect l="6803" t="7715" r="7213" b="7416"/>
            <a:stretch>
              <a:fillRect/>
            </a:stretch>
          </p:blipFill>
          <p:spPr>
            <a:xfrm>
              <a:off x="3967313" y="5354364"/>
              <a:ext cx="1344298" cy="1326872"/>
            </a:xfrm>
            <a:prstGeom prst="rect">
              <a:avLst/>
            </a:prstGeom>
          </p:spPr>
        </p:pic>
      </p:grpSp>
    </p:spTree>
    <p:extLst>
      <p:ext uri="{BB962C8B-B14F-4D97-AF65-F5344CB8AC3E}">
        <p14:creationId xmlns:p14="http://schemas.microsoft.com/office/powerpoint/2010/main" val="251987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00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56A3-6390-6738-AE75-822EFBB83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C6ED0-85D8-27B4-9613-8F5298805DD1}"/>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E5907ACF-471F-7FFD-435C-2BC0C6C49B7D}"/>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F4C1D078-5352-A3E7-EAFD-A5EB04E3DC73}"/>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9DD16DE7-8648-FA7B-B937-385D0873D265}"/>
              </a:ext>
            </a:extLst>
          </p:cNvPr>
          <p:cNvSpPr>
            <a:spLocks noGrp="1"/>
          </p:cNvSpPr>
          <p:nvPr>
            <p:ph type="sldNum" sz="quarter" idx="12"/>
          </p:nvPr>
        </p:nvSpPr>
        <p:spPr/>
        <p:txBody>
          <a:bodyPr/>
          <a:lstStyle/>
          <a:p>
            <a:fld id="{70C12960-6E85-460F-B6E3-5B82CB31AF3D}" type="slidenum">
              <a:rPr lang="en-US" smtClean="0"/>
              <a:t>16</a:t>
            </a:fld>
            <a:endParaRPr lang="en-US"/>
          </a:p>
        </p:txBody>
      </p:sp>
      <p:sp>
        <p:nvSpPr>
          <p:cNvPr id="9" name="Content Placeholder 2">
            <a:extLst>
              <a:ext uri="{FF2B5EF4-FFF2-40B4-BE49-F238E27FC236}">
                <a16:creationId xmlns:a16="http://schemas.microsoft.com/office/drawing/2014/main" id="{F637673A-900E-86F9-27C3-FD7E9758AF18}"/>
              </a:ext>
            </a:extLst>
          </p:cNvPr>
          <p:cNvSpPr txBox="1">
            <a:spLocks/>
          </p:cNvSpPr>
          <p:nvPr/>
        </p:nvSpPr>
        <p:spPr>
          <a:xfrm>
            <a:off x="650536" y="2606040"/>
            <a:ext cx="10890928" cy="35661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Introduction to </a:t>
            </a:r>
          </a:p>
          <a:p>
            <a:pPr lvl="1"/>
            <a:r>
              <a:rPr lang="en-US" sz="2000" b="1" dirty="0"/>
              <a:t>Active Galactic Nuclei (AGN)</a:t>
            </a:r>
          </a:p>
          <a:p>
            <a:pPr lvl="1"/>
            <a:r>
              <a:rPr lang="en-US" sz="2000" b="1" dirty="0"/>
              <a:t>Changing look AGN (CL AGN)</a:t>
            </a:r>
          </a:p>
          <a:p>
            <a:r>
              <a:rPr lang="en-US" sz="2400" b="1" dirty="0"/>
              <a:t>Finding AGN in the southern sky</a:t>
            </a:r>
          </a:p>
          <a:p>
            <a:r>
              <a:rPr lang="en-US" sz="2400" b="1" dirty="0"/>
              <a:t>Analysis of identified AGN – Peculiar behaviors</a:t>
            </a:r>
          </a:p>
          <a:p>
            <a:pPr lvl="1"/>
            <a:r>
              <a:rPr lang="en-US" sz="2200" b="1" dirty="0"/>
              <a:t>Multiwavelength analysis of Type 1 and Type 2</a:t>
            </a:r>
          </a:p>
          <a:p>
            <a:r>
              <a:rPr lang="en-US" sz="2400" b="1" dirty="0"/>
              <a:t>CL Triggers using ZTF</a:t>
            </a:r>
          </a:p>
        </p:txBody>
      </p:sp>
    </p:spTree>
    <p:extLst>
      <p:ext uri="{BB962C8B-B14F-4D97-AF65-F5344CB8AC3E}">
        <p14:creationId xmlns:p14="http://schemas.microsoft.com/office/powerpoint/2010/main" val="149392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9">
                                            <p:txEl>
                                              <p:pRg st="0" end="0"/>
                                            </p:txEl>
                                          </p:spTgt>
                                        </p:tgtEl>
                                        <p:attrNameLst>
                                          <p:attrName>style.color</p:attrName>
                                        </p:attrNameLst>
                                      </p:cBhvr>
                                      <p:to>
                                        <a:srgbClr val="74ABF3"/>
                                      </p:to>
                                    </p:animClr>
                                  </p:childTnLst>
                                </p:cTn>
                              </p:par>
                              <p:par>
                                <p:cTn id="7" presetID="3" presetClass="emph" presetSubtype="2" fill="hold" nodeType="withEffect">
                                  <p:stCondLst>
                                    <p:cond delay="0"/>
                                  </p:stCondLst>
                                  <p:childTnLst>
                                    <p:animClr clrSpc="rgb" dir="cw">
                                      <p:cBhvr override="childStyle">
                                        <p:cTn id="8" dur="10" fill="hold"/>
                                        <p:tgtEl>
                                          <p:spTgt spid="9">
                                            <p:txEl>
                                              <p:pRg st="1" end="1"/>
                                            </p:txEl>
                                          </p:spTgt>
                                        </p:tgtEl>
                                        <p:attrNameLst>
                                          <p:attrName>style.color</p:attrName>
                                        </p:attrNameLst>
                                      </p:cBhvr>
                                      <p:to>
                                        <a:srgbClr val="74ABF3"/>
                                      </p:to>
                                    </p:animClr>
                                  </p:childTnLst>
                                </p:cTn>
                              </p:par>
                              <p:par>
                                <p:cTn id="9" presetID="3" presetClass="emph" presetSubtype="2" fill="hold" nodeType="withEffect">
                                  <p:stCondLst>
                                    <p:cond delay="0"/>
                                  </p:stCondLst>
                                  <p:childTnLst>
                                    <p:animClr clrSpc="rgb" dir="cw">
                                      <p:cBhvr override="childStyle">
                                        <p:cTn id="10" dur="10" fill="hold"/>
                                        <p:tgtEl>
                                          <p:spTgt spid="9">
                                            <p:txEl>
                                              <p:pRg st="2" end="2"/>
                                            </p:txEl>
                                          </p:spTgt>
                                        </p:tgtEl>
                                        <p:attrNameLst>
                                          <p:attrName>style.color</p:attrName>
                                        </p:attrNameLst>
                                      </p:cBhvr>
                                      <p:to>
                                        <a:srgbClr val="74ABF3"/>
                                      </p:to>
                                    </p:animClr>
                                  </p:childTnLst>
                                </p:cTn>
                              </p:par>
                              <p:par>
                                <p:cTn id="11" presetID="3" presetClass="emph" presetSubtype="2" fill="hold" nodeType="withEffect">
                                  <p:stCondLst>
                                    <p:cond delay="0"/>
                                  </p:stCondLst>
                                  <p:childTnLst>
                                    <p:animClr clrSpc="rgb" dir="cw">
                                      <p:cBhvr override="childStyle">
                                        <p:cTn id="12" dur="10" fill="hold"/>
                                        <p:tgtEl>
                                          <p:spTgt spid="9">
                                            <p:txEl>
                                              <p:pRg st="3" end="3"/>
                                            </p:txEl>
                                          </p:spTgt>
                                        </p:tgtEl>
                                        <p:attrNameLst>
                                          <p:attrName>style.color</p:attrName>
                                        </p:attrNameLst>
                                      </p:cBhvr>
                                      <p:to>
                                        <a:srgbClr val="6DAFE9"/>
                                      </p:to>
                                    </p:animClr>
                                  </p:childTnLst>
                                </p:cTn>
                              </p:par>
                              <p:par>
                                <p:cTn id="13" presetID="3" presetClass="emph" presetSubtype="2" fill="hold" nodeType="withEffect">
                                  <p:stCondLst>
                                    <p:cond delay="0"/>
                                  </p:stCondLst>
                                  <p:childTnLst>
                                    <p:animClr clrSpc="rgb" dir="cw">
                                      <p:cBhvr override="childStyle">
                                        <p:cTn id="14" dur="10" fill="hold"/>
                                        <p:tgtEl>
                                          <p:spTgt spid="9">
                                            <p:txEl>
                                              <p:pRg st="6" end="6"/>
                                            </p:txEl>
                                          </p:spTgt>
                                        </p:tgtEl>
                                        <p:attrNameLst>
                                          <p:attrName>style.color</p:attrName>
                                        </p:attrNameLst>
                                      </p:cBhvr>
                                      <p:to>
                                        <a:srgbClr val="74ABF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E6E165D-4836-DEE5-05FE-16E097B3B947}"/>
              </a:ext>
            </a:extLst>
          </p:cNvPr>
          <p:cNvSpPr txBox="1">
            <a:spLocks/>
          </p:cNvSpPr>
          <p:nvPr/>
        </p:nvSpPr>
        <p:spPr>
          <a:xfrm>
            <a:off x="342768" y="2772795"/>
            <a:ext cx="5895297" cy="3480943"/>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IN" sz="2400" dirty="0"/>
              <a:t>We find - </a:t>
            </a:r>
          </a:p>
          <a:p>
            <a:pPr lvl="1">
              <a:lnSpc>
                <a:spcPct val="160000"/>
              </a:lnSpc>
            </a:pPr>
            <a:r>
              <a:rPr lang="en-IN" sz="2000" dirty="0"/>
              <a:t>Trend in the types - classification is biased towards bright luminous sources</a:t>
            </a:r>
          </a:p>
          <a:p>
            <a:pPr lvl="1">
              <a:lnSpc>
                <a:spcPct val="160000"/>
              </a:lnSpc>
            </a:pPr>
            <a:r>
              <a:rPr lang="en-IN" sz="2000" dirty="0"/>
              <a:t>By theory : Type 2 –&gt; thick torus –&gt; more IR. But we see most of type 2 are not IR AGN – speculating thin torus</a:t>
            </a:r>
          </a:p>
        </p:txBody>
      </p:sp>
      <p:sp>
        <p:nvSpPr>
          <p:cNvPr id="7" name="Down Arrow 6">
            <a:extLst>
              <a:ext uri="{FF2B5EF4-FFF2-40B4-BE49-F238E27FC236}">
                <a16:creationId xmlns:a16="http://schemas.microsoft.com/office/drawing/2014/main" id="{08A68435-CC9F-B5F3-FF7E-2DBDB9751D61}"/>
              </a:ext>
            </a:extLst>
          </p:cNvPr>
          <p:cNvSpPr/>
          <p:nvPr/>
        </p:nvSpPr>
        <p:spPr>
          <a:xfrm>
            <a:off x="7055575" y="1288774"/>
            <a:ext cx="545691" cy="4439478"/>
          </a:xfrm>
          <a:prstGeom prst="downArrow">
            <a:avLst/>
          </a:prstGeom>
          <a:solidFill>
            <a:schemeClr val="accent1">
              <a:lumMod val="60000"/>
              <a:lumOff val="4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44B197C-F522-B83D-95C3-40B7B5946957}"/>
              </a:ext>
            </a:extLst>
          </p:cNvPr>
          <p:cNvSpPr txBox="1">
            <a:spLocks/>
          </p:cNvSpPr>
          <p:nvPr/>
        </p:nvSpPr>
        <p:spPr>
          <a:xfrm>
            <a:off x="342769" y="1675515"/>
            <a:ext cx="5496416" cy="1097280"/>
          </a:xfrm>
          <a:prstGeom prst="rect">
            <a:avLst/>
          </a:prstGeom>
        </p:spPr>
        <p:txBody>
          <a:bodyPr>
            <a:no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dirty="0">
                <a:solidFill>
                  <a:srgbClr val="080808"/>
                </a:solidFill>
                <a:cs typeface="Times New Roman" panose="02020603050405020304" pitchFamily="18" charset="0"/>
              </a:rPr>
              <a:t>WISE data - Color Color diagram – widely used to classify AGN (above W1-W2&gt;0.5)</a:t>
            </a:r>
          </a:p>
        </p:txBody>
      </p:sp>
      <p:sp>
        <p:nvSpPr>
          <p:cNvPr id="9" name="Date Placeholder 8">
            <a:extLst>
              <a:ext uri="{FF2B5EF4-FFF2-40B4-BE49-F238E27FC236}">
                <a16:creationId xmlns:a16="http://schemas.microsoft.com/office/drawing/2014/main" id="{3D9AB788-197E-EE4D-9542-EF51A8CFA323}"/>
              </a:ext>
            </a:extLst>
          </p:cNvPr>
          <p:cNvSpPr>
            <a:spLocks noGrp="1"/>
          </p:cNvSpPr>
          <p:nvPr>
            <p:ph type="dt" sz="half" idx="10"/>
          </p:nvPr>
        </p:nvSpPr>
        <p:spPr/>
        <p:txBody>
          <a:bodyPr/>
          <a:lstStyle/>
          <a:p>
            <a:r>
              <a:rPr lang="en-AU"/>
              <a:t>11/11/25</a:t>
            </a:r>
            <a:endParaRPr lang="en-US"/>
          </a:p>
        </p:txBody>
      </p:sp>
      <p:sp>
        <p:nvSpPr>
          <p:cNvPr id="10" name="Footer Placeholder 9">
            <a:extLst>
              <a:ext uri="{FF2B5EF4-FFF2-40B4-BE49-F238E27FC236}">
                <a16:creationId xmlns:a16="http://schemas.microsoft.com/office/drawing/2014/main" id="{493E22D8-5FB1-A9B8-F8E4-DC1BC36675A6}"/>
              </a:ext>
            </a:extLst>
          </p:cNvPr>
          <p:cNvSpPr>
            <a:spLocks noGrp="1"/>
          </p:cNvSpPr>
          <p:nvPr>
            <p:ph type="ftr" sz="quarter" idx="11"/>
          </p:nvPr>
        </p:nvSpPr>
        <p:spPr/>
        <p:txBody>
          <a:bodyPr/>
          <a:lstStyle/>
          <a:p>
            <a:r>
              <a:rPr lang="en-US"/>
              <a:t>Sruthi Suresh - OzFink 2025</a:t>
            </a:r>
            <a:endParaRPr lang="en-US" dirty="0"/>
          </a:p>
        </p:txBody>
      </p:sp>
      <p:sp>
        <p:nvSpPr>
          <p:cNvPr id="11" name="Slide Number Placeholder 10">
            <a:extLst>
              <a:ext uri="{FF2B5EF4-FFF2-40B4-BE49-F238E27FC236}">
                <a16:creationId xmlns:a16="http://schemas.microsoft.com/office/drawing/2014/main" id="{7D7B8FF7-398A-438B-0099-1662FF429AB0}"/>
              </a:ext>
            </a:extLst>
          </p:cNvPr>
          <p:cNvSpPr>
            <a:spLocks noGrp="1"/>
          </p:cNvSpPr>
          <p:nvPr>
            <p:ph type="sldNum" sz="quarter" idx="12"/>
          </p:nvPr>
        </p:nvSpPr>
        <p:spPr/>
        <p:txBody>
          <a:bodyPr/>
          <a:lstStyle/>
          <a:p>
            <a:fld id="{70C12960-6E85-460F-B6E3-5B82CB31AF3D}" type="slidenum">
              <a:rPr lang="en-US" smtClean="0"/>
              <a:t>17</a:t>
            </a:fld>
            <a:endParaRPr lang="en-US"/>
          </a:p>
        </p:txBody>
      </p:sp>
      <p:sp>
        <p:nvSpPr>
          <p:cNvPr id="12" name="Title 1">
            <a:extLst>
              <a:ext uri="{FF2B5EF4-FFF2-40B4-BE49-F238E27FC236}">
                <a16:creationId xmlns:a16="http://schemas.microsoft.com/office/drawing/2014/main" id="{FCA5B07C-76B9-5494-A525-4483B83C7DB8}"/>
              </a:ext>
            </a:extLst>
          </p:cNvPr>
          <p:cNvSpPr txBox="1">
            <a:spLocks/>
          </p:cNvSpPr>
          <p:nvPr/>
        </p:nvSpPr>
        <p:spPr>
          <a:xfrm>
            <a:off x="323699" y="356752"/>
            <a:ext cx="6169865" cy="1097280"/>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a:latin typeface="Aharoni" panose="02010803020104030203" pitchFamily="2" charset="-79"/>
                <a:cs typeface="Aharoni" panose="02010803020104030203" pitchFamily="2" charset="-79"/>
              </a:rPr>
              <a:t>Crossmatch with IR data</a:t>
            </a:r>
          </a:p>
        </p:txBody>
      </p:sp>
      <p:sp>
        <p:nvSpPr>
          <p:cNvPr id="13" name="Rectangle 12">
            <a:extLst>
              <a:ext uri="{FF2B5EF4-FFF2-40B4-BE49-F238E27FC236}">
                <a16:creationId xmlns:a16="http://schemas.microsoft.com/office/drawing/2014/main" id="{A700FC5E-A61C-A46C-D7FF-6B4425431454}"/>
              </a:ext>
            </a:extLst>
          </p:cNvPr>
          <p:cNvSpPr/>
          <p:nvPr/>
        </p:nvSpPr>
        <p:spPr>
          <a:xfrm>
            <a:off x="791569" y="1209261"/>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omparison of a diagram&#10;&#10;AI-generated content may be incorrect.">
            <a:extLst>
              <a:ext uri="{FF2B5EF4-FFF2-40B4-BE49-F238E27FC236}">
                <a16:creationId xmlns:a16="http://schemas.microsoft.com/office/drawing/2014/main" id="{B1E8DFA4-5A98-7A52-86E3-44702353C223}"/>
              </a:ext>
            </a:extLst>
          </p:cNvPr>
          <p:cNvPicPr>
            <a:picLocks noChangeAspect="1"/>
          </p:cNvPicPr>
          <p:nvPr/>
        </p:nvPicPr>
        <p:blipFill>
          <a:blip r:embed="rId2"/>
          <a:srcRect r="48016"/>
          <a:stretch>
            <a:fillRect/>
          </a:stretch>
        </p:blipFill>
        <p:spPr>
          <a:xfrm>
            <a:off x="7959121" y="337564"/>
            <a:ext cx="4040373" cy="2989384"/>
          </a:xfrm>
          <a:prstGeom prst="rect">
            <a:avLst/>
          </a:prstGeom>
        </p:spPr>
      </p:pic>
      <p:grpSp>
        <p:nvGrpSpPr>
          <p:cNvPr id="24" name="Group 23">
            <a:extLst>
              <a:ext uri="{FF2B5EF4-FFF2-40B4-BE49-F238E27FC236}">
                <a16:creationId xmlns:a16="http://schemas.microsoft.com/office/drawing/2014/main" id="{A3F6122D-70FD-DEAF-DD33-C98F3B6919AD}"/>
              </a:ext>
            </a:extLst>
          </p:cNvPr>
          <p:cNvGrpSpPr/>
          <p:nvPr/>
        </p:nvGrpSpPr>
        <p:grpSpPr>
          <a:xfrm>
            <a:off x="7974235" y="3385629"/>
            <a:ext cx="4040373" cy="2989384"/>
            <a:chOff x="7959121" y="3340287"/>
            <a:chExt cx="4040373" cy="2989384"/>
          </a:xfrm>
        </p:grpSpPr>
        <p:pic>
          <p:nvPicPr>
            <p:cNvPr id="19" name="Picture 18" descr="A comparison of a diagram&#10;&#10;AI-generated content may be incorrect.">
              <a:extLst>
                <a:ext uri="{FF2B5EF4-FFF2-40B4-BE49-F238E27FC236}">
                  <a16:creationId xmlns:a16="http://schemas.microsoft.com/office/drawing/2014/main" id="{99867E3C-434C-A59A-5069-E772A85E4BD9}"/>
                </a:ext>
              </a:extLst>
            </p:cNvPr>
            <p:cNvPicPr>
              <a:picLocks noChangeAspect="1"/>
            </p:cNvPicPr>
            <p:nvPr/>
          </p:nvPicPr>
          <p:blipFill>
            <a:blip r:embed="rId2"/>
            <a:srcRect l="52941"/>
            <a:stretch>
              <a:fillRect/>
            </a:stretch>
          </p:blipFill>
          <p:spPr>
            <a:xfrm>
              <a:off x="8341894" y="3340287"/>
              <a:ext cx="3657600" cy="2989384"/>
            </a:xfrm>
            <a:prstGeom prst="rect">
              <a:avLst/>
            </a:prstGeom>
          </p:spPr>
        </p:pic>
        <p:pic>
          <p:nvPicPr>
            <p:cNvPr id="23" name="Picture 22" descr="A comparison of a diagram&#10;&#10;AI-generated content may be incorrect.">
              <a:extLst>
                <a:ext uri="{FF2B5EF4-FFF2-40B4-BE49-F238E27FC236}">
                  <a16:creationId xmlns:a16="http://schemas.microsoft.com/office/drawing/2014/main" id="{F11C0127-4736-9DF5-8621-06FEC0604FFD}"/>
                </a:ext>
              </a:extLst>
            </p:cNvPr>
            <p:cNvPicPr>
              <a:picLocks noChangeAspect="1"/>
            </p:cNvPicPr>
            <p:nvPr/>
          </p:nvPicPr>
          <p:blipFill>
            <a:blip r:embed="rId2"/>
            <a:srcRect l="1" r="94469"/>
            <a:stretch>
              <a:fillRect/>
            </a:stretch>
          </p:blipFill>
          <p:spPr>
            <a:xfrm>
              <a:off x="7959121" y="3340287"/>
              <a:ext cx="429846" cy="2989384"/>
            </a:xfrm>
            <a:prstGeom prst="rect">
              <a:avLst/>
            </a:prstGeom>
          </p:spPr>
        </p:pic>
      </p:grpSp>
    </p:spTree>
    <p:extLst>
      <p:ext uri="{BB962C8B-B14F-4D97-AF65-F5344CB8AC3E}">
        <p14:creationId xmlns:p14="http://schemas.microsoft.com/office/powerpoint/2010/main" val="15054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6DAFE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6DAFE9"/>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15">
            <a:extLst>
              <a:ext uri="{FF2B5EF4-FFF2-40B4-BE49-F238E27FC236}">
                <a16:creationId xmlns:a16="http://schemas.microsoft.com/office/drawing/2014/main" id="{ED27F13C-0AD2-BB94-CAD0-B70A5DD5B6D2}"/>
              </a:ext>
            </a:extLst>
          </p:cNvPr>
          <p:cNvSpPr>
            <a:spLocks noGrp="1"/>
          </p:cNvSpPr>
          <p:nvPr>
            <p:ph type="dt" sz="half" idx="10"/>
          </p:nvPr>
        </p:nvSpPr>
        <p:spPr/>
        <p:txBody>
          <a:bodyPr/>
          <a:lstStyle/>
          <a:p>
            <a:r>
              <a:rPr lang="en-AU"/>
              <a:t>11/11/25</a:t>
            </a:r>
            <a:endParaRPr lang="en-US"/>
          </a:p>
        </p:txBody>
      </p:sp>
      <p:sp>
        <p:nvSpPr>
          <p:cNvPr id="17" name="Footer Placeholder 16">
            <a:extLst>
              <a:ext uri="{FF2B5EF4-FFF2-40B4-BE49-F238E27FC236}">
                <a16:creationId xmlns:a16="http://schemas.microsoft.com/office/drawing/2014/main" id="{98626255-3927-8EB6-0614-385A5FE3D19F}"/>
              </a:ext>
            </a:extLst>
          </p:cNvPr>
          <p:cNvSpPr>
            <a:spLocks noGrp="1"/>
          </p:cNvSpPr>
          <p:nvPr>
            <p:ph type="ftr" sz="quarter" idx="11"/>
          </p:nvPr>
        </p:nvSpPr>
        <p:spPr/>
        <p:txBody>
          <a:bodyPr/>
          <a:lstStyle/>
          <a:p>
            <a:r>
              <a:rPr lang="en-US"/>
              <a:t>Sruthi Suresh - OzFink 2025</a:t>
            </a:r>
            <a:endParaRPr lang="en-US" dirty="0"/>
          </a:p>
        </p:txBody>
      </p:sp>
      <p:sp>
        <p:nvSpPr>
          <p:cNvPr id="18" name="Slide Number Placeholder 17">
            <a:extLst>
              <a:ext uri="{FF2B5EF4-FFF2-40B4-BE49-F238E27FC236}">
                <a16:creationId xmlns:a16="http://schemas.microsoft.com/office/drawing/2014/main" id="{D2E1FCDA-3588-5821-5045-E7599245BB0A}"/>
              </a:ext>
            </a:extLst>
          </p:cNvPr>
          <p:cNvSpPr>
            <a:spLocks noGrp="1"/>
          </p:cNvSpPr>
          <p:nvPr>
            <p:ph type="sldNum" sz="quarter" idx="12"/>
          </p:nvPr>
        </p:nvSpPr>
        <p:spPr/>
        <p:txBody>
          <a:bodyPr/>
          <a:lstStyle/>
          <a:p>
            <a:fld id="{70C12960-6E85-460F-B6E3-5B82CB31AF3D}" type="slidenum">
              <a:rPr lang="en-US" smtClean="0"/>
              <a:t>18</a:t>
            </a:fld>
            <a:endParaRPr lang="en-US"/>
          </a:p>
        </p:txBody>
      </p:sp>
      <p:sp>
        <p:nvSpPr>
          <p:cNvPr id="19" name="Title 1">
            <a:extLst>
              <a:ext uri="{FF2B5EF4-FFF2-40B4-BE49-F238E27FC236}">
                <a16:creationId xmlns:a16="http://schemas.microsoft.com/office/drawing/2014/main" id="{680544CD-071F-C2D4-092A-5FD9589B0265}"/>
              </a:ext>
            </a:extLst>
          </p:cNvPr>
          <p:cNvSpPr txBox="1">
            <a:spLocks/>
          </p:cNvSpPr>
          <p:nvPr/>
        </p:nvSpPr>
        <p:spPr>
          <a:xfrm>
            <a:off x="323699" y="356752"/>
            <a:ext cx="7018005" cy="1097280"/>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a:latin typeface="Aharoni" panose="02010803020104030203" pitchFamily="2" charset="-79"/>
                <a:cs typeface="Aharoni" panose="02010803020104030203" pitchFamily="2" charset="-79"/>
              </a:rPr>
              <a:t>Crossmatch with X-ray data</a:t>
            </a:r>
          </a:p>
        </p:txBody>
      </p:sp>
      <p:sp>
        <p:nvSpPr>
          <p:cNvPr id="20" name="Rectangle 19">
            <a:extLst>
              <a:ext uri="{FF2B5EF4-FFF2-40B4-BE49-F238E27FC236}">
                <a16:creationId xmlns:a16="http://schemas.microsoft.com/office/drawing/2014/main" id="{2C22D314-9D73-6BBF-D642-A23817144C27}"/>
              </a:ext>
            </a:extLst>
          </p:cNvPr>
          <p:cNvSpPr/>
          <p:nvPr/>
        </p:nvSpPr>
        <p:spPr>
          <a:xfrm>
            <a:off x="1215639" y="1222513"/>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4F44031F-9AE8-8353-7BFC-4F06CEE03733}"/>
              </a:ext>
            </a:extLst>
          </p:cNvPr>
          <p:cNvSpPr txBox="1">
            <a:spLocks/>
          </p:cNvSpPr>
          <p:nvPr/>
        </p:nvSpPr>
        <p:spPr>
          <a:xfrm>
            <a:off x="422167" y="2167787"/>
            <a:ext cx="4040373" cy="2876990"/>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IN" dirty="0"/>
              <a:t>Soft X-rays get absorbed by the torus</a:t>
            </a:r>
          </a:p>
          <a:p>
            <a:pPr>
              <a:lnSpc>
                <a:spcPct val="150000"/>
              </a:lnSpc>
            </a:pPr>
            <a:r>
              <a:rPr lang="en-IN" dirty="0"/>
              <a:t>Typical Type 2 = More IR, less Xray</a:t>
            </a:r>
          </a:p>
          <a:p>
            <a:pPr>
              <a:lnSpc>
                <a:spcPct val="150000"/>
              </a:lnSpc>
            </a:pPr>
            <a:r>
              <a:rPr lang="en-IN" dirty="0"/>
              <a:t>Ours – Not too thick torus!</a:t>
            </a:r>
          </a:p>
        </p:txBody>
      </p:sp>
      <p:sp>
        <p:nvSpPr>
          <p:cNvPr id="4" name="TextBox 3">
            <a:extLst>
              <a:ext uri="{FF2B5EF4-FFF2-40B4-BE49-F238E27FC236}">
                <a16:creationId xmlns:a16="http://schemas.microsoft.com/office/drawing/2014/main" id="{9176B123-4DD5-2C57-75F2-3373A275370F}"/>
              </a:ext>
            </a:extLst>
          </p:cNvPr>
          <p:cNvSpPr txBox="1"/>
          <p:nvPr/>
        </p:nvSpPr>
        <p:spPr>
          <a:xfrm>
            <a:off x="6056046" y="5857612"/>
            <a:ext cx="5463524" cy="400110"/>
          </a:xfrm>
          <a:prstGeom prst="rect">
            <a:avLst/>
          </a:prstGeom>
          <a:noFill/>
        </p:spPr>
        <p:txBody>
          <a:bodyPr wrap="square" rtlCol="0">
            <a:spAutoFit/>
          </a:bodyPr>
          <a:lstStyle/>
          <a:p>
            <a:r>
              <a:rPr lang="en-AU" sz="2000" dirty="0"/>
              <a:t>Literature Review: Panessa et. al., 2006</a:t>
            </a:r>
          </a:p>
        </p:txBody>
      </p:sp>
      <p:pic>
        <p:nvPicPr>
          <p:cNvPr id="6" name="Picture 5" descr="A diagram of different types of data&#10;&#10;AI-generated content may be incorrect.">
            <a:extLst>
              <a:ext uri="{FF2B5EF4-FFF2-40B4-BE49-F238E27FC236}">
                <a16:creationId xmlns:a16="http://schemas.microsoft.com/office/drawing/2014/main" id="{BABB0300-9AD8-A530-3E39-DFC93E43EC57}"/>
              </a:ext>
            </a:extLst>
          </p:cNvPr>
          <p:cNvPicPr>
            <a:picLocks noChangeAspect="1"/>
          </p:cNvPicPr>
          <p:nvPr/>
        </p:nvPicPr>
        <p:blipFill>
          <a:blip r:embed="rId2"/>
          <a:stretch>
            <a:fillRect/>
          </a:stretch>
        </p:blipFill>
        <p:spPr>
          <a:xfrm>
            <a:off x="4462540" y="1734192"/>
            <a:ext cx="7729460" cy="3864730"/>
          </a:xfrm>
          <a:prstGeom prst="rect">
            <a:avLst/>
          </a:prstGeom>
        </p:spPr>
      </p:pic>
    </p:spTree>
    <p:extLst>
      <p:ext uri="{BB962C8B-B14F-4D97-AF65-F5344CB8AC3E}">
        <p14:creationId xmlns:p14="http://schemas.microsoft.com/office/powerpoint/2010/main" val="18700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008A53-E5F9-D364-70B4-340AA8638724}"/>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F53E1732-A680-3B61-824E-6198C03A16F5}"/>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B4E34BA7-1B5D-68FE-F5E0-DB1EEA0C8177}"/>
              </a:ext>
            </a:extLst>
          </p:cNvPr>
          <p:cNvSpPr>
            <a:spLocks noGrp="1"/>
          </p:cNvSpPr>
          <p:nvPr>
            <p:ph type="sldNum" sz="quarter" idx="12"/>
          </p:nvPr>
        </p:nvSpPr>
        <p:spPr/>
        <p:txBody>
          <a:bodyPr/>
          <a:lstStyle/>
          <a:p>
            <a:fld id="{70C12960-6E85-460F-B6E3-5B82CB31AF3D}" type="slidenum">
              <a:rPr lang="en-US" smtClean="0"/>
              <a:t>19</a:t>
            </a:fld>
            <a:endParaRPr lang="en-US"/>
          </a:p>
        </p:txBody>
      </p:sp>
      <p:sp>
        <p:nvSpPr>
          <p:cNvPr id="7" name="Title 1">
            <a:extLst>
              <a:ext uri="{FF2B5EF4-FFF2-40B4-BE49-F238E27FC236}">
                <a16:creationId xmlns:a16="http://schemas.microsoft.com/office/drawing/2014/main" id="{F3AAF059-4002-8F70-1AAB-4D64634C00F9}"/>
              </a:ext>
            </a:extLst>
          </p:cNvPr>
          <p:cNvSpPr txBox="1">
            <a:spLocks/>
          </p:cNvSpPr>
          <p:nvPr/>
        </p:nvSpPr>
        <p:spPr>
          <a:xfrm>
            <a:off x="323699" y="356752"/>
            <a:ext cx="6169865" cy="1097280"/>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a:latin typeface="Aharoni" panose="02010803020104030203" pitchFamily="2" charset="-79"/>
                <a:cs typeface="Aharoni" panose="02010803020104030203" pitchFamily="2" charset="-79"/>
              </a:rPr>
              <a:t>”True” Type 2 AGN</a:t>
            </a:r>
          </a:p>
        </p:txBody>
      </p:sp>
      <p:sp>
        <p:nvSpPr>
          <p:cNvPr id="8" name="Rectangle 7">
            <a:extLst>
              <a:ext uri="{FF2B5EF4-FFF2-40B4-BE49-F238E27FC236}">
                <a16:creationId xmlns:a16="http://schemas.microsoft.com/office/drawing/2014/main" id="{645AC3D1-3D5D-D03E-2A17-47F5AF7A8D87}"/>
              </a:ext>
            </a:extLst>
          </p:cNvPr>
          <p:cNvSpPr/>
          <p:nvPr/>
        </p:nvSpPr>
        <p:spPr>
          <a:xfrm>
            <a:off x="323699" y="1196009"/>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657FEFE-BA76-BC70-75FA-EB26797C6E9D}"/>
              </a:ext>
            </a:extLst>
          </p:cNvPr>
          <p:cNvSpPr txBox="1">
            <a:spLocks/>
          </p:cNvSpPr>
          <p:nvPr/>
        </p:nvSpPr>
        <p:spPr>
          <a:xfrm>
            <a:off x="514114" y="2281576"/>
            <a:ext cx="4945667" cy="2808896"/>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IN" dirty="0"/>
              <a:t>Absence broad line region</a:t>
            </a:r>
          </a:p>
          <a:p>
            <a:pPr lvl="1">
              <a:lnSpc>
                <a:spcPct val="150000"/>
              </a:lnSpc>
            </a:pPr>
            <a:r>
              <a:rPr lang="en-IN" dirty="0"/>
              <a:t>Not because of orientation or presence of thick dusty torus</a:t>
            </a:r>
          </a:p>
          <a:p>
            <a:pPr lvl="1">
              <a:lnSpc>
                <a:spcPct val="150000"/>
              </a:lnSpc>
            </a:pPr>
            <a:r>
              <a:rPr lang="en-IN" dirty="0"/>
              <a:t>But because it does not exist in some AGN</a:t>
            </a:r>
          </a:p>
          <a:p>
            <a:pPr lvl="1">
              <a:lnSpc>
                <a:spcPct val="150000"/>
              </a:lnSpc>
            </a:pPr>
            <a:r>
              <a:rPr lang="en-IN" dirty="0"/>
              <a:t>We might have some of the ”True” Type 2 AGN</a:t>
            </a:r>
          </a:p>
          <a:p>
            <a:pPr>
              <a:lnSpc>
                <a:spcPct val="150000"/>
              </a:lnSpc>
            </a:pPr>
            <a:endParaRPr lang="en-IN" dirty="0"/>
          </a:p>
          <a:p>
            <a:pPr>
              <a:lnSpc>
                <a:spcPct val="150000"/>
              </a:lnSpc>
            </a:pPr>
            <a:endParaRPr lang="en-IN" dirty="0"/>
          </a:p>
        </p:txBody>
      </p:sp>
      <p:pic>
        <p:nvPicPr>
          <p:cNvPr id="55" name="Picture 2">
            <a:extLst>
              <a:ext uri="{FF2B5EF4-FFF2-40B4-BE49-F238E27FC236}">
                <a16:creationId xmlns:a16="http://schemas.microsoft.com/office/drawing/2014/main" id="{732EE4B7-A64E-F13A-6029-49F2BC455E3E}"/>
              </a:ext>
            </a:extLst>
          </p:cNvPr>
          <p:cNvPicPr>
            <a:picLocks noChangeAspect="1" noChangeArrowheads="1"/>
          </p:cNvPicPr>
          <p:nvPr/>
        </p:nvPicPr>
        <p:blipFill rotWithShape="1">
          <a:blip r:embed="rId2"/>
          <a:srcRect l="19200" r="1916"/>
          <a:stretch>
            <a:fillRect/>
          </a:stretch>
        </p:blipFill>
        <p:spPr bwMode="auto">
          <a:xfrm>
            <a:off x="5928297" y="1784932"/>
            <a:ext cx="5982510" cy="36161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t's sad that some conspiracists are self aware enough to realize the  situation is as drawn and yet don't question their conclusions enough to  consider the possibility that they are wrong. By">
            <a:extLst>
              <a:ext uri="{FF2B5EF4-FFF2-40B4-BE49-F238E27FC236}">
                <a16:creationId xmlns:a16="http://schemas.microsoft.com/office/drawing/2014/main" id="{76DB2573-3393-60E2-15F8-E4417961A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68" b="6257"/>
          <a:stretch>
            <a:fillRect/>
          </a:stretch>
        </p:blipFill>
        <p:spPr bwMode="auto">
          <a:xfrm>
            <a:off x="7505627" y="1592977"/>
            <a:ext cx="3688009" cy="3868401"/>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2EE55BA1-58CC-10E1-5A8F-DE944F07D50D}"/>
              </a:ext>
            </a:extLst>
          </p:cNvPr>
          <p:cNvGrpSpPr/>
          <p:nvPr/>
        </p:nvGrpSpPr>
        <p:grpSpPr>
          <a:xfrm>
            <a:off x="7289777" y="1189608"/>
            <a:ext cx="4138814" cy="4328243"/>
            <a:chOff x="7289777" y="1189608"/>
            <a:chExt cx="4138814" cy="4328243"/>
          </a:xfrm>
        </p:grpSpPr>
        <p:sp>
          <p:nvSpPr>
            <p:cNvPr id="3" name="Circle: Hollow 5">
              <a:extLst>
                <a:ext uri="{FF2B5EF4-FFF2-40B4-BE49-F238E27FC236}">
                  <a16:creationId xmlns:a16="http://schemas.microsoft.com/office/drawing/2014/main" id="{559AAEAE-308A-8093-D27B-73779E7CD91D}"/>
                </a:ext>
              </a:extLst>
            </p:cNvPr>
            <p:cNvSpPr/>
            <p:nvPr/>
          </p:nvSpPr>
          <p:spPr>
            <a:xfrm>
              <a:off x="7289777" y="1189608"/>
              <a:ext cx="4138814" cy="3528633"/>
            </a:xfrm>
            <a:prstGeom prst="donut">
              <a:avLst>
                <a:gd name="adj" fmla="val 28174"/>
              </a:avLst>
            </a:prstGeom>
            <a:solidFill>
              <a:schemeClr val="accent1"/>
            </a:solidFill>
            <a:ln w="34925">
              <a:solidFill>
                <a:schemeClr val="accent1">
                  <a:lumMod val="75000"/>
                </a:schemeClr>
              </a:solidFill>
            </a:ln>
            <a:effectLst>
              <a:glow rad="127000">
                <a:schemeClr val="accent1">
                  <a:lumMod val="20000"/>
                  <a:lumOff val="80000"/>
                </a:schemeClr>
              </a:glow>
              <a:outerShdw blurRad="317500" dir="2700000" algn="ctr">
                <a:schemeClr val="accent1">
                  <a:lumMod val="40000"/>
                  <a:lumOff val="60000"/>
                  <a:alpha val="43000"/>
                </a:schemeClr>
              </a:outerShdw>
            </a:effectLst>
            <a:scene3d>
              <a:camera prst="orthographicFront">
                <a:rot lat="17400000" lon="0" rev="0"/>
              </a:camera>
              <a:lightRig rig="threePt" dir="t"/>
            </a:scene3d>
            <a:sp3d extrusionH="38100" contourW="12700" prstMaterial="clear">
              <a:bevelT w="260350" h="50800" prst="softRound"/>
              <a:bevelB h="393700"/>
              <a:extrusionClr>
                <a:schemeClr val="accent1">
                  <a:lumMod val="60000"/>
                  <a:lumOff val="40000"/>
                </a:schemeClr>
              </a:extrusionClr>
              <a:contourClr>
                <a:schemeClr val="accent1">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latin typeface="Times New Roman" panose="02020603050405020304" pitchFamily="18" charset="0"/>
                <a:cs typeface="Times New Roman" panose="02020603050405020304" pitchFamily="18" charset="0"/>
              </a:endParaRPr>
            </a:p>
          </p:txBody>
        </p:sp>
        <p:sp>
          <p:nvSpPr>
            <p:cNvPr id="57" name="Oval 56">
              <a:extLst>
                <a:ext uri="{FF2B5EF4-FFF2-40B4-BE49-F238E27FC236}">
                  <a16:creationId xmlns:a16="http://schemas.microsoft.com/office/drawing/2014/main" id="{0B1837B6-A55D-F6BE-2E9E-90E383DA96F2}"/>
                </a:ext>
              </a:extLst>
            </p:cNvPr>
            <p:cNvSpPr/>
            <p:nvPr/>
          </p:nvSpPr>
          <p:spPr>
            <a:xfrm>
              <a:off x="8919552" y="2885858"/>
              <a:ext cx="917310" cy="461863"/>
            </a:xfrm>
            <a:prstGeom prst="ellipse">
              <a:avLst/>
            </a:prstGeom>
            <a:pattFill prst="wdUpDiag">
              <a:fgClr>
                <a:schemeClr val="accent5">
                  <a:lumMod val="75000"/>
                </a:schemeClr>
              </a:fgClr>
              <a:bgClr>
                <a:schemeClr val="accent5">
                  <a:lumMod val="40000"/>
                  <a:lumOff val="60000"/>
                </a:schemeClr>
              </a:bgClr>
            </a:pattFill>
            <a:scene3d>
              <a:camera prst="orthographicFront">
                <a:rot lat="1740000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58" name="Oval 57">
              <a:extLst>
                <a:ext uri="{FF2B5EF4-FFF2-40B4-BE49-F238E27FC236}">
                  <a16:creationId xmlns:a16="http://schemas.microsoft.com/office/drawing/2014/main" id="{4722549A-7368-E1BF-7FE3-798871F252A8}"/>
                </a:ext>
              </a:extLst>
            </p:cNvPr>
            <p:cNvSpPr/>
            <p:nvPr/>
          </p:nvSpPr>
          <p:spPr>
            <a:xfrm>
              <a:off x="9194320" y="2996042"/>
              <a:ext cx="336347" cy="230932"/>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a:scene3d>
              <a:camera prst="orthographicFront">
                <a:rot lat="17400000" lon="0" rev="0"/>
              </a:camera>
              <a:lightRig rig="threePt" dir="t"/>
            </a:scene3d>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nvGrpSpPr>
            <p:cNvPr id="77" name="Group 76">
              <a:extLst>
                <a:ext uri="{FF2B5EF4-FFF2-40B4-BE49-F238E27FC236}">
                  <a16:creationId xmlns:a16="http://schemas.microsoft.com/office/drawing/2014/main" id="{814FA500-BC67-91BC-A7CC-18FA6C19DCCB}"/>
                </a:ext>
              </a:extLst>
            </p:cNvPr>
            <p:cNvGrpSpPr/>
            <p:nvPr/>
          </p:nvGrpSpPr>
          <p:grpSpPr>
            <a:xfrm>
              <a:off x="8319359" y="1259014"/>
              <a:ext cx="2038537" cy="1023812"/>
              <a:chOff x="2204912" y="1732268"/>
              <a:chExt cx="2286080" cy="1130405"/>
            </a:xfrm>
            <a:solidFill>
              <a:schemeClr val="accent4">
                <a:lumMod val="60000"/>
                <a:lumOff val="40000"/>
              </a:schemeClr>
            </a:solidFill>
          </p:grpSpPr>
          <p:sp>
            <p:nvSpPr>
              <p:cNvPr id="78" name="Cloud 77">
                <a:extLst>
                  <a:ext uri="{FF2B5EF4-FFF2-40B4-BE49-F238E27FC236}">
                    <a16:creationId xmlns:a16="http://schemas.microsoft.com/office/drawing/2014/main" id="{7F2BFAB8-466C-722C-017A-DD4CA8509E3D}"/>
                  </a:ext>
                </a:extLst>
              </p:cNvPr>
              <p:cNvSpPr/>
              <p:nvPr/>
            </p:nvSpPr>
            <p:spPr>
              <a:xfrm>
                <a:off x="2425487" y="254650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79" name="Cloud 78">
                <a:extLst>
                  <a:ext uri="{FF2B5EF4-FFF2-40B4-BE49-F238E27FC236}">
                    <a16:creationId xmlns:a16="http://schemas.microsoft.com/office/drawing/2014/main" id="{36BC62BC-433E-D362-835B-2B1BF58923A7}"/>
                  </a:ext>
                </a:extLst>
              </p:cNvPr>
              <p:cNvSpPr/>
              <p:nvPr/>
            </p:nvSpPr>
            <p:spPr>
              <a:xfrm>
                <a:off x="4033792" y="189035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0" name="Cloud 79">
                <a:extLst>
                  <a:ext uri="{FF2B5EF4-FFF2-40B4-BE49-F238E27FC236}">
                    <a16:creationId xmlns:a16="http://schemas.microsoft.com/office/drawing/2014/main" id="{C5E553DF-A6F8-F8ED-04BA-3B645C86C6F8}"/>
                  </a:ext>
                </a:extLst>
              </p:cNvPr>
              <p:cNvSpPr/>
              <p:nvPr/>
            </p:nvSpPr>
            <p:spPr>
              <a:xfrm>
                <a:off x="3142405" y="242416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1" name="Cloud 80">
                <a:extLst>
                  <a:ext uri="{FF2B5EF4-FFF2-40B4-BE49-F238E27FC236}">
                    <a16:creationId xmlns:a16="http://schemas.microsoft.com/office/drawing/2014/main" id="{29C4702F-2642-4C0C-31D1-BB73F2F44621}"/>
                  </a:ext>
                </a:extLst>
              </p:cNvPr>
              <p:cNvSpPr/>
              <p:nvPr/>
            </p:nvSpPr>
            <p:spPr>
              <a:xfrm>
                <a:off x="2204912" y="194992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2" name="Cloud 81">
                <a:extLst>
                  <a:ext uri="{FF2B5EF4-FFF2-40B4-BE49-F238E27FC236}">
                    <a16:creationId xmlns:a16="http://schemas.microsoft.com/office/drawing/2014/main" id="{9C02A56B-895D-35BD-1A51-047844FCAF60}"/>
                  </a:ext>
                </a:extLst>
              </p:cNvPr>
              <p:cNvSpPr/>
              <p:nvPr/>
            </p:nvSpPr>
            <p:spPr>
              <a:xfrm>
                <a:off x="3741294" y="252704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3" name="Cloud 82">
                <a:extLst>
                  <a:ext uri="{FF2B5EF4-FFF2-40B4-BE49-F238E27FC236}">
                    <a16:creationId xmlns:a16="http://schemas.microsoft.com/office/drawing/2014/main" id="{2750EC6B-0ED3-5B77-FE60-EB7DDD7FE1DC}"/>
                  </a:ext>
                </a:extLst>
              </p:cNvPr>
              <p:cNvSpPr/>
              <p:nvPr/>
            </p:nvSpPr>
            <p:spPr>
              <a:xfrm>
                <a:off x="3474039" y="209283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4" name="Cloud 83">
                <a:extLst>
                  <a:ext uri="{FF2B5EF4-FFF2-40B4-BE49-F238E27FC236}">
                    <a16:creationId xmlns:a16="http://schemas.microsoft.com/office/drawing/2014/main" id="{2A0E3DA9-F02D-533C-ED3E-ABD28EC43E2F}"/>
                  </a:ext>
                </a:extLst>
              </p:cNvPr>
              <p:cNvSpPr/>
              <p:nvPr/>
            </p:nvSpPr>
            <p:spPr>
              <a:xfrm>
                <a:off x="2788366" y="210240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5" name="Cloud 84">
                <a:extLst>
                  <a:ext uri="{FF2B5EF4-FFF2-40B4-BE49-F238E27FC236}">
                    <a16:creationId xmlns:a16="http://schemas.microsoft.com/office/drawing/2014/main" id="{4E91E063-2250-9DBE-2FF5-FA806EAD9F9C}"/>
                  </a:ext>
                </a:extLst>
              </p:cNvPr>
              <p:cNvSpPr/>
              <p:nvPr/>
            </p:nvSpPr>
            <p:spPr>
              <a:xfrm>
                <a:off x="3131693" y="1732268"/>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6" name="Group 85">
              <a:extLst>
                <a:ext uri="{FF2B5EF4-FFF2-40B4-BE49-F238E27FC236}">
                  <a16:creationId xmlns:a16="http://schemas.microsoft.com/office/drawing/2014/main" id="{8EAA1F34-FFAD-7CF8-F137-3ED8FE193100}"/>
                </a:ext>
              </a:extLst>
            </p:cNvPr>
            <p:cNvGrpSpPr/>
            <p:nvPr/>
          </p:nvGrpSpPr>
          <p:grpSpPr>
            <a:xfrm>
              <a:off x="8411177" y="4184459"/>
              <a:ext cx="2037811" cy="1333392"/>
              <a:chOff x="2292811" y="4978608"/>
              <a:chExt cx="2285265" cy="1472216"/>
            </a:xfrm>
            <a:solidFill>
              <a:schemeClr val="accent4">
                <a:lumMod val="60000"/>
                <a:lumOff val="40000"/>
              </a:schemeClr>
            </a:solidFill>
          </p:grpSpPr>
          <p:sp>
            <p:nvSpPr>
              <p:cNvPr id="87" name="Cloud 86">
                <a:extLst>
                  <a:ext uri="{FF2B5EF4-FFF2-40B4-BE49-F238E27FC236}">
                    <a16:creationId xmlns:a16="http://schemas.microsoft.com/office/drawing/2014/main" id="{6CC10830-C9E9-583C-77B1-3B4CBC736620}"/>
                  </a:ext>
                </a:extLst>
              </p:cNvPr>
              <p:cNvSpPr/>
              <p:nvPr/>
            </p:nvSpPr>
            <p:spPr>
              <a:xfrm>
                <a:off x="4120876" y="560084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8" name="Cloud 87">
                <a:extLst>
                  <a:ext uri="{FF2B5EF4-FFF2-40B4-BE49-F238E27FC236}">
                    <a16:creationId xmlns:a16="http://schemas.microsoft.com/office/drawing/2014/main" id="{1270D25C-3F94-562F-59F5-2212A4C15F2B}"/>
                  </a:ext>
                </a:extLst>
              </p:cNvPr>
              <p:cNvSpPr/>
              <p:nvPr/>
            </p:nvSpPr>
            <p:spPr>
              <a:xfrm>
                <a:off x="3229489" y="6134656"/>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9" name="Cloud 88">
                <a:extLst>
                  <a:ext uri="{FF2B5EF4-FFF2-40B4-BE49-F238E27FC236}">
                    <a16:creationId xmlns:a16="http://schemas.microsoft.com/office/drawing/2014/main" id="{39702F32-BC21-6C87-C5E4-5910510794F8}"/>
                  </a:ext>
                </a:extLst>
              </p:cNvPr>
              <p:cNvSpPr/>
              <p:nvPr/>
            </p:nvSpPr>
            <p:spPr>
              <a:xfrm>
                <a:off x="2292811" y="563003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0" name="Cloud 89">
                <a:extLst>
                  <a:ext uri="{FF2B5EF4-FFF2-40B4-BE49-F238E27FC236}">
                    <a16:creationId xmlns:a16="http://schemas.microsoft.com/office/drawing/2014/main" id="{71D3DACC-7933-6E31-D4F4-7F25796DFD62}"/>
                  </a:ext>
                </a:extLst>
              </p:cNvPr>
              <p:cNvSpPr/>
              <p:nvPr/>
            </p:nvSpPr>
            <p:spPr>
              <a:xfrm>
                <a:off x="3554760" y="5694350"/>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1" name="Cloud 90">
                <a:extLst>
                  <a:ext uri="{FF2B5EF4-FFF2-40B4-BE49-F238E27FC236}">
                    <a16:creationId xmlns:a16="http://schemas.microsoft.com/office/drawing/2014/main" id="{2FD42286-925F-B497-2CDE-78316CD87ED4}"/>
                  </a:ext>
                </a:extLst>
              </p:cNvPr>
              <p:cNvSpPr/>
              <p:nvPr/>
            </p:nvSpPr>
            <p:spPr>
              <a:xfrm>
                <a:off x="2846987" y="5731174"/>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2" name="Cloud 91">
                <a:extLst>
                  <a:ext uri="{FF2B5EF4-FFF2-40B4-BE49-F238E27FC236}">
                    <a16:creationId xmlns:a16="http://schemas.microsoft.com/office/drawing/2014/main" id="{9CE10C20-A019-0212-6F53-E340FE012170}"/>
                  </a:ext>
                </a:extLst>
              </p:cNvPr>
              <p:cNvSpPr/>
              <p:nvPr/>
            </p:nvSpPr>
            <p:spPr>
              <a:xfrm>
                <a:off x="3229489" y="5391667"/>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3" name="Cloud 92">
                <a:extLst>
                  <a:ext uri="{FF2B5EF4-FFF2-40B4-BE49-F238E27FC236}">
                    <a16:creationId xmlns:a16="http://schemas.microsoft.com/office/drawing/2014/main" id="{0EB75BC6-C581-8A0F-A320-8750435D3C92}"/>
                  </a:ext>
                </a:extLst>
              </p:cNvPr>
              <p:cNvSpPr/>
              <p:nvPr/>
            </p:nvSpPr>
            <p:spPr>
              <a:xfrm>
                <a:off x="2573018" y="5136692"/>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4" name="Cloud 93">
                <a:extLst>
                  <a:ext uri="{FF2B5EF4-FFF2-40B4-BE49-F238E27FC236}">
                    <a16:creationId xmlns:a16="http://schemas.microsoft.com/office/drawing/2014/main" id="{A78BCDEB-32BC-549F-D757-60423BB8875D}"/>
                  </a:ext>
                </a:extLst>
              </p:cNvPr>
              <p:cNvSpPr/>
              <p:nvPr/>
            </p:nvSpPr>
            <p:spPr>
              <a:xfrm>
                <a:off x="3698019" y="4978608"/>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grpSp>
        <p:nvGrpSpPr>
          <p:cNvPr id="98" name="Group 97">
            <a:extLst>
              <a:ext uri="{FF2B5EF4-FFF2-40B4-BE49-F238E27FC236}">
                <a16:creationId xmlns:a16="http://schemas.microsoft.com/office/drawing/2014/main" id="{0E216090-39AB-506E-C135-1C4A9C2F6D2A}"/>
              </a:ext>
            </a:extLst>
          </p:cNvPr>
          <p:cNvGrpSpPr/>
          <p:nvPr/>
        </p:nvGrpSpPr>
        <p:grpSpPr>
          <a:xfrm>
            <a:off x="8943081" y="2694426"/>
            <a:ext cx="876638" cy="880269"/>
            <a:chOff x="8943081" y="2694426"/>
            <a:chExt cx="876638" cy="880269"/>
          </a:xfrm>
        </p:grpSpPr>
        <p:grpSp>
          <p:nvGrpSpPr>
            <p:cNvPr id="53" name="Group 52">
              <a:extLst>
                <a:ext uri="{FF2B5EF4-FFF2-40B4-BE49-F238E27FC236}">
                  <a16:creationId xmlns:a16="http://schemas.microsoft.com/office/drawing/2014/main" id="{B4D25030-A735-3BB8-03A1-DDB58959608C}"/>
                </a:ext>
              </a:extLst>
            </p:cNvPr>
            <p:cNvGrpSpPr/>
            <p:nvPr/>
          </p:nvGrpSpPr>
          <p:grpSpPr>
            <a:xfrm>
              <a:off x="8943081" y="2694426"/>
              <a:ext cx="797244" cy="470737"/>
              <a:chOff x="2890712" y="2909419"/>
              <a:chExt cx="894054" cy="519747"/>
            </a:xfrm>
            <a:solidFill>
              <a:schemeClr val="tx2">
                <a:lumMod val="90000"/>
                <a:lumOff val="10000"/>
              </a:schemeClr>
            </a:solidFill>
            <a:scene3d>
              <a:camera prst="orthographicFront">
                <a:rot lat="17400000" lon="0" rev="0"/>
              </a:camera>
              <a:lightRig rig="threePt" dir="t"/>
            </a:scene3d>
          </p:grpSpPr>
          <p:sp>
            <p:nvSpPr>
              <p:cNvPr id="68" name="Explosion: 8 Points 17">
                <a:extLst>
                  <a:ext uri="{FF2B5EF4-FFF2-40B4-BE49-F238E27FC236}">
                    <a16:creationId xmlns:a16="http://schemas.microsoft.com/office/drawing/2014/main" id="{0960BC1F-BECE-44A8-D44C-A7B09B39847A}"/>
                  </a:ext>
                </a:extLst>
              </p:cNvPr>
              <p:cNvSpPr/>
              <p:nvPr/>
            </p:nvSpPr>
            <p:spPr>
              <a:xfrm>
                <a:off x="3084717" y="290941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9" name="Explosion: 8 Points 18">
                <a:extLst>
                  <a:ext uri="{FF2B5EF4-FFF2-40B4-BE49-F238E27FC236}">
                    <a16:creationId xmlns:a16="http://schemas.microsoft.com/office/drawing/2014/main" id="{35FF2DE1-959F-87A0-C870-A822E461E094}"/>
                  </a:ext>
                </a:extLst>
              </p:cNvPr>
              <p:cNvSpPr/>
              <p:nvPr/>
            </p:nvSpPr>
            <p:spPr>
              <a:xfrm>
                <a:off x="3185990" y="3127647"/>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0" name="Explosion: 8 Points 19">
                <a:extLst>
                  <a:ext uri="{FF2B5EF4-FFF2-40B4-BE49-F238E27FC236}">
                    <a16:creationId xmlns:a16="http://schemas.microsoft.com/office/drawing/2014/main" id="{B629E64E-FC90-C19F-4029-6F2F39F8EA57}"/>
                  </a:ext>
                </a:extLst>
              </p:cNvPr>
              <p:cNvSpPr/>
              <p:nvPr/>
            </p:nvSpPr>
            <p:spPr>
              <a:xfrm>
                <a:off x="3030218"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1" name="Explosion: 8 Points 20">
                <a:extLst>
                  <a:ext uri="{FF2B5EF4-FFF2-40B4-BE49-F238E27FC236}">
                    <a16:creationId xmlns:a16="http://schemas.microsoft.com/office/drawing/2014/main" id="{F8BF55FE-291F-6CCD-21D8-4165ACED3F39}"/>
                  </a:ext>
                </a:extLst>
              </p:cNvPr>
              <p:cNvSpPr/>
              <p:nvPr/>
            </p:nvSpPr>
            <p:spPr>
              <a:xfrm>
                <a:off x="3319470"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2" name="Explosion: 8 Points 21">
                <a:extLst>
                  <a:ext uri="{FF2B5EF4-FFF2-40B4-BE49-F238E27FC236}">
                    <a16:creationId xmlns:a16="http://schemas.microsoft.com/office/drawing/2014/main" id="{3289778F-E41F-B8E9-7FE3-C944834F468E}"/>
                  </a:ext>
                </a:extLst>
              </p:cNvPr>
              <p:cNvSpPr/>
              <p:nvPr/>
            </p:nvSpPr>
            <p:spPr>
              <a:xfrm>
                <a:off x="3465202" y="3145294"/>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3" name="Explosion: 8 Points 22">
                <a:extLst>
                  <a:ext uri="{FF2B5EF4-FFF2-40B4-BE49-F238E27FC236}">
                    <a16:creationId xmlns:a16="http://schemas.microsoft.com/office/drawing/2014/main" id="{FCFEE1C4-DBD3-32DF-B512-CC59EA68ACD0}"/>
                  </a:ext>
                </a:extLst>
              </p:cNvPr>
              <p:cNvSpPr/>
              <p:nvPr/>
            </p:nvSpPr>
            <p:spPr>
              <a:xfrm>
                <a:off x="3639034" y="3002345"/>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4" name="Explosion: 8 Points 1">
                <a:extLst>
                  <a:ext uri="{FF2B5EF4-FFF2-40B4-BE49-F238E27FC236}">
                    <a16:creationId xmlns:a16="http://schemas.microsoft.com/office/drawing/2014/main" id="{136DE045-B6CB-2F97-3760-D349A047203D}"/>
                  </a:ext>
                </a:extLst>
              </p:cNvPr>
              <p:cNvSpPr/>
              <p:nvPr/>
            </p:nvSpPr>
            <p:spPr>
              <a:xfrm>
                <a:off x="2890712" y="30516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5" name="Explosion: 8 Points 2">
                <a:extLst>
                  <a:ext uri="{FF2B5EF4-FFF2-40B4-BE49-F238E27FC236}">
                    <a16:creationId xmlns:a16="http://schemas.microsoft.com/office/drawing/2014/main" id="{EE99B7C0-2713-FEBA-33E2-39CB3DEB027B}"/>
                  </a:ext>
                </a:extLst>
              </p:cNvPr>
              <p:cNvSpPr/>
              <p:nvPr/>
            </p:nvSpPr>
            <p:spPr>
              <a:xfrm>
                <a:off x="3377646" y="292034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6" name="Explosion: 8 Points 4">
                <a:extLst>
                  <a:ext uri="{FF2B5EF4-FFF2-40B4-BE49-F238E27FC236}">
                    <a16:creationId xmlns:a16="http://schemas.microsoft.com/office/drawing/2014/main" id="{7DBB8868-3BD1-F1EE-3F9D-F5D2C7EAD32C}"/>
                  </a:ext>
                </a:extLst>
              </p:cNvPr>
              <p:cNvSpPr/>
              <p:nvPr/>
            </p:nvSpPr>
            <p:spPr>
              <a:xfrm>
                <a:off x="3588893" y="3288536"/>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AD06A7A6-816D-972D-A1DC-9B2AC712F4B6}"/>
                </a:ext>
              </a:extLst>
            </p:cNvPr>
            <p:cNvGrpSpPr/>
            <p:nvPr/>
          </p:nvGrpSpPr>
          <p:grpSpPr>
            <a:xfrm>
              <a:off x="8950700" y="3113856"/>
              <a:ext cx="869019" cy="460839"/>
              <a:chOff x="2912481" y="4115082"/>
              <a:chExt cx="974545" cy="508818"/>
            </a:xfrm>
            <a:solidFill>
              <a:schemeClr val="tx2">
                <a:lumMod val="90000"/>
                <a:lumOff val="10000"/>
              </a:schemeClr>
            </a:solidFill>
            <a:scene3d>
              <a:camera prst="orthographicFront">
                <a:rot lat="17400000" lon="0" rev="0"/>
              </a:camera>
              <a:lightRig rig="threePt" dir="t"/>
            </a:scene3d>
          </p:grpSpPr>
          <p:sp>
            <p:nvSpPr>
              <p:cNvPr id="59" name="Explosion: 8 Points 24">
                <a:extLst>
                  <a:ext uri="{FF2B5EF4-FFF2-40B4-BE49-F238E27FC236}">
                    <a16:creationId xmlns:a16="http://schemas.microsoft.com/office/drawing/2014/main" id="{EA296006-7BD0-25A1-FBEE-B20573F1BD6E}"/>
                  </a:ext>
                </a:extLst>
              </p:cNvPr>
              <p:cNvSpPr/>
              <p:nvPr/>
            </p:nvSpPr>
            <p:spPr>
              <a:xfrm>
                <a:off x="3172700" y="412258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0" name="Explosion: 8 Points 25">
                <a:extLst>
                  <a:ext uri="{FF2B5EF4-FFF2-40B4-BE49-F238E27FC236}">
                    <a16:creationId xmlns:a16="http://schemas.microsoft.com/office/drawing/2014/main" id="{EBD8B28D-9186-995C-1F1F-3CC5B5FB50F6}"/>
                  </a:ext>
                </a:extLst>
              </p:cNvPr>
              <p:cNvSpPr/>
              <p:nvPr/>
            </p:nvSpPr>
            <p:spPr>
              <a:xfrm>
                <a:off x="3218645" y="43223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1" name="Explosion: 8 Points 26">
                <a:extLst>
                  <a:ext uri="{FF2B5EF4-FFF2-40B4-BE49-F238E27FC236}">
                    <a16:creationId xmlns:a16="http://schemas.microsoft.com/office/drawing/2014/main" id="{7CEF706E-8348-19E2-3257-37E0A236C9DC}"/>
                  </a:ext>
                </a:extLst>
              </p:cNvPr>
              <p:cNvSpPr/>
              <p:nvPr/>
            </p:nvSpPr>
            <p:spPr>
              <a:xfrm>
                <a:off x="3051987"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2" name="Explosion: 8 Points 27">
                <a:extLst>
                  <a:ext uri="{FF2B5EF4-FFF2-40B4-BE49-F238E27FC236}">
                    <a16:creationId xmlns:a16="http://schemas.microsoft.com/office/drawing/2014/main" id="{4178ED83-C07F-F89C-21B9-6F9A709DE580}"/>
                  </a:ext>
                </a:extLst>
              </p:cNvPr>
              <p:cNvSpPr/>
              <p:nvPr/>
            </p:nvSpPr>
            <p:spPr>
              <a:xfrm>
                <a:off x="3406555"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3" name="Explosion: 8 Points 28">
                <a:extLst>
                  <a:ext uri="{FF2B5EF4-FFF2-40B4-BE49-F238E27FC236}">
                    <a16:creationId xmlns:a16="http://schemas.microsoft.com/office/drawing/2014/main" id="{F15271E5-80B7-3ECF-EF37-86E902FA99F3}"/>
                  </a:ext>
                </a:extLst>
              </p:cNvPr>
              <p:cNvSpPr/>
              <p:nvPr/>
            </p:nvSpPr>
            <p:spPr>
              <a:xfrm>
                <a:off x="3552287" y="434002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4" name="Explosion: 8 Points 29">
                <a:extLst>
                  <a:ext uri="{FF2B5EF4-FFF2-40B4-BE49-F238E27FC236}">
                    <a16:creationId xmlns:a16="http://schemas.microsoft.com/office/drawing/2014/main" id="{10F7C129-2444-50EF-16D3-4A2625239FFB}"/>
                  </a:ext>
                </a:extLst>
              </p:cNvPr>
              <p:cNvSpPr/>
              <p:nvPr/>
            </p:nvSpPr>
            <p:spPr>
              <a:xfrm>
                <a:off x="3726119" y="419707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5" name="Explosion: 8 Points 30">
                <a:extLst>
                  <a:ext uri="{FF2B5EF4-FFF2-40B4-BE49-F238E27FC236}">
                    <a16:creationId xmlns:a16="http://schemas.microsoft.com/office/drawing/2014/main" id="{3BF17D38-115C-DE84-980A-75047DA2DFAA}"/>
                  </a:ext>
                </a:extLst>
              </p:cNvPr>
              <p:cNvSpPr/>
              <p:nvPr/>
            </p:nvSpPr>
            <p:spPr>
              <a:xfrm>
                <a:off x="2912481" y="4294983"/>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6" name="Explosion: 8 Points 31">
                <a:extLst>
                  <a:ext uri="{FF2B5EF4-FFF2-40B4-BE49-F238E27FC236}">
                    <a16:creationId xmlns:a16="http://schemas.microsoft.com/office/drawing/2014/main" id="{9E46EC6D-21BE-57D4-4CD8-8F91594E4EAB}"/>
                  </a:ext>
                </a:extLst>
              </p:cNvPr>
              <p:cNvSpPr/>
              <p:nvPr/>
            </p:nvSpPr>
            <p:spPr>
              <a:xfrm>
                <a:off x="3464731" y="411508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7" name="Explosion: 8 Points 32">
                <a:extLst>
                  <a:ext uri="{FF2B5EF4-FFF2-40B4-BE49-F238E27FC236}">
                    <a16:creationId xmlns:a16="http://schemas.microsoft.com/office/drawing/2014/main" id="{5CFA65E6-D582-95CD-2E6C-916FCBF1BD59}"/>
                  </a:ext>
                </a:extLst>
              </p:cNvPr>
              <p:cNvSpPr/>
              <p:nvPr/>
            </p:nvSpPr>
            <p:spPr>
              <a:xfrm>
                <a:off x="3741294" y="448327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pic>
        <p:nvPicPr>
          <p:cNvPr id="8194" name="Picture 2" descr="Work in Progress Porta Sign PB66054 - National Safety Signs">
            <a:extLst>
              <a:ext uri="{FF2B5EF4-FFF2-40B4-BE49-F238E27FC236}">
                <a16:creationId xmlns:a16="http://schemas.microsoft.com/office/drawing/2014/main" id="{8F0BD567-B1F8-5B7E-01A2-756573B61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548" y="4774457"/>
            <a:ext cx="2300450" cy="151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F610-869C-5D02-5126-3DAD9179BCA0}"/>
              </a:ext>
            </a:extLst>
          </p:cNvPr>
          <p:cNvSpPr>
            <a:spLocks noGrp="1"/>
          </p:cNvSpPr>
          <p:nvPr>
            <p:ph type="title"/>
          </p:nvPr>
        </p:nvSpPr>
        <p:spPr/>
        <p:txBody>
          <a:bodyPr/>
          <a:lstStyle/>
          <a:p>
            <a:r>
              <a:rPr lang="en-US" dirty="0">
                <a:latin typeface="Aharoni" panose="02010803020104030203" pitchFamily="2" charset="-79"/>
                <a:cs typeface="Aharoni" panose="02010803020104030203" pitchFamily="2" charset="-79"/>
              </a:rPr>
              <a:t>Overview</a:t>
            </a:r>
          </a:p>
        </p:txBody>
      </p:sp>
      <p:sp>
        <p:nvSpPr>
          <p:cNvPr id="3" name="Content Placeholder 2">
            <a:extLst>
              <a:ext uri="{FF2B5EF4-FFF2-40B4-BE49-F238E27FC236}">
                <a16:creationId xmlns:a16="http://schemas.microsoft.com/office/drawing/2014/main" id="{D66E90E8-BB4D-2A56-B867-3980730EE791}"/>
              </a:ext>
            </a:extLst>
          </p:cNvPr>
          <p:cNvSpPr>
            <a:spLocks noGrp="1"/>
          </p:cNvSpPr>
          <p:nvPr>
            <p:ph idx="1"/>
          </p:nvPr>
        </p:nvSpPr>
        <p:spPr/>
        <p:txBody>
          <a:bodyPr/>
          <a:lstStyle/>
          <a:p>
            <a:r>
              <a:rPr lang="en-US" sz="2400" b="1" dirty="0"/>
              <a:t>Introduction to </a:t>
            </a:r>
          </a:p>
          <a:p>
            <a:pPr lvl="1"/>
            <a:r>
              <a:rPr lang="en-US" sz="2000" b="1" dirty="0"/>
              <a:t>Active Galactic Nuclei (AGN)</a:t>
            </a:r>
          </a:p>
          <a:p>
            <a:pPr lvl="1"/>
            <a:r>
              <a:rPr lang="en-US" sz="2000" b="1" dirty="0"/>
              <a:t>Changing look AGN (CL AGN)</a:t>
            </a:r>
          </a:p>
          <a:p>
            <a:r>
              <a:rPr lang="en-US" sz="2400" b="1" dirty="0"/>
              <a:t>Finding AGN in the southern sky</a:t>
            </a:r>
          </a:p>
          <a:p>
            <a:r>
              <a:rPr lang="en-US" sz="2400" b="1" dirty="0"/>
              <a:t>Analysis of identified AGN – Peculiar behaviors</a:t>
            </a:r>
          </a:p>
          <a:p>
            <a:r>
              <a:rPr lang="en-US" sz="2400" b="1" dirty="0"/>
              <a:t>CL Triggers using ZTF</a:t>
            </a:r>
          </a:p>
        </p:txBody>
      </p:sp>
      <p:sp>
        <p:nvSpPr>
          <p:cNvPr id="4" name="Date Placeholder 3">
            <a:extLst>
              <a:ext uri="{FF2B5EF4-FFF2-40B4-BE49-F238E27FC236}">
                <a16:creationId xmlns:a16="http://schemas.microsoft.com/office/drawing/2014/main" id="{80709169-6311-1FC8-9A67-2330479C0EE9}"/>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D4A68DC9-6F67-FF5D-A823-3E6B88919F89}"/>
              </a:ext>
            </a:extLst>
          </p:cNvPr>
          <p:cNvSpPr>
            <a:spLocks noGrp="1"/>
          </p:cNvSpPr>
          <p:nvPr>
            <p:ph type="ftr" sz="quarter" idx="11"/>
          </p:nvPr>
        </p:nvSpPr>
        <p:spPr>
          <a:xfrm>
            <a:off x="5652656" y="6356350"/>
            <a:ext cx="5155340" cy="365125"/>
          </a:xfrm>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ABA1CBC7-BE2A-35DE-7433-C3017383F6B8}"/>
              </a:ext>
            </a:extLst>
          </p:cNvPr>
          <p:cNvSpPr>
            <a:spLocks noGrp="1"/>
          </p:cNvSpPr>
          <p:nvPr>
            <p:ph type="sldNum" sz="quarter" idx="12"/>
          </p:nvPr>
        </p:nvSpPr>
        <p:spPr/>
        <p:txBody>
          <a:bodyPr/>
          <a:lstStyle/>
          <a:p>
            <a:fld id="{70C12960-6E85-460F-B6E3-5B82CB31AF3D}" type="slidenum">
              <a:rPr lang="en-US" smtClean="0"/>
              <a:t>2</a:t>
            </a:fld>
            <a:endParaRPr lang="en-US"/>
          </a:p>
        </p:txBody>
      </p:sp>
    </p:spTree>
    <p:extLst>
      <p:ext uri="{BB962C8B-B14F-4D97-AF65-F5344CB8AC3E}">
        <p14:creationId xmlns:p14="http://schemas.microsoft.com/office/powerpoint/2010/main" val="294383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3">
                                            <p:txEl>
                                              <p:pRg st="3" end="3"/>
                                            </p:txEl>
                                          </p:spTgt>
                                        </p:tgtEl>
                                        <p:attrNameLst>
                                          <p:attrName>style.color</p:attrName>
                                        </p:attrNameLst>
                                      </p:cBhvr>
                                      <p:to>
                                        <a:srgbClr val="A3C7F7"/>
                                      </p:to>
                                    </p:animClr>
                                  </p:childTnLst>
                                </p:cTn>
                              </p:par>
                              <p:par>
                                <p:cTn id="7" presetID="3" presetClass="emph" presetSubtype="2" fill="hold" nodeType="withEffect">
                                  <p:stCondLst>
                                    <p:cond delay="0"/>
                                  </p:stCondLst>
                                  <p:childTnLst>
                                    <p:animClr clrSpc="rgb" dir="cw">
                                      <p:cBhvr override="childStyle">
                                        <p:cTn id="8" dur="10" fill="hold"/>
                                        <p:tgtEl>
                                          <p:spTgt spid="3">
                                            <p:txEl>
                                              <p:pRg st="4" end="4"/>
                                            </p:txEl>
                                          </p:spTgt>
                                        </p:tgtEl>
                                        <p:attrNameLst>
                                          <p:attrName>style.color</p:attrName>
                                        </p:attrNameLst>
                                      </p:cBhvr>
                                      <p:to>
                                        <a:srgbClr val="A3C7F7"/>
                                      </p:to>
                                    </p:animClr>
                                  </p:childTnLst>
                                </p:cTn>
                              </p:par>
                              <p:par>
                                <p:cTn id="9" presetID="3" presetClass="emph" presetSubtype="2" fill="hold" nodeType="withEffect">
                                  <p:stCondLst>
                                    <p:cond delay="0"/>
                                  </p:stCondLst>
                                  <p:childTnLst>
                                    <p:animClr clrSpc="rgb" dir="cw">
                                      <p:cBhvr override="childStyle">
                                        <p:cTn id="10" dur="10" fill="hold"/>
                                        <p:tgtEl>
                                          <p:spTgt spid="3">
                                            <p:txEl>
                                              <p:pRg st="5" end="5"/>
                                            </p:txEl>
                                          </p:spTgt>
                                        </p:tgtEl>
                                        <p:attrNameLst>
                                          <p:attrName>style.color</p:attrName>
                                        </p:attrNameLst>
                                      </p:cBhvr>
                                      <p:to>
                                        <a:srgbClr val="A3C7F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21358-E60E-974B-B903-93B5F3801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4063C-7907-E585-EF6E-2DB15725C60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545DD0D-439A-3332-49CF-FC35B2CD27F1}"/>
              </a:ext>
            </a:extLst>
          </p:cNvPr>
          <p:cNvSpPr>
            <a:spLocks noGrp="1"/>
          </p:cNvSpPr>
          <p:nvPr>
            <p:ph idx="1"/>
          </p:nvPr>
        </p:nvSpPr>
        <p:spPr>
          <a:xfrm>
            <a:off x="640080" y="2196151"/>
            <a:ext cx="10890928" cy="4045624"/>
          </a:xfrm>
        </p:spPr>
        <p:txBody>
          <a:bodyPr>
            <a:normAutofit/>
          </a:bodyPr>
          <a:lstStyle/>
          <a:p>
            <a:r>
              <a:rPr lang="en-US" sz="2400" b="1" dirty="0"/>
              <a:t>Introduction to </a:t>
            </a:r>
          </a:p>
          <a:p>
            <a:pPr lvl="1"/>
            <a:r>
              <a:rPr lang="en-US" sz="2000" b="1" dirty="0"/>
              <a:t>Active Galactic Nuclei (AGN)</a:t>
            </a:r>
          </a:p>
          <a:p>
            <a:pPr lvl="1"/>
            <a:r>
              <a:rPr lang="en-US" sz="2000" b="1" dirty="0"/>
              <a:t>Changing look AGN (CL AGN)</a:t>
            </a:r>
          </a:p>
          <a:p>
            <a:r>
              <a:rPr lang="en-US" sz="2400" b="1" dirty="0"/>
              <a:t>Finding AGN in the southern sky</a:t>
            </a:r>
          </a:p>
          <a:p>
            <a:r>
              <a:rPr lang="en-US" sz="2400" b="1" dirty="0"/>
              <a:t>Analysis of identified AGN – Peculiar behaviors</a:t>
            </a:r>
          </a:p>
          <a:p>
            <a:pPr lvl="1"/>
            <a:r>
              <a:rPr lang="en-US" sz="2200" b="1" dirty="0"/>
              <a:t>Multiwavelength analysis of Type 1 and Type 2</a:t>
            </a:r>
          </a:p>
          <a:p>
            <a:r>
              <a:rPr lang="en-US" sz="2400" b="1" dirty="0"/>
              <a:t>CL Triggers using ZTF</a:t>
            </a:r>
          </a:p>
          <a:p>
            <a:pPr lvl="1"/>
            <a:r>
              <a:rPr lang="en-US" sz="2200" b="1" dirty="0"/>
              <a:t>Preliminary results</a:t>
            </a:r>
          </a:p>
        </p:txBody>
      </p:sp>
      <p:sp>
        <p:nvSpPr>
          <p:cNvPr id="4" name="Date Placeholder 3">
            <a:extLst>
              <a:ext uri="{FF2B5EF4-FFF2-40B4-BE49-F238E27FC236}">
                <a16:creationId xmlns:a16="http://schemas.microsoft.com/office/drawing/2014/main" id="{5BED245C-49B4-8D39-7228-0F48BD44CBAF}"/>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74430DCA-67E6-4019-4C4B-40E3FDB3F888}"/>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16525515-404B-E28D-05FC-14011E74A9D3}"/>
              </a:ext>
            </a:extLst>
          </p:cNvPr>
          <p:cNvSpPr>
            <a:spLocks noGrp="1"/>
          </p:cNvSpPr>
          <p:nvPr>
            <p:ph type="sldNum" sz="quarter" idx="12"/>
          </p:nvPr>
        </p:nvSpPr>
        <p:spPr/>
        <p:txBody>
          <a:bodyPr/>
          <a:lstStyle/>
          <a:p>
            <a:fld id="{70C12960-6E85-460F-B6E3-5B82CB31AF3D}" type="slidenum">
              <a:rPr lang="en-US" smtClean="0"/>
              <a:t>20</a:t>
            </a:fld>
            <a:endParaRPr lang="en-US"/>
          </a:p>
        </p:txBody>
      </p:sp>
    </p:spTree>
    <p:extLst>
      <p:ext uri="{BB962C8B-B14F-4D97-AF65-F5344CB8AC3E}">
        <p14:creationId xmlns:p14="http://schemas.microsoft.com/office/powerpoint/2010/main" val="47126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74ABF3"/>
                                      </p:to>
                                    </p:animClr>
                                  </p:childTnLst>
                                </p:cTn>
                              </p:par>
                              <p:par>
                                <p:cTn id="7" presetID="3" presetClass="emph" presetSubtype="2" fill="hold" nodeType="withEffect">
                                  <p:stCondLst>
                                    <p:cond delay="0"/>
                                  </p:stCondLst>
                                  <p:childTnLst>
                                    <p:animClr clrSpc="rgb" dir="cw">
                                      <p:cBhvr override="childStyle">
                                        <p:cTn id="8" dur="10" fill="hold"/>
                                        <p:tgtEl>
                                          <p:spTgt spid="3">
                                            <p:txEl>
                                              <p:pRg st="1" end="1"/>
                                            </p:txEl>
                                          </p:spTgt>
                                        </p:tgtEl>
                                        <p:attrNameLst>
                                          <p:attrName>style.color</p:attrName>
                                        </p:attrNameLst>
                                      </p:cBhvr>
                                      <p:to>
                                        <a:srgbClr val="74ABF3"/>
                                      </p:to>
                                    </p:animClr>
                                  </p:childTnLst>
                                </p:cTn>
                              </p:par>
                              <p:par>
                                <p:cTn id="9" presetID="3" presetClass="emph" presetSubtype="2" fill="hold" nodeType="withEffect">
                                  <p:stCondLst>
                                    <p:cond delay="0"/>
                                  </p:stCondLst>
                                  <p:childTnLst>
                                    <p:animClr clrSpc="rgb" dir="cw">
                                      <p:cBhvr override="childStyle">
                                        <p:cTn id="10" dur="10" fill="hold"/>
                                        <p:tgtEl>
                                          <p:spTgt spid="3">
                                            <p:txEl>
                                              <p:pRg st="2" end="2"/>
                                            </p:txEl>
                                          </p:spTgt>
                                        </p:tgtEl>
                                        <p:attrNameLst>
                                          <p:attrName>style.color</p:attrName>
                                        </p:attrNameLst>
                                      </p:cBhvr>
                                      <p:to>
                                        <a:srgbClr val="74ABF3"/>
                                      </p:to>
                                    </p:animClr>
                                  </p:childTnLst>
                                </p:cTn>
                              </p:par>
                              <p:par>
                                <p:cTn id="11" presetID="3" presetClass="emph" presetSubtype="2" fill="hold" nodeType="withEffect">
                                  <p:stCondLst>
                                    <p:cond delay="0"/>
                                  </p:stCondLst>
                                  <p:childTnLst>
                                    <p:animClr clrSpc="rgb" dir="cw">
                                      <p:cBhvr override="childStyle">
                                        <p:cTn id="12" dur="10" fill="hold"/>
                                        <p:tgtEl>
                                          <p:spTgt spid="3">
                                            <p:txEl>
                                              <p:pRg st="3" end="3"/>
                                            </p:txEl>
                                          </p:spTgt>
                                        </p:tgtEl>
                                        <p:attrNameLst>
                                          <p:attrName>style.color</p:attrName>
                                        </p:attrNameLst>
                                      </p:cBhvr>
                                      <p:to>
                                        <a:srgbClr val="74ABF3"/>
                                      </p:to>
                                    </p:animClr>
                                  </p:childTnLst>
                                </p:cTn>
                              </p:par>
                              <p:par>
                                <p:cTn id="13" presetID="3" presetClass="emph" presetSubtype="2" fill="hold" nodeType="withEffect">
                                  <p:stCondLst>
                                    <p:cond delay="0"/>
                                  </p:stCondLst>
                                  <p:childTnLst>
                                    <p:animClr clrSpc="rgb" dir="cw">
                                      <p:cBhvr override="childStyle">
                                        <p:cTn id="14" dur="10" fill="hold"/>
                                        <p:tgtEl>
                                          <p:spTgt spid="3">
                                            <p:txEl>
                                              <p:pRg st="4" end="4"/>
                                            </p:txEl>
                                          </p:spTgt>
                                        </p:tgtEl>
                                        <p:attrNameLst>
                                          <p:attrName>style.color</p:attrName>
                                        </p:attrNameLst>
                                      </p:cBhvr>
                                      <p:to>
                                        <a:srgbClr val="74ABF3"/>
                                      </p:to>
                                    </p:animClr>
                                  </p:childTnLst>
                                </p:cTn>
                              </p:par>
                              <p:par>
                                <p:cTn id="15" presetID="3" presetClass="emph" presetSubtype="2" fill="hold" nodeType="withEffect">
                                  <p:stCondLst>
                                    <p:cond delay="0"/>
                                  </p:stCondLst>
                                  <p:childTnLst>
                                    <p:animClr clrSpc="rgb" dir="cw">
                                      <p:cBhvr override="childStyle">
                                        <p:cTn id="16" dur="10" fill="hold"/>
                                        <p:tgtEl>
                                          <p:spTgt spid="3">
                                            <p:txEl>
                                              <p:pRg st="5" end="5"/>
                                            </p:txEl>
                                          </p:spTgt>
                                        </p:tgtEl>
                                        <p:attrNameLst>
                                          <p:attrName>style.color</p:attrName>
                                        </p:attrNameLst>
                                      </p:cBhvr>
                                      <p:to>
                                        <a:srgbClr val="74ABF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02047-F905-BF13-B004-85008441F4BD}"/>
              </a:ext>
            </a:extLst>
          </p:cNvPr>
          <p:cNvSpPr>
            <a:spLocks noGrp="1"/>
          </p:cNvSpPr>
          <p:nvPr>
            <p:ph type="title"/>
          </p:nvPr>
        </p:nvSpPr>
        <p:spPr/>
        <p:txBody>
          <a:bodyPr/>
          <a:lstStyle/>
          <a:p>
            <a:r>
              <a:rPr lang="en-US" dirty="0"/>
              <a:t>Identifying CL events</a:t>
            </a:r>
          </a:p>
        </p:txBody>
      </p:sp>
      <p:sp>
        <p:nvSpPr>
          <p:cNvPr id="6" name="Content Placeholder 5">
            <a:extLst>
              <a:ext uri="{FF2B5EF4-FFF2-40B4-BE49-F238E27FC236}">
                <a16:creationId xmlns:a16="http://schemas.microsoft.com/office/drawing/2014/main" id="{4C0A4E46-59E3-4C15-AEE4-9A8901A9C794}"/>
              </a:ext>
            </a:extLst>
          </p:cNvPr>
          <p:cNvSpPr>
            <a:spLocks noGrp="1"/>
          </p:cNvSpPr>
          <p:nvPr>
            <p:ph idx="1"/>
          </p:nvPr>
        </p:nvSpPr>
        <p:spPr>
          <a:xfrm>
            <a:off x="640079" y="2346713"/>
            <a:ext cx="5813729" cy="3566160"/>
          </a:xfrm>
        </p:spPr>
        <p:txBody>
          <a:bodyPr>
            <a:normAutofit/>
          </a:bodyPr>
          <a:lstStyle/>
          <a:p>
            <a:r>
              <a:rPr lang="en-US" dirty="0"/>
              <a:t>Best bet is to use LSST - scanning the sky every night for the next ten years</a:t>
            </a:r>
          </a:p>
          <a:p>
            <a:r>
              <a:rPr lang="en-US" dirty="0"/>
              <a:t>Alerts to start soon</a:t>
            </a:r>
          </a:p>
          <a:p>
            <a:r>
              <a:rPr lang="en-US" dirty="0"/>
              <a:t>Observe the light curve</a:t>
            </a:r>
          </a:p>
          <a:p>
            <a:r>
              <a:rPr lang="en-US" dirty="0"/>
              <a:t>Need to find the trigger</a:t>
            </a:r>
          </a:p>
          <a:p>
            <a:r>
              <a:rPr lang="en-US" dirty="0"/>
              <a:t>Preliminary results from ZTF (Zwicky Transient Facility)</a:t>
            </a:r>
          </a:p>
          <a:p>
            <a:endParaRPr lang="en-US" dirty="0"/>
          </a:p>
        </p:txBody>
      </p:sp>
      <p:sp>
        <p:nvSpPr>
          <p:cNvPr id="2" name="Date Placeholder 1">
            <a:extLst>
              <a:ext uri="{FF2B5EF4-FFF2-40B4-BE49-F238E27FC236}">
                <a16:creationId xmlns:a16="http://schemas.microsoft.com/office/drawing/2014/main" id="{A2B132C9-3384-68D0-C308-2733EEB29CB0}"/>
              </a:ext>
            </a:extLst>
          </p:cNvPr>
          <p:cNvSpPr>
            <a:spLocks noGrp="1"/>
          </p:cNvSpPr>
          <p:nvPr>
            <p:ph type="dt" sz="half" idx="10"/>
          </p:nvPr>
        </p:nvSpPr>
        <p:spPr/>
        <p:txBody>
          <a:bodyPr/>
          <a:lstStyle/>
          <a:p>
            <a:r>
              <a:rPr lang="en-AU" dirty="0"/>
              <a:t>11/11/25</a:t>
            </a:r>
            <a:endParaRPr lang="en-US" dirty="0"/>
          </a:p>
        </p:txBody>
      </p:sp>
      <p:sp>
        <p:nvSpPr>
          <p:cNvPr id="3" name="Footer Placeholder 2">
            <a:extLst>
              <a:ext uri="{FF2B5EF4-FFF2-40B4-BE49-F238E27FC236}">
                <a16:creationId xmlns:a16="http://schemas.microsoft.com/office/drawing/2014/main" id="{EF435BA0-6E56-E238-DBC8-E9EC949BEA80}"/>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34759E52-5FDD-4BBE-75B9-9D591CA67046}"/>
              </a:ext>
            </a:extLst>
          </p:cNvPr>
          <p:cNvSpPr>
            <a:spLocks noGrp="1"/>
          </p:cNvSpPr>
          <p:nvPr>
            <p:ph type="sldNum" sz="quarter" idx="12"/>
          </p:nvPr>
        </p:nvSpPr>
        <p:spPr/>
        <p:txBody>
          <a:bodyPr/>
          <a:lstStyle/>
          <a:p>
            <a:fld id="{70C12960-6E85-460F-B6E3-5B82CB31AF3D}" type="slidenum">
              <a:rPr lang="en-US" smtClean="0"/>
              <a:t>21</a:t>
            </a:fld>
            <a:endParaRPr lang="en-US"/>
          </a:p>
        </p:txBody>
      </p:sp>
      <p:pic>
        <p:nvPicPr>
          <p:cNvPr id="7" name="Picture 6">
            <a:extLst>
              <a:ext uri="{FF2B5EF4-FFF2-40B4-BE49-F238E27FC236}">
                <a16:creationId xmlns:a16="http://schemas.microsoft.com/office/drawing/2014/main" id="{9271915D-CF30-01D9-0FE6-C7392A57AB79}"/>
              </a:ext>
            </a:extLst>
          </p:cNvPr>
          <p:cNvPicPr>
            <a:picLocks noChangeAspect="1"/>
          </p:cNvPicPr>
          <p:nvPr/>
        </p:nvPicPr>
        <p:blipFill>
          <a:blip r:embed="rId2"/>
          <a:stretch>
            <a:fillRect/>
          </a:stretch>
        </p:blipFill>
        <p:spPr>
          <a:xfrm>
            <a:off x="7348559" y="265044"/>
            <a:ext cx="4040373" cy="5754732"/>
          </a:xfrm>
          <a:prstGeom prst="rect">
            <a:avLst/>
          </a:prstGeom>
        </p:spPr>
      </p:pic>
      <p:sp>
        <p:nvSpPr>
          <p:cNvPr id="8" name="TextBox 7">
            <a:extLst>
              <a:ext uri="{FF2B5EF4-FFF2-40B4-BE49-F238E27FC236}">
                <a16:creationId xmlns:a16="http://schemas.microsoft.com/office/drawing/2014/main" id="{F3F4C416-014F-4703-B25B-1D6D6E90DE59}"/>
              </a:ext>
            </a:extLst>
          </p:cNvPr>
          <p:cNvSpPr txBox="1"/>
          <p:nvPr/>
        </p:nvSpPr>
        <p:spPr>
          <a:xfrm>
            <a:off x="9239416" y="6049563"/>
            <a:ext cx="4625008" cy="276999"/>
          </a:xfrm>
          <a:prstGeom prst="rect">
            <a:avLst/>
          </a:prstGeom>
          <a:noFill/>
        </p:spPr>
        <p:txBody>
          <a:bodyPr wrap="square" rtlCol="0">
            <a:spAutoFit/>
          </a:bodyPr>
          <a:lstStyle/>
          <a:p>
            <a:r>
              <a:rPr lang="en-AU" sz="1200" dirty="0"/>
              <a:t>Credits: Neelesh Amrutha et. al., 2024</a:t>
            </a:r>
          </a:p>
        </p:txBody>
      </p:sp>
      <p:pic>
        <p:nvPicPr>
          <p:cNvPr id="12290" name="Picture 2" descr="Vera C. Rubin Observatory - AURA Astronomy">
            <a:extLst>
              <a:ext uri="{FF2B5EF4-FFF2-40B4-BE49-F238E27FC236}">
                <a16:creationId xmlns:a16="http://schemas.microsoft.com/office/drawing/2014/main" id="{90D0FF86-49CD-017C-50F8-891D5911D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09" y="1240156"/>
            <a:ext cx="5603441" cy="21888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ubin Observatory Legacy Survey of Space and Time (LSST) | ESCAPE">
            <a:extLst>
              <a:ext uri="{FF2B5EF4-FFF2-40B4-BE49-F238E27FC236}">
                <a16:creationId xmlns:a16="http://schemas.microsoft.com/office/drawing/2014/main" id="{426F4842-9BDB-AECA-4CDD-E6FAEA3ED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50" y="-468191"/>
            <a:ext cx="2759688" cy="18397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oup of stars in space&#10;&#10;AI-generated content may be incorrect.">
            <a:extLst>
              <a:ext uri="{FF2B5EF4-FFF2-40B4-BE49-F238E27FC236}">
                <a16:creationId xmlns:a16="http://schemas.microsoft.com/office/drawing/2014/main" id="{460E5874-7BB7-FF4F-5178-B17B54F2EB51}"/>
              </a:ext>
            </a:extLst>
          </p:cNvPr>
          <p:cNvPicPr>
            <a:picLocks noChangeAspect="1"/>
          </p:cNvPicPr>
          <p:nvPr/>
        </p:nvPicPr>
        <p:blipFill>
          <a:blip r:embed="rId5"/>
          <a:stretch>
            <a:fillRect/>
          </a:stretch>
        </p:blipFill>
        <p:spPr>
          <a:xfrm>
            <a:off x="6453809" y="3586882"/>
            <a:ext cx="5603442" cy="2949324"/>
          </a:xfrm>
          <a:prstGeom prst="rect">
            <a:avLst/>
          </a:prstGeom>
        </p:spPr>
      </p:pic>
      <p:pic>
        <p:nvPicPr>
          <p:cNvPr id="9218" name="Picture 2" descr="Fink broker">
            <a:extLst>
              <a:ext uri="{FF2B5EF4-FFF2-40B4-BE49-F238E27FC236}">
                <a16:creationId xmlns:a16="http://schemas.microsoft.com/office/drawing/2014/main" id="{7DD8DCC2-8D75-9E46-8DCC-139DA0802F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0413" y="197288"/>
            <a:ext cx="1028775" cy="56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290"/>
                                        </p:tgtEl>
                                        <p:attrNameLst>
                                          <p:attrName>style.visibility</p:attrName>
                                        </p:attrNameLst>
                                      </p:cBhvr>
                                      <p:to>
                                        <p:strVal val="visible"/>
                                      </p:to>
                                    </p:set>
                                  </p:childTnLst>
                                  <p:subTnLst>
                                    <p:set>
                                      <p:cBhvr override="childStyle">
                                        <p:cTn dur="1" fill="hold" display="0" masterRel="nextClick" afterEffect="1"/>
                                        <p:tgtEl>
                                          <p:spTgt spid="12290"/>
                                        </p:tgtEl>
                                        <p:attrNameLst>
                                          <p:attrName>style.visibility</p:attrName>
                                        </p:attrNameLst>
                                      </p:cBhvr>
                                      <p:to>
                                        <p:strVal val="hidden"/>
                                      </p:to>
                                    </p:set>
                                  </p:sub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6C4309-8258-CD06-4F20-54027333ED11}"/>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2BD3526B-34B4-E992-79AA-5A596740C32A}"/>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F58FF29D-0283-E9B1-8CF2-AAC1DC874048}"/>
              </a:ext>
            </a:extLst>
          </p:cNvPr>
          <p:cNvSpPr>
            <a:spLocks noGrp="1"/>
          </p:cNvSpPr>
          <p:nvPr>
            <p:ph type="sldNum" sz="quarter" idx="12"/>
          </p:nvPr>
        </p:nvSpPr>
        <p:spPr/>
        <p:txBody>
          <a:bodyPr/>
          <a:lstStyle/>
          <a:p>
            <a:fld id="{70C12960-6E85-460F-B6E3-5B82CB31AF3D}" type="slidenum">
              <a:rPr lang="en-US" smtClean="0"/>
              <a:t>22</a:t>
            </a:fld>
            <a:endParaRPr lang="en-US"/>
          </a:p>
        </p:txBody>
      </p:sp>
      <p:sp>
        <p:nvSpPr>
          <p:cNvPr id="2" name="Title 1">
            <a:extLst>
              <a:ext uri="{FF2B5EF4-FFF2-40B4-BE49-F238E27FC236}">
                <a16:creationId xmlns:a16="http://schemas.microsoft.com/office/drawing/2014/main" id="{EC6D522C-9855-8950-4A12-E8A11C93BB08}"/>
              </a:ext>
            </a:extLst>
          </p:cNvPr>
          <p:cNvSpPr>
            <a:spLocks noGrp="1"/>
          </p:cNvSpPr>
          <p:nvPr>
            <p:ph type="title" idx="4294967295"/>
          </p:nvPr>
        </p:nvSpPr>
        <p:spPr>
          <a:xfrm>
            <a:off x="660083" y="597881"/>
            <a:ext cx="10891837" cy="1096963"/>
          </a:xfrm>
        </p:spPr>
        <p:txBody>
          <a:bodyPr/>
          <a:lstStyle/>
          <a:p>
            <a:r>
              <a:rPr lang="en-US" dirty="0">
                <a:latin typeface="Aharoni" panose="02010803020104030203" pitchFamily="2" charset="-79"/>
                <a:cs typeface="Aharoni" panose="02010803020104030203" pitchFamily="2" charset="-79"/>
              </a:rPr>
              <a:t>Using ZTF</a:t>
            </a:r>
          </a:p>
        </p:txBody>
      </p:sp>
      <p:sp>
        <p:nvSpPr>
          <p:cNvPr id="10" name="Rectangle 9">
            <a:extLst>
              <a:ext uri="{FF2B5EF4-FFF2-40B4-BE49-F238E27FC236}">
                <a16:creationId xmlns:a16="http://schemas.microsoft.com/office/drawing/2014/main" id="{91BD42F7-368D-7DA5-D596-F39EE3D83994}"/>
              </a:ext>
            </a:extLst>
          </p:cNvPr>
          <p:cNvSpPr/>
          <p:nvPr/>
        </p:nvSpPr>
        <p:spPr>
          <a:xfrm>
            <a:off x="640080" y="1268993"/>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ECE955F5-9D42-5977-5302-DB635D46DF0F}"/>
              </a:ext>
            </a:extLst>
          </p:cNvPr>
          <p:cNvGraphicFramePr/>
          <p:nvPr>
            <p:extLst>
              <p:ext uri="{D42A27DB-BD31-4B8C-83A1-F6EECF244321}">
                <p14:modId xmlns:p14="http://schemas.microsoft.com/office/powerpoint/2010/main" val="739042102"/>
              </p:ext>
            </p:extLst>
          </p:nvPr>
        </p:nvGraphicFramePr>
        <p:xfrm>
          <a:off x="0" y="1268993"/>
          <a:ext cx="12269813" cy="5087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1DED6786-E9CF-064A-9B6A-D298881EAFE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5B9685F-6C34-7145-9682-FE6EC0AD99F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2BBB0DC-DBB2-804A-86EF-5BB84499D1E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5904EC99-B921-7E47-9A4D-0A8BBF30AE4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9802599C-B6A8-EF4A-90C9-7A2161D55A2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4BD1F6BE-49D5-F445-88DA-3691216A29F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7B3D6DE3-FBEF-AB45-BF2F-D232B578708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7784A7E7-B381-2040-B651-44D7AAD16A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92FB-53C9-57C2-4AEB-14CAD5335CE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BB618C0-7ED5-7B76-BDA8-DFB802279C13}"/>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12117599-C795-E93F-EAD9-69D58C416AD9}"/>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E49F47F6-EC56-CDA3-5F47-0E2D09360841}"/>
              </a:ext>
            </a:extLst>
          </p:cNvPr>
          <p:cNvSpPr>
            <a:spLocks noGrp="1"/>
          </p:cNvSpPr>
          <p:nvPr>
            <p:ph type="sldNum" sz="quarter" idx="12"/>
          </p:nvPr>
        </p:nvSpPr>
        <p:spPr/>
        <p:txBody>
          <a:bodyPr/>
          <a:lstStyle/>
          <a:p>
            <a:fld id="{70C12960-6E85-460F-B6E3-5B82CB31AF3D}" type="slidenum">
              <a:rPr lang="en-US" smtClean="0"/>
              <a:t>23</a:t>
            </a:fld>
            <a:endParaRPr lang="en-US"/>
          </a:p>
        </p:txBody>
      </p:sp>
      <p:sp>
        <p:nvSpPr>
          <p:cNvPr id="2" name="Title 1">
            <a:extLst>
              <a:ext uri="{FF2B5EF4-FFF2-40B4-BE49-F238E27FC236}">
                <a16:creationId xmlns:a16="http://schemas.microsoft.com/office/drawing/2014/main" id="{98D43B4C-7E9F-72E9-ADAD-E96C56F5BE4F}"/>
              </a:ext>
            </a:extLst>
          </p:cNvPr>
          <p:cNvSpPr>
            <a:spLocks noGrp="1"/>
          </p:cNvSpPr>
          <p:nvPr>
            <p:ph type="title" idx="4294967295"/>
          </p:nvPr>
        </p:nvSpPr>
        <p:spPr>
          <a:xfrm>
            <a:off x="660083" y="597881"/>
            <a:ext cx="10891837" cy="1096963"/>
          </a:xfrm>
        </p:spPr>
        <p:txBody>
          <a:bodyPr/>
          <a:lstStyle/>
          <a:p>
            <a:r>
              <a:rPr lang="en-US" dirty="0">
                <a:latin typeface="Aharoni" panose="02010803020104030203" pitchFamily="2" charset="-79"/>
                <a:cs typeface="Aharoni" panose="02010803020104030203" pitchFamily="2" charset="-79"/>
              </a:rPr>
              <a:t>Using ZTF</a:t>
            </a:r>
          </a:p>
        </p:txBody>
      </p:sp>
      <p:pic>
        <p:nvPicPr>
          <p:cNvPr id="7" name="Content Placeholder 6">
            <a:extLst>
              <a:ext uri="{FF2B5EF4-FFF2-40B4-BE49-F238E27FC236}">
                <a16:creationId xmlns:a16="http://schemas.microsoft.com/office/drawing/2014/main" id="{8E64713B-9B8F-64AA-D99A-3C47A2406633}"/>
              </a:ext>
            </a:extLst>
          </p:cNvPr>
          <p:cNvPicPr>
            <a:picLocks noGrp="1" noChangeAspect="1"/>
          </p:cNvPicPr>
          <p:nvPr>
            <p:ph sz="half" idx="4294967295"/>
          </p:nvPr>
        </p:nvPicPr>
        <p:blipFill>
          <a:blip r:embed="rId2"/>
          <a:stretch>
            <a:fillRect/>
          </a:stretch>
        </p:blipFill>
        <p:spPr>
          <a:xfrm>
            <a:off x="6627032" y="1438159"/>
            <a:ext cx="4791640" cy="4818398"/>
          </a:xfrm>
          <a:prstGeom prst="rect">
            <a:avLst/>
          </a:prstGeom>
        </p:spPr>
      </p:pic>
      <p:sp>
        <p:nvSpPr>
          <p:cNvPr id="9" name="TextBox 8">
            <a:extLst>
              <a:ext uri="{FF2B5EF4-FFF2-40B4-BE49-F238E27FC236}">
                <a16:creationId xmlns:a16="http://schemas.microsoft.com/office/drawing/2014/main" id="{CA10E0CC-352C-1256-C8F0-3CB9364585F1}"/>
              </a:ext>
            </a:extLst>
          </p:cNvPr>
          <p:cNvSpPr txBox="1"/>
          <p:nvPr/>
        </p:nvSpPr>
        <p:spPr>
          <a:xfrm>
            <a:off x="6767622" y="1153791"/>
            <a:ext cx="5463524" cy="400110"/>
          </a:xfrm>
          <a:prstGeom prst="rect">
            <a:avLst/>
          </a:prstGeom>
          <a:noFill/>
        </p:spPr>
        <p:txBody>
          <a:bodyPr wrap="square" rtlCol="0">
            <a:spAutoFit/>
          </a:bodyPr>
          <a:lstStyle/>
          <a:p>
            <a:pPr marL="342900" indent="-342900">
              <a:buFont typeface="Arial" panose="020B0604020202020204" pitchFamily="34" charset="0"/>
              <a:buChar char="•"/>
            </a:pPr>
            <a:r>
              <a:rPr lang="en-AU" sz="2000" dirty="0"/>
              <a:t>Literature Review: Shu Wang et. al., 2024</a:t>
            </a:r>
          </a:p>
        </p:txBody>
      </p:sp>
      <p:sp>
        <p:nvSpPr>
          <p:cNvPr id="10" name="Rectangle 9">
            <a:extLst>
              <a:ext uri="{FF2B5EF4-FFF2-40B4-BE49-F238E27FC236}">
                <a16:creationId xmlns:a16="http://schemas.microsoft.com/office/drawing/2014/main" id="{E4B2D703-426B-1546-3689-C0C3C436D077}"/>
              </a:ext>
            </a:extLst>
          </p:cNvPr>
          <p:cNvSpPr/>
          <p:nvPr/>
        </p:nvSpPr>
        <p:spPr>
          <a:xfrm>
            <a:off x="640080" y="1268993"/>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9538E4-1D4A-0D1E-5F4E-21BF11DF3D02}"/>
              </a:ext>
            </a:extLst>
          </p:cNvPr>
          <p:cNvSpPr txBox="1"/>
          <p:nvPr/>
        </p:nvSpPr>
        <p:spPr>
          <a:xfrm>
            <a:off x="640080" y="1737306"/>
            <a:ext cx="5074920" cy="46160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dirty="0"/>
              <a:t>Fit the curve using </a:t>
            </a:r>
            <a:r>
              <a:rPr lang="en-AU" dirty="0" err="1"/>
              <a:t>qso_fit</a:t>
            </a:r>
            <a:r>
              <a:rPr lang="en-AU" dirty="0"/>
              <a:t> code (Buttler &amp; Bloom, 2011) - Damped Random Walk (DRW) Model</a:t>
            </a:r>
          </a:p>
          <a:p>
            <a:pPr marL="285750" indent="-285750">
              <a:lnSpc>
                <a:spcPct val="150000"/>
              </a:lnSpc>
              <a:buFont typeface="Arial" panose="020B0604020202020204" pitchFamily="34" charset="0"/>
              <a:buChar char="•"/>
            </a:pPr>
            <a:r>
              <a:rPr lang="en-AU" dirty="0"/>
              <a:t>Inputs – time, magnitude, error</a:t>
            </a:r>
          </a:p>
          <a:p>
            <a:pPr marL="285750" indent="-285750">
              <a:lnSpc>
                <a:spcPct val="150000"/>
              </a:lnSpc>
              <a:buFont typeface="Arial" panose="020B0604020202020204" pitchFamily="34" charset="0"/>
              <a:buChar char="•"/>
            </a:pPr>
            <a:r>
              <a:rPr lang="en-AU" dirty="0"/>
              <a:t>Models </a:t>
            </a:r>
            <a:r>
              <a:rPr lang="en-AU" b="1" dirty="0"/>
              <a:t>how correlated</a:t>
            </a:r>
            <a:r>
              <a:rPr lang="en-AU" dirty="0"/>
              <a:t> each point in the light curve is with its neighbours</a:t>
            </a:r>
          </a:p>
          <a:p>
            <a:pPr marL="285750" indent="-285750">
              <a:lnSpc>
                <a:spcPct val="150000"/>
              </a:lnSpc>
              <a:buFont typeface="Arial" panose="020B0604020202020204" pitchFamily="34" charset="0"/>
              <a:buChar char="•"/>
            </a:pPr>
            <a:r>
              <a:rPr lang="en-AU" dirty="0"/>
              <a:t>Compares:</a:t>
            </a:r>
            <a:br>
              <a:rPr lang="en-AU" dirty="0"/>
            </a:br>
            <a:r>
              <a:rPr lang="en-AU" dirty="0"/>
              <a:t>→ “Does this correlation pattern match a DRW process?”</a:t>
            </a:r>
            <a:br>
              <a:rPr lang="en-AU" dirty="0"/>
            </a:br>
            <a:r>
              <a:rPr lang="en-AU" dirty="0"/>
              <a:t>→ “Or is it just noise?”</a:t>
            </a:r>
          </a:p>
          <a:p>
            <a:pPr marL="285750" indent="-285750">
              <a:lnSpc>
                <a:spcPct val="150000"/>
              </a:lnSpc>
              <a:buFont typeface="Arial" panose="020B0604020202020204" pitchFamily="34" charset="0"/>
              <a:buChar char="•"/>
            </a:pPr>
            <a:r>
              <a:rPr lang="en-AU" dirty="0"/>
              <a:t>Use </a:t>
            </a:r>
            <a:r>
              <a:rPr lang="el-GR" b="1" dirty="0"/>
              <a:t>χ² </a:t>
            </a:r>
            <a:r>
              <a:rPr lang="en-AU" b="1" dirty="0"/>
              <a:t>tests</a:t>
            </a:r>
            <a:r>
              <a:rPr lang="en-AU" dirty="0"/>
              <a:t> and </a:t>
            </a:r>
            <a:r>
              <a:rPr lang="en-AU" b="1" dirty="0"/>
              <a:t>sigma significance</a:t>
            </a:r>
            <a:r>
              <a:rPr lang="en-AU" dirty="0"/>
              <a:t> -&gt; classify</a:t>
            </a:r>
          </a:p>
        </p:txBody>
      </p:sp>
    </p:spTree>
    <p:extLst>
      <p:ext uri="{BB962C8B-B14F-4D97-AF65-F5344CB8AC3E}">
        <p14:creationId xmlns:p14="http://schemas.microsoft.com/office/powerpoint/2010/main" val="191251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8AC4E7"/>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8AC4E7"/>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8AC4E7"/>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8AC4E7"/>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D5EBFE-E089-7FC4-535B-8B0D32C208E0}"/>
              </a:ext>
            </a:extLst>
          </p:cNvPr>
          <p:cNvPicPr>
            <a:picLocks noChangeAspect="1"/>
          </p:cNvPicPr>
          <p:nvPr/>
        </p:nvPicPr>
        <p:blipFill>
          <a:blip r:embed="rId2"/>
          <a:srcRect/>
          <a:stretch/>
        </p:blipFill>
        <p:spPr>
          <a:xfrm>
            <a:off x="587030" y="836543"/>
            <a:ext cx="11017940" cy="5184912"/>
          </a:xfrm>
          <a:prstGeom prst="rect">
            <a:avLst/>
          </a:prstGeom>
        </p:spPr>
      </p:pic>
      <p:sp>
        <p:nvSpPr>
          <p:cNvPr id="2" name="Date Placeholder 1">
            <a:extLst>
              <a:ext uri="{FF2B5EF4-FFF2-40B4-BE49-F238E27FC236}">
                <a16:creationId xmlns:a16="http://schemas.microsoft.com/office/drawing/2014/main" id="{778A1F09-2811-9901-1026-382C8C050645}"/>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419A4CA9-716A-2794-C754-07A2FD50F569}"/>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A941CF0A-75AA-A859-1960-DD8BC1027CEF}"/>
              </a:ext>
            </a:extLst>
          </p:cNvPr>
          <p:cNvSpPr>
            <a:spLocks noGrp="1"/>
          </p:cNvSpPr>
          <p:nvPr>
            <p:ph type="sldNum" sz="quarter" idx="12"/>
          </p:nvPr>
        </p:nvSpPr>
        <p:spPr/>
        <p:txBody>
          <a:bodyPr/>
          <a:lstStyle/>
          <a:p>
            <a:fld id="{70C12960-6E85-460F-B6E3-5B82CB31AF3D}" type="slidenum">
              <a:rPr lang="en-US" smtClean="0"/>
              <a:t>24</a:t>
            </a:fld>
            <a:endParaRPr lang="en-US"/>
          </a:p>
        </p:txBody>
      </p:sp>
    </p:spTree>
    <p:extLst>
      <p:ext uri="{BB962C8B-B14F-4D97-AF65-F5344CB8AC3E}">
        <p14:creationId xmlns:p14="http://schemas.microsoft.com/office/powerpoint/2010/main" val="37473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9722C-172D-7417-FE14-A0A6942A2C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DBE9B39-68E8-65A6-50A4-5C27EF67C352}"/>
              </a:ext>
            </a:extLst>
          </p:cNvPr>
          <p:cNvPicPr>
            <a:picLocks noChangeAspect="1"/>
          </p:cNvPicPr>
          <p:nvPr/>
        </p:nvPicPr>
        <p:blipFill>
          <a:blip r:embed="rId2"/>
          <a:srcRect/>
          <a:stretch/>
        </p:blipFill>
        <p:spPr>
          <a:xfrm>
            <a:off x="587030" y="836543"/>
            <a:ext cx="11017940" cy="5184912"/>
          </a:xfrm>
          <a:prstGeom prst="rect">
            <a:avLst/>
          </a:prstGeom>
        </p:spPr>
      </p:pic>
      <p:sp>
        <p:nvSpPr>
          <p:cNvPr id="2" name="Date Placeholder 1">
            <a:extLst>
              <a:ext uri="{FF2B5EF4-FFF2-40B4-BE49-F238E27FC236}">
                <a16:creationId xmlns:a16="http://schemas.microsoft.com/office/drawing/2014/main" id="{8AE76713-FC74-6286-8124-A7A1795FC3DF}"/>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B6856A64-5D10-1E61-213F-38E394FF5377}"/>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4836F43B-1DBB-EE62-D3CC-C217C499BAEF}"/>
              </a:ext>
            </a:extLst>
          </p:cNvPr>
          <p:cNvSpPr>
            <a:spLocks noGrp="1"/>
          </p:cNvSpPr>
          <p:nvPr>
            <p:ph type="sldNum" sz="quarter" idx="12"/>
          </p:nvPr>
        </p:nvSpPr>
        <p:spPr/>
        <p:txBody>
          <a:bodyPr/>
          <a:lstStyle/>
          <a:p>
            <a:r>
              <a:rPr lang="en-US" dirty="0"/>
              <a:t>24</a:t>
            </a:r>
          </a:p>
        </p:txBody>
      </p:sp>
    </p:spTree>
    <p:extLst>
      <p:ext uri="{BB962C8B-B14F-4D97-AF65-F5344CB8AC3E}">
        <p14:creationId xmlns:p14="http://schemas.microsoft.com/office/powerpoint/2010/main" val="410219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DEF0-6139-4C5D-C175-B6E34CE444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89A4B9-5298-2A6B-2C4C-B0F32603F6C8}"/>
              </a:ext>
            </a:extLst>
          </p:cNvPr>
          <p:cNvPicPr>
            <a:picLocks noChangeAspect="1"/>
          </p:cNvPicPr>
          <p:nvPr/>
        </p:nvPicPr>
        <p:blipFill>
          <a:blip r:embed="rId2"/>
          <a:srcRect/>
          <a:stretch/>
        </p:blipFill>
        <p:spPr>
          <a:xfrm>
            <a:off x="587030" y="836543"/>
            <a:ext cx="11017940" cy="5184912"/>
          </a:xfrm>
          <a:prstGeom prst="rect">
            <a:avLst/>
          </a:prstGeom>
        </p:spPr>
      </p:pic>
      <p:sp>
        <p:nvSpPr>
          <p:cNvPr id="2" name="Date Placeholder 1">
            <a:extLst>
              <a:ext uri="{FF2B5EF4-FFF2-40B4-BE49-F238E27FC236}">
                <a16:creationId xmlns:a16="http://schemas.microsoft.com/office/drawing/2014/main" id="{A2B4BBC4-1061-DF62-4E72-AA0767BB4229}"/>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41648559-3E3C-48CB-A551-557E01B1E067}"/>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4C60A36F-22E0-6116-6F05-48EC0D201E8E}"/>
              </a:ext>
            </a:extLst>
          </p:cNvPr>
          <p:cNvSpPr>
            <a:spLocks noGrp="1"/>
          </p:cNvSpPr>
          <p:nvPr>
            <p:ph type="sldNum" sz="quarter" idx="12"/>
          </p:nvPr>
        </p:nvSpPr>
        <p:spPr/>
        <p:txBody>
          <a:bodyPr/>
          <a:lstStyle/>
          <a:p>
            <a:r>
              <a:rPr lang="en-US" dirty="0"/>
              <a:t>24</a:t>
            </a:r>
          </a:p>
        </p:txBody>
      </p:sp>
    </p:spTree>
    <p:extLst>
      <p:ext uri="{BB962C8B-B14F-4D97-AF65-F5344CB8AC3E}">
        <p14:creationId xmlns:p14="http://schemas.microsoft.com/office/powerpoint/2010/main" val="3130741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5A74B-66DA-F31E-DBD0-1ADB51BED6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58EAF42-40EE-6412-D6E1-0BC26F582765}"/>
              </a:ext>
            </a:extLst>
          </p:cNvPr>
          <p:cNvPicPr>
            <a:picLocks noChangeAspect="1"/>
          </p:cNvPicPr>
          <p:nvPr/>
        </p:nvPicPr>
        <p:blipFill>
          <a:blip r:embed="rId2"/>
          <a:srcRect/>
          <a:stretch/>
        </p:blipFill>
        <p:spPr>
          <a:xfrm>
            <a:off x="587031" y="836543"/>
            <a:ext cx="11017938" cy="5184912"/>
          </a:xfrm>
          <a:prstGeom prst="rect">
            <a:avLst/>
          </a:prstGeom>
        </p:spPr>
      </p:pic>
      <p:sp>
        <p:nvSpPr>
          <p:cNvPr id="2" name="Date Placeholder 1">
            <a:extLst>
              <a:ext uri="{FF2B5EF4-FFF2-40B4-BE49-F238E27FC236}">
                <a16:creationId xmlns:a16="http://schemas.microsoft.com/office/drawing/2014/main" id="{F01B0928-3AAD-0263-2593-C50CA372F41A}"/>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8F43C5E6-016C-C543-11BA-C16E68BCB49E}"/>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04DF7C35-BAA8-DF25-ACEE-93CBD7066C7D}"/>
              </a:ext>
            </a:extLst>
          </p:cNvPr>
          <p:cNvSpPr>
            <a:spLocks noGrp="1"/>
          </p:cNvSpPr>
          <p:nvPr>
            <p:ph type="sldNum" sz="quarter" idx="12"/>
          </p:nvPr>
        </p:nvSpPr>
        <p:spPr/>
        <p:txBody>
          <a:bodyPr/>
          <a:lstStyle/>
          <a:p>
            <a:r>
              <a:rPr lang="en-US" dirty="0"/>
              <a:t>24</a:t>
            </a:r>
          </a:p>
        </p:txBody>
      </p:sp>
    </p:spTree>
    <p:extLst>
      <p:ext uri="{BB962C8B-B14F-4D97-AF65-F5344CB8AC3E}">
        <p14:creationId xmlns:p14="http://schemas.microsoft.com/office/powerpoint/2010/main" val="320438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A8E33-40B4-E110-DB1D-727D2F7CC45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3FB1B9-AE04-37FC-032A-59FEFA83BE40}"/>
              </a:ext>
            </a:extLst>
          </p:cNvPr>
          <p:cNvPicPr>
            <a:picLocks noChangeAspect="1"/>
          </p:cNvPicPr>
          <p:nvPr/>
        </p:nvPicPr>
        <p:blipFill>
          <a:blip r:embed="rId2"/>
          <a:srcRect/>
          <a:stretch/>
        </p:blipFill>
        <p:spPr>
          <a:xfrm>
            <a:off x="587031" y="836543"/>
            <a:ext cx="11017938" cy="5184912"/>
          </a:xfrm>
          <a:prstGeom prst="rect">
            <a:avLst/>
          </a:prstGeom>
        </p:spPr>
      </p:pic>
      <p:sp>
        <p:nvSpPr>
          <p:cNvPr id="2" name="Date Placeholder 1">
            <a:extLst>
              <a:ext uri="{FF2B5EF4-FFF2-40B4-BE49-F238E27FC236}">
                <a16:creationId xmlns:a16="http://schemas.microsoft.com/office/drawing/2014/main" id="{C62C5D58-CE73-529B-9525-3C4BBB0B4C03}"/>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E7B3ED54-2C1A-EB9A-527A-AC248C2CB33C}"/>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EC0C68B7-92EB-B5A6-14A8-D507D688D302}"/>
              </a:ext>
            </a:extLst>
          </p:cNvPr>
          <p:cNvSpPr>
            <a:spLocks noGrp="1"/>
          </p:cNvSpPr>
          <p:nvPr>
            <p:ph type="sldNum" sz="quarter" idx="12"/>
          </p:nvPr>
        </p:nvSpPr>
        <p:spPr/>
        <p:txBody>
          <a:bodyPr/>
          <a:lstStyle/>
          <a:p>
            <a:r>
              <a:rPr lang="en-US" dirty="0"/>
              <a:t>24</a:t>
            </a:r>
          </a:p>
        </p:txBody>
      </p:sp>
    </p:spTree>
    <p:extLst>
      <p:ext uri="{BB962C8B-B14F-4D97-AF65-F5344CB8AC3E}">
        <p14:creationId xmlns:p14="http://schemas.microsoft.com/office/powerpoint/2010/main" val="1928602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19B378-FE3A-C1A6-0C70-9F7C988E51DF}"/>
              </a:ext>
            </a:extLst>
          </p:cNvPr>
          <p:cNvSpPr>
            <a:spLocks noGrp="1"/>
          </p:cNvSpPr>
          <p:nvPr>
            <p:ph type="title"/>
          </p:nvPr>
        </p:nvSpPr>
        <p:spPr>
          <a:xfrm>
            <a:off x="503163" y="275690"/>
            <a:ext cx="10890929" cy="1097280"/>
          </a:xfrm>
        </p:spPr>
        <p:txBody>
          <a:bodyPr/>
          <a:lstStyle/>
          <a:p>
            <a:r>
              <a:rPr lang="en-US" dirty="0"/>
              <a:t>A possible Type 2 -&gt; Type 1</a:t>
            </a:r>
          </a:p>
        </p:txBody>
      </p:sp>
      <p:sp>
        <p:nvSpPr>
          <p:cNvPr id="2" name="Date Placeholder 1">
            <a:extLst>
              <a:ext uri="{FF2B5EF4-FFF2-40B4-BE49-F238E27FC236}">
                <a16:creationId xmlns:a16="http://schemas.microsoft.com/office/drawing/2014/main" id="{3B07F46A-7E6A-37DC-9A24-D86673902CDD}"/>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5CD2D7D4-C8EC-7B5A-10CA-8BB4B1D9408B}"/>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A2F9BAA5-4A47-FEE9-3E57-BF1315FD2592}"/>
              </a:ext>
            </a:extLst>
          </p:cNvPr>
          <p:cNvSpPr>
            <a:spLocks noGrp="1"/>
          </p:cNvSpPr>
          <p:nvPr>
            <p:ph type="sldNum" sz="quarter" idx="12"/>
          </p:nvPr>
        </p:nvSpPr>
        <p:spPr/>
        <p:txBody>
          <a:bodyPr/>
          <a:lstStyle/>
          <a:p>
            <a:r>
              <a:rPr lang="en-US" dirty="0"/>
              <a:t>25</a:t>
            </a:r>
          </a:p>
        </p:txBody>
      </p:sp>
      <p:pic>
        <p:nvPicPr>
          <p:cNvPr id="6" name="Picture 5" descr="A close-up of a graph&#10;&#10;AI-generated content may be incorrect.">
            <a:extLst>
              <a:ext uri="{FF2B5EF4-FFF2-40B4-BE49-F238E27FC236}">
                <a16:creationId xmlns:a16="http://schemas.microsoft.com/office/drawing/2014/main" id="{D7883398-5B50-6601-D757-313428ED51A8}"/>
              </a:ext>
            </a:extLst>
          </p:cNvPr>
          <p:cNvPicPr>
            <a:picLocks noChangeAspect="1"/>
          </p:cNvPicPr>
          <p:nvPr/>
        </p:nvPicPr>
        <p:blipFill>
          <a:blip r:embed="rId2"/>
          <a:srcRect l="35227" t="2283" r="6339" b="397"/>
          <a:stretch>
            <a:fillRect/>
          </a:stretch>
        </p:blipFill>
        <p:spPr>
          <a:xfrm>
            <a:off x="5948627" y="1367809"/>
            <a:ext cx="6092735" cy="4477185"/>
          </a:xfrm>
          <a:prstGeom prst="rect">
            <a:avLst/>
          </a:prstGeom>
        </p:spPr>
      </p:pic>
      <p:pic>
        <p:nvPicPr>
          <p:cNvPr id="11" name="Picture 10" descr="A graph of light curve&#10;&#10;AI-generated content may be incorrect.">
            <a:extLst>
              <a:ext uri="{FF2B5EF4-FFF2-40B4-BE49-F238E27FC236}">
                <a16:creationId xmlns:a16="http://schemas.microsoft.com/office/drawing/2014/main" id="{86A86FAF-0D09-A78C-046F-C10CDD31C9F3}"/>
              </a:ext>
            </a:extLst>
          </p:cNvPr>
          <p:cNvPicPr>
            <a:picLocks noChangeAspect="1"/>
          </p:cNvPicPr>
          <p:nvPr/>
        </p:nvPicPr>
        <p:blipFill>
          <a:blip r:embed="rId3"/>
          <a:stretch>
            <a:fillRect/>
          </a:stretch>
        </p:blipFill>
        <p:spPr>
          <a:xfrm>
            <a:off x="363061" y="2270963"/>
            <a:ext cx="5585566" cy="2670876"/>
          </a:xfrm>
          <a:prstGeom prst="rect">
            <a:avLst/>
          </a:prstGeom>
        </p:spPr>
      </p:pic>
    </p:spTree>
    <p:extLst>
      <p:ext uri="{BB962C8B-B14F-4D97-AF65-F5344CB8AC3E}">
        <p14:creationId xmlns:p14="http://schemas.microsoft.com/office/powerpoint/2010/main" val="263209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7B15-73BA-A161-B25E-61066AA6B511}"/>
              </a:ext>
            </a:extLst>
          </p:cNvPr>
          <p:cNvSpPr>
            <a:spLocks noGrp="1"/>
          </p:cNvSpPr>
          <p:nvPr>
            <p:ph type="title" idx="4294967295"/>
          </p:nvPr>
        </p:nvSpPr>
        <p:spPr>
          <a:xfrm>
            <a:off x="504067" y="514997"/>
            <a:ext cx="6489145" cy="1304925"/>
          </a:xfrm>
        </p:spPr>
        <p:txBody>
          <a:bodyPr>
            <a:normAutofit fontScale="90000"/>
          </a:bodyPr>
          <a:lstStyle/>
          <a:p>
            <a:r>
              <a:rPr lang="en-US" dirty="0">
                <a:latin typeface="Aharoni" panose="02010803020104030203" pitchFamily="2" charset="-79"/>
                <a:cs typeface="Aharoni" panose="02010803020104030203" pitchFamily="2" charset="-79"/>
              </a:rPr>
              <a:t>Active Galactic Nuclei </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(AGN)</a:t>
            </a:r>
            <a:endParaRPr lang="en-IN"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6E05E39-6917-D5A1-3BFF-4503DC14FB7F}"/>
              </a:ext>
            </a:extLst>
          </p:cNvPr>
          <p:cNvSpPr>
            <a:spLocks noGrp="1"/>
          </p:cNvSpPr>
          <p:nvPr>
            <p:ph idx="4294967295"/>
          </p:nvPr>
        </p:nvSpPr>
        <p:spPr>
          <a:xfrm>
            <a:off x="504067" y="2216447"/>
            <a:ext cx="5459413" cy="4179887"/>
          </a:xfrm>
        </p:spPr>
        <p:txBody>
          <a:bodyPr>
            <a:normAutofit fontScale="85000" lnSpcReduction="10000"/>
          </a:bodyPr>
          <a:lstStyle/>
          <a:p>
            <a:pPr>
              <a:lnSpc>
                <a:spcPct val="150000"/>
              </a:lnSpc>
            </a:pPr>
            <a:r>
              <a:rPr lang="en-IN" sz="2800" dirty="0">
                <a:solidFill>
                  <a:schemeClr val="tx2"/>
                </a:solidFill>
                <a:cs typeface="Times New Roman" pitchFamily="18" charset="0"/>
              </a:rPr>
              <a:t>Closely packed region at the center of a galaxy</a:t>
            </a:r>
          </a:p>
          <a:p>
            <a:pPr>
              <a:lnSpc>
                <a:spcPct val="150000"/>
              </a:lnSpc>
            </a:pPr>
            <a:r>
              <a:rPr lang="en-IN" sz="2800" dirty="0">
                <a:solidFill>
                  <a:schemeClr val="tx2"/>
                </a:solidFill>
                <a:cs typeface="Times New Roman" pitchFamily="18" charset="0"/>
              </a:rPr>
              <a:t>Compact core of emission </a:t>
            </a:r>
          </a:p>
          <a:p>
            <a:pPr>
              <a:lnSpc>
                <a:spcPct val="150000"/>
              </a:lnSpc>
            </a:pPr>
            <a:r>
              <a:rPr lang="en-IN" sz="2800" dirty="0">
                <a:solidFill>
                  <a:schemeClr val="tx2"/>
                </a:solidFill>
                <a:cs typeface="Times New Roman" pitchFamily="18" charset="0"/>
              </a:rPr>
              <a:t>Active – Supermassive accreting BH</a:t>
            </a:r>
          </a:p>
          <a:p>
            <a:pPr>
              <a:lnSpc>
                <a:spcPct val="150000"/>
              </a:lnSpc>
            </a:pPr>
            <a:r>
              <a:rPr lang="en-IN" sz="2800" dirty="0">
                <a:solidFill>
                  <a:schemeClr val="tx2"/>
                </a:solidFill>
                <a:cs typeface="Times New Roman" pitchFamily="18" charset="0"/>
              </a:rPr>
              <a:t>Has non stellar emission. Excess emission found in Infrared, Ultra-violet, radio and X- ray</a:t>
            </a:r>
          </a:p>
        </p:txBody>
      </p:sp>
      <p:pic>
        <p:nvPicPr>
          <p:cNvPr id="1026" name="Picture 2" descr="Clustering Measurements of Active Galactic Nuclei | ESO Belgien">
            <a:extLst>
              <a:ext uri="{FF2B5EF4-FFF2-40B4-BE49-F238E27FC236}">
                <a16:creationId xmlns:a16="http://schemas.microsoft.com/office/drawing/2014/main" id="{96AFD752-DA04-0A1E-EE78-2E886E99EA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27" t="18454" r="22527" b="21545"/>
          <a:stretch>
            <a:fillRect/>
          </a:stretch>
        </p:blipFill>
        <p:spPr bwMode="auto">
          <a:xfrm>
            <a:off x="7222435" y="1"/>
            <a:ext cx="496956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9E34A1-70AC-F349-CBAD-5A3AEF2EC966}"/>
              </a:ext>
            </a:extLst>
          </p:cNvPr>
          <p:cNvSpPr txBox="1"/>
          <p:nvPr/>
        </p:nvSpPr>
        <p:spPr>
          <a:xfrm>
            <a:off x="7566992" y="53332"/>
            <a:ext cx="4625008" cy="461665"/>
          </a:xfrm>
          <a:prstGeom prst="rect">
            <a:avLst/>
          </a:prstGeom>
          <a:noFill/>
        </p:spPr>
        <p:txBody>
          <a:bodyPr wrap="square" rtlCol="0">
            <a:spAutoFit/>
          </a:bodyPr>
          <a:lstStyle/>
          <a:p>
            <a:pPr algn="r"/>
            <a:r>
              <a:rPr lang="en-AU" sz="1200" dirty="0">
                <a:solidFill>
                  <a:schemeClr val="bg1"/>
                </a:solidFill>
              </a:rPr>
              <a:t>ESO/WFI (Optical); </a:t>
            </a:r>
            <a:r>
              <a:rPr lang="en-AU" sz="1200" dirty="0" err="1">
                <a:solidFill>
                  <a:schemeClr val="bg1"/>
                </a:solidFill>
              </a:rPr>
              <a:t>MPIfR</a:t>
            </a:r>
            <a:r>
              <a:rPr lang="en-AU" sz="1200" dirty="0">
                <a:solidFill>
                  <a:schemeClr val="bg1"/>
                </a:solidFill>
              </a:rPr>
              <a:t>/ESO/APEX/</a:t>
            </a:r>
            <a:r>
              <a:rPr lang="en-AU" sz="1200" dirty="0" err="1">
                <a:solidFill>
                  <a:schemeClr val="bg1"/>
                </a:solidFill>
              </a:rPr>
              <a:t>A.Weiss</a:t>
            </a:r>
            <a:r>
              <a:rPr lang="en-AU" sz="1200" dirty="0">
                <a:solidFill>
                  <a:schemeClr val="bg1"/>
                </a:solidFill>
              </a:rPr>
              <a:t> et al. (Submillimetre); NASA/CXC/</a:t>
            </a:r>
            <a:r>
              <a:rPr lang="en-AU" sz="1200" dirty="0" err="1">
                <a:solidFill>
                  <a:schemeClr val="bg1"/>
                </a:solidFill>
              </a:rPr>
              <a:t>CfA</a:t>
            </a:r>
            <a:r>
              <a:rPr lang="en-AU" sz="1200" dirty="0">
                <a:solidFill>
                  <a:schemeClr val="bg1"/>
                </a:solidFill>
              </a:rPr>
              <a:t>/</a:t>
            </a:r>
            <a:r>
              <a:rPr lang="en-AU" sz="1200" dirty="0" err="1">
                <a:solidFill>
                  <a:schemeClr val="bg1"/>
                </a:solidFill>
              </a:rPr>
              <a:t>R.Kraft</a:t>
            </a:r>
            <a:r>
              <a:rPr lang="en-AU" sz="1200" dirty="0">
                <a:solidFill>
                  <a:schemeClr val="bg1"/>
                </a:solidFill>
              </a:rPr>
              <a:t> et al. (X-ray)</a:t>
            </a:r>
          </a:p>
        </p:txBody>
      </p:sp>
      <p:sp>
        <p:nvSpPr>
          <p:cNvPr id="8" name="Rectangle 7">
            <a:extLst>
              <a:ext uri="{FF2B5EF4-FFF2-40B4-BE49-F238E27FC236}">
                <a16:creationId xmlns:a16="http://schemas.microsoft.com/office/drawing/2014/main" id="{EE2905EB-796A-84F9-211C-AD1BD5FB0C67}"/>
              </a:ext>
            </a:extLst>
          </p:cNvPr>
          <p:cNvSpPr/>
          <p:nvPr/>
        </p:nvSpPr>
        <p:spPr>
          <a:xfrm>
            <a:off x="861876" y="2014331"/>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8FDCF30B-AE3B-53A7-6951-7152278A4682}"/>
              </a:ext>
            </a:extLst>
          </p:cNvPr>
          <p:cNvSpPr>
            <a:spLocks noGrp="1"/>
          </p:cNvSpPr>
          <p:nvPr>
            <p:ph type="dt" sz="half" idx="10"/>
          </p:nvPr>
        </p:nvSpPr>
        <p:spPr/>
        <p:txBody>
          <a:bodyPr/>
          <a:lstStyle/>
          <a:p>
            <a:r>
              <a:rPr lang="en-AU"/>
              <a:t>11/11/25</a:t>
            </a:r>
            <a:endParaRPr lang="en-US"/>
          </a:p>
        </p:txBody>
      </p:sp>
      <p:sp>
        <p:nvSpPr>
          <p:cNvPr id="11" name="Footer Placeholder 10">
            <a:extLst>
              <a:ext uri="{FF2B5EF4-FFF2-40B4-BE49-F238E27FC236}">
                <a16:creationId xmlns:a16="http://schemas.microsoft.com/office/drawing/2014/main" id="{A49271CE-27EE-707A-BDD8-480626BDFAFA}"/>
              </a:ext>
            </a:extLst>
          </p:cNvPr>
          <p:cNvSpPr>
            <a:spLocks noGrp="1"/>
          </p:cNvSpPr>
          <p:nvPr>
            <p:ph type="ftr" sz="quarter" idx="11"/>
          </p:nvPr>
        </p:nvSpPr>
        <p:spPr>
          <a:xfrm>
            <a:off x="5573872" y="6356350"/>
            <a:ext cx="5234123" cy="365125"/>
          </a:xfrm>
        </p:spPr>
        <p:txBody>
          <a:bodyPr/>
          <a:lstStyle/>
          <a:p>
            <a:r>
              <a:rPr lang="en-US">
                <a:solidFill>
                  <a:schemeClr val="bg1"/>
                </a:solidFill>
              </a:rPr>
              <a:t>Sruthi Suresh - OzFink 2025</a:t>
            </a:r>
            <a:endParaRPr lang="en-US" dirty="0">
              <a:solidFill>
                <a:schemeClr val="bg1"/>
              </a:solidFill>
            </a:endParaRPr>
          </a:p>
        </p:txBody>
      </p:sp>
      <p:sp>
        <p:nvSpPr>
          <p:cNvPr id="12" name="Slide Number Placeholder 11">
            <a:extLst>
              <a:ext uri="{FF2B5EF4-FFF2-40B4-BE49-F238E27FC236}">
                <a16:creationId xmlns:a16="http://schemas.microsoft.com/office/drawing/2014/main" id="{344847DB-0C70-0F9C-DEC4-6422CBD2AFFF}"/>
              </a:ext>
            </a:extLst>
          </p:cNvPr>
          <p:cNvSpPr>
            <a:spLocks noGrp="1"/>
          </p:cNvSpPr>
          <p:nvPr>
            <p:ph type="sldNum" sz="quarter" idx="12"/>
          </p:nvPr>
        </p:nvSpPr>
        <p:spPr/>
        <p:txBody>
          <a:bodyPr/>
          <a:lstStyle/>
          <a:p>
            <a:fld id="{70C12960-6E85-460F-B6E3-5B82CB31AF3D}"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29606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FD4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7FD4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FD4F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C4DA4-8643-CC49-CD1E-9B20577CE3A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82590B1-98C8-59E1-75C0-4974437869CB}"/>
              </a:ext>
            </a:extLst>
          </p:cNvPr>
          <p:cNvSpPr>
            <a:spLocks noGrp="1"/>
          </p:cNvSpPr>
          <p:nvPr>
            <p:ph type="title"/>
          </p:nvPr>
        </p:nvSpPr>
        <p:spPr>
          <a:xfrm>
            <a:off x="640080" y="270529"/>
            <a:ext cx="10890929" cy="1097280"/>
          </a:xfrm>
        </p:spPr>
        <p:txBody>
          <a:bodyPr/>
          <a:lstStyle/>
          <a:p>
            <a:r>
              <a:rPr lang="en-US" dirty="0"/>
              <a:t>A possible Type 2 -&gt; Type 1</a:t>
            </a:r>
          </a:p>
        </p:txBody>
      </p:sp>
      <p:sp>
        <p:nvSpPr>
          <p:cNvPr id="2" name="Date Placeholder 1">
            <a:extLst>
              <a:ext uri="{FF2B5EF4-FFF2-40B4-BE49-F238E27FC236}">
                <a16:creationId xmlns:a16="http://schemas.microsoft.com/office/drawing/2014/main" id="{0761AAE0-7197-AC55-F27B-3ADC958C1DA8}"/>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91F4FA32-7E28-E113-D0E7-9D71754EA89C}"/>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0058F590-F627-D21A-3D85-441DAF4133E4}"/>
              </a:ext>
            </a:extLst>
          </p:cNvPr>
          <p:cNvSpPr>
            <a:spLocks noGrp="1"/>
          </p:cNvSpPr>
          <p:nvPr>
            <p:ph type="sldNum" sz="quarter" idx="12"/>
          </p:nvPr>
        </p:nvSpPr>
        <p:spPr/>
        <p:txBody>
          <a:bodyPr/>
          <a:lstStyle/>
          <a:p>
            <a:r>
              <a:rPr lang="en-US" dirty="0"/>
              <a:t>26</a:t>
            </a:r>
          </a:p>
        </p:txBody>
      </p:sp>
      <p:pic>
        <p:nvPicPr>
          <p:cNvPr id="6" name="Picture 5">
            <a:extLst>
              <a:ext uri="{FF2B5EF4-FFF2-40B4-BE49-F238E27FC236}">
                <a16:creationId xmlns:a16="http://schemas.microsoft.com/office/drawing/2014/main" id="{DFBB2E78-C8B5-086E-12C7-539E1BB6DC45}"/>
              </a:ext>
            </a:extLst>
          </p:cNvPr>
          <p:cNvPicPr>
            <a:picLocks noChangeAspect="1"/>
          </p:cNvPicPr>
          <p:nvPr/>
        </p:nvPicPr>
        <p:blipFill>
          <a:blip r:embed="rId2"/>
          <a:srcRect l="4639" r="4639"/>
          <a:stretch/>
        </p:blipFill>
        <p:spPr>
          <a:xfrm>
            <a:off x="5948627" y="1367809"/>
            <a:ext cx="6092735" cy="4477185"/>
          </a:xfrm>
          <a:prstGeom prst="rect">
            <a:avLst/>
          </a:prstGeom>
        </p:spPr>
      </p:pic>
      <p:pic>
        <p:nvPicPr>
          <p:cNvPr id="11" name="Picture 10">
            <a:extLst>
              <a:ext uri="{FF2B5EF4-FFF2-40B4-BE49-F238E27FC236}">
                <a16:creationId xmlns:a16="http://schemas.microsoft.com/office/drawing/2014/main" id="{7DAB9A7E-2884-FCAA-7F25-41F58E9D8010}"/>
              </a:ext>
            </a:extLst>
          </p:cNvPr>
          <p:cNvPicPr>
            <a:picLocks noChangeAspect="1"/>
          </p:cNvPicPr>
          <p:nvPr/>
        </p:nvPicPr>
        <p:blipFill>
          <a:blip r:embed="rId3"/>
          <a:srcRect t="8312"/>
          <a:stretch>
            <a:fillRect/>
          </a:stretch>
        </p:blipFill>
        <p:spPr>
          <a:xfrm>
            <a:off x="363061" y="2557159"/>
            <a:ext cx="5585566" cy="2098484"/>
          </a:xfrm>
          <a:prstGeom prst="rect">
            <a:avLst/>
          </a:prstGeom>
        </p:spPr>
      </p:pic>
      <p:pic>
        <p:nvPicPr>
          <p:cNvPr id="11266" name="Picture 2" descr="Work in Progress Porta Sign PB66054 - National Safety Signs">
            <a:extLst>
              <a:ext uri="{FF2B5EF4-FFF2-40B4-BE49-F238E27FC236}">
                <a16:creationId xmlns:a16="http://schemas.microsoft.com/office/drawing/2014/main" id="{8BE79920-1DBE-7697-C39E-B3940850A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844" y="4655643"/>
            <a:ext cx="2342245" cy="154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58EFEB-1631-423E-417F-E94595BDE82D}"/>
              </a:ext>
            </a:extLst>
          </p:cNvPr>
          <p:cNvSpPr>
            <a:spLocks noGrp="1"/>
          </p:cNvSpPr>
          <p:nvPr>
            <p:ph type="title"/>
          </p:nvPr>
        </p:nvSpPr>
        <p:spPr>
          <a:xfrm>
            <a:off x="640080" y="1157080"/>
            <a:ext cx="10890929" cy="1097280"/>
          </a:xfrm>
        </p:spPr>
        <p:txBody>
          <a:bodyPr/>
          <a:lstStyle/>
          <a:p>
            <a:r>
              <a:rPr lang="en-US" dirty="0"/>
              <a:t>Future work &amp; Summary</a:t>
            </a:r>
          </a:p>
        </p:txBody>
      </p:sp>
      <p:sp>
        <p:nvSpPr>
          <p:cNvPr id="6" name="Content Placeholder 5">
            <a:extLst>
              <a:ext uri="{FF2B5EF4-FFF2-40B4-BE49-F238E27FC236}">
                <a16:creationId xmlns:a16="http://schemas.microsoft.com/office/drawing/2014/main" id="{7E1DDA28-6E62-4132-E8E5-14C7D0272028}"/>
              </a:ext>
            </a:extLst>
          </p:cNvPr>
          <p:cNvSpPr>
            <a:spLocks noGrp="1"/>
          </p:cNvSpPr>
          <p:nvPr>
            <p:ph idx="1"/>
          </p:nvPr>
        </p:nvSpPr>
        <p:spPr>
          <a:xfrm>
            <a:off x="749311" y="2286000"/>
            <a:ext cx="5058969" cy="3626751"/>
          </a:xfrm>
        </p:spPr>
        <p:txBody>
          <a:bodyPr>
            <a:normAutofit/>
          </a:bodyPr>
          <a:lstStyle/>
          <a:p>
            <a:r>
              <a:rPr lang="en-US" dirty="0"/>
              <a:t>Identify “True” Type 2 AGN and do further analysis</a:t>
            </a:r>
          </a:p>
          <a:p>
            <a:r>
              <a:rPr lang="en-US" dirty="0"/>
              <a:t>Explore different models to find triggers</a:t>
            </a:r>
          </a:p>
          <a:p>
            <a:r>
              <a:rPr lang="en-US" dirty="0"/>
              <a:t>Implement the same using LSST data</a:t>
            </a:r>
          </a:p>
          <a:p>
            <a:r>
              <a:rPr lang="en-US" dirty="0"/>
              <a:t>Confirm the CL candidates using spectroscopy</a:t>
            </a:r>
          </a:p>
        </p:txBody>
      </p:sp>
      <p:sp>
        <p:nvSpPr>
          <p:cNvPr id="2" name="Date Placeholder 1">
            <a:extLst>
              <a:ext uri="{FF2B5EF4-FFF2-40B4-BE49-F238E27FC236}">
                <a16:creationId xmlns:a16="http://schemas.microsoft.com/office/drawing/2014/main" id="{F20D7328-3010-848C-EDC7-525AB404EA4E}"/>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37273E97-DC4F-AB70-A541-87C96DD4073E}"/>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8529D1B6-84FF-5580-69CF-687B526D0FA6}"/>
              </a:ext>
            </a:extLst>
          </p:cNvPr>
          <p:cNvSpPr>
            <a:spLocks noGrp="1"/>
          </p:cNvSpPr>
          <p:nvPr>
            <p:ph type="sldNum" sz="quarter" idx="12"/>
          </p:nvPr>
        </p:nvSpPr>
        <p:spPr/>
        <p:txBody>
          <a:bodyPr/>
          <a:lstStyle/>
          <a:p>
            <a:r>
              <a:rPr lang="en-US" dirty="0"/>
              <a:t>27</a:t>
            </a:r>
          </a:p>
        </p:txBody>
      </p:sp>
      <p:grpSp>
        <p:nvGrpSpPr>
          <p:cNvPr id="7" name="Group 6">
            <a:extLst>
              <a:ext uri="{FF2B5EF4-FFF2-40B4-BE49-F238E27FC236}">
                <a16:creationId xmlns:a16="http://schemas.microsoft.com/office/drawing/2014/main" id="{39FED8A1-0330-4CBD-9294-0122CCE9308D}"/>
              </a:ext>
            </a:extLst>
          </p:cNvPr>
          <p:cNvGrpSpPr/>
          <p:nvPr/>
        </p:nvGrpSpPr>
        <p:grpSpPr>
          <a:xfrm>
            <a:off x="6656775" y="2378412"/>
            <a:ext cx="5175809" cy="3292475"/>
            <a:chOff x="547805" y="3428999"/>
            <a:chExt cx="5175809" cy="3292475"/>
          </a:xfrm>
        </p:grpSpPr>
        <p:pic>
          <p:nvPicPr>
            <p:cNvPr id="8" name="Picture 4" descr="War of the Words – The Conflict between Science and Journalism, Part 2 -  EcoEvo@TCD">
              <a:extLst>
                <a:ext uri="{FF2B5EF4-FFF2-40B4-BE49-F238E27FC236}">
                  <a16:creationId xmlns:a16="http://schemas.microsoft.com/office/drawing/2014/main" id="{70C6B9F5-A991-0885-F5D5-19F987E2C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05" y="3916643"/>
              <a:ext cx="1953709" cy="203766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urved Connector 8">
              <a:extLst>
                <a:ext uri="{FF2B5EF4-FFF2-40B4-BE49-F238E27FC236}">
                  <a16:creationId xmlns:a16="http://schemas.microsoft.com/office/drawing/2014/main" id="{D066FB77-4B0F-1D65-3CEA-21893E722003}"/>
                </a:ext>
              </a:extLst>
            </p:cNvPr>
            <p:cNvCxnSpPr>
              <a:stCxn id="8" idx="3"/>
            </p:cNvCxnSpPr>
            <p:nvPr/>
          </p:nvCxnSpPr>
          <p:spPr>
            <a:xfrm flipV="1">
              <a:off x="2501514" y="4426226"/>
              <a:ext cx="881766" cy="509251"/>
            </a:xfrm>
            <a:prstGeom prst="curvedConnector3">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Curved Connector 9">
              <a:extLst>
                <a:ext uri="{FF2B5EF4-FFF2-40B4-BE49-F238E27FC236}">
                  <a16:creationId xmlns:a16="http://schemas.microsoft.com/office/drawing/2014/main" id="{984579B3-BBA8-685F-9783-47BB01943A41}"/>
                </a:ext>
              </a:extLst>
            </p:cNvPr>
            <p:cNvCxnSpPr>
              <a:cxnSpLocks/>
            </p:cNvCxnSpPr>
            <p:nvPr/>
          </p:nvCxnSpPr>
          <p:spPr>
            <a:xfrm>
              <a:off x="2501514" y="5478730"/>
              <a:ext cx="755870" cy="656665"/>
            </a:xfrm>
            <a:prstGeom prst="curvedConnector3">
              <a:avLst/>
            </a:prstGeom>
            <a:ln w="38100">
              <a:tailEnd type="triangle"/>
            </a:ln>
          </p:spPr>
          <p:style>
            <a:lnRef idx="1">
              <a:schemeClr val="dk1"/>
            </a:lnRef>
            <a:fillRef idx="0">
              <a:schemeClr val="dk1"/>
            </a:fillRef>
            <a:effectRef idx="0">
              <a:schemeClr val="dk1"/>
            </a:effectRef>
            <a:fontRef idx="minor">
              <a:schemeClr val="tx1"/>
            </a:fontRef>
          </p:style>
        </p:cxnSp>
        <p:pic>
          <p:nvPicPr>
            <p:cNvPr id="11" name="Picture 6" descr="Vertical vintages newspaper design on isolated background | Premium Vector">
              <a:extLst>
                <a:ext uri="{FF2B5EF4-FFF2-40B4-BE49-F238E27FC236}">
                  <a16:creationId xmlns:a16="http://schemas.microsoft.com/office/drawing/2014/main" id="{B61A670D-C7D0-D3FF-FE17-292BCCEC9A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9468" t="9755" r="19469" b="10536"/>
            <a:stretch>
              <a:fillRect/>
            </a:stretch>
          </p:blipFill>
          <p:spPr bwMode="auto">
            <a:xfrm>
              <a:off x="3596239" y="3428999"/>
              <a:ext cx="2127375" cy="3292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E3A5B0-2B4F-9937-CF7A-3C64803412C6}"/>
                </a:ext>
              </a:extLst>
            </p:cNvPr>
            <p:cNvSpPr txBox="1"/>
            <p:nvPr/>
          </p:nvSpPr>
          <p:spPr>
            <a:xfrm>
              <a:off x="2501514" y="4006901"/>
              <a:ext cx="1404730" cy="369332"/>
            </a:xfrm>
            <a:prstGeom prst="rect">
              <a:avLst/>
            </a:prstGeom>
            <a:noFill/>
          </p:spPr>
          <p:txBody>
            <a:bodyPr wrap="square" rtlCol="0">
              <a:spAutoFit/>
            </a:bodyPr>
            <a:lstStyle/>
            <a:p>
              <a:r>
                <a:rPr lang="en-AU" dirty="0"/>
                <a:t>This work</a:t>
              </a:r>
            </a:p>
          </p:txBody>
        </p:sp>
        <p:sp>
          <p:nvSpPr>
            <p:cNvPr id="13" name="TextBox 12">
              <a:extLst>
                <a:ext uri="{FF2B5EF4-FFF2-40B4-BE49-F238E27FC236}">
                  <a16:creationId xmlns:a16="http://schemas.microsoft.com/office/drawing/2014/main" id="{B6370503-C32F-32DC-72ED-9AB5A2F2ED55}"/>
                </a:ext>
              </a:extLst>
            </p:cNvPr>
            <p:cNvSpPr txBox="1"/>
            <p:nvPr/>
          </p:nvSpPr>
          <p:spPr>
            <a:xfrm>
              <a:off x="2340057" y="6155056"/>
              <a:ext cx="1404730" cy="369332"/>
            </a:xfrm>
            <a:prstGeom prst="rect">
              <a:avLst/>
            </a:prstGeom>
            <a:noFill/>
          </p:spPr>
          <p:txBody>
            <a:bodyPr wrap="square" rtlCol="0">
              <a:spAutoFit/>
            </a:bodyPr>
            <a:lstStyle/>
            <a:p>
              <a:r>
                <a:rPr lang="en-AU" dirty="0"/>
                <a:t>BEL AGN</a:t>
              </a:r>
            </a:p>
          </p:txBody>
        </p:sp>
        <p:pic>
          <p:nvPicPr>
            <p:cNvPr id="14" name="Picture 13" descr="A qr code with a dinosaur&#10;&#10;AI-generated content may be incorrect.">
              <a:extLst>
                <a:ext uri="{FF2B5EF4-FFF2-40B4-BE49-F238E27FC236}">
                  <a16:creationId xmlns:a16="http://schemas.microsoft.com/office/drawing/2014/main" id="{AEC6285E-3BC1-825D-DF80-18A8B5077BBD}"/>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11200"/>
                      </a14:imgEffect>
                    </a14:imgLayer>
                  </a14:imgProps>
                </a:ext>
              </a:extLst>
            </a:blip>
            <a:srcRect l="7465" t="5999" r="7623" b="7185"/>
            <a:stretch>
              <a:fillRect/>
            </a:stretch>
          </p:blipFill>
          <p:spPr>
            <a:xfrm>
              <a:off x="3967313" y="3916643"/>
              <a:ext cx="1344298" cy="1374440"/>
            </a:xfrm>
            <a:prstGeom prst="rect">
              <a:avLst/>
            </a:prstGeom>
          </p:spPr>
        </p:pic>
        <p:pic>
          <p:nvPicPr>
            <p:cNvPr id="15" name="Picture 14" descr="A qr code with a dinosaur&#10;&#10;AI-generated content may be incorrect.">
              <a:extLst>
                <a:ext uri="{FF2B5EF4-FFF2-40B4-BE49-F238E27FC236}">
                  <a16:creationId xmlns:a16="http://schemas.microsoft.com/office/drawing/2014/main" id="{071899C9-7D7E-4748-5BAB-751829B6D19E}"/>
                </a:ext>
              </a:extLst>
            </p:cNvPr>
            <p:cNvPicPr>
              <a:picLocks noChangeAspect="1"/>
            </p:cNvPicPr>
            <p:nvPr/>
          </p:nvPicPr>
          <p:blipFill>
            <a:blip r:embed="rId7">
              <a:duotone>
                <a:prstClr val="black"/>
                <a:srgbClr val="D9C3A5">
                  <a:tint val="50000"/>
                  <a:satMod val="180000"/>
                </a:srgbClr>
              </a:duotone>
            </a:blip>
            <a:srcRect l="6803" t="7715" r="7213" b="7416"/>
            <a:stretch>
              <a:fillRect/>
            </a:stretch>
          </p:blipFill>
          <p:spPr>
            <a:xfrm>
              <a:off x="3967313" y="5354364"/>
              <a:ext cx="1344298" cy="1326872"/>
            </a:xfrm>
            <a:prstGeom prst="rect">
              <a:avLst/>
            </a:prstGeom>
          </p:spPr>
        </p:pic>
      </p:grpSp>
    </p:spTree>
    <p:extLst>
      <p:ext uri="{BB962C8B-B14F-4D97-AF65-F5344CB8AC3E}">
        <p14:creationId xmlns:p14="http://schemas.microsoft.com/office/powerpoint/2010/main" val="2099863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06FD-9B5E-51CB-940B-852FC72FE855}"/>
              </a:ext>
            </a:extLst>
          </p:cNvPr>
          <p:cNvSpPr>
            <a:spLocks noGrp="1"/>
          </p:cNvSpPr>
          <p:nvPr>
            <p:ph type="title" idx="4294967295"/>
          </p:nvPr>
        </p:nvSpPr>
        <p:spPr>
          <a:xfrm>
            <a:off x="0" y="701675"/>
            <a:ext cx="11029950" cy="1014413"/>
          </a:xfrm>
        </p:spPr>
        <p:txBody>
          <a:bodyPr/>
          <a:lstStyle/>
          <a:p>
            <a:r>
              <a:rPr lang="en-US" dirty="0"/>
              <a:t>Future goals</a:t>
            </a:r>
            <a:endParaRPr lang="en-IN" dirty="0"/>
          </a:p>
        </p:txBody>
      </p:sp>
      <p:sp>
        <p:nvSpPr>
          <p:cNvPr id="4" name="Footer Placeholder 3">
            <a:extLst>
              <a:ext uri="{FF2B5EF4-FFF2-40B4-BE49-F238E27FC236}">
                <a16:creationId xmlns:a16="http://schemas.microsoft.com/office/drawing/2014/main" id="{1321D0B7-9422-9847-1FDE-FA121E036455}"/>
              </a:ext>
            </a:extLst>
          </p:cNvPr>
          <p:cNvSpPr>
            <a:spLocks noGrp="1"/>
          </p:cNvSpPr>
          <p:nvPr>
            <p:ph type="ftr" sz="quarter" idx="11"/>
          </p:nvPr>
        </p:nvSpPr>
        <p:spPr/>
        <p:txBody>
          <a:bodyPr/>
          <a:lstStyle/>
          <a:p>
            <a:r>
              <a:rPr lang="en-US"/>
              <a:t>Sruthi Suresh - OzFink 2025</a:t>
            </a:r>
            <a:endParaRPr lang="en-IN"/>
          </a:p>
        </p:txBody>
      </p:sp>
      <p:sp>
        <p:nvSpPr>
          <p:cNvPr id="5" name="Slide Number Placeholder 4">
            <a:extLst>
              <a:ext uri="{FF2B5EF4-FFF2-40B4-BE49-F238E27FC236}">
                <a16:creationId xmlns:a16="http://schemas.microsoft.com/office/drawing/2014/main" id="{70EC98E5-4956-4FA8-7130-137B666C2AFB}"/>
              </a:ext>
            </a:extLst>
          </p:cNvPr>
          <p:cNvSpPr>
            <a:spLocks noGrp="1"/>
          </p:cNvSpPr>
          <p:nvPr>
            <p:ph type="sldNum" sz="quarter" idx="12"/>
          </p:nvPr>
        </p:nvSpPr>
        <p:spPr/>
        <p:txBody>
          <a:bodyPr/>
          <a:lstStyle/>
          <a:p>
            <a:fld id="{3C52B6C9-CBB8-43CF-A371-BD86BB0F89D4}" type="slidenum">
              <a:rPr lang="en-IN" smtClean="0"/>
              <a:t>32</a:t>
            </a:fld>
            <a:endParaRPr lang="en-IN"/>
          </a:p>
        </p:txBody>
      </p:sp>
      <p:sp>
        <p:nvSpPr>
          <p:cNvPr id="3" name="Date Placeholder 2">
            <a:extLst>
              <a:ext uri="{FF2B5EF4-FFF2-40B4-BE49-F238E27FC236}">
                <a16:creationId xmlns:a16="http://schemas.microsoft.com/office/drawing/2014/main" id="{91AF2A05-43E6-0ADC-7329-073E73E949B3}"/>
              </a:ext>
            </a:extLst>
          </p:cNvPr>
          <p:cNvSpPr>
            <a:spLocks noGrp="1"/>
          </p:cNvSpPr>
          <p:nvPr>
            <p:ph type="dt" sz="half" idx="10"/>
          </p:nvPr>
        </p:nvSpPr>
        <p:spPr/>
        <p:txBody>
          <a:bodyPr/>
          <a:lstStyle/>
          <a:p>
            <a:r>
              <a:rPr lang="en-AU"/>
              <a:t>11/11/25</a:t>
            </a:r>
            <a:endParaRPr lang="en-IN"/>
          </a:p>
        </p:txBody>
      </p:sp>
      <p:pic>
        <p:nvPicPr>
          <p:cNvPr id="7" name="Picture 6">
            <a:extLst>
              <a:ext uri="{FF2B5EF4-FFF2-40B4-BE49-F238E27FC236}">
                <a16:creationId xmlns:a16="http://schemas.microsoft.com/office/drawing/2014/main" id="{92B4E0F2-32EA-29C4-BECA-E5DFDDF20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968" y="0"/>
            <a:ext cx="4146550" cy="6858000"/>
          </a:xfrm>
          <a:prstGeom prst="rect">
            <a:avLst/>
          </a:prstGeom>
        </p:spPr>
      </p:pic>
      <p:pic>
        <p:nvPicPr>
          <p:cNvPr id="8" name="Picture 7">
            <a:extLst>
              <a:ext uri="{FF2B5EF4-FFF2-40B4-BE49-F238E27FC236}">
                <a16:creationId xmlns:a16="http://schemas.microsoft.com/office/drawing/2014/main" id="{6E549390-457F-E07F-C9D8-2454AA6F2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860" y="3246889"/>
            <a:ext cx="4865914" cy="3624943"/>
          </a:xfrm>
          <a:prstGeom prst="rect">
            <a:avLst/>
          </a:prstGeom>
        </p:spPr>
      </p:pic>
      <p:pic>
        <p:nvPicPr>
          <p:cNvPr id="9" name="Picture 8">
            <a:extLst>
              <a:ext uri="{FF2B5EF4-FFF2-40B4-BE49-F238E27FC236}">
                <a16:creationId xmlns:a16="http://schemas.microsoft.com/office/drawing/2014/main" id="{5CA7F98B-712D-789B-8174-007F229193C3}"/>
              </a:ext>
            </a:extLst>
          </p:cNvPr>
          <p:cNvPicPr>
            <a:picLocks noChangeAspect="1"/>
          </p:cNvPicPr>
          <p:nvPr/>
        </p:nvPicPr>
        <p:blipFill rotWithShape="1">
          <a:blip r:embed="rId4">
            <a:extLst>
              <a:ext uri="{28A0092B-C50C-407E-A947-70E740481C1C}">
                <a14:useLocalDpi xmlns:a14="http://schemas.microsoft.com/office/drawing/2010/main" val="0"/>
              </a:ext>
            </a:extLst>
          </a:blip>
          <a:srcRect l="33493" r="25765"/>
          <a:stretch/>
        </p:blipFill>
        <p:spPr>
          <a:xfrm>
            <a:off x="0" y="-1"/>
            <a:ext cx="3200400" cy="6857999"/>
          </a:xfrm>
          <a:prstGeom prst="rect">
            <a:avLst/>
          </a:prstGeom>
        </p:spPr>
      </p:pic>
      <p:pic>
        <p:nvPicPr>
          <p:cNvPr id="10" name="Picture 9">
            <a:extLst>
              <a:ext uri="{FF2B5EF4-FFF2-40B4-BE49-F238E27FC236}">
                <a16:creationId xmlns:a16="http://schemas.microsoft.com/office/drawing/2014/main" id="{3EB7F184-CBF4-5E2C-8589-F8C999A4A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518" y="1474"/>
            <a:ext cx="4865914" cy="3243942"/>
          </a:xfrm>
          <a:prstGeom prst="rect">
            <a:avLst/>
          </a:prstGeom>
        </p:spPr>
      </p:pic>
      <p:sp>
        <p:nvSpPr>
          <p:cNvPr id="11" name="Rectangle 10">
            <a:extLst>
              <a:ext uri="{FF2B5EF4-FFF2-40B4-BE49-F238E27FC236}">
                <a16:creationId xmlns:a16="http://schemas.microsoft.com/office/drawing/2014/main" id="{F8D69F6C-A97D-B764-3A71-654A4BCB0B1A}"/>
              </a:ext>
            </a:extLst>
          </p:cNvPr>
          <p:cNvSpPr/>
          <p:nvPr/>
        </p:nvSpPr>
        <p:spPr>
          <a:xfrm>
            <a:off x="3298370" y="2820195"/>
            <a:ext cx="5693231" cy="1713139"/>
          </a:xfrm>
          <a:prstGeom prst="rect">
            <a:avLst/>
          </a:prstGeom>
          <a:solidFill>
            <a:srgbClr val="E5F5FF">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itle 5">
            <a:extLst>
              <a:ext uri="{FF2B5EF4-FFF2-40B4-BE49-F238E27FC236}">
                <a16:creationId xmlns:a16="http://schemas.microsoft.com/office/drawing/2014/main" id="{E7B8EA10-4DF8-217F-003C-05E37BF24824}"/>
              </a:ext>
            </a:extLst>
          </p:cNvPr>
          <p:cNvSpPr txBox="1">
            <a:spLocks/>
          </p:cNvSpPr>
          <p:nvPr/>
        </p:nvSpPr>
        <p:spPr>
          <a:xfrm>
            <a:off x="2661785" y="3134565"/>
            <a:ext cx="6858000" cy="1537494"/>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a:solidFill>
                  <a:schemeClr val="tx1"/>
                </a:solidFill>
                <a:latin typeface="Broadway" panose="04040905080B02020502" pitchFamily="82" charset="0"/>
              </a:rPr>
              <a:t>Thank you!</a:t>
            </a:r>
            <a:endParaRPr lang="en-IN" sz="6000" dirty="0">
              <a:solidFill>
                <a:schemeClr val="tx1"/>
              </a:solidFill>
              <a:latin typeface="Broadway" panose="04040905080B02020502" pitchFamily="82" charset="0"/>
            </a:endParaRPr>
          </a:p>
        </p:txBody>
      </p:sp>
    </p:spTree>
    <p:extLst>
      <p:ext uri="{BB962C8B-B14F-4D97-AF65-F5344CB8AC3E}">
        <p14:creationId xmlns:p14="http://schemas.microsoft.com/office/powerpoint/2010/main" val="2473132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D1569A-23D0-7BA5-3679-A81D834051D6}"/>
            </a:ext>
          </a:extLst>
        </p:cNvPr>
        <p:cNvGrpSpPr/>
        <p:nvPr/>
      </p:nvGrpSpPr>
      <p:grpSpPr>
        <a:xfrm>
          <a:off x="0" y="0"/>
          <a:ext cx="0" cy="0"/>
          <a:chOff x="0" y="0"/>
          <a:chExt cx="0" cy="0"/>
        </a:xfrm>
      </p:grpSpPr>
      <p:pic>
        <p:nvPicPr>
          <p:cNvPr id="3" name="Picture 2" descr="A graph of a number of fractions&#10;&#10;AI-generated content may be incorrect.">
            <a:extLst>
              <a:ext uri="{FF2B5EF4-FFF2-40B4-BE49-F238E27FC236}">
                <a16:creationId xmlns:a16="http://schemas.microsoft.com/office/drawing/2014/main" id="{D66F6111-7CA4-6B01-E321-4A931616AAC3}"/>
              </a:ext>
            </a:extLst>
          </p:cNvPr>
          <p:cNvPicPr>
            <a:picLocks noChangeAspect="1"/>
          </p:cNvPicPr>
          <p:nvPr/>
        </p:nvPicPr>
        <p:blipFill>
          <a:blip r:embed="rId2"/>
          <a:srcRect r="49971"/>
          <a:stretch>
            <a:fillRect/>
          </a:stretch>
        </p:blipFill>
        <p:spPr>
          <a:xfrm>
            <a:off x="6533322" y="1443431"/>
            <a:ext cx="5447328" cy="4636213"/>
          </a:xfrm>
          <a:prstGeom prst="rect">
            <a:avLst/>
          </a:prstGeom>
        </p:spPr>
      </p:pic>
      <p:sp>
        <p:nvSpPr>
          <p:cNvPr id="4" name="Date Placeholder 3">
            <a:extLst>
              <a:ext uri="{FF2B5EF4-FFF2-40B4-BE49-F238E27FC236}">
                <a16:creationId xmlns:a16="http://schemas.microsoft.com/office/drawing/2014/main" id="{A321692B-35F8-8C15-393C-5851ED87FA9B}"/>
              </a:ext>
            </a:extLst>
          </p:cNvPr>
          <p:cNvSpPr>
            <a:spLocks noGrp="1"/>
          </p:cNvSpPr>
          <p:nvPr>
            <p:ph type="dt" sz="half" idx="10"/>
          </p:nvPr>
        </p:nvSpPr>
        <p:spPr/>
        <p:txBody>
          <a:bodyPr/>
          <a:lstStyle/>
          <a:p>
            <a:r>
              <a:rPr lang="en-AU"/>
              <a:t>11/11/25</a:t>
            </a:r>
            <a:endParaRPr lang="en-US"/>
          </a:p>
        </p:txBody>
      </p:sp>
      <p:sp>
        <p:nvSpPr>
          <p:cNvPr id="5" name="Footer Placeholder 4">
            <a:extLst>
              <a:ext uri="{FF2B5EF4-FFF2-40B4-BE49-F238E27FC236}">
                <a16:creationId xmlns:a16="http://schemas.microsoft.com/office/drawing/2014/main" id="{1C556D34-DF79-95B2-A66A-A94382B0ECCF}"/>
              </a:ext>
            </a:extLst>
          </p:cNvPr>
          <p:cNvSpPr>
            <a:spLocks noGrp="1"/>
          </p:cNvSpPr>
          <p:nvPr>
            <p:ph type="ftr" sz="quarter" idx="11"/>
          </p:nvPr>
        </p:nvSpPr>
        <p:spPr/>
        <p:txBody>
          <a:bodyPr/>
          <a:lstStyle/>
          <a:p>
            <a:r>
              <a:rPr lang="en-US"/>
              <a:t>Sruthi Suresh - OzFink 2025</a:t>
            </a:r>
            <a:endParaRPr lang="en-US" dirty="0"/>
          </a:p>
        </p:txBody>
      </p:sp>
      <p:sp>
        <p:nvSpPr>
          <p:cNvPr id="6" name="Slide Number Placeholder 5">
            <a:extLst>
              <a:ext uri="{FF2B5EF4-FFF2-40B4-BE49-F238E27FC236}">
                <a16:creationId xmlns:a16="http://schemas.microsoft.com/office/drawing/2014/main" id="{C1313B11-87FA-F043-1344-2662E1C378C9}"/>
              </a:ext>
            </a:extLst>
          </p:cNvPr>
          <p:cNvSpPr>
            <a:spLocks noGrp="1"/>
          </p:cNvSpPr>
          <p:nvPr>
            <p:ph type="sldNum" sz="quarter" idx="12"/>
          </p:nvPr>
        </p:nvSpPr>
        <p:spPr/>
        <p:txBody>
          <a:bodyPr/>
          <a:lstStyle/>
          <a:p>
            <a:fld id="{70C12960-6E85-460F-B6E3-5B82CB31AF3D}" type="slidenum">
              <a:rPr lang="en-US" smtClean="0"/>
              <a:t>33</a:t>
            </a:fld>
            <a:endParaRPr lang="en-US"/>
          </a:p>
        </p:txBody>
      </p:sp>
      <p:sp>
        <p:nvSpPr>
          <p:cNvPr id="7" name="Title 1">
            <a:extLst>
              <a:ext uri="{FF2B5EF4-FFF2-40B4-BE49-F238E27FC236}">
                <a16:creationId xmlns:a16="http://schemas.microsoft.com/office/drawing/2014/main" id="{30F197B8-0731-E7AE-A53B-30710CEE45B7}"/>
              </a:ext>
            </a:extLst>
          </p:cNvPr>
          <p:cNvSpPr txBox="1">
            <a:spLocks/>
          </p:cNvSpPr>
          <p:nvPr/>
        </p:nvSpPr>
        <p:spPr>
          <a:xfrm>
            <a:off x="323699" y="356752"/>
            <a:ext cx="9761205" cy="1097280"/>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a:latin typeface="Aharoni" panose="02010803020104030203" pitchFamily="2" charset="-79"/>
                <a:cs typeface="Aharoni" panose="02010803020104030203" pitchFamily="2" charset="-79"/>
              </a:rPr>
              <a:t>Opening angle vs luminosity</a:t>
            </a:r>
          </a:p>
        </p:txBody>
      </p:sp>
      <p:sp>
        <p:nvSpPr>
          <p:cNvPr id="8" name="Rectangle 7">
            <a:extLst>
              <a:ext uri="{FF2B5EF4-FFF2-40B4-BE49-F238E27FC236}">
                <a16:creationId xmlns:a16="http://schemas.microsoft.com/office/drawing/2014/main" id="{2FBA659F-0E28-A958-3245-8F1B0AB67197}"/>
              </a:ext>
            </a:extLst>
          </p:cNvPr>
          <p:cNvSpPr/>
          <p:nvPr/>
        </p:nvSpPr>
        <p:spPr>
          <a:xfrm>
            <a:off x="1012812" y="1169505"/>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B6B1C6D-DE72-968D-7190-F21A64162785}"/>
              </a:ext>
            </a:extLst>
          </p:cNvPr>
          <p:cNvSpPr txBox="1">
            <a:spLocks/>
          </p:cNvSpPr>
          <p:nvPr/>
        </p:nvSpPr>
        <p:spPr>
          <a:xfrm>
            <a:off x="422167" y="1588006"/>
            <a:ext cx="4040373" cy="4913242"/>
          </a:xfrm>
          <a:prstGeom prst="rect">
            <a:avLst/>
          </a:prstGeom>
        </p:spPr>
        <p:txBody>
          <a:bodyPr>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IN" dirty="0"/>
          </a:p>
        </p:txBody>
      </p:sp>
      <p:sp>
        <p:nvSpPr>
          <p:cNvPr id="10" name="TextBox 9">
            <a:extLst>
              <a:ext uri="{FF2B5EF4-FFF2-40B4-BE49-F238E27FC236}">
                <a16:creationId xmlns:a16="http://schemas.microsoft.com/office/drawing/2014/main" id="{05087DCD-FE8A-F981-FF4F-D5F2F30151D7}"/>
              </a:ext>
            </a:extLst>
          </p:cNvPr>
          <p:cNvSpPr txBox="1"/>
          <p:nvPr/>
        </p:nvSpPr>
        <p:spPr>
          <a:xfrm>
            <a:off x="211350" y="1706979"/>
            <a:ext cx="6215954" cy="373365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The torus has an opening angle</a:t>
            </a:r>
          </a:p>
          <a:p>
            <a:pPr marL="742950" lvl="1" indent="-285750">
              <a:lnSpc>
                <a:spcPct val="150000"/>
              </a:lnSpc>
              <a:buFont typeface="Arial" panose="020B0604020202020204" pitchFamily="34" charset="0"/>
              <a:buChar char="•"/>
            </a:pPr>
            <a:r>
              <a:rPr lang="en-US" sz="2000" dirty="0"/>
              <a:t>Thin torus = torus recedes = opening angle increases = which increases X-ray luminosity</a:t>
            </a:r>
          </a:p>
          <a:p>
            <a:pPr marL="285750" indent="-285750">
              <a:lnSpc>
                <a:spcPct val="150000"/>
              </a:lnSpc>
              <a:buFont typeface="Arial" panose="020B0604020202020204" pitchFamily="34" charset="0"/>
              <a:buChar char="•"/>
            </a:pPr>
            <a:r>
              <a:rPr lang="en-US" sz="2000" dirty="0"/>
              <a:t>As luminosity increases, type 2 fraction  should reduce </a:t>
            </a:r>
          </a:p>
          <a:p>
            <a:pPr marL="285750" indent="-285750">
              <a:lnSpc>
                <a:spcPct val="150000"/>
              </a:lnSpc>
              <a:buFont typeface="Arial" panose="020B0604020202020204" pitchFamily="34" charset="0"/>
              <a:buChar char="•"/>
            </a:pPr>
            <a:r>
              <a:rPr lang="en-US" sz="2000" dirty="0"/>
              <a:t>Indicating that as BH accretes, opening angle widens, Broad line region starts appearing which reduces the fraction of Type 2 AGN</a:t>
            </a:r>
          </a:p>
        </p:txBody>
      </p:sp>
    </p:spTree>
    <p:extLst>
      <p:ext uri="{BB962C8B-B14F-4D97-AF65-F5344CB8AC3E}">
        <p14:creationId xmlns:p14="http://schemas.microsoft.com/office/powerpoint/2010/main" val="323302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7B58B4-9CBE-BDA3-A972-9F3AB29CD51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2E85B90-B780-7EB0-CAE3-77F0E178BA02}"/>
              </a:ext>
            </a:extLst>
          </p:cNvPr>
          <p:cNvSpPr>
            <a:spLocks noGrp="1"/>
          </p:cNvSpPr>
          <p:nvPr>
            <p:ph type="title"/>
          </p:nvPr>
        </p:nvSpPr>
        <p:spPr>
          <a:xfrm>
            <a:off x="640080" y="136525"/>
            <a:ext cx="10890929" cy="1097280"/>
          </a:xfrm>
        </p:spPr>
        <p:txBody>
          <a:bodyPr/>
          <a:lstStyle/>
          <a:p>
            <a:r>
              <a:rPr lang="en-US" dirty="0"/>
              <a:t>A possible Type 1 -&gt; Type 2</a:t>
            </a:r>
          </a:p>
        </p:txBody>
      </p:sp>
      <p:sp>
        <p:nvSpPr>
          <p:cNvPr id="2" name="Date Placeholder 1">
            <a:extLst>
              <a:ext uri="{FF2B5EF4-FFF2-40B4-BE49-F238E27FC236}">
                <a16:creationId xmlns:a16="http://schemas.microsoft.com/office/drawing/2014/main" id="{B8900BB7-E3B0-D71E-5C96-836A8612640A}"/>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9E602A76-11C1-C0BC-DD57-D949ED265E90}"/>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04E9297D-7A95-3C1D-94A8-8BEEFB22B2F9}"/>
              </a:ext>
            </a:extLst>
          </p:cNvPr>
          <p:cNvSpPr>
            <a:spLocks noGrp="1"/>
          </p:cNvSpPr>
          <p:nvPr>
            <p:ph type="sldNum" sz="quarter" idx="12"/>
          </p:nvPr>
        </p:nvSpPr>
        <p:spPr/>
        <p:txBody>
          <a:bodyPr/>
          <a:lstStyle/>
          <a:p>
            <a:fld id="{70C12960-6E85-460F-B6E3-5B82CB31AF3D}" type="slidenum">
              <a:rPr lang="en-US" smtClean="0"/>
              <a:t>34</a:t>
            </a:fld>
            <a:endParaRPr lang="en-US"/>
          </a:p>
        </p:txBody>
      </p:sp>
      <p:pic>
        <p:nvPicPr>
          <p:cNvPr id="7" name="Picture 6" descr="A graph of a wave&#10;&#10;AI-generated content may be incorrect.">
            <a:extLst>
              <a:ext uri="{FF2B5EF4-FFF2-40B4-BE49-F238E27FC236}">
                <a16:creationId xmlns:a16="http://schemas.microsoft.com/office/drawing/2014/main" id="{6FEBBF12-9C66-DA1A-AC9C-31EF799DED87}"/>
              </a:ext>
            </a:extLst>
          </p:cNvPr>
          <p:cNvPicPr>
            <a:picLocks noChangeAspect="1"/>
          </p:cNvPicPr>
          <p:nvPr/>
        </p:nvPicPr>
        <p:blipFill>
          <a:blip r:embed="rId2"/>
          <a:srcRect l="1068"/>
          <a:stretch>
            <a:fillRect/>
          </a:stretch>
        </p:blipFill>
        <p:spPr>
          <a:xfrm>
            <a:off x="1999488" y="1402080"/>
            <a:ext cx="7902046" cy="4779228"/>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CA19FD45-E5E1-0791-0D1A-4A4F67A298A7}"/>
              </a:ext>
            </a:extLst>
          </p:cNvPr>
          <p:cNvPicPr>
            <a:picLocks noChangeAspect="1"/>
          </p:cNvPicPr>
          <p:nvPr/>
        </p:nvPicPr>
        <p:blipFill>
          <a:blip r:embed="rId3"/>
          <a:srcRect t="41324"/>
          <a:stretch>
            <a:fillRect/>
          </a:stretch>
        </p:blipFill>
        <p:spPr>
          <a:xfrm>
            <a:off x="276098" y="3472414"/>
            <a:ext cx="7772400" cy="2708894"/>
          </a:xfrm>
          <a:prstGeom prst="rect">
            <a:avLst/>
          </a:prstGeom>
        </p:spPr>
      </p:pic>
      <p:pic>
        <p:nvPicPr>
          <p:cNvPr id="14" name="Picture 13" descr="A graph with numbers and lines&#10;&#10;AI-generated content may be incorrect.">
            <a:extLst>
              <a:ext uri="{FF2B5EF4-FFF2-40B4-BE49-F238E27FC236}">
                <a16:creationId xmlns:a16="http://schemas.microsoft.com/office/drawing/2014/main" id="{0BAD008E-BFC2-B46B-73ED-5C49BC755D27}"/>
              </a:ext>
            </a:extLst>
          </p:cNvPr>
          <p:cNvPicPr>
            <a:picLocks noChangeAspect="1"/>
          </p:cNvPicPr>
          <p:nvPr/>
        </p:nvPicPr>
        <p:blipFill>
          <a:blip r:embed="rId4"/>
          <a:stretch>
            <a:fillRect/>
          </a:stretch>
        </p:blipFill>
        <p:spPr>
          <a:xfrm>
            <a:off x="4547616" y="932670"/>
            <a:ext cx="6587088" cy="2708328"/>
          </a:xfrm>
          <a:prstGeom prst="rect">
            <a:avLst/>
          </a:prstGeom>
        </p:spPr>
      </p:pic>
    </p:spTree>
    <p:extLst>
      <p:ext uri="{BB962C8B-B14F-4D97-AF65-F5344CB8AC3E}">
        <p14:creationId xmlns:p14="http://schemas.microsoft.com/office/powerpoint/2010/main" val="24124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D60D97-2E0B-1634-44D5-8D0EB39C27C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000CB5-28A3-F9FB-7B1D-FAA4F6025C69}"/>
              </a:ext>
            </a:extLst>
          </p:cNvPr>
          <p:cNvSpPr>
            <a:spLocks noGrp="1"/>
          </p:cNvSpPr>
          <p:nvPr>
            <p:ph type="title"/>
          </p:nvPr>
        </p:nvSpPr>
        <p:spPr>
          <a:xfrm>
            <a:off x="640080" y="136525"/>
            <a:ext cx="10890929" cy="1097280"/>
          </a:xfrm>
        </p:spPr>
        <p:txBody>
          <a:bodyPr/>
          <a:lstStyle/>
          <a:p>
            <a:r>
              <a:rPr lang="en-US" dirty="0"/>
              <a:t>A possible Type 1 -&gt; Type 2</a:t>
            </a:r>
          </a:p>
        </p:txBody>
      </p:sp>
      <p:sp>
        <p:nvSpPr>
          <p:cNvPr id="2" name="Date Placeholder 1">
            <a:extLst>
              <a:ext uri="{FF2B5EF4-FFF2-40B4-BE49-F238E27FC236}">
                <a16:creationId xmlns:a16="http://schemas.microsoft.com/office/drawing/2014/main" id="{0F1E99C2-EEA4-A8B5-4DCE-C269DD34C3FF}"/>
              </a:ext>
            </a:extLst>
          </p:cNvPr>
          <p:cNvSpPr>
            <a:spLocks noGrp="1"/>
          </p:cNvSpPr>
          <p:nvPr>
            <p:ph type="dt" sz="half" idx="10"/>
          </p:nvPr>
        </p:nvSpPr>
        <p:spPr/>
        <p:txBody>
          <a:bodyPr/>
          <a:lstStyle/>
          <a:p>
            <a:r>
              <a:rPr lang="en-AU"/>
              <a:t>11/11/25</a:t>
            </a:r>
            <a:endParaRPr lang="en-US"/>
          </a:p>
        </p:txBody>
      </p:sp>
      <p:sp>
        <p:nvSpPr>
          <p:cNvPr id="3" name="Footer Placeholder 2">
            <a:extLst>
              <a:ext uri="{FF2B5EF4-FFF2-40B4-BE49-F238E27FC236}">
                <a16:creationId xmlns:a16="http://schemas.microsoft.com/office/drawing/2014/main" id="{C137C392-F6E6-7684-C2B5-BF4D94CE1A6C}"/>
              </a:ext>
            </a:extLst>
          </p:cNvPr>
          <p:cNvSpPr>
            <a:spLocks noGrp="1"/>
          </p:cNvSpPr>
          <p:nvPr>
            <p:ph type="ftr" sz="quarter" idx="11"/>
          </p:nvPr>
        </p:nvSpPr>
        <p:spPr/>
        <p:txBody>
          <a:bodyPr/>
          <a:lstStyle/>
          <a:p>
            <a:r>
              <a:rPr lang="en-US"/>
              <a:t>Sruthi Suresh - OzFink 2025</a:t>
            </a:r>
            <a:endParaRPr lang="en-US" dirty="0"/>
          </a:p>
        </p:txBody>
      </p:sp>
      <p:sp>
        <p:nvSpPr>
          <p:cNvPr id="4" name="Slide Number Placeholder 3">
            <a:extLst>
              <a:ext uri="{FF2B5EF4-FFF2-40B4-BE49-F238E27FC236}">
                <a16:creationId xmlns:a16="http://schemas.microsoft.com/office/drawing/2014/main" id="{FFDAD232-4408-E870-BBEB-03CE5AF6A4FF}"/>
              </a:ext>
            </a:extLst>
          </p:cNvPr>
          <p:cNvSpPr>
            <a:spLocks noGrp="1"/>
          </p:cNvSpPr>
          <p:nvPr>
            <p:ph type="sldNum" sz="quarter" idx="12"/>
          </p:nvPr>
        </p:nvSpPr>
        <p:spPr/>
        <p:txBody>
          <a:bodyPr/>
          <a:lstStyle/>
          <a:p>
            <a:fld id="{70C12960-6E85-460F-B6E3-5B82CB31AF3D}" type="slidenum">
              <a:rPr lang="en-US" smtClean="0"/>
              <a:t>35</a:t>
            </a:fld>
            <a:endParaRPr lang="en-US"/>
          </a:p>
        </p:txBody>
      </p:sp>
      <p:pic>
        <p:nvPicPr>
          <p:cNvPr id="6" name="Picture 5" descr="A graph of a wave&#10;&#10;AI-generated content may be incorrect.">
            <a:extLst>
              <a:ext uri="{FF2B5EF4-FFF2-40B4-BE49-F238E27FC236}">
                <a16:creationId xmlns:a16="http://schemas.microsoft.com/office/drawing/2014/main" id="{9BA22F86-BDCB-E8C6-041B-38E260F6D048}"/>
              </a:ext>
            </a:extLst>
          </p:cNvPr>
          <p:cNvPicPr>
            <a:picLocks noChangeAspect="1"/>
          </p:cNvPicPr>
          <p:nvPr/>
        </p:nvPicPr>
        <p:blipFill>
          <a:blip r:embed="rId2"/>
          <a:srcRect l="748"/>
          <a:stretch>
            <a:fillRect/>
          </a:stretch>
        </p:blipFill>
        <p:spPr>
          <a:xfrm>
            <a:off x="1889760" y="1163701"/>
            <a:ext cx="7687056" cy="4975696"/>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4B4914D9-E75C-D023-8309-4DFE9013AE3F}"/>
              </a:ext>
            </a:extLst>
          </p:cNvPr>
          <p:cNvPicPr>
            <a:picLocks noChangeAspect="1"/>
          </p:cNvPicPr>
          <p:nvPr/>
        </p:nvPicPr>
        <p:blipFill>
          <a:blip r:embed="rId3"/>
          <a:srcRect t="50830"/>
          <a:stretch>
            <a:fillRect/>
          </a:stretch>
        </p:blipFill>
        <p:spPr>
          <a:xfrm>
            <a:off x="495554" y="3869415"/>
            <a:ext cx="7772400" cy="2269982"/>
          </a:xfrm>
          <a:prstGeom prst="rect">
            <a:avLst/>
          </a:prstGeom>
        </p:spPr>
      </p:pic>
      <p:pic>
        <p:nvPicPr>
          <p:cNvPr id="13" name="Picture 12" descr="A graph with numbers and lines&#10;&#10;AI-generated content may be incorrect.">
            <a:extLst>
              <a:ext uri="{FF2B5EF4-FFF2-40B4-BE49-F238E27FC236}">
                <a16:creationId xmlns:a16="http://schemas.microsoft.com/office/drawing/2014/main" id="{0C17D8B4-EB08-1574-14B0-BDC72A962A03}"/>
              </a:ext>
            </a:extLst>
          </p:cNvPr>
          <p:cNvPicPr>
            <a:picLocks noChangeAspect="1"/>
          </p:cNvPicPr>
          <p:nvPr/>
        </p:nvPicPr>
        <p:blipFill>
          <a:blip r:embed="rId4"/>
          <a:stretch>
            <a:fillRect/>
          </a:stretch>
        </p:blipFill>
        <p:spPr>
          <a:xfrm>
            <a:off x="3986783" y="742900"/>
            <a:ext cx="7373537" cy="3036162"/>
          </a:xfrm>
          <a:prstGeom prst="rect">
            <a:avLst/>
          </a:prstGeom>
        </p:spPr>
      </p:pic>
    </p:spTree>
    <p:extLst>
      <p:ext uri="{BB962C8B-B14F-4D97-AF65-F5344CB8AC3E}">
        <p14:creationId xmlns:p14="http://schemas.microsoft.com/office/powerpoint/2010/main" val="37671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9BB88-2974-50DA-E42B-36F0A828EE0A}"/>
            </a:ext>
          </a:extLst>
        </p:cNvPr>
        <p:cNvGrpSpPr/>
        <p:nvPr/>
      </p:nvGrpSpPr>
      <p:grpSpPr>
        <a:xfrm>
          <a:off x="0" y="0"/>
          <a:ext cx="0" cy="0"/>
          <a:chOff x="0" y="0"/>
          <a:chExt cx="0" cy="0"/>
        </a:xfrm>
      </p:grpSpPr>
      <p:grpSp>
        <p:nvGrpSpPr>
          <p:cNvPr id="91" name="Group 90">
            <a:extLst>
              <a:ext uri="{FF2B5EF4-FFF2-40B4-BE49-F238E27FC236}">
                <a16:creationId xmlns:a16="http://schemas.microsoft.com/office/drawing/2014/main" id="{BC625A3D-072A-095C-1179-758D94A45B7F}"/>
              </a:ext>
            </a:extLst>
          </p:cNvPr>
          <p:cNvGrpSpPr/>
          <p:nvPr/>
        </p:nvGrpSpPr>
        <p:grpSpPr>
          <a:xfrm>
            <a:off x="850691" y="801485"/>
            <a:ext cx="4824960" cy="5518241"/>
            <a:chOff x="850691" y="801485"/>
            <a:chExt cx="4824960" cy="5518241"/>
          </a:xfrm>
        </p:grpSpPr>
        <p:sp>
          <p:nvSpPr>
            <p:cNvPr id="74" name="Flowchart: Merge 44">
              <a:extLst>
                <a:ext uri="{FF2B5EF4-FFF2-40B4-BE49-F238E27FC236}">
                  <a16:creationId xmlns:a16="http://schemas.microsoft.com/office/drawing/2014/main" id="{04278FB8-B96E-77FD-E340-FEBF13236576}"/>
                </a:ext>
              </a:extLst>
            </p:cNvPr>
            <p:cNvSpPr/>
            <p:nvPr/>
          </p:nvSpPr>
          <p:spPr>
            <a:xfrm rot="10800000">
              <a:off x="850691" y="3567615"/>
              <a:ext cx="4821809" cy="2752111"/>
            </a:xfrm>
            <a:prstGeom prst="flowChartMerge">
              <a:avLst/>
            </a:prstGeom>
            <a:solidFill>
              <a:schemeClr val="accent1">
                <a:lumMod val="20000"/>
                <a:lumOff val="80000"/>
              </a:schemeClr>
            </a:solidFill>
            <a:ln>
              <a:gradFill flip="none" rotWithShape="1">
                <a:gsLst>
                  <a:gs pos="0">
                    <a:schemeClr val="accent1">
                      <a:lumMod val="50000"/>
                    </a:schemeClr>
                  </a:gs>
                  <a:gs pos="29000">
                    <a:schemeClr val="accent2">
                      <a:lumMod val="45000"/>
                      <a:lumOff val="55000"/>
                    </a:schemeClr>
                  </a:gs>
                  <a:gs pos="49000">
                    <a:schemeClr val="accent2">
                      <a:lumMod val="45000"/>
                      <a:lumOff val="55000"/>
                    </a:schemeClr>
                  </a:gs>
                  <a:gs pos="98000">
                    <a:schemeClr val="tx2">
                      <a:lumMod val="90000"/>
                      <a:lumOff val="10000"/>
                    </a:schemeClr>
                  </a:gs>
                  <a:gs pos="59000">
                    <a:schemeClr val="accent2">
                      <a:lumMod val="45000"/>
                      <a:lumOff val="55000"/>
                    </a:schemeClr>
                  </a:gs>
                  <a:gs pos="69000">
                    <a:schemeClr val="accent2">
                      <a:lumMod val="30000"/>
                      <a:lumOff val="70000"/>
                    </a:schemeClr>
                  </a:gs>
                </a:gsLst>
                <a:lin ang="120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5" name="Flowchart: Merge 23">
              <a:extLst>
                <a:ext uri="{FF2B5EF4-FFF2-40B4-BE49-F238E27FC236}">
                  <a16:creationId xmlns:a16="http://schemas.microsoft.com/office/drawing/2014/main" id="{FB198077-9A2C-DA29-6E24-0F0F5CB676F6}"/>
                </a:ext>
              </a:extLst>
            </p:cNvPr>
            <p:cNvSpPr/>
            <p:nvPr/>
          </p:nvSpPr>
          <p:spPr>
            <a:xfrm>
              <a:off x="853842" y="801485"/>
              <a:ext cx="4821809" cy="2752111"/>
            </a:xfrm>
            <a:prstGeom prst="flowChartMerge">
              <a:avLst/>
            </a:prstGeom>
            <a:solidFill>
              <a:schemeClr val="accent1">
                <a:lumMod val="20000"/>
                <a:lumOff val="80000"/>
              </a:schemeClr>
            </a:solidFill>
            <a:ln>
              <a:gradFill flip="none" rotWithShape="1">
                <a:gsLst>
                  <a:gs pos="0">
                    <a:schemeClr val="accent1">
                      <a:lumMod val="50000"/>
                    </a:schemeClr>
                  </a:gs>
                  <a:gs pos="29000">
                    <a:schemeClr val="accent2">
                      <a:lumMod val="45000"/>
                      <a:lumOff val="55000"/>
                    </a:schemeClr>
                  </a:gs>
                  <a:gs pos="49000">
                    <a:schemeClr val="accent2">
                      <a:lumMod val="45000"/>
                      <a:lumOff val="55000"/>
                    </a:schemeClr>
                  </a:gs>
                  <a:gs pos="98000">
                    <a:schemeClr val="tx2">
                      <a:lumMod val="90000"/>
                      <a:lumOff val="10000"/>
                    </a:schemeClr>
                  </a:gs>
                  <a:gs pos="59000">
                    <a:schemeClr val="accent2">
                      <a:lumMod val="45000"/>
                      <a:lumOff val="55000"/>
                    </a:schemeClr>
                  </a:gs>
                  <a:gs pos="69000">
                    <a:schemeClr val="accent2">
                      <a:lumMod val="30000"/>
                      <a:lumOff val="70000"/>
                    </a:schemeClr>
                  </a:gs>
                </a:gsLst>
                <a:lin ang="120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57" name="Oval 56">
            <a:extLst>
              <a:ext uri="{FF2B5EF4-FFF2-40B4-BE49-F238E27FC236}">
                <a16:creationId xmlns:a16="http://schemas.microsoft.com/office/drawing/2014/main" id="{CD21EBD2-DA19-E266-D048-B107ECD56821}"/>
              </a:ext>
            </a:extLst>
          </p:cNvPr>
          <p:cNvSpPr/>
          <p:nvPr/>
        </p:nvSpPr>
        <p:spPr>
          <a:xfrm>
            <a:off x="2812667" y="3298785"/>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EE1691F2-0E3C-D5D9-859D-CBEAFCA66EDD}"/>
              </a:ext>
            </a:extLst>
          </p:cNvPr>
          <p:cNvSpPr/>
          <p:nvPr/>
        </p:nvSpPr>
        <p:spPr>
          <a:xfrm>
            <a:off x="3087435" y="3408969"/>
            <a:ext cx="336347" cy="230932"/>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 name="Circle: Hollow 5">
            <a:extLst>
              <a:ext uri="{FF2B5EF4-FFF2-40B4-BE49-F238E27FC236}">
                <a16:creationId xmlns:a16="http://schemas.microsoft.com/office/drawing/2014/main" id="{D1275864-63A4-9B5A-90C0-00ECA73D9B9A}"/>
              </a:ext>
            </a:extLst>
          </p:cNvPr>
          <p:cNvSpPr/>
          <p:nvPr/>
        </p:nvSpPr>
        <p:spPr>
          <a:xfrm>
            <a:off x="1186201" y="1732915"/>
            <a:ext cx="4138814" cy="3528633"/>
          </a:xfrm>
          <a:prstGeom prst="donut">
            <a:avLst>
              <a:gd name="adj" fmla="val 28174"/>
            </a:avLst>
          </a:prstGeom>
          <a:solidFill>
            <a:schemeClr val="accent1"/>
          </a:solidFill>
          <a:ln w="34925">
            <a:solidFill>
              <a:srgbClr val="FFFFFF"/>
            </a:solidFill>
          </a:ln>
          <a:effectLst>
            <a:outerShdw blurRad="317500" dir="2700000" algn="ctr">
              <a:schemeClr val="accent1">
                <a:lumMod val="40000"/>
                <a:lumOff val="60000"/>
                <a:alpha val="43000"/>
              </a:scheme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grpSp>
        <p:nvGrpSpPr>
          <p:cNvPr id="83" name="Group 82">
            <a:extLst>
              <a:ext uri="{FF2B5EF4-FFF2-40B4-BE49-F238E27FC236}">
                <a16:creationId xmlns:a16="http://schemas.microsoft.com/office/drawing/2014/main" id="{D5383899-2721-948C-135B-C8C5DFA2766F}"/>
              </a:ext>
            </a:extLst>
          </p:cNvPr>
          <p:cNvGrpSpPr/>
          <p:nvPr/>
        </p:nvGrpSpPr>
        <p:grpSpPr>
          <a:xfrm>
            <a:off x="2824015" y="2738091"/>
            <a:ext cx="797244" cy="470737"/>
            <a:chOff x="2890712" y="2909419"/>
            <a:chExt cx="894054" cy="519747"/>
          </a:xfrm>
          <a:solidFill>
            <a:schemeClr val="tx2">
              <a:lumMod val="90000"/>
              <a:lumOff val="10000"/>
            </a:schemeClr>
          </a:solidFill>
        </p:grpSpPr>
        <p:sp>
          <p:nvSpPr>
            <p:cNvPr id="18" name="Explosion: 8 Points 17">
              <a:extLst>
                <a:ext uri="{FF2B5EF4-FFF2-40B4-BE49-F238E27FC236}">
                  <a16:creationId xmlns:a16="http://schemas.microsoft.com/office/drawing/2014/main" id="{F455BE25-F7D0-77A3-1A15-DCE928A8D7D0}"/>
                </a:ext>
              </a:extLst>
            </p:cNvPr>
            <p:cNvSpPr/>
            <p:nvPr/>
          </p:nvSpPr>
          <p:spPr>
            <a:xfrm>
              <a:off x="3084717" y="290941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9" name="Explosion: 8 Points 18">
              <a:extLst>
                <a:ext uri="{FF2B5EF4-FFF2-40B4-BE49-F238E27FC236}">
                  <a16:creationId xmlns:a16="http://schemas.microsoft.com/office/drawing/2014/main" id="{7A2DB6FE-2382-7572-0DFF-55BC045CFEEB}"/>
                </a:ext>
              </a:extLst>
            </p:cNvPr>
            <p:cNvSpPr/>
            <p:nvPr/>
          </p:nvSpPr>
          <p:spPr>
            <a:xfrm>
              <a:off x="3185990" y="3127647"/>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0" name="Explosion: 8 Points 19">
              <a:extLst>
                <a:ext uri="{FF2B5EF4-FFF2-40B4-BE49-F238E27FC236}">
                  <a16:creationId xmlns:a16="http://schemas.microsoft.com/office/drawing/2014/main" id="{E78F7C3B-8EDB-8E95-E6A7-99FC95626620}"/>
                </a:ext>
              </a:extLst>
            </p:cNvPr>
            <p:cNvSpPr/>
            <p:nvPr/>
          </p:nvSpPr>
          <p:spPr>
            <a:xfrm>
              <a:off x="3030218"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1" name="Explosion: 8 Points 20">
              <a:extLst>
                <a:ext uri="{FF2B5EF4-FFF2-40B4-BE49-F238E27FC236}">
                  <a16:creationId xmlns:a16="http://schemas.microsoft.com/office/drawing/2014/main" id="{0E9790BF-359D-612C-4190-AC8C49C10C61}"/>
                </a:ext>
              </a:extLst>
            </p:cNvPr>
            <p:cNvSpPr/>
            <p:nvPr/>
          </p:nvSpPr>
          <p:spPr>
            <a:xfrm>
              <a:off x="3319470"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2" name="Explosion: 8 Points 21">
              <a:extLst>
                <a:ext uri="{FF2B5EF4-FFF2-40B4-BE49-F238E27FC236}">
                  <a16:creationId xmlns:a16="http://schemas.microsoft.com/office/drawing/2014/main" id="{573B07D9-92A8-7C6B-ED8E-E72F4A77F8CB}"/>
                </a:ext>
              </a:extLst>
            </p:cNvPr>
            <p:cNvSpPr/>
            <p:nvPr/>
          </p:nvSpPr>
          <p:spPr>
            <a:xfrm>
              <a:off x="3465202" y="3145294"/>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3" name="Explosion: 8 Points 22">
              <a:extLst>
                <a:ext uri="{FF2B5EF4-FFF2-40B4-BE49-F238E27FC236}">
                  <a16:creationId xmlns:a16="http://schemas.microsoft.com/office/drawing/2014/main" id="{8A0E7B9E-270D-4407-1CBF-6A71A301E96B}"/>
                </a:ext>
              </a:extLst>
            </p:cNvPr>
            <p:cNvSpPr/>
            <p:nvPr/>
          </p:nvSpPr>
          <p:spPr>
            <a:xfrm>
              <a:off x="3639034" y="3002345"/>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 name="Explosion: 8 Points 1">
              <a:extLst>
                <a:ext uri="{FF2B5EF4-FFF2-40B4-BE49-F238E27FC236}">
                  <a16:creationId xmlns:a16="http://schemas.microsoft.com/office/drawing/2014/main" id="{6578F937-6912-52A3-E5A3-17ABBD136DB0}"/>
                </a:ext>
              </a:extLst>
            </p:cNvPr>
            <p:cNvSpPr/>
            <p:nvPr/>
          </p:nvSpPr>
          <p:spPr>
            <a:xfrm>
              <a:off x="2890712" y="30516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AA4832C2-A068-AA7E-57D0-655CD944A530}"/>
                </a:ext>
              </a:extLst>
            </p:cNvPr>
            <p:cNvSpPr/>
            <p:nvPr/>
          </p:nvSpPr>
          <p:spPr>
            <a:xfrm>
              <a:off x="3377646" y="292034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 name="Explosion: 8 Points 4">
              <a:extLst>
                <a:ext uri="{FF2B5EF4-FFF2-40B4-BE49-F238E27FC236}">
                  <a16:creationId xmlns:a16="http://schemas.microsoft.com/office/drawing/2014/main" id="{BA5E2589-D3D9-F335-F546-E33A35527352}"/>
                </a:ext>
              </a:extLst>
            </p:cNvPr>
            <p:cNvSpPr/>
            <p:nvPr/>
          </p:nvSpPr>
          <p:spPr>
            <a:xfrm>
              <a:off x="3588893" y="3288536"/>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4" name="Group 83">
            <a:extLst>
              <a:ext uri="{FF2B5EF4-FFF2-40B4-BE49-F238E27FC236}">
                <a16:creationId xmlns:a16="http://schemas.microsoft.com/office/drawing/2014/main" id="{78CBF5B6-C533-B570-2B5E-DC1F7A48D0A9}"/>
              </a:ext>
            </a:extLst>
          </p:cNvPr>
          <p:cNvGrpSpPr/>
          <p:nvPr/>
        </p:nvGrpSpPr>
        <p:grpSpPr>
          <a:xfrm>
            <a:off x="2843427" y="3830065"/>
            <a:ext cx="869019" cy="460839"/>
            <a:chOff x="2912481" y="4115082"/>
            <a:chExt cx="974545" cy="508818"/>
          </a:xfrm>
          <a:solidFill>
            <a:schemeClr val="tx2">
              <a:lumMod val="90000"/>
              <a:lumOff val="10000"/>
            </a:schemeClr>
          </a:solidFill>
        </p:grpSpPr>
        <p:sp>
          <p:nvSpPr>
            <p:cNvPr id="25" name="Explosion: 8 Points 24">
              <a:extLst>
                <a:ext uri="{FF2B5EF4-FFF2-40B4-BE49-F238E27FC236}">
                  <a16:creationId xmlns:a16="http://schemas.microsoft.com/office/drawing/2014/main" id="{EE9F0D57-475D-841F-6326-7B717F004C8B}"/>
                </a:ext>
              </a:extLst>
            </p:cNvPr>
            <p:cNvSpPr/>
            <p:nvPr/>
          </p:nvSpPr>
          <p:spPr>
            <a:xfrm>
              <a:off x="3172700" y="412258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6" name="Explosion: 8 Points 25">
              <a:extLst>
                <a:ext uri="{FF2B5EF4-FFF2-40B4-BE49-F238E27FC236}">
                  <a16:creationId xmlns:a16="http://schemas.microsoft.com/office/drawing/2014/main" id="{2572F4E4-7662-1B52-940E-7E93420A04D5}"/>
                </a:ext>
              </a:extLst>
            </p:cNvPr>
            <p:cNvSpPr/>
            <p:nvPr/>
          </p:nvSpPr>
          <p:spPr>
            <a:xfrm>
              <a:off x="3218645" y="43223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7" name="Explosion: 8 Points 26">
              <a:extLst>
                <a:ext uri="{FF2B5EF4-FFF2-40B4-BE49-F238E27FC236}">
                  <a16:creationId xmlns:a16="http://schemas.microsoft.com/office/drawing/2014/main" id="{889121E4-13C8-6CB1-BC30-ECAA2180C998}"/>
                </a:ext>
              </a:extLst>
            </p:cNvPr>
            <p:cNvSpPr/>
            <p:nvPr/>
          </p:nvSpPr>
          <p:spPr>
            <a:xfrm>
              <a:off x="3051987"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8" name="Explosion: 8 Points 27">
              <a:extLst>
                <a:ext uri="{FF2B5EF4-FFF2-40B4-BE49-F238E27FC236}">
                  <a16:creationId xmlns:a16="http://schemas.microsoft.com/office/drawing/2014/main" id="{A764A05A-96E8-48E0-7E92-593F35D616D0}"/>
                </a:ext>
              </a:extLst>
            </p:cNvPr>
            <p:cNvSpPr/>
            <p:nvPr/>
          </p:nvSpPr>
          <p:spPr>
            <a:xfrm>
              <a:off x="3406555"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9" name="Explosion: 8 Points 28">
              <a:extLst>
                <a:ext uri="{FF2B5EF4-FFF2-40B4-BE49-F238E27FC236}">
                  <a16:creationId xmlns:a16="http://schemas.microsoft.com/office/drawing/2014/main" id="{723DB8B9-3935-D7EF-D535-2337AA24BB81}"/>
                </a:ext>
              </a:extLst>
            </p:cNvPr>
            <p:cNvSpPr/>
            <p:nvPr/>
          </p:nvSpPr>
          <p:spPr>
            <a:xfrm>
              <a:off x="3552287" y="434002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0" name="Explosion: 8 Points 29">
              <a:extLst>
                <a:ext uri="{FF2B5EF4-FFF2-40B4-BE49-F238E27FC236}">
                  <a16:creationId xmlns:a16="http://schemas.microsoft.com/office/drawing/2014/main" id="{D53654C5-E592-6189-0AA4-6FBF20C6EC43}"/>
                </a:ext>
              </a:extLst>
            </p:cNvPr>
            <p:cNvSpPr/>
            <p:nvPr/>
          </p:nvSpPr>
          <p:spPr>
            <a:xfrm>
              <a:off x="3726119" y="419707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1" name="Explosion: 8 Points 30">
              <a:extLst>
                <a:ext uri="{FF2B5EF4-FFF2-40B4-BE49-F238E27FC236}">
                  <a16:creationId xmlns:a16="http://schemas.microsoft.com/office/drawing/2014/main" id="{BE97B9BB-E08B-09F8-2325-A535DEBEB58C}"/>
                </a:ext>
              </a:extLst>
            </p:cNvPr>
            <p:cNvSpPr/>
            <p:nvPr/>
          </p:nvSpPr>
          <p:spPr>
            <a:xfrm>
              <a:off x="2912481" y="4294983"/>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2" name="Explosion: 8 Points 31">
              <a:extLst>
                <a:ext uri="{FF2B5EF4-FFF2-40B4-BE49-F238E27FC236}">
                  <a16:creationId xmlns:a16="http://schemas.microsoft.com/office/drawing/2014/main" id="{33C8DBDF-0D1E-28EE-AC3E-88317ABAC7F1}"/>
                </a:ext>
              </a:extLst>
            </p:cNvPr>
            <p:cNvSpPr/>
            <p:nvPr/>
          </p:nvSpPr>
          <p:spPr>
            <a:xfrm>
              <a:off x="3464731" y="411508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3" name="Explosion: 8 Points 32">
              <a:extLst>
                <a:ext uri="{FF2B5EF4-FFF2-40B4-BE49-F238E27FC236}">
                  <a16:creationId xmlns:a16="http://schemas.microsoft.com/office/drawing/2014/main" id="{3102AE89-09F6-B58E-5BBF-7E58D9DF4AE8}"/>
                </a:ext>
              </a:extLst>
            </p:cNvPr>
            <p:cNvSpPr/>
            <p:nvPr/>
          </p:nvSpPr>
          <p:spPr>
            <a:xfrm>
              <a:off x="3741294" y="448327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6" name="Group 85">
            <a:extLst>
              <a:ext uri="{FF2B5EF4-FFF2-40B4-BE49-F238E27FC236}">
                <a16:creationId xmlns:a16="http://schemas.microsoft.com/office/drawing/2014/main" id="{6DFDFA7D-8354-FF22-E84C-DF2FF73EE0CD}"/>
              </a:ext>
            </a:extLst>
          </p:cNvPr>
          <p:cNvGrpSpPr/>
          <p:nvPr/>
        </p:nvGrpSpPr>
        <p:grpSpPr>
          <a:xfrm>
            <a:off x="2212474" y="1671941"/>
            <a:ext cx="2038537" cy="1023812"/>
            <a:chOff x="2204912" y="1732268"/>
            <a:chExt cx="2286080" cy="1130405"/>
          </a:xfrm>
          <a:solidFill>
            <a:schemeClr val="accent4">
              <a:lumMod val="60000"/>
              <a:lumOff val="40000"/>
            </a:schemeClr>
          </a:solidFill>
        </p:grpSpPr>
        <p:sp>
          <p:nvSpPr>
            <p:cNvPr id="8" name="Cloud 7">
              <a:extLst>
                <a:ext uri="{FF2B5EF4-FFF2-40B4-BE49-F238E27FC236}">
                  <a16:creationId xmlns:a16="http://schemas.microsoft.com/office/drawing/2014/main" id="{4555FAE8-2FC4-9002-2227-69D7F9A6EFBC}"/>
                </a:ext>
              </a:extLst>
            </p:cNvPr>
            <p:cNvSpPr/>
            <p:nvPr/>
          </p:nvSpPr>
          <p:spPr>
            <a:xfrm>
              <a:off x="2425487" y="254650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AEA06521-8BA4-36A3-B538-6FDC618F23FC}"/>
                </a:ext>
              </a:extLst>
            </p:cNvPr>
            <p:cNvSpPr/>
            <p:nvPr/>
          </p:nvSpPr>
          <p:spPr>
            <a:xfrm>
              <a:off x="4033792" y="189035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 name="Cloud 9">
              <a:extLst>
                <a:ext uri="{FF2B5EF4-FFF2-40B4-BE49-F238E27FC236}">
                  <a16:creationId xmlns:a16="http://schemas.microsoft.com/office/drawing/2014/main" id="{0022D941-EF19-2A73-A722-35D1672A9044}"/>
                </a:ext>
              </a:extLst>
            </p:cNvPr>
            <p:cNvSpPr/>
            <p:nvPr/>
          </p:nvSpPr>
          <p:spPr>
            <a:xfrm>
              <a:off x="3142405" y="242416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B794ECC5-FC31-4C43-7708-FC394578B6BA}"/>
                </a:ext>
              </a:extLst>
            </p:cNvPr>
            <p:cNvSpPr/>
            <p:nvPr/>
          </p:nvSpPr>
          <p:spPr>
            <a:xfrm>
              <a:off x="2204912" y="194992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3F1CFD2C-FD7F-E36E-8CA1-765C8901FA13}"/>
                </a:ext>
              </a:extLst>
            </p:cNvPr>
            <p:cNvSpPr/>
            <p:nvPr/>
          </p:nvSpPr>
          <p:spPr>
            <a:xfrm>
              <a:off x="3741294" y="252704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4" name="Cloud 33">
              <a:extLst>
                <a:ext uri="{FF2B5EF4-FFF2-40B4-BE49-F238E27FC236}">
                  <a16:creationId xmlns:a16="http://schemas.microsoft.com/office/drawing/2014/main" id="{7A9BE239-AD1A-7BF3-EDE3-8B501D44F4D3}"/>
                </a:ext>
              </a:extLst>
            </p:cNvPr>
            <p:cNvSpPr/>
            <p:nvPr/>
          </p:nvSpPr>
          <p:spPr>
            <a:xfrm>
              <a:off x="3474039" y="209283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5" name="Cloud 34">
              <a:extLst>
                <a:ext uri="{FF2B5EF4-FFF2-40B4-BE49-F238E27FC236}">
                  <a16:creationId xmlns:a16="http://schemas.microsoft.com/office/drawing/2014/main" id="{5BCBFC60-C7E9-89A6-EB06-D3F57D34D900}"/>
                </a:ext>
              </a:extLst>
            </p:cNvPr>
            <p:cNvSpPr/>
            <p:nvPr/>
          </p:nvSpPr>
          <p:spPr>
            <a:xfrm>
              <a:off x="2788366" y="210240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6" name="Cloud 35">
              <a:extLst>
                <a:ext uri="{FF2B5EF4-FFF2-40B4-BE49-F238E27FC236}">
                  <a16:creationId xmlns:a16="http://schemas.microsoft.com/office/drawing/2014/main" id="{1CB9EA7E-B106-864E-CA96-2952BC5CC621}"/>
                </a:ext>
              </a:extLst>
            </p:cNvPr>
            <p:cNvSpPr/>
            <p:nvPr/>
          </p:nvSpPr>
          <p:spPr>
            <a:xfrm>
              <a:off x="3131693" y="1732268"/>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5" name="Group 84">
            <a:extLst>
              <a:ext uri="{FF2B5EF4-FFF2-40B4-BE49-F238E27FC236}">
                <a16:creationId xmlns:a16="http://schemas.microsoft.com/office/drawing/2014/main" id="{A6724C66-14B7-595D-A0A0-3823B0EA7A5D}"/>
              </a:ext>
            </a:extLst>
          </p:cNvPr>
          <p:cNvGrpSpPr/>
          <p:nvPr/>
        </p:nvGrpSpPr>
        <p:grpSpPr>
          <a:xfrm>
            <a:off x="2304292" y="4597386"/>
            <a:ext cx="2037811" cy="1333392"/>
            <a:chOff x="2292811" y="4978608"/>
            <a:chExt cx="2285265" cy="1472216"/>
          </a:xfrm>
          <a:solidFill>
            <a:schemeClr val="accent4">
              <a:lumMod val="60000"/>
              <a:lumOff val="40000"/>
            </a:schemeClr>
          </a:solidFill>
        </p:grpSpPr>
        <p:sp>
          <p:nvSpPr>
            <p:cNvPr id="37" name="Cloud 36">
              <a:extLst>
                <a:ext uri="{FF2B5EF4-FFF2-40B4-BE49-F238E27FC236}">
                  <a16:creationId xmlns:a16="http://schemas.microsoft.com/office/drawing/2014/main" id="{47FC972C-9411-5B5E-1F6F-762ECD78E631}"/>
                </a:ext>
              </a:extLst>
            </p:cNvPr>
            <p:cNvSpPr/>
            <p:nvPr/>
          </p:nvSpPr>
          <p:spPr>
            <a:xfrm>
              <a:off x="4120876" y="560084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8" name="Cloud 37">
              <a:extLst>
                <a:ext uri="{FF2B5EF4-FFF2-40B4-BE49-F238E27FC236}">
                  <a16:creationId xmlns:a16="http://schemas.microsoft.com/office/drawing/2014/main" id="{82C7708E-8985-C1FC-C894-05F2B0990B02}"/>
                </a:ext>
              </a:extLst>
            </p:cNvPr>
            <p:cNvSpPr/>
            <p:nvPr/>
          </p:nvSpPr>
          <p:spPr>
            <a:xfrm>
              <a:off x="3229489" y="6134656"/>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BB84FFC1-80D7-D5F9-26F8-415C43FE0391}"/>
                </a:ext>
              </a:extLst>
            </p:cNvPr>
            <p:cNvSpPr/>
            <p:nvPr/>
          </p:nvSpPr>
          <p:spPr>
            <a:xfrm>
              <a:off x="2292811" y="563003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92A753B6-F4C2-45A0-9717-90931CC2ECA9}"/>
                </a:ext>
              </a:extLst>
            </p:cNvPr>
            <p:cNvSpPr/>
            <p:nvPr/>
          </p:nvSpPr>
          <p:spPr>
            <a:xfrm>
              <a:off x="3554760" y="5694350"/>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1" name="Cloud 40">
              <a:extLst>
                <a:ext uri="{FF2B5EF4-FFF2-40B4-BE49-F238E27FC236}">
                  <a16:creationId xmlns:a16="http://schemas.microsoft.com/office/drawing/2014/main" id="{A65AE51D-0858-B11A-EE85-23F2DC3DA4AE}"/>
                </a:ext>
              </a:extLst>
            </p:cNvPr>
            <p:cNvSpPr/>
            <p:nvPr/>
          </p:nvSpPr>
          <p:spPr>
            <a:xfrm>
              <a:off x="2846987" y="5731174"/>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2" name="Cloud 41">
              <a:extLst>
                <a:ext uri="{FF2B5EF4-FFF2-40B4-BE49-F238E27FC236}">
                  <a16:creationId xmlns:a16="http://schemas.microsoft.com/office/drawing/2014/main" id="{CB89F153-6ABA-FCA5-7346-74E047FFD7C8}"/>
                </a:ext>
              </a:extLst>
            </p:cNvPr>
            <p:cNvSpPr/>
            <p:nvPr/>
          </p:nvSpPr>
          <p:spPr>
            <a:xfrm>
              <a:off x="3229489" y="5391667"/>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3" name="Cloud 42">
              <a:extLst>
                <a:ext uri="{FF2B5EF4-FFF2-40B4-BE49-F238E27FC236}">
                  <a16:creationId xmlns:a16="http://schemas.microsoft.com/office/drawing/2014/main" id="{8ABB27DE-BB44-F98D-AB36-86392B455882}"/>
                </a:ext>
              </a:extLst>
            </p:cNvPr>
            <p:cNvSpPr/>
            <p:nvPr/>
          </p:nvSpPr>
          <p:spPr>
            <a:xfrm>
              <a:off x="2573018" y="5136692"/>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4" name="Cloud 43">
              <a:extLst>
                <a:ext uri="{FF2B5EF4-FFF2-40B4-BE49-F238E27FC236}">
                  <a16:creationId xmlns:a16="http://schemas.microsoft.com/office/drawing/2014/main" id="{CAE0A5AD-4D61-AE1F-112A-156F06F4EF1B}"/>
                </a:ext>
              </a:extLst>
            </p:cNvPr>
            <p:cNvSpPr/>
            <p:nvPr/>
          </p:nvSpPr>
          <p:spPr>
            <a:xfrm>
              <a:off x="3698019" y="4978608"/>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47" name="Oval 46">
            <a:extLst>
              <a:ext uri="{FF2B5EF4-FFF2-40B4-BE49-F238E27FC236}">
                <a16:creationId xmlns:a16="http://schemas.microsoft.com/office/drawing/2014/main" id="{63BCD258-9D80-45FF-1482-DE8020A52FA7}"/>
              </a:ext>
            </a:extLst>
          </p:cNvPr>
          <p:cNvSpPr/>
          <p:nvPr/>
        </p:nvSpPr>
        <p:spPr>
          <a:xfrm>
            <a:off x="7801693" y="1081220"/>
            <a:ext cx="356194" cy="262055"/>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id="{6C41DDB7-C2A5-21E1-48A5-495752307C22}"/>
              </a:ext>
            </a:extLst>
          </p:cNvPr>
          <p:cNvGrpSpPr/>
          <p:nvPr/>
        </p:nvGrpSpPr>
        <p:grpSpPr>
          <a:xfrm>
            <a:off x="7480615" y="3427969"/>
            <a:ext cx="831610" cy="368211"/>
            <a:chOff x="7538912" y="2615149"/>
            <a:chExt cx="880628" cy="401505"/>
          </a:xfrm>
          <a:solidFill>
            <a:schemeClr val="tx2">
              <a:lumMod val="90000"/>
              <a:lumOff val="10000"/>
            </a:schemeClr>
          </a:solidFill>
        </p:grpSpPr>
        <p:sp>
          <p:nvSpPr>
            <p:cNvPr id="48" name="Explosion: 8 Points 47">
              <a:extLst>
                <a:ext uri="{FF2B5EF4-FFF2-40B4-BE49-F238E27FC236}">
                  <a16:creationId xmlns:a16="http://schemas.microsoft.com/office/drawing/2014/main" id="{C9CE12B0-D7AD-4D49-B233-2E9104FD41D0}"/>
                </a:ext>
              </a:extLst>
            </p:cNvPr>
            <p:cNvSpPr/>
            <p:nvPr/>
          </p:nvSpPr>
          <p:spPr>
            <a:xfrm>
              <a:off x="7732917" y="2615149"/>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9" name="Explosion: 8 Points 48">
              <a:extLst>
                <a:ext uri="{FF2B5EF4-FFF2-40B4-BE49-F238E27FC236}">
                  <a16:creationId xmlns:a16="http://schemas.microsoft.com/office/drawing/2014/main" id="{BDDBE183-F23C-0DA8-15F0-944E964D887A}"/>
                </a:ext>
              </a:extLst>
            </p:cNvPr>
            <p:cNvSpPr/>
            <p:nvPr/>
          </p:nvSpPr>
          <p:spPr>
            <a:xfrm>
              <a:off x="7834190" y="2859717"/>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0" name="Explosion: 8 Points 49">
              <a:extLst>
                <a:ext uri="{FF2B5EF4-FFF2-40B4-BE49-F238E27FC236}">
                  <a16:creationId xmlns:a16="http://schemas.microsoft.com/office/drawing/2014/main" id="{7A52AA09-D982-BEFA-DEED-34F511F8FD62}"/>
                </a:ext>
              </a:extLst>
            </p:cNvPr>
            <p:cNvSpPr/>
            <p:nvPr/>
          </p:nvSpPr>
          <p:spPr>
            <a:xfrm>
              <a:off x="8113402" y="2879494"/>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1" name="Explosion: 8 Points 50">
              <a:extLst>
                <a:ext uri="{FF2B5EF4-FFF2-40B4-BE49-F238E27FC236}">
                  <a16:creationId xmlns:a16="http://schemas.microsoft.com/office/drawing/2014/main" id="{A54011BC-FC48-DBDF-3378-11DCB5CA0125}"/>
                </a:ext>
              </a:extLst>
            </p:cNvPr>
            <p:cNvSpPr/>
            <p:nvPr/>
          </p:nvSpPr>
          <p:spPr>
            <a:xfrm>
              <a:off x="8273808" y="2706002"/>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2" name="Explosion: 8 Points 51">
              <a:extLst>
                <a:ext uri="{FF2B5EF4-FFF2-40B4-BE49-F238E27FC236}">
                  <a16:creationId xmlns:a16="http://schemas.microsoft.com/office/drawing/2014/main" id="{00879650-0B5C-F9F0-9EB5-C647950DA63F}"/>
                </a:ext>
              </a:extLst>
            </p:cNvPr>
            <p:cNvSpPr/>
            <p:nvPr/>
          </p:nvSpPr>
          <p:spPr>
            <a:xfrm>
              <a:off x="7538912" y="2774582"/>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3" name="Explosion: 8 Points 52">
              <a:extLst>
                <a:ext uri="{FF2B5EF4-FFF2-40B4-BE49-F238E27FC236}">
                  <a16:creationId xmlns:a16="http://schemas.microsoft.com/office/drawing/2014/main" id="{3654D76A-87D0-E9C3-356B-DA8F7569B60E}"/>
                </a:ext>
              </a:extLst>
            </p:cNvPr>
            <p:cNvSpPr/>
            <p:nvPr/>
          </p:nvSpPr>
          <p:spPr>
            <a:xfrm>
              <a:off x="8025846" y="2627397"/>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55" name="Circle: Hollow 54">
            <a:extLst>
              <a:ext uri="{FF2B5EF4-FFF2-40B4-BE49-F238E27FC236}">
                <a16:creationId xmlns:a16="http://schemas.microsoft.com/office/drawing/2014/main" id="{B842FAC6-E012-DE67-7290-3832068610FE}"/>
              </a:ext>
            </a:extLst>
          </p:cNvPr>
          <p:cNvSpPr/>
          <p:nvPr/>
        </p:nvSpPr>
        <p:spPr>
          <a:xfrm>
            <a:off x="7616836" y="2506566"/>
            <a:ext cx="612648" cy="482845"/>
          </a:xfrm>
          <a:prstGeom prst="donut">
            <a:avLst>
              <a:gd name="adj" fmla="val 36915"/>
            </a:avLst>
          </a:prstGeom>
          <a:solidFill>
            <a:srgbClr val="0070C0"/>
          </a:solidFill>
          <a:ln w="34925">
            <a:solidFill>
              <a:schemeClr val="accent1">
                <a:lumMod val="75000"/>
              </a:schemeClr>
            </a:solidFill>
          </a:ln>
          <a:effectLst>
            <a:outerShdw blurRad="317500" dir="2700000" algn="ctr">
              <a:schemeClr val="accent1">
                <a:alpha val="43000"/>
              </a:schemeClr>
            </a:outerShdw>
          </a:effectLst>
          <a:scene3d>
            <a:camera prst="orthographicFront"/>
            <a:lightRig rig="threePt" dir="t">
              <a:rot lat="0" lon="0" rev="0"/>
            </a:lightRig>
          </a:scene3d>
          <a:sp3d extrusionH="38100" contourW="12700" prstMaterial="clear">
            <a:bevelT w="260350" h="50800" prst="softRound"/>
            <a:bevelB prst="softRound"/>
            <a:extrusionClr>
              <a:schemeClr val="accent1">
                <a:lumMod val="75000"/>
              </a:schemeClr>
            </a:extrusionClr>
            <a:contourClr>
              <a:schemeClr val="accent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67AE4DC4-6A64-EBBA-D13D-A875274F20EB}"/>
              </a:ext>
            </a:extLst>
          </p:cNvPr>
          <p:cNvGrpSpPr/>
          <p:nvPr/>
        </p:nvGrpSpPr>
        <p:grpSpPr>
          <a:xfrm>
            <a:off x="7432844" y="4226257"/>
            <a:ext cx="1033251" cy="717414"/>
            <a:chOff x="6885767" y="3762420"/>
            <a:chExt cx="2286080" cy="1266845"/>
          </a:xfrm>
          <a:solidFill>
            <a:schemeClr val="accent4">
              <a:lumMod val="60000"/>
              <a:lumOff val="40000"/>
            </a:schemeClr>
          </a:solidFill>
        </p:grpSpPr>
        <p:sp>
          <p:nvSpPr>
            <p:cNvPr id="65" name="Cloud 64">
              <a:extLst>
                <a:ext uri="{FF2B5EF4-FFF2-40B4-BE49-F238E27FC236}">
                  <a16:creationId xmlns:a16="http://schemas.microsoft.com/office/drawing/2014/main" id="{D7DE09D0-13AF-8901-E2BE-D70967313652}"/>
                </a:ext>
              </a:extLst>
            </p:cNvPr>
            <p:cNvSpPr/>
            <p:nvPr/>
          </p:nvSpPr>
          <p:spPr>
            <a:xfrm>
              <a:off x="7106342" y="4674935"/>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66" name="Cloud 65">
              <a:extLst>
                <a:ext uri="{FF2B5EF4-FFF2-40B4-BE49-F238E27FC236}">
                  <a16:creationId xmlns:a16="http://schemas.microsoft.com/office/drawing/2014/main" id="{4925D266-C35A-8DD0-6981-C13E887660AB}"/>
                </a:ext>
              </a:extLst>
            </p:cNvPr>
            <p:cNvSpPr/>
            <p:nvPr/>
          </p:nvSpPr>
          <p:spPr>
            <a:xfrm>
              <a:off x="8714647" y="3939585"/>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7" name="Cloud 66">
              <a:extLst>
                <a:ext uri="{FF2B5EF4-FFF2-40B4-BE49-F238E27FC236}">
                  <a16:creationId xmlns:a16="http://schemas.microsoft.com/office/drawing/2014/main" id="{23256738-B11F-08B5-29FE-D4D5195CB0DB}"/>
                </a:ext>
              </a:extLst>
            </p:cNvPr>
            <p:cNvSpPr/>
            <p:nvPr/>
          </p:nvSpPr>
          <p:spPr>
            <a:xfrm>
              <a:off x="7823260" y="4537829"/>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8" name="Cloud 67">
              <a:extLst>
                <a:ext uri="{FF2B5EF4-FFF2-40B4-BE49-F238E27FC236}">
                  <a16:creationId xmlns:a16="http://schemas.microsoft.com/office/drawing/2014/main" id="{9FB6A39F-514C-DD8E-DA7F-DE566105F201}"/>
                </a:ext>
              </a:extLst>
            </p:cNvPr>
            <p:cNvSpPr/>
            <p:nvPr/>
          </p:nvSpPr>
          <p:spPr>
            <a:xfrm>
              <a:off x="6885767" y="4006344"/>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9" name="Cloud 68">
              <a:extLst>
                <a:ext uri="{FF2B5EF4-FFF2-40B4-BE49-F238E27FC236}">
                  <a16:creationId xmlns:a16="http://schemas.microsoft.com/office/drawing/2014/main" id="{D622A015-0307-4D22-BC78-3E5FB54E62C3}"/>
                </a:ext>
              </a:extLst>
            </p:cNvPr>
            <p:cNvSpPr/>
            <p:nvPr/>
          </p:nvSpPr>
          <p:spPr>
            <a:xfrm>
              <a:off x="8422149" y="4653122"/>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0" name="Cloud 69">
              <a:extLst>
                <a:ext uri="{FF2B5EF4-FFF2-40B4-BE49-F238E27FC236}">
                  <a16:creationId xmlns:a16="http://schemas.microsoft.com/office/drawing/2014/main" id="{ECDCE224-41C9-7217-F114-D63F78C98989}"/>
                </a:ext>
              </a:extLst>
            </p:cNvPr>
            <p:cNvSpPr/>
            <p:nvPr/>
          </p:nvSpPr>
          <p:spPr>
            <a:xfrm>
              <a:off x="8154894" y="4166504"/>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1" name="Cloud 70">
              <a:extLst>
                <a:ext uri="{FF2B5EF4-FFF2-40B4-BE49-F238E27FC236}">
                  <a16:creationId xmlns:a16="http://schemas.microsoft.com/office/drawing/2014/main" id="{0A31FD5B-2EA7-1398-251E-DF872A6F9FCA}"/>
                </a:ext>
              </a:extLst>
            </p:cNvPr>
            <p:cNvSpPr/>
            <p:nvPr/>
          </p:nvSpPr>
          <p:spPr>
            <a:xfrm>
              <a:off x="7469221" y="4177228"/>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2" name="Cloud 71">
              <a:extLst>
                <a:ext uri="{FF2B5EF4-FFF2-40B4-BE49-F238E27FC236}">
                  <a16:creationId xmlns:a16="http://schemas.microsoft.com/office/drawing/2014/main" id="{FAA459AD-5C8E-CED4-8F25-0F4F2FEA1ADE}"/>
                </a:ext>
              </a:extLst>
            </p:cNvPr>
            <p:cNvSpPr/>
            <p:nvPr/>
          </p:nvSpPr>
          <p:spPr>
            <a:xfrm>
              <a:off x="7812548" y="3762420"/>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76" name="TextBox 75">
            <a:extLst>
              <a:ext uri="{FF2B5EF4-FFF2-40B4-BE49-F238E27FC236}">
                <a16:creationId xmlns:a16="http://schemas.microsoft.com/office/drawing/2014/main" id="{5BDD2FC7-4E81-9DAB-9B86-7F866153262B}"/>
              </a:ext>
            </a:extLst>
          </p:cNvPr>
          <p:cNvSpPr txBox="1"/>
          <p:nvPr/>
        </p:nvSpPr>
        <p:spPr>
          <a:xfrm>
            <a:off x="8881207" y="976019"/>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Black hole</a:t>
            </a:r>
            <a:endParaRPr lang="en-IN" sz="24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A56522A7-FB89-DB30-99EB-53D2289C8319}"/>
              </a:ext>
            </a:extLst>
          </p:cNvPr>
          <p:cNvSpPr txBox="1"/>
          <p:nvPr/>
        </p:nvSpPr>
        <p:spPr>
          <a:xfrm>
            <a:off x="8874908" y="1697577"/>
            <a:ext cx="211460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Accretion disk</a:t>
            </a:r>
            <a:endParaRPr lang="en-IN" sz="24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093E868C-0347-8226-B49B-49853A85256E}"/>
              </a:ext>
            </a:extLst>
          </p:cNvPr>
          <p:cNvSpPr txBox="1"/>
          <p:nvPr/>
        </p:nvSpPr>
        <p:spPr>
          <a:xfrm>
            <a:off x="8720196" y="3330874"/>
            <a:ext cx="242402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Broad line region</a:t>
            </a:r>
            <a:endParaRPr lang="en-IN" sz="24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5A7EBA4B-618D-C697-C830-3FD3CA4FA117}"/>
              </a:ext>
            </a:extLst>
          </p:cNvPr>
          <p:cNvSpPr txBox="1"/>
          <p:nvPr/>
        </p:nvSpPr>
        <p:spPr>
          <a:xfrm>
            <a:off x="8978492" y="2508725"/>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Dusty torus</a:t>
            </a:r>
            <a:endParaRPr lang="en-IN" sz="2400"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F5634689-7AA4-1871-DA25-027E478F6E20}"/>
              </a:ext>
            </a:extLst>
          </p:cNvPr>
          <p:cNvSpPr txBox="1"/>
          <p:nvPr/>
        </p:nvSpPr>
        <p:spPr>
          <a:xfrm>
            <a:off x="8720196" y="4354493"/>
            <a:ext cx="252155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Narrow line region</a:t>
            </a:r>
            <a:endParaRPr lang="en-IN" sz="2400" dirty="0">
              <a:latin typeface="Times New Roman" panose="02020603050405020304" pitchFamily="18" charset="0"/>
              <a:cs typeface="Times New Roman" panose="02020603050405020304" pitchFamily="18" charset="0"/>
            </a:endParaRPr>
          </a:p>
        </p:txBody>
      </p:sp>
      <p:sp>
        <p:nvSpPr>
          <p:cNvPr id="56" name="Date Placeholder 55">
            <a:extLst>
              <a:ext uri="{FF2B5EF4-FFF2-40B4-BE49-F238E27FC236}">
                <a16:creationId xmlns:a16="http://schemas.microsoft.com/office/drawing/2014/main" id="{C85119E5-1F21-C169-EEE2-086AAC04FC31}"/>
              </a:ext>
            </a:extLst>
          </p:cNvPr>
          <p:cNvSpPr>
            <a:spLocks noGrp="1"/>
          </p:cNvSpPr>
          <p:nvPr>
            <p:ph type="dt" sz="half" idx="10"/>
          </p:nvPr>
        </p:nvSpPr>
        <p:spPr/>
        <p:txBody>
          <a:bodyPr/>
          <a:lstStyle/>
          <a:p>
            <a:r>
              <a:rPr lang="en-AU"/>
              <a:t>11/11/25</a:t>
            </a:r>
            <a:endParaRPr lang="en-US"/>
          </a:p>
        </p:txBody>
      </p:sp>
      <p:sp>
        <p:nvSpPr>
          <p:cNvPr id="62" name="Footer Placeholder 61">
            <a:extLst>
              <a:ext uri="{FF2B5EF4-FFF2-40B4-BE49-F238E27FC236}">
                <a16:creationId xmlns:a16="http://schemas.microsoft.com/office/drawing/2014/main" id="{608773C5-ABC7-191E-D1E5-7650A25444DC}"/>
              </a:ext>
            </a:extLst>
          </p:cNvPr>
          <p:cNvSpPr>
            <a:spLocks noGrp="1"/>
          </p:cNvSpPr>
          <p:nvPr>
            <p:ph type="ftr" sz="quarter" idx="11"/>
          </p:nvPr>
        </p:nvSpPr>
        <p:spPr/>
        <p:txBody>
          <a:bodyPr/>
          <a:lstStyle/>
          <a:p>
            <a:r>
              <a:rPr lang="en-US"/>
              <a:t>Sruthi Suresh - OzFink 2025</a:t>
            </a:r>
            <a:endParaRPr lang="en-US" dirty="0"/>
          </a:p>
        </p:txBody>
      </p:sp>
      <p:sp>
        <p:nvSpPr>
          <p:cNvPr id="63" name="Slide Number Placeholder 62">
            <a:extLst>
              <a:ext uri="{FF2B5EF4-FFF2-40B4-BE49-F238E27FC236}">
                <a16:creationId xmlns:a16="http://schemas.microsoft.com/office/drawing/2014/main" id="{79203968-9491-8883-0C14-547A588AFAD1}"/>
              </a:ext>
            </a:extLst>
          </p:cNvPr>
          <p:cNvSpPr>
            <a:spLocks noGrp="1"/>
          </p:cNvSpPr>
          <p:nvPr>
            <p:ph type="sldNum" sz="quarter" idx="12"/>
          </p:nvPr>
        </p:nvSpPr>
        <p:spPr/>
        <p:txBody>
          <a:bodyPr/>
          <a:lstStyle/>
          <a:p>
            <a:fld id="{70C12960-6E85-460F-B6E3-5B82CB31AF3D}" type="slidenum">
              <a:rPr lang="en-US" smtClean="0"/>
              <a:t>4</a:t>
            </a:fld>
            <a:endParaRPr lang="en-US"/>
          </a:p>
        </p:txBody>
      </p:sp>
      <p:sp>
        <p:nvSpPr>
          <p:cNvPr id="17" name="Oval 16">
            <a:extLst>
              <a:ext uri="{FF2B5EF4-FFF2-40B4-BE49-F238E27FC236}">
                <a16:creationId xmlns:a16="http://schemas.microsoft.com/office/drawing/2014/main" id="{25462482-4410-9C38-5D3A-9A303B4D1FEA}"/>
              </a:ext>
            </a:extLst>
          </p:cNvPr>
          <p:cNvSpPr/>
          <p:nvPr/>
        </p:nvSpPr>
        <p:spPr>
          <a:xfrm>
            <a:off x="7462714" y="1751109"/>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879C584-AF62-CABD-377E-B70CAC5B9F11}"/>
              </a:ext>
            </a:extLst>
          </p:cNvPr>
          <p:cNvSpPr txBox="1"/>
          <p:nvPr/>
        </p:nvSpPr>
        <p:spPr>
          <a:xfrm>
            <a:off x="8881207" y="5531991"/>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Jets</a:t>
            </a:r>
            <a:endParaRPr lang="en-IN" sz="2400" dirty="0">
              <a:latin typeface="Times New Roman" panose="02020603050405020304" pitchFamily="18" charset="0"/>
              <a:cs typeface="Times New Roman" panose="02020603050405020304" pitchFamily="18" charset="0"/>
            </a:endParaRPr>
          </a:p>
        </p:txBody>
      </p:sp>
      <p:grpSp>
        <p:nvGrpSpPr>
          <p:cNvPr id="59" name="Group 58">
            <a:extLst>
              <a:ext uri="{FF2B5EF4-FFF2-40B4-BE49-F238E27FC236}">
                <a16:creationId xmlns:a16="http://schemas.microsoft.com/office/drawing/2014/main" id="{FA28DB4B-007F-A355-AD84-4C5B77C5AE71}"/>
              </a:ext>
            </a:extLst>
          </p:cNvPr>
          <p:cNvGrpSpPr/>
          <p:nvPr/>
        </p:nvGrpSpPr>
        <p:grpSpPr>
          <a:xfrm>
            <a:off x="7691327" y="5299058"/>
            <a:ext cx="516286" cy="824921"/>
            <a:chOff x="7664607" y="5682297"/>
            <a:chExt cx="546718" cy="899512"/>
          </a:xfrm>
        </p:grpSpPr>
        <p:sp>
          <p:nvSpPr>
            <p:cNvPr id="60" name="Flowchart: Merge 87">
              <a:extLst>
                <a:ext uri="{FF2B5EF4-FFF2-40B4-BE49-F238E27FC236}">
                  <a16:creationId xmlns:a16="http://schemas.microsoft.com/office/drawing/2014/main" id="{EA2B98FB-AFCD-0C0F-0C2E-57D2B96E96F5}"/>
                </a:ext>
              </a:extLst>
            </p:cNvPr>
            <p:cNvSpPr/>
            <p:nvPr/>
          </p:nvSpPr>
          <p:spPr>
            <a:xfrm>
              <a:off x="7665520" y="5682297"/>
              <a:ext cx="545805" cy="423861"/>
            </a:xfrm>
            <a:prstGeom prst="flowChartMerge">
              <a:avLst/>
            </a:prstGeom>
            <a:solidFill>
              <a:schemeClr val="accent1">
                <a:lumMod val="20000"/>
                <a:lumOff val="80000"/>
              </a:schemeClr>
            </a:solidFill>
            <a:ln>
              <a:gradFill flip="none" rotWithShape="1">
                <a:gsLst>
                  <a:gs pos="0">
                    <a:schemeClr val="accent2">
                      <a:lumMod val="5000"/>
                      <a:lumOff val="95000"/>
                    </a:schemeClr>
                  </a:gs>
                  <a:gs pos="29000">
                    <a:schemeClr val="accent2">
                      <a:lumMod val="45000"/>
                      <a:lumOff val="55000"/>
                    </a:schemeClr>
                  </a:gs>
                  <a:gs pos="61000">
                    <a:schemeClr val="accent2">
                      <a:lumMod val="45000"/>
                      <a:lumOff val="55000"/>
                    </a:schemeClr>
                  </a:gs>
                  <a:gs pos="100000">
                    <a:schemeClr val="accent2">
                      <a:lumMod val="30000"/>
                      <a:lumOff val="70000"/>
                    </a:schemeClr>
                  </a:gs>
                </a:gsLst>
                <a:lin ang="120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4" name="Flowchart: Merge 88">
              <a:extLst>
                <a:ext uri="{FF2B5EF4-FFF2-40B4-BE49-F238E27FC236}">
                  <a16:creationId xmlns:a16="http://schemas.microsoft.com/office/drawing/2014/main" id="{CF247AF3-5D76-CF23-986B-D4F43A6FBC4B}"/>
                </a:ext>
              </a:extLst>
            </p:cNvPr>
            <p:cNvSpPr/>
            <p:nvPr/>
          </p:nvSpPr>
          <p:spPr>
            <a:xfrm rot="10800000">
              <a:off x="7664607" y="6157948"/>
              <a:ext cx="545805" cy="423861"/>
            </a:xfrm>
            <a:prstGeom prst="flowChartMerge">
              <a:avLst/>
            </a:prstGeom>
            <a:solidFill>
              <a:schemeClr val="accent1">
                <a:lumMod val="20000"/>
                <a:lumOff val="80000"/>
              </a:schemeClr>
            </a:solidFill>
            <a:ln>
              <a:gradFill flip="none" rotWithShape="1">
                <a:gsLst>
                  <a:gs pos="0">
                    <a:schemeClr val="accent2">
                      <a:lumMod val="5000"/>
                      <a:lumOff val="95000"/>
                    </a:schemeClr>
                  </a:gs>
                  <a:gs pos="29000">
                    <a:schemeClr val="accent2">
                      <a:lumMod val="45000"/>
                      <a:lumOff val="55000"/>
                    </a:schemeClr>
                  </a:gs>
                  <a:gs pos="61000">
                    <a:schemeClr val="accent2">
                      <a:lumMod val="45000"/>
                      <a:lumOff val="55000"/>
                    </a:schemeClr>
                  </a:gs>
                  <a:gs pos="100000">
                    <a:schemeClr val="accent2">
                      <a:lumMod val="30000"/>
                      <a:lumOff val="70000"/>
                    </a:schemeClr>
                  </a:gs>
                </a:gsLst>
                <a:lin ang="12000000" scaled="0"/>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92" name="Group 91">
            <a:extLst>
              <a:ext uri="{FF2B5EF4-FFF2-40B4-BE49-F238E27FC236}">
                <a16:creationId xmlns:a16="http://schemas.microsoft.com/office/drawing/2014/main" id="{54F78476-3B71-6371-35A3-C225EB21C023}"/>
              </a:ext>
            </a:extLst>
          </p:cNvPr>
          <p:cNvGrpSpPr/>
          <p:nvPr/>
        </p:nvGrpSpPr>
        <p:grpSpPr>
          <a:xfrm>
            <a:off x="51595" y="3918281"/>
            <a:ext cx="1452076" cy="546438"/>
            <a:chOff x="4170031" y="5599837"/>
            <a:chExt cx="1452076" cy="546438"/>
          </a:xfrm>
        </p:grpSpPr>
        <p:cxnSp>
          <p:nvCxnSpPr>
            <p:cNvPr id="93" name="Straight Arrow Connector 92">
              <a:extLst>
                <a:ext uri="{FF2B5EF4-FFF2-40B4-BE49-F238E27FC236}">
                  <a16:creationId xmlns:a16="http://schemas.microsoft.com/office/drawing/2014/main" id="{E26333CD-480F-E29D-B9A3-9216F97A4456}"/>
                </a:ext>
              </a:extLst>
            </p:cNvPr>
            <p:cNvCxnSpPr>
              <a:cxnSpLocks/>
            </p:cNvCxnSpPr>
            <p:nvPr/>
          </p:nvCxnSpPr>
          <p:spPr>
            <a:xfrm>
              <a:off x="4308969" y="6146275"/>
              <a:ext cx="794332" cy="0"/>
            </a:xfrm>
            <a:prstGeom prst="straightConnector1">
              <a:avLst/>
            </a:prstGeom>
            <a:ln w="571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4" name="TextBox 93">
              <a:extLst>
                <a:ext uri="{FF2B5EF4-FFF2-40B4-BE49-F238E27FC236}">
                  <a16:creationId xmlns:a16="http://schemas.microsoft.com/office/drawing/2014/main" id="{148A9065-70A6-1CD1-CBFC-B5F833BC1910}"/>
                </a:ext>
              </a:extLst>
            </p:cNvPr>
            <p:cNvSpPr txBox="1"/>
            <p:nvPr/>
          </p:nvSpPr>
          <p:spPr>
            <a:xfrm>
              <a:off x="4170031" y="5599837"/>
              <a:ext cx="14520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TYPE 2</a:t>
              </a:r>
              <a:endParaRPr lang="en-IN" sz="2400" dirty="0">
                <a:latin typeface="Times New Roman" panose="02020603050405020304" pitchFamily="18" charset="0"/>
                <a:cs typeface="Times New Roman" panose="02020603050405020304" pitchFamily="18" charset="0"/>
              </a:endParaRPr>
            </a:p>
          </p:txBody>
        </p:sp>
      </p:grpSp>
      <p:pic>
        <p:nvPicPr>
          <p:cNvPr id="95" name="Picture 94">
            <a:extLst>
              <a:ext uri="{FF2B5EF4-FFF2-40B4-BE49-F238E27FC236}">
                <a16:creationId xmlns:a16="http://schemas.microsoft.com/office/drawing/2014/main" id="{DF5F246F-FBCB-A792-55C6-DE32CDDE9C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25" b="96083" l="5488" r="94309">
                        <a14:foregroundMark x1="13211" y1="69355" x2="18496" y2="86406"/>
                        <a14:foregroundMark x1="18496" y1="86406" x2="25000" y2="96313"/>
                        <a14:foregroundMark x1="5488" y1="77189" x2="7927" y2="79032"/>
                        <a14:foregroundMark x1="93293" y1="74424" x2="94309" y2="85023"/>
                        <a14:foregroundMark x1="40447" y1="9447" x2="49187" y2="8525"/>
                      </a14:backgroundRemoval>
                    </a14:imgEffect>
                  </a14:imgLayer>
                </a14:imgProps>
              </a:ext>
            </a:extLst>
          </a:blip>
          <a:stretch>
            <a:fillRect/>
          </a:stretch>
        </p:blipFill>
        <p:spPr>
          <a:xfrm rot="10800000" flipV="1">
            <a:off x="107709" y="3062571"/>
            <a:ext cx="965019" cy="851256"/>
          </a:xfrm>
          <a:prstGeom prst="rect">
            <a:avLst/>
          </a:prstGeom>
        </p:spPr>
      </p:pic>
    </p:spTree>
    <p:extLst>
      <p:ext uri="{BB962C8B-B14F-4D97-AF65-F5344CB8AC3E}">
        <p14:creationId xmlns:p14="http://schemas.microsoft.com/office/powerpoint/2010/main" val="13832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9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92"/>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4" grpId="0" animBg="1"/>
      <p:bldP spid="6" grpId="0" animBg="1"/>
      <p:bldP spid="47" grpId="0" animBg="1"/>
      <p:bldP spid="55" grpId="0" animBg="1"/>
      <p:bldP spid="76" grpId="0"/>
      <p:bldP spid="77" grpId="0"/>
      <p:bldP spid="78" grpId="0"/>
      <p:bldP spid="80" grpId="0"/>
      <p:bldP spid="81" grpId="0"/>
      <p:bldP spid="17" grpId="0" animBg="1"/>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696C-F206-AB55-B538-68E141DB4F0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F6318199-C149-A49B-770C-FAF6555C0576}"/>
              </a:ext>
            </a:extLst>
          </p:cNvPr>
          <p:cNvGrpSpPr/>
          <p:nvPr/>
        </p:nvGrpSpPr>
        <p:grpSpPr>
          <a:xfrm>
            <a:off x="1186201" y="1732915"/>
            <a:ext cx="4138814" cy="3528633"/>
            <a:chOff x="1186201" y="1732915"/>
            <a:chExt cx="4138814" cy="3528633"/>
          </a:xfrm>
          <a:scene3d>
            <a:camera prst="orthographicFront">
              <a:rot lat="17400000" lon="0" rev="0"/>
            </a:camera>
            <a:lightRig rig="threePt" dir="t"/>
          </a:scene3d>
        </p:grpSpPr>
        <p:sp>
          <p:nvSpPr>
            <p:cNvPr id="6" name="Circle: Hollow 5">
              <a:extLst>
                <a:ext uri="{FF2B5EF4-FFF2-40B4-BE49-F238E27FC236}">
                  <a16:creationId xmlns:a16="http://schemas.microsoft.com/office/drawing/2014/main" id="{73114A6C-A9F4-DA77-5BD8-820032656B43}"/>
                </a:ext>
              </a:extLst>
            </p:cNvPr>
            <p:cNvSpPr/>
            <p:nvPr/>
          </p:nvSpPr>
          <p:spPr>
            <a:xfrm>
              <a:off x="1186201" y="1732915"/>
              <a:ext cx="4138814" cy="3528633"/>
            </a:xfrm>
            <a:prstGeom prst="donut">
              <a:avLst>
                <a:gd name="adj" fmla="val 28174"/>
              </a:avLst>
            </a:prstGeom>
            <a:solidFill>
              <a:schemeClr val="accent1"/>
            </a:solidFill>
            <a:ln w="34925">
              <a:solidFill>
                <a:schemeClr val="accent1">
                  <a:lumMod val="75000"/>
                </a:schemeClr>
              </a:solidFill>
            </a:ln>
            <a:effectLst>
              <a:glow rad="127000">
                <a:schemeClr val="accent1">
                  <a:lumMod val="20000"/>
                  <a:lumOff val="80000"/>
                </a:schemeClr>
              </a:glow>
              <a:outerShdw blurRad="317500" dir="2700000" algn="ctr">
                <a:schemeClr val="accent1">
                  <a:lumMod val="40000"/>
                  <a:lumOff val="60000"/>
                  <a:alpha val="43000"/>
                </a:schemeClr>
              </a:outerShdw>
            </a:effectLst>
            <a:sp3d extrusionH="38100" contourW="12700" prstMaterial="clear">
              <a:bevelT w="260350" h="50800" prst="softRound"/>
              <a:bevelB h="393700"/>
              <a:extrusionClr>
                <a:schemeClr val="accent1">
                  <a:lumMod val="60000"/>
                  <a:lumOff val="40000"/>
                </a:schemeClr>
              </a:extrusionClr>
              <a:contourClr>
                <a:schemeClr val="accent1">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grpSp>
          <p:nvGrpSpPr>
            <p:cNvPr id="83" name="Group 82">
              <a:extLst>
                <a:ext uri="{FF2B5EF4-FFF2-40B4-BE49-F238E27FC236}">
                  <a16:creationId xmlns:a16="http://schemas.microsoft.com/office/drawing/2014/main" id="{01086D81-5479-220A-A03D-B4327FF1E8ED}"/>
                </a:ext>
              </a:extLst>
            </p:cNvPr>
            <p:cNvGrpSpPr/>
            <p:nvPr/>
          </p:nvGrpSpPr>
          <p:grpSpPr>
            <a:xfrm>
              <a:off x="2824015" y="2738091"/>
              <a:ext cx="797244" cy="470737"/>
              <a:chOff x="2890712" y="2909419"/>
              <a:chExt cx="894054" cy="519747"/>
            </a:xfrm>
            <a:solidFill>
              <a:schemeClr val="tx2">
                <a:lumMod val="90000"/>
                <a:lumOff val="10000"/>
              </a:schemeClr>
            </a:solidFill>
          </p:grpSpPr>
          <p:sp>
            <p:nvSpPr>
              <p:cNvPr id="18" name="Explosion: 8 Points 17">
                <a:extLst>
                  <a:ext uri="{FF2B5EF4-FFF2-40B4-BE49-F238E27FC236}">
                    <a16:creationId xmlns:a16="http://schemas.microsoft.com/office/drawing/2014/main" id="{FCD98F5F-6B01-52CF-1319-51A538D538BB}"/>
                  </a:ext>
                </a:extLst>
              </p:cNvPr>
              <p:cNvSpPr/>
              <p:nvPr/>
            </p:nvSpPr>
            <p:spPr>
              <a:xfrm>
                <a:off x="3084717" y="290941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9" name="Explosion: 8 Points 18">
                <a:extLst>
                  <a:ext uri="{FF2B5EF4-FFF2-40B4-BE49-F238E27FC236}">
                    <a16:creationId xmlns:a16="http://schemas.microsoft.com/office/drawing/2014/main" id="{ABC1CB09-3B63-3AF0-F5F9-0BB0C6EF618D}"/>
                  </a:ext>
                </a:extLst>
              </p:cNvPr>
              <p:cNvSpPr/>
              <p:nvPr/>
            </p:nvSpPr>
            <p:spPr>
              <a:xfrm>
                <a:off x="3185990" y="3127647"/>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0" name="Explosion: 8 Points 19">
                <a:extLst>
                  <a:ext uri="{FF2B5EF4-FFF2-40B4-BE49-F238E27FC236}">
                    <a16:creationId xmlns:a16="http://schemas.microsoft.com/office/drawing/2014/main" id="{EE71BF20-79D2-4A33-D8E0-E1F1DB7230AF}"/>
                  </a:ext>
                </a:extLst>
              </p:cNvPr>
              <p:cNvSpPr/>
              <p:nvPr/>
            </p:nvSpPr>
            <p:spPr>
              <a:xfrm>
                <a:off x="3030218"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1" name="Explosion: 8 Points 20">
                <a:extLst>
                  <a:ext uri="{FF2B5EF4-FFF2-40B4-BE49-F238E27FC236}">
                    <a16:creationId xmlns:a16="http://schemas.microsoft.com/office/drawing/2014/main" id="{EB1399F7-F4BA-0462-D008-4F73D990BF34}"/>
                  </a:ext>
                </a:extLst>
              </p:cNvPr>
              <p:cNvSpPr/>
              <p:nvPr/>
            </p:nvSpPr>
            <p:spPr>
              <a:xfrm>
                <a:off x="3319470" y="330677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2" name="Explosion: 8 Points 21">
                <a:extLst>
                  <a:ext uri="{FF2B5EF4-FFF2-40B4-BE49-F238E27FC236}">
                    <a16:creationId xmlns:a16="http://schemas.microsoft.com/office/drawing/2014/main" id="{E2CBAF92-7F52-B77D-2618-DC70234837DA}"/>
                  </a:ext>
                </a:extLst>
              </p:cNvPr>
              <p:cNvSpPr/>
              <p:nvPr/>
            </p:nvSpPr>
            <p:spPr>
              <a:xfrm>
                <a:off x="3465202" y="3145294"/>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3" name="Explosion: 8 Points 22">
                <a:extLst>
                  <a:ext uri="{FF2B5EF4-FFF2-40B4-BE49-F238E27FC236}">
                    <a16:creationId xmlns:a16="http://schemas.microsoft.com/office/drawing/2014/main" id="{F1EF39F6-AE18-0C8E-F0BC-D097B78D0E45}"/>
                  </a:ext>
                </a:extLst>
              </p:cNvPr>
              <p:cNvSpPr/>
              <p:nvPr/>
            </p:nvSpPr>
            <p:spPr>
              <a:xfrm>
                <a:off x="3639034" y="3002345"/>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 name="Explosion: 8 Points 1">
                <a:extLst>
                  <a:ext uri="{FF2B5EF4-FFF2-40B4-BE49-F238E27FC236}">
                    <a16:creationId xmlns:a16="http://schemas.microsoft.com/office/drawing/2014/main" id="{F47A9814-5AAF-EB2C-DA9D-4A809EA2EA0C}"/>
                  </a:ext>
                </a:extLst>
              </p:cNvPr>
              <p:cNvSpPr/>
              <p:nvPr/>
            </p:nvSpPr>
            <p:spPr>
              <a:xfrm>
                <a:off x="2890712" y="30516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781F0987-7199-11D4-D6FA-6011C44935FC}"/>
                  </a:ext>
                </a:extLst>
              </p:cNvPr>
              <p:cNvSpPr/>
              <p:nvPr/>
            </p:nvSpPr>
            <p:spPr>
              <a:xfrm>
                <a:off x="3377646" y="292034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 name="Explosion: 8 Points 4">
                <a:extLst>
                  <a:ext uri="{FF2B5EF4-FFF2-40B4-BE49-F238E27FC236}">
                    <a16:creationId xmlns:a16="http://schemas.microsoft.com/office/drawing/2014/main" id="{8E5FC2F1-B4E4-9E84-26C8-08BCD6CC1C29}"/>
                  </a:ext>
                </a:extLst>
              </p:cNvPr>
              <p:cNvSpPr/>
              <p:nvPr/>
            </p:nvSpPr>
            <p:spPr>
              <a:xfrm>
                <a:off x="3588893" y="3288536"/>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4" name="Group 83">
              <a:extLst>
                <a:ext uri="{FF2B5EF4-FFF2-40B4-BE49-F238E27FC236}">
                  <a16:creationId xmlns:a16="http://schemas.microsoft.com/office/drawing/2014/main" id="{3D79982A-ADD1-91F0-3890-22FFED0AB6BC}"/>
                </a:ext>
              </a:extLst>
            </p:cNvPr>
            <p:cNvGrpSpPr/>
            <p:nvPr/>
          </p:nvGrpSpPr>
          <p:grpSpPr>
            <a:xfrm>
              <a:off x="2843427" y="3830065"/>
              <a:ext cx="869019" cy="460839"/>
              <a:chOff x="2912481" y="4115082"/>
              <a:chExt cx="974545" cy="508818"/>
            </a:xfrm>
            <a:solidFill>
              <a:schemeClr val="tx2">
                <a:lumMod val="90000"/>
                <a:lumOff val="10000"/>
              </a:schemeClr>
            </a:solidFill>
          </p:grpSpPr>
          <p:sp>
            <p:nvSpPr>
              <p:cNvPr id="25" name="Explosion: 8 Points 24">
                <a:extLst>
                  <a:ext uri="{FF2B5EF4-FFF2-40B4-BE49-F238E27FC236}">
                    <a16:creationId xmlns:a16="http://schemas.microsoft.com/office/drawing/2014/main" id="{408D0432-0C94-F8DF-DB78-7DA9926FE467}"/>
                  </a:ext>
                </a:extLst>
              </p:cNvPr>
              <p:cNvSpPr/>
              <p:nvPr/>
            </p:nvSpPr>
            <p:spPr>
              <a:xfrm>
                <a:off x="3172700" y="412258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6" name="Explosion: 8 Points 25">
                <a:extLst>
                  <a:ext uri="{FF2B5EF4-FFF2-40B4-BE49-F238E27FC236}">
                    <a16:creationId xmlns:a16="http://schemas.microsoft.com/office/drawing/2014/main" id="{D8826757-BBC0-5572-1C84-0733DC685A16}"/>
                  </a:ext>
                </a:extLst>
              </p:cNvPr>
              <p:cNvSpPr/>
              <p:nvPr/>
            </p:nvSpPr>
            <p:spPr>
              <a:xfrm>
                <a:off x="3218645" y="4322381"/>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7" name="Explosion: 8 Points 26">
                <a:extLst>
                  <a:ext uri="{FF2B5EF4-FFF2-40B4-BE49-F238E27FC236}">
                    <a16:creationId xmlns:a16="http://schemas.microsoft.com/office/drawing/2014/main" id="{628B1699-682C-2BDC-1DB9-A055CF2F0383}"/>
                  </a:ext>
                </a:extLst>
              </p:cNvPr>
              <p:cNvSpPr/>
              <p:nvPr/>
            </p:nvSpPr>
            <p:spPr>
              <a:xfrm>
                <a:off x="3051987"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8" name="Explosion: 8 Points 27">
                <a:extLst>
                  <a:ext uri="{FF2B5EF4-FFF2-40B4-BE49-F238E27FC236}">
                    <a16:creationId xmlns:a16="http://schemas.microsoft.com/office/drawing/2014/main" id="{D54E47A7-4FCE-0321-2F66-6792ED041AD8}"/>
                  </a:ext>
                </a:extLst>
              </p:cNvPr>
              <p:cNvSpPr/>
              <p:nvPr/>
            </p:nvSpPr>
            <p:spPr>
              <a:xfrm>
                <a:off x="3406555" y="450151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9" name="Explosion: 8 Points 28">
                <a:extLst>
                  <a:ext uri="{FF2B5EF4-FFF2-40B4-BE49-F238E27FC236}">
                    <a16:creationId xmlns:a16="http://schemas.microsoft.com/office/drawing/2014/main" id="{6FBBDC59-10FC-8E4A-156F-EDDCF03526BF}"/>
                  </a:ext>
                </a:extLst>
              </p:cNvPr>
              <p:cNvSpPr/>
              <p:nvPr/>
            </p:nvSpPr>
            <p:spPr>
              <a:xfrm>
                <a:off x="3552287" y="4340028"/>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0" name="Explosion: 8 Points 29">
                <a:extLst>
                  <a:ext uri="{FF2B5EF4-FFF2-40B4-BE49-F238E27FC236}">
                    <a16:creationId xmlns:a16="http://schemas.microsoft.com/office/drawing/2014/main" id="{2114ED27-C509-DCFC-AB96-841C317F62E9}"/>
                  </a:ext>
                </a:extLst>
              </p:cNvPr>
              <p:cNvSpPr/>
              <p:nvPr/>
            </p:nvSpPr>
            <p:spPr>
              <a:xfrm>
                <a:off x="3726119" y="4197079"/>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1" name="Explosion: 8 Points 30">
                <a:extLst>
                  <a:ext uri="{FF2B5EF4-FFF2-40B4-BE49-F238E27FC236}">
                    <a16:creationId xmlns:a16="http://schemas.microsoft.com/office/drawing/2014/main" id="{F8473093-63EC-1893-E474-889735DBC2E3}"/>
                  </a:ext>
                </a:extLst>
              </p:cNvPr>
              <p:cNvSpPr/>
              <p:nvPr/>
            </p:nvSpPr>
            <p:spPr>
              <a:xfrm>
                <a:off x="2912481" y="4294983"/>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2" name="Explosion: 8 Points 31">
                <a:extLst>
                  <a:ext uri="{FF2B5EF4-FFF2-40B4-BE49-F238E27FC236}">
                    <a16:creationId xmlns:a16="http://schemas.microsoft.com/office/drawing/2014/main" id="{A52F7C1A-3E24-87F6-5E5D-14383BC0C075}"/>
                  </a:ext>
                </a:extLst>
              </p:cNvPr>
              <p:cNvSpPr/>
              <p:nvPr/>
            </p:nvSpPr>
            <p:spPr>
              <a:xfrm>
                <a:off x="3464731" y="4115082"/>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3" name="Explosion: 8 Points 32">
                <a:extLst>
                  <a:ext uri="{FF2B5EF4-FFF2-40B4-BE49-F238E27FC236}">
                    <a16:creationId xmlns:a16="http://schemas.microsoft.com/office/drawing/2014/main" id="{68290A13-157C-5E82-80CB-11C73C7B572A}"/>
                  </a:ext>
                </a:extLst>
              </p:cNvPr>
              <p:cNvSpPr/>
              <p:nvPr/>
            </p:nvSpPr>
            <p:spPr>
              <a:xfrm>
                <a:off x="3741294" y="4483270"/>
                <a:ext cx="145732" cy="122388"/>
              </a:xfrm>
              <a:prstGeom prst="irregularSeal1">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57" name="Oval 56">
              <a:extLst>
                <a:ext uri="{FF2B5EF4-FFF2-40B4-BE49-F238E27FC236}">
                  <a16:creationId xmlns:a16="http://schemas.microsoft.com/office/drawing/2014/main" id="{FBAB89A0-C8C0-B0BA-0793-CB3EC4239D2B}"/>
                </a:ext>
              </a:extLst>
            </p:cNvPr>
            <p:cNvSpPr/>
            <p:nvPr/>
          </p:nvSpPr>
          <p:spPr>
            <a:xfrm>
              <a:off x="2812667" y="3298785"/>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D1AD3DA-98D3-9FF2-68BC-E3AF6F74AED8}"/>
                </a:ext>
              </a:extLst>
            </p:cNvPr>
            <p:cNvSpPr/>
            <p:nvPr/>
          </p:nvSpPr>
          <p:spPr>
            <a:xfrm>
              <a:off x="3087435" y="3408969"/>
              <a:ext cx="336347" cy="230932"/>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6" name="Group 85">
            <a:extLst>
              <a:ext uri="{FF2B5EF4-FFF2-40B4-BE49-F238E27FC236}">
                <a16:creationId xmlns:a16="http://schemas.microsoft.com/office/drawing/2014/main" id="{CFBF8459-5109-03BA-4CE7-33DB25840715}"/>
              </a:ext>
            </a:extLst>
          </p:cNvPr>
          <p:cNvGrpSpPr/>
          <p:nvPr/>
        </p:nvGrpSpPr>
        <p:grpSpPr>
          <a:xfrm>
            <a:off x="2212474" y="1671941"/>
            <a:ext cx="2038537" cy="1023812"/>
            <a:chOff x="2204912" y="1732268"/>
            <a:chExt cx="2286080" cy="1130405"/>
          </a:xfrm>
          <a:solidFill>
            <a:schemeClr val="accent4">
              <a:lumMod val="60000"/>
              <a:lumOff val="40000"/>
            </a:schemeClr>
          </a:solidFill>
        </p:grpSpPr>
        <p:sp>
          <p:nvSpPr>
            <p:cNvPr id="8" name="Cloud 7">
              <a:extLst>
                <a:ext uri="{FF2B5EF4-FFF2-40B4-BE49-F238E27FC236}">
                  <a16:creationId xmlns:a16="http://schemas.microsoft.com/office/drawing/2014/main" id="{9AD68436-29E1-1F2D-7B40-C0E1FEC1A5EB}"/>
                </a:ext>
              </a:extLst>
            </p:cNvPr>
            <p:cNvSpPr/>
            <p:nvPr/>
          </p:nvSpPr>
          <p:spPr>
            <a:xfrm>
              <a:off x="2425487" y="254650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931A0AB4-354B-05BF-3556-5E9601C88DBB}"/>
                </a:ext>
              </a:extLst>
            </p:cNvPr>
            <p:cNvSpPr/>
            <p:nvPr/>
          </p:nvSpPr>
          <p:spPr>
            <a:xfrm>
              <a:off x="4033792" y="189035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 name="Cloud 9">
              <a:extLst>
                <a:ext uri="{FF2B5EF4-FFF2-40B4-BE49-F238E27FC236}">
                  <a16:creationId xmlns:a16="http://schemas.microsoft.com/office/drawing/2014/main" id="{09277594-4C81-064A-EE1D-BE0358B89975}"/>
                </a:ext>
              </a:extLst>
            </p:cNvPr>
            <p:cNvSpPr/>
            <p:nvPr/>
          </p:nvSpPr>
          <p:spPr>
            <a:xfrm>
              <a:off x="3142405" y="242416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D67ACC9F-24E8-A86E-4227-D6D421676556}"/>
                </a:ext>
              </a:extLst>
            </p:cNvPr>
            <p:cNvSpPr/>
            <p:nvPr/>
          </p:nvSpPr>
          <p:spPr>
            <a:xfrm>
              <a:off x="2204912" y="194992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2105811C-3C35-A492-FCDD-234F119F63C3}"/>
                </a:ext>
              </a:extLst>
            </p:cNvPr>
            <p:cNvSpPr/>
            <p:nvPr/>
          </p:nvSpPr>
          <p:spPr>
            <a:xfrm>
              <a:off x="3741294" y="252704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4" name="Cloud 33">
              <a:extLst>
                <a:ext uri="{FF2B5EF4-FFF2-40B4-BE49-F238E27FC236}">
                  <a16:creationId xmlns:a16="http://schemas.microsoft.com/office/drawing/2014/main" id="{F79C62A4-D381-188D-2F38-5A0E5228ABD4}"/>
                </a:ext>
              </a:extLst>
            </p:cNvPr>
            <p:cNvSpPr/>
            <p:nvPr/>
          </p:nvSpPr>
          <p:spPr>
            <a:xfrm>
              <a:off x="3474039" y="209283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5" name="Cloud 34">
              <a:extLst>
                <a:ext uri="{FF2B5EF4-FFF2-40B4-BE49-F238E27FC236}">
                  <a16:creationId xmlns:a16="http://schemas.microsoft.com/office/drawing/2014/main" id="{30F62143-427F-418D-CA3A-D5C36E64432F}"/>
                </a:ext>
              </a:extLst>
            </p:cNvPr>
            <p:cNvSpPr/>
            <p:nvPr/>
          </p:nvSpPr>
          <p:spPr>
            <a:xfrm>
              <a:off x="2788366" y="210240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6" name="Cloud 35">
              <a:extLst>
                <a:ext uri="{FF2B5EF4-FFF2-40B4-BE49-F238E27FC236}">
                  <a16:creationId xmlns:a16="http://schemas.microsoft.com/office/drawing/2014/main" id="{BD6DB4EB-66E0-71FC-5EAD-34CD8B98101E}"/>
                </a:ext>
              </a:extLst>
            </p:cNvPr>
            <p:cNvSpPr/>
            <p:nvPr/>
          </p:nvSpPr>
          <p:spPr>
            <a:xfrm>
              <a:off x="3131693" y="1732268"/>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5" name="Group 84">
            <a:extLst>
              <a:ext uri="{FF2B5EF4-FFF2-40B4-BE49-F238E27FC236}">
                <a16:creationId xmlns:a16="http://schemas.microsoft.com/office/drawing/2014/main" id="{B175D31D-70F9-DA18-8D90-70CE2C3EB456}"/>
              </a:ext>
            </a:extLst>
          </p:cNvPr>
          <p:cNvGrpSpPr/>
          <p:nvPr/>
        </p:nvGrpSpPr>
        <p:grpSpPr>
          <a:xfrm>
            <a:off x="2304292" y="4597386"/>
            <a:ext cx="2037811" cy="1333392"/>
            <a:chOff x="2292811" y="4978608"/>
            <a:chExt cx="2285265" cy="1472216"/>
          </a:xfrm>
          <a:solidFill>
            <a:schemeClr val="accent4">
              <a:lumMod val="60000"/>
              <a:lumOff val="40000"/>
            </a:schemeClr>
          </a:solidFill>
        </p:grpSpPr>
        <p:sp>
          <p:nvSpPr>
            <p:cNvPr id="37" name="Cloud 36">
              <a:extLst>
                <a:ext uri="{FF2B5EF4-FFF2-40B4-BE49-F238E27FC236}">
                  <a16:creationId xmlns:a16="http://schemas.microsoft.com/office/drawing/2014/main" id="{30CA4E96-4798-A78D-5BC4-969254B53445}"/>
                </a:ext>
              </a:extLst>
            </p:cNvPr>
            <p:cNvSpPr/>
            <p:nvPr/>
          </p:nvSpPr>
          <p:spPr>
            <a:xfrm>
              <a:off x="4120876" y="560084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8" name="Cloud 37">
              <a:extLst>
                <a:ext uri="{FF2B5EF4-FFF2-40B4-BE49-F238E27FC236}">
                  <a16:creationId xmlns:a16="http://schemas.microsoft.com/office/drawing/2014/main" id="{636EC250-562E-3F34-B718-F343187DBC53}"/>
                </a:ext>
              </a:extLst>
            </p:cNvPr>
            <p:cNvSpPr/>
            <p:nvPr/>
          </p:nvSpPr>
          <p:spPr>
            <a:xfrm>
              <a:off x="3229489" y="6134656"/>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C8F76108-4995-694C-EB53-8DC937A8018F}"/>
                </a:ext>
              </a:extLst>
            </p:cNvPr>
            <p:cNvSpPr/>
            <p:nvPr/>
          </p:nvSpPr>
          <p:spPr>
            <a:xfrm>
              <a:off x="2292811" y="5630033"/>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280D2E22-91EC-4265-4E42-2B0F5B6AB95E}"/>
                </a:ext>
              </a:extLst>
            </p:cNvPr>
            <p:cNvSpPr/>
            <p:nvPr/>
          </p:nvSpPr>
          <p:spPr>
            <a:xfrm>
              <a:off x="3554760" y="5694350"/>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1" name="Cloud 40">
              <a:extLst>
                <a:ext uri="{FF2B5EF4-FFF2-40B4-BE49-F238E27FC236}">
                  <a16:creationId xmlns:a16="http://schemas.microsoft.com/office/drawing/2014/main" id="{0B897CAA-2606-F5A9-1477-38616AC68AEA}"/>
                </a:ext>
              </a:extLst>
            </p:cNvPr>
            <p:cNvSpPr/>
            <p:nvPr/>
          </p:nvSpPr>
          <p:spPr>
            <a:xfrm>
              <a:off x="2846987" y="5731174"/>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2" name="Cloud 41">
              <a:extLst>
                <a:ext uri="{FF2B5EF4-FFF2-40B4-BE49-F238E27FC236}">
                  <a16:creationId xmlns:a16="http://schemas.microsoft.com/office/drawing/2014/main" id="{D19B45B4-EF35-CDE1-917C-5489053721FF}"/>
                </a:ext>
              </a:extLst>
            </p:cNvPr>
            <p:cNvSpPr/>
            <p:nvPr/>
          </p:nvSpPr>
          <p:spPr>
            <a:xfrm>
              <a:off x="3229489" y="5391667"/>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3" name="Cloud 42">
              <a:extLst>
                <a:ext uri="{FF2B5EF4-FFF2-40B4-BE49-F238E27FC236}">
                  <a16:creationId xmlns:a16="http://schemas.microsoft.com/office/drawing/2014/main" id="{8762F177-717A-50DE-3583-87F862F84EA9}"/>
                </a:ext>
              </a:extLst>
            </p:cNvPr>
            <p:cNvSpPr/>
            <p:nvPr/>
          </p:nvSpPr>
          <p:spPr>
            <a:xfrm>
              <a:off x="2573018" y="5136692"/>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4" name="Cloud 43">
              <a:extLst>
                <a:ext uri="{FF2B5EF4-FFF2-40B4-BE49-F238E27FC236}">
                  <a16:creationId xmlns:a16="http://schemas.microsoft.com/office/drawing/2014/main" id="{DE8168F0-8994-1757-1981-F6E81F739C8E}"/>
                </a:ext>
              </a:extLst>
            </p:cNvPr>
            <p:cNvSpPr/>
            <p:nvPr/>
          </p:nvSpPr>
          <p:spPr>
            <a:xfrm>
              <a:off x="3698019" y="4978608"/>
              <a:ext cx="457200" cy="316168"/>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47" name="Oval 46">
            <a:extLst>
              <a:ext uri="{FF2B5EF4-FFF2-40B4-BE49-F238E27FC236}">
                <a16:creationId xmlns:a16="http://schemas.microsoft.com/office/drawing/2014/main" id="{717CD7E8-D956-D260-A0EC-5816418E3CCE}"/>
              </a:ext>
            </a:extLst>
          </p:cNvPr>
          <p:cNvSpPr/>
          <p:nvPr/>
        </p:nvSpPr>
        <p:spPr>
          <a:xfrm>
            <a:off x="7801693" y="1081220"/>
            <a:ext cx="356194" cy="262055"/>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id="{0DF46E1D-D138-A355-1CB3-324ABFDA3FC5}"/>
              </a:ext>
            </a:extLst>
          </p:cNvPr>
          <p:cNvGrpSpPr/>
          <p:nvPr/>
        </p:nvGrpSpPr>
        <p:grpSpPr>
          <a:xfrm>
            <a:off x="7480615" y="3427969"/>
            <a:ext cx="831610" cy="368211"/>
            <a:chOff x="7538912" y="2615149"/>
            <a:chExt cx="880628" cy="401505"/>
          </a:xfrm>
          <a:solidFill>
            <a:schemeClr val="tx2">
              <a:lumMod val="90000"/>
              <a:lumOff val="10000"/>
            </a:schemeClr>
          </a:solidFill>
        </p:grpSpPr>
        <p:sp>
          <p:nvSpPr>
            <p:cNvPr id="48" name="Explosion: 8 Points 47">
              <a:extLst>
                <a:ext uri="{FF2B5EF4-FFF2-40B4-BE49-F238E27FC236}">
                  <a16:creationId xmlns:a16="http://schemas.microsoft.com/office/drawing/2014/main" id="{B3F518F7-A22F-5E39-F7B9-E5CD795016C1}"/>
                </a:ext>
              </a:extLst>
            </p:cNvPr>
            <p:cNvSpPr/>
            <p:nvPr/>
          </p:nvSpPr>
          <p:spPr>
            <a:xfrm>
              <a:off x="7732917" y="2615149"/>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9" name="Explosion: 8 Points 48">
              <a:extLst>
                <a:ext uri="{FF2B5EF4-FFF2-40B4-BE49-F238E27FC236}">
                  <a16:creationId xmlns:a16="http://schemas.microsoft.com/office/drawing/2014/main" id="{F2A2D1A5-E1CE-1992-2D8C-1A2E2F6BD0A1}"/>
                </a:ext>
              </a:extLst>
            </p:cNvPr>
            <p:cNvSpPr/>
            <p:nvPr/>
          </p:nvSpPr>
          <p:spPr>
            <a:xfrm>
              <a:off x="7834190" y="2859717"/>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0" name="Explosion: 8 Points 49">
              <a:extLst>
                <a:ext uri="{FF2B5EF4-FFF2-40B4-BE49-F238E27FC236}">
                  <a16:creationId xmlns:a16="http://schemas.microsoft.com/office/drawing/2014/main" id="{2A3C4938-8311-55F9-2C06-1716A2E51EC6}"/>
                </a:ext>
              </a:extLst>
            </p:cNvPr>
            <p:cNvSpPr/>
            <p:nvPr/>
          </p:nvSpPr>
          <p:spPr>
            <a:xfrm>
              <a:off x="8113402" y="2879494"/>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1" name="Explosion: 8 Points 50">
              <a:extLst>
                <a:ext uri="{FF2B5EF4-FFF2-40B4-BE49-F238E27FC236}">
                  <a16:creationId xmlns:a16="http://schemas.microsoft.com/office/drawing/2014/main" id="{35B2362E-C20B-42E7-6E6A-867F45307810}"/>
                </a:ext>
              </a:extLst>
            </p:cNvPr>
            <p:cNvSpPr/>
            <p:nvPr/>
          </p:nvSpPr>
          <p:spPr>
            <a:xfrm>
              <a:off x="8273808" y="2706002"/>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2" name="Explosion: 8 Points 51">
              <a:extLst>
                <a:ext uri="{FF2B5EF4-FFF2-40B4-BE49-F238E27FC236}">
                  <a16:creationId xmlns:a16="http://schemas.microsoft.com/office/drawing/2014/main" id="{2DA6E809-1714-A7A6-F0C3-C9698545DB21}"/>
                </a:ext>
              </a:extLst>
            </p:cNvPr>
            <p:cNvSpPr/>
            <p:nvPr/>
          </p:nvSpPr>
          <p:spPr>
            <a:xfrm>
              <a:off x="7538912" y="2774582"/>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3" name="Explosion: 8 Points 52">
              <a:extLst>
                <a:ext uri="{FF2B5EF4-FFF2-40B4-BE49-F238E27FC236}">
                  <a16:creationId xmlns:a16="http://schemas.microsoft.com/office/drawing/2014/main" id="{27D52252-D94F-6BC9-35FB-9E2AF16ED656}"/>
                </a:ext>
              </a:extLst>
            </p:cNvPr>
            <p:cNvSpPr/>
            <p:nvPr/>
          </p:nvSpPr>
          <p:spPr>
            <a:xfrm>
              <a:off x="8025846" y="2627397"/>
              <a:ext cx="145732" cy="137160"/>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55" name="Circle: Hollow 54">
            <a:extLst>
              <a:ext uri="{FF2B5EF4-FFF2-40B4-BE49-F238E27FC236}">
                <a16:creationId xmlns:a16="http://schemas.microsoft.com/office/drawing/2014/main" id="{2E25943A-9E5A-0DCD-930A-59BE36457421}"/>
              </a:ext>
            </a:extLst>
          </p:cNvPr>
          <p:cNvSpPr/>
          <p:nvPr/>
        </p:nvSpPr>
        <p:spPr>
          <a:xfrm>
            <a:off x="7616836" y="2506566"/>
            <a:ext cx="612648" cy="482845"/>
          </a:xfrm>
          <a:prstGeom prst="donut">
            <a:avLst>
              <a:gd name="adj" fmla="val 36915"/>
            </a:avLst>
          </a:prstGeom>
          <a:solidFill>
            <a:srgbClr val="0070C0"/>
          </a:solidFill>
          <a:ln w="34925">
            <a:solidFill>
              <a:schemeClr val="accent1">
                <a:lumMod val="75000"/>
              </a:schemeClr>
            </a:solidFill>
          </a:ln>
          <a:effectLst>
            <a:outerShdw blurRad="317500" dir="2700000" algn="ctr">
              <a:schemeClr val="accent1">
                <a:alpha val="43000"/>
              </a:schemeClr>
            </a:outerShdw>
          </a:effectLst>
          <a:scene3d>
            <a:camera prst="orthographicFront"/>
            <a:lightRig rig="threePt" dir="t">
              <a:rot lat="0" lon="0" rev="0"/>
            </a:lightRig>
          </a:scene3d>
          <a:sp3d extrusionH="38100" contourW="12700" prstMaterial="clear">
            <a:bevelT w="260350" h="50800" prst="softRound"/>
            <a:bevelB prst="softRound"/>
            <a:extrusionClr>
              <a:schemeClr val="accent1">
                <a:lumMod val="75000"/>
              </a:schemeClr>
            </a:extrusionClr>
            <a:contourClr>
              <a:schemeClr val="accent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D71DDBDF-9169-AF0F-64A1-62CDFEA315DD}"/>
              </a:ext>
            </a:extLst>
          </p:cNvPr>
          <p:cNvGrpSpPr/>
          <p:nvPr/>
        </p:nvGrpSpPr>
        <p:grpSpPr>
          <a:xfrm>
            <a:off x="7432844" y="4226257"/>
            <a:ext cx="1033251" cy="717414"/>
            <a:chOff x="6885767" y="3762420"/>
            <a:chExt cx="2286080" cy="1266845"/>
          </a:xfrm>
          <a:solidFill>
            <a:schemeClr val="accent4">
              <a:lumMod val="60000"/>
              <a:lumOff val="40000"/>
            </a:schemeClr>
          </a:solidFill>
        </p:grpSpPr>
        <p:sp>
          <p:nvSpPr>
            <p:cNvPr id="65" name="Cloud 64">
              <a:extLst>
                <a:ext uri="{FF2B5EF4-FFF2-40B4-BE49-F238E27FC236}">
                  <a16:creationId xmlns:a16="http://schemas.microsoft.com/office/drawing/2014/main" id="{52186EE8-8364-A37C-8810-7CBB30B82FE0}"/>
                </a:ext>
              </a:extLst>
            </p:cNvPr>
            <p:cNvSpPr/>
            <p:nvPr/>
          </p:nvSpPr>
          <p:spPr>
            <a:xfrm>
              <a:off x="7106342" y="4674935"/>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66" name="Cloud 65">
              <a:extLst>
                <a:ext uri="{FF2B5EF4-FFF2-40B4-BE49-F238E27FC236}">
                  <a16:creationId xmlns:a16="http://schemas.microsoft.com/office/drawing/2014/main" id="{D2455191-5150-FE53-D437-80545F577291}"/>
                </a:ext>
              </a:extLst>
            </p:cNvPr>
            <p:cNvSpPr/>
            <p:nvPr/>
          </p:nvSpPr>
          <p:spPr>
            <a:xfrm>
              <a:off x="8714647" y="3939585"/>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7" name="Cloud 66">
              <a:extLst>
                <a:ext uri="{FF2B5EF4-FFF2-40B4-BE49-F238E27FC236}">
                  <a16:creationId xmlns:a16="http://schemas.microsoft.com/office/drawing/2014/main" id="{650EB0AD-2321-8713-D9DA-4597D728045F}"/>
                </a:ext>
              </a:extLst>
            </p:cNvPr>
            <p:cNvSpPr/>
            <p:nvPr/>
          </p:nvSpPr>
          <p:spPr>
            <a:xfrm>
              <a:off x="7823260" y="4537829"/>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8" name="Cloud 67">
              <a:extLst>
                <a:ext uri="{FF2B5EF4-FFF2-40B4-BE49-F238E27FC236}">
                  <a16:creationId xmlns:a16="http://schemas.microsoft.com/office/drawing/2014/main" id="{217C7DE9-1C1D-659C-BAE8-072947074FC3}"/>
                </a:ext>
              </a:extLst>
            </p:cNvPr>
            <p:cNvSpPr/>
            <p:nvPr/>
          </p:nvSpPr>
          <p:spPr>
            <a:xfrm>
              <a:off x="6885767" y="4006344"/>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9" name="Cloud 68">
              <a:extLst>
                <a:ext uri="{FF2B5EF4-FFF2-40B4-BE49-F238E27FC236}">
                  <a16:creationId xmlns:a16="http://schemas.microsoft.com/office/drawing/2014/main" id="{0FCD22E3-ABBE-3098-AE64-C226E72C5271}"/>
                </a:ext>
              </a:extLst>
            </p:cNvPr>
            <p:cNvSpPr/>
            <p:nvPr/>
          </p:nvSpPr>
          <p:spPr>
            <a:xfrm>
              <a:off x="8422149" y="4653122"/>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0" name="Cloud 69">
              <a:extLst>
                <a:ext uri="{FF2B5EF4-FFF2-40B4-BE49-F238E27FC236}">
                  <a16:creationId xmlns:a16="http://schemas.microsoft.com/office/drawing/2014/main" id="{BAD82339-305E-35C1-1EA1-8631CA0FC9A1}"/>
                </a:ext>
              </a:extLst>
            </p:cNvPr>
            <p:cNvSpPr/>
            <p:nvPr/>
          </p:nvSpPr>
          <p:spPr>
            <a:xfrm>
              <a:off x="8154894" y="4166504"/>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1" name="Cloud 70">
              <a:extLst>
                <a:ext uri="{FF2B5EF4-FFF2-40B4-BE49-F238E27FC236}">
                  <a16:creationId xmlns:a16="http://schemas.microsoft.com/office/drawing/2014/main" id="{AB161A42-1425-7780-58AB-93E087C8D38F}"/>
                </a:ext>
              </a:extLst>
            </p:cNvPr>
            <p:cNvSpPr/>
            <p:nvPr/>
          </p:nvSpPr>
          <p:spPr>
            <a:xfrm>
              <a:off x="7469221" y="4177228"/>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2" name="Cloud 71">
              <a:extLst>
                <a:ext uri="{FF2B5EF4-FFF2-40B4-BE49-F238E27FC236}">
                  <a16:creationId xmlns:a16="http://schemas.microsoft.com/office/drawing/2014/main" id="{F62E844C-8145-98ED-6079-1BAB41D754BD}"/>
                </a:ext>
              </a:extLst>
            </p:cNvPr>
            <p:cNvSpPr/>
            <p:nvPr/>
          </p:nvSpPr>
          <p:spPr>
            <a:xfrm>
              <a:off x="7812548" y="3762420"/>
              <a:ext cx="457200" cy="354330"/>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76" name="TextBox 75">
            <a:extLst>
              <a:ext uri="{FF2B5EF4-FFF2-40B4-BE49-F238E27FC236}">
                <a16:creationId xmlns:a16="http://schemas.microsoft.com/office/drawing/2014/main" id="{7A5382AD-95CD-371E-80D3-E0754E0C274C}"/>
              </a:ext>
            </a:extLst>
          </p:cNvPr>
          <p:cNvSpPr txBox="1"/>
          <p:nvPr/>
        </p:nvSpPr>
        <p:spPr>
          <a:xfrm>
            <a:off x="8881207" y="976019"/>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Black hole</a:t>
            </a:r>
            <a:endParaRPr lang="en-IN" sz="24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67361B0F-5573-926F-CB83-CD7B8A2E5FDD}"/>
              </a:ext>
            </a:extLst>
          </p:cNvPr>
          <p:cNvSpPr txBox="1"/>
          <p:nvPr/>
        </p:nvSpPr>
        <p:spPr>
          <a:xfrm>
            <a:off x="8874908" y="1697577"/>
            <a:ext cx="211460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Accretion disk</a:t>
            </a:r>
            <a:endParaRPr lang="en-IN" sz="24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C7AC43C3-5EDF-C035-49A2-3C3A9CBDC6EA}"/>
              </a:ext>
            </a:extLst>
          </p:cNvPr>
          <p:cNvSpPr txBox="1"/>
          <p:nvPr/>
        </p:nvSpPr>
        <p:spPr>
          <a:xfrm>
            <a:off x="8720196" y="3330874"/>
            <a:ext cx="242402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Broad line region</a:t>
            </a:r>
            <a:endParaRPr lang="en-IN" sz="24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E835DAF9-4ACB-696F-8FB6-B3D9ECDA2325}"/>
              </a:ext>
            </a:extLst>
          </p:cNvPr>
          <p:cNvSpPr txBox="1"/>
          <p:nvPr/>
        </p:nvSpPr>
        <p:spPr>
          <a:xfrm>
            <a:off x="8978492" y="2508725"/>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Dusty torus</a:t>
            </a:r>
            <a:endParaRPr lang="en-IN" sz="2400"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4BDCC254-7A7B-99D3-DFF6-CE418FA7EDF1}"/>
              </a:ext>
            </a:extLst>
          </p:cNvPr>
          <p:cNvSpPr txBox="1"/>
          <p:nvPr/>
        </p:nvSpPr>
        <p:spPr>
          <a:xfrm>
            <a:off x="8720196" y="4354493"/>
            <a:ext cx="252155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Narrow line region</a:t>
            </a:r>
            <a:endParaRPr lang="en-IN" sz="2400" dirty="0">
              <a:latin typeface="Times New Roman" panose="02020603050405020304" pitchFamily="18" charset="0"/>
              <a:cs typeface="Times New Roman" panose="02020603050405020304" pitchFamily="18" charset="0"/>
            </a:endParaRPr>
          </a:p>
        </p:txBody>
      </p:sp>
      <p:sp>
        <p:nvSpPr>
          <p:cNvPr id="56" name="Date Placeholder 55">
            <a:extLst>
              <a:ext uri="{FF2B5EF4-FFF2-40B4-BE49-F238E27FC236}">
                <a16:creationId xmlns:a16="http://schemas.microsoft.com/office/drawing/2014/main" id="{8FC92137-C947-1E6A-2CC5-94228BEE0502}"/>
              </a:ext>
            </a:extLst>
          </p:cNvPr>
          <p:cNvSpPr>
            <a:spLocks noGrp="1"/>
          </p:cNvSpPr>
          <p:nvPr>
            <p:ph type="dt" sz="half" idx="10"/>
          </p:nvPr>
        </p:nvSpPr>
        <p:spPr/>
        <p:txBody>
          <a:bodyPr/>
          <a:lstStyle/>
          <a:p>
            <a:r>
              <a:rPr lang="en-AU"/>
              <a:t>11/11/25</a:t>
            </a:r>
            <a:endParaRPr lang="en-US"/>
          </a:p>
        </p:txBody>
      </p:sp>
      <p:sp>
        <p:nvSpPr>
          <p:cNvPr id="62" name="Footer Placeholder 61">
            <a:extLst>
              <a:ext uri="{FF2B5EF4-FFF2-40B4-BE49-F238E27FC236}">
                <a16:creationId xmlns:a16="http://schemas.microsoft.com/office/drawing/2014/main" id="{63C1B479-2895-B07C-3F33-208F83219E95}"/>
              </a:ext>
            </a:extLst>
          </p:cNvPr>
          <p:cNvSpPr>
            <a:spLocks noGrp="1"/>
          </p:cNvSpPr>
          <p:nvPr>
            <p:ph type="ftr" sz="quarter" idx="11"/>
          </p:nvPr>
        </p:nvSpPr>
        <p:spPr/>
        <p:txBody>
          <a:bodyPr/>
          <a:lstStyle/>
          <a:p>
            <a:r>
              <a:rPr lang="en-US"/>
              <a:t>Sruthi Suresh - OzFink 2025</a:t>
            </a:r>
            <a:endParaRPr lang="en-US" dirty="0"/>
          </a:p>
        </p:txBody>
      </p:sp>
      <p:sp>
        <p:nvSpPr>
          <p:cNvPr id="63" name="Slide Number Placeholder 62">
            <a:extLst>
              <a:ext uri="{FF2B5EF4-FFF2-40B4-BE49-F238E27FC236}">
                <a16:creationId xmlns:a16="http://schemas.microsoft.com/office/drawing/2014/main" id="{DD05598D-94A6-2170-C6A2-665116F43C57}"/>
              </a:ext>
            </a:extLst>
          </p:cNvPr>
          <p:cNvSpPr>
            <a:spLocks noGrp="1"/>
          </p:cNvSpPr>
          <p:nvPr>
            <p:ph type="sldNum" sz="quarter" idx="12"/>
          </p:nvPr>
        </p:nvSpPr>
        <p:spPr/>
        <p:txBody>
          <a:bodyPr/>
          <a:lstStyle/>
          <a:p>
            <a:fld id="{70C12960-6E85-460F-B6E3-5B82CB31AF3D}" type="slidenum">
              <a:rPr lang="en-US" smtClean="0"/>
              <a:t>5</a:t>
            </a:fld>
            <a:endParaRPr lang="en-US"/>
          </a:p>
        </p:txBody>
      </p:sp>
      <p:sp>
        <p:nvSpPr>
          <p:cNvPr id="17" name="Oval 16">
            <a:extLst>
              <a:ext uri="{FF2B5EF4-FFF2-40B4-BE49-F238E27FC236}">
                <a16:creationId xmlns:a16="http://schemas.microsoft.com/office/drawing/2014/main" id="{D866982E-3DBB-BD2E-9094-76769807ECB0}"/>
              </a:ext>
            </a:extLst>
          </p:cNvPr>
          <p:cNvSpPr/>
          <p:nvPr/>
        </p:nvSpPr>
        <p:spPr>
          <a:xfrm>
            <a:off x="7462714" y="1751109"/>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10FE101E-E3BF-1DBA-ACD7-9447CEA46C8B}"/>
              </a:ext>
            </a:extLst>
          </p:cNvPr>
          <p:cNvGrpSpPr/>
          <p:nvPr/>
        </p:nvGrpSpPr>
        <p:grpSpPr>
          <a:xfrm>
            <a:off x="51595" y="3918281"/>
            <a:ext cx="1452076" cy="546438"/>
            <a:chOff x="4170031" y="5599837"/>
            <a:chExt cx="1452076" cy="546438"/>
          </a:xfrm>
        </p:grpSpPr>
        <p:cxnSp>
          <p:nvCxnSpPr>
            <p:cNvPr id="15" name="Straight Arrow Connector 14">
              <a:extLst>
                <a:ext uri="{FF2B5EF4-FFF2-40B4-BE49-F238E27FC236}">
                  <a16:creationId xmlns:a16="http://schemas.microsoft.com/office/drawing/2014/main" id="{12404FC6-BF1E-DAC1-D4BE-CB9FE7534A93}"/>
                </a:ext>
              </a:extLst>
            </p:cNvPr>
            <p:cNvCxnSpPr>
              <a:cxnSpLocks/>
            </p:cNvCxnSpPr>
            <p:nvPr/>
          </p:nvCxnSpPr>
          <p:spPr>
            <a:xfrm>
              <a:off x="4308969" y="6146275"/>
              <a:ext cx="794332" cy="0"/>
            </a:xfrm>
            <a:prstGeom prst="straightConnector1">
              <a:avLst/>
            </a:prstGeom>
            <a:ln w="571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01F8228D-EB9E-611C-7BEC-B4009C93B038}"/>
                </a:ext>
              </a:extLst>
            </p:cNvPr>
            <p:cNvSpPr txBox="1"/>
            <p:nvPr/>
          </p:nvSpPr>
          <p:spPr>
            <a:xfrm>
              <a:off x="4170031" y="5599837"/>
              <a:ext cx="14520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TYPE 2</a:t>
              </a:r>
              <a:endParaRPr lang="en-IN" sz="2400" dirty="0">
                <a:latin typeface="Times New Roman" panose="02020603050405020304" pitchFamily="18" charset="0"/>
                <a:cs typeface="Times New Roman" panose="02020603050405020304" pitchFamily="18" charset="0"/>
              </a:endParaRPr>
            </a:p>
          </p:txBody>
        </p:sp>
      </p:grpSp>
      <p:pic>
        <p:nvPicPr>
          <p:cNvPr id="24" name="Picture 23">
            <a:extLst>
              <a:ext uri="{FF2B5EF4-FFF2-40B4-BE49-F238E27FC236}">
                <a16:creationId xmlns:a16="http://schemas.microsoft.com/office/drawing/2014/main" id="{219E6604-55FD-4A5E-55A4-AA4ED28E8F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25" b="96083" l="5488" r="94309">
                        <a14:foregroundMark x1="13211" y1="69355" x2="18496" y2="86406"/>
                        <a14:foregroundMark x1="18496" y1="86406" x2="25000" y2="96313"/>
                        <a14:foregroundMark x1="5488" y1="77189" x2="7927" y2="79032"/>
                        <a14:foregroundMark x1="93293" y1="74424" x2="94309" y2="85023"/>
                        <a14:foregroundMark x1="40447" y1="9447" x2="49187" y2="8525"/>
                      </a14:backgroundRemoval>
                    </a14:imgEffect>
                  </a14:imgLayer>
                </a14:imgProps>
              </a:ext>
            </a:extLst>
          </a:blip>
          <a:stretch>
            <a:fillRect/>
          </a:stretch>
        </p:blipFill>
        <p:spPr>
          <a:xfrm rot="10800000" flipV="1">
            <a:off x="107709" y="3062571"/>
            <a:ext cx="965019" cy="851256"/>
          </a:xfrm>
          <a:prstGeom prst="rect">
            <a:avLst/>
          </a:prstGeom>
        </p:spPr>
      </p:pic>
      <p:pic>
        <p:nvPicPr>
          <p:cNvPr id="45" name="Picture 44">
            <a:extLst>
              <a:ext uri="{FF2B5EF4-FFF2-40B4-BE49-F238E27FC236}">
                <a16:creationId xmlns:a16="http://schemas.microsoft.com/office/drawing/2014/main" id="{84610343-F00D-6860-AFAF-5470BCE1092B}"/>
              </a:ext>
            </a:extLst>
          </p:cNvPr>
          <p:cNvPicPr>
            <a:picLocks noChangeAspect="1"/>
          </p:cNvPicPr>
          <p:nvPr/>
        </p:nvPicPr>
        <p:blipFill>
          <a:blip r:embed="rId4">
            <a:extLst>
              <a:ext uri="{28A0092B-C50C-407E-A947-70E740481C1C}">
                <a14:useLocalDpi xmlns:a14="http://schemas.microsoft.com/office/drawing/2010/main" val="0"/>
              </a:ext>
            </a:extLst>
          </a:blip>
          <a:srcRect l="6860" t="7778" r="6781"/>
          <a:stretch/>
        </p:blipFill>
        <p:spPr>
          <a:xfrm>
            <a:off x="4105974" y="1741421"/>
            <a:ext cx="7896675" cy="3373095"/>
          </a:xfrm>
          <a:prstGeom prst="rect">
            <a:avLst/>
          </a:prstGeom>
        </p:spPr>
      </p:pic>
    </p:spTree>
    <p:extLst>
      <p:ext uri="{BB962C8B-B14F-4D97-AF65-F5344CB8AC3E}">
        <p14:creationId xmlns:p14="http://schemas.microsoft.com/office/powerpoint/2010/main" val="33781413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55C1D-E4CE-57E8-C313-940903B33F79}"/>
            </a:ext>
          </a:extLst>
        </p:cNvPr>
        <p:cNvGrpSpPr/>
        <p:nvPr/>
      </p:nvGrpSpPr>
      <p:grpSpPr>
        <a:xfrm>
          <a:off x="0" y="0"/>
          <a:ext cx="0" cy="0"/>
          <a:chOff x="0" y="0"/>
          <a:chExt cx="0" cy="0"/>
        </a:xfrm>
      </p:grpSpPr>
      <p:sp>
        <p:nvSpPr>
          <p:cNvPr id="112" name="Oval 111">
            <a:extLst>
              <a:ext uri="{FF2B5EF4-FFF2-40B4-BE49-F238E27FC236}">
                <a16:creationId xmlns:a16="http://schemas.microsoft.com/office/drawing/2014/main" id="{DFB42670-CB7B-9F9A-C8F1-1EBB5190C164}"/>
              </a:ext>
            </a:extLst>
          </p:cNvPr>
          <p:cNvSpPr/>
          <p:nvPr/>
        </p:nvSpPr>
        <p:spPr>
          <a:xfrm>
            <a:off x="2771786" y="3302706"/>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8C1E42A2-3B46-69E7-9800-230B9979C29E}"/>
              </a:ext>
            </a:extLst>
          </p:cNvPr>
          <p:cNvSpPr/>
          <p:nvPr/>
        </p:nvSpPr>
        <p:spPr>
          <a:xfrm>
            <a:off x="3087435" y="3408969"/>
            <a:ext cx="336347" cy="230932"/>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6" name="Circle: Hollow 5">
            <a:extLst>
              <a:ext uri="{FF2B5EF4-FFF2-40B4-BE49-F238E27FC236}">
                <a16:creationId xmlns:a16="http://schemas.microsoft.com/office/drawing/2014/main" id="{9149F218-50BA-7653-9834-7A21A6264140}"/>
              </a:ext>
            </a:extLst>
          </p:cNvPr>
          <p:cNvSpPr/>
          <p:nvPr/>
        </p:nvSpPr>
        <p:spPr>
          <a:xfrm>
            <a:off x="1186201" y="1732915"/>
            <a:ext cx="4138814" cy="3528633"/>
          </a:xfrm>
          <a:prstGeom prst="donut">
            <a:avLst>
              <a:gd name="adj" fmla="val 28174"/>
            </a:avLst>
          </a:prstGeom>
          <a:solidFill>
            <a:schemeClr val="accent1"/>
          </a:solidFill>
          <a:ln w="34925">
            <a:solidFill>
              <a:srgbClr val="FFFFFF"/>
            </a:solidFill>
          </a:ln>
          <a:effectLst>
            <a:outerShdw blurRad="317500" dir="2700000" algn="ctr">
              <a:schemeClr val="accent1">
                <a:lumMod val="40000"/>
                <a:lumOff val="60000"/>
                <a:alpha val="43000"/>
              </a:scheme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grpSp>
        <p:nvGrpSpPr>
          <p:cNvPr id="83" name="Group 82">
            <a:extLst>
              <a:ext uri="{FF2B5EF4-FFF2-40B4-BE49-F238E27FC236}">
                <a16:creationId xmlns:a16="http://schemas.microsoft.com/office/drawing/2014/main" id="{D4314DD2-34CD-5606-AA68-4BC87370A75F}"/>
              </a:ext>
            </a:extLst>
          </p:cNvPr>
          <p:cNvGrpSpPr/>
          <p:nvPr/>
        </p:nvGrpSpPr>
        <p:grpSpPr>
          <a:xfrm>
            <a:off x="2824015" y="2738091"/>
            <a:ext cx="797244" cy="470737"/>
            <a:chOff x="2890712" y="2909419"/>
            <a:chExt cx="894054" cy="519747"/>
          </a:xfrm>
          <a:solidFill>
            <a:schemeClr val="tx2">
              <a:lumMod val="90000"/>
              <a:lumOff val="10000"/>
            </a:schemeClr>
          </a:solidFill>
        </p:grpSpPr>
        <p:sp>
          <p:nvSpPr>
            <p:cNvPr id="18" name="Explosion: 8 Points 17">
              <a:extLst>
                <a:ext uri="{FF2B5EF4-FFF2-40B4-BE49-F238E27FC236}">
                  <a16:creationId xmlns:a16="http://schemas.microsoft.com/office/drawing/2014/main" id="{9FFD2EC0-9C9B-D546-E62B-71A304809219}"/>
                </a:ext>
              </a:extLst>
            </p:cNvPr>
            <p:cNvSpPr/>
            <p:nvPr/>
          </p:nvSpPr>
          <p:spPr>
            <a:xfrm>
              <a:off x="3084717" y="2909419"/>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9" name="Explosion: 8 Points 18">
              <a:extLst>
                <a:ext uri="{FF2B5EF4-FFF2-40B4-BE49-F238E27FC236}">
                  <a16:creationId xmlns:a16="http://schemas.microsoft.com/office/drawing/2014/main" id="{4D222C41-98B3-982D-91A3-770BAEAF6AE7}"/>
                </a:ext>
              </a:extLst>
            </p:cNvPr>
            <p:cNvSpPr/>
            <p:nvPr/>
          </p:nvSpPr>
          <p:spPr>
            <a:xfrm>
              <a:off x="3185990" y="3127647"/>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0" name="Explosion: 8 Points 19">
              <a:extLst>
                <a:ext uri="{FF2B5EF4-FFF2-40B4-BE49-F238E27FC236}">
                  <a16:creationId xmlns:a16="http://schemas.microsoft.com/office/drawing/2014/main" id="{1F4CD6DC-6593-2DEC-B9DB-DBB6F03AB48E}"/>
                </a:ext>
              </a:extLst>
            </p:cNvPr>
            <p:cNvSpPr/>
            <p:nvPr/>
          </p:nvSpPr>
          <p:spPr>
            <a:xfrm>
              <a:off x="3030218" y="330677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1" name="Explosion: 8 Points 20">
              <a:extLst>
                <a:ext uri="{FF2B5EF4-FFF2-40B4-BE49-F238E27FC236}">
                  <a16:creationId xmlns:a16="http://schemas.microsoft.com/office/drawing/2014/main" id="{6DB15FED-246F-B5A9-4779-56FAB91FC0BC}"/>
                </a:ext>
              </a:extLst>
            </p:cNvPr>
            <p:cNvSpPr/>
            <p:nvPr/>
          </p:nvSpPr>
          <p:spPr>
            <a:xfrm>
              <a:off x="3319470" y="330677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2" name="Explosion: 8 Points 21">
              <a:extLst>
                <a:ext uri="{FF2B5EF4-FFF2-40B4-BE49-F238E27FC236}">
                  <a16:creationId xmlns:a16="http://schemas.microsoft.com/office/drawing/2014/main" id="{D4E3A813-C789-E5A6-39FE-4D4A1E927C9C}"/>
                </a:ext>
              </a:extLst>
            </p:cNvPr>
            <p:cNvSpPr/>
            <p:nvPr/>
          </p:nvSpPr>
          <p:spPr>
            <a:xfrm>
              <a:off x="3465202" y="3145294"/>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3" name="Explosion: 8 Points 22">
              <a:extLst>
                <a:ext uri="{FF2B5EF4-FFF2-40B4-BE49-F238E27FC236}">
                  <a16:creationId xmlns:a16="http://schemas.microsoft.com/office/drawing/2014/main" id="{F60DED1E-46B8-4EC9-104B-3BB25BD90923}"/>
                </a:ext>
              </a:extLst>
            </p:cNvPr>
            <p:cNvSpPr/>
            <p:nvPr/>
          </p:nvSpPr>
          <p:spPr>
            <a:xfrm>
              <a:off x="3639034" y="3002345"/>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 name="Explosion: 8 Points 1">
              <a:extLst>
                <a:ext uri="{FF2B5EF4-FFF2-40B4-BE49-F238E27FC236}">
                  <a16:creationId xmlns:a16="http://schemas.microsoft.com/office/drawing/2014/main" id="{6D5ADC1A-200E-9171-9B8D-CA3170BE4865}"/>
                </a:ext>
              </a:extLst>
            </p:cNvPr>
            <p:cNvSpPr/>
            <p:nvPr/>
          </p:nvSpPr>
          <p:spPr>
            <a:xfrm>
              <a:off x="2890712" y="3051681"/>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6EF18F4E-F547-70E7-B473-46942C13F1B5}"/>
                </a:ext>
              </a:extLst>
            </p:cNvPr>
            <p:cNvSpPr/>
            <p:nvPr/>
          </p:nvSpPr>
          <p:spPr>
            <a:xfrm>
              <a:off x="3377646" y="292034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 name="Explosion: 8 Points 4">
              <a:extLst>
                <a:ext uri="{FF2B5EF4-FFF2-40B4-BE49-F238E27FC236}">
                  <a16:creationId xmlns:a16="http://schemas.microsoft.com/office/drawing/2014/main" id="{1B49EB89-88E5-04C7-A36A-60C88C6D058F}"/>
                </a:ext>
              </a:extLst>
            </p:cNvPr>
            <p:cNvSpPr/>
            <p:nvPr/>
          </p:nvSpPr>
          <p:spPr>
            <a:xfrm>
              <a:off x="3588893" y="3288536"/>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6" name="Group 85">
            <a:extLst>
              <a:ext uri="{FF2B5EF4-FFF2-40B4-BE49-F238E27FC236}">
                <a16:creationId xmlns:a16="http://schemas.microsoft.com/office/drawing/2014/main" id="{AD901D11-C5A3-1101-5EF0-AE105C73BCB9}"/>
              </a:ext>
            </a:extLst>
          </p:cNvPr>
          <p:cNvGrpSpPr/>
          <p:nvPr/>
        </p:nvGrpSpPr>
        <p:grpSpPr>
          <a:xfrm>
            <a:off x="2212474" y="1671941"/>
            <a:ext cx="2038537" cy="1023812"/>
            <a:chOff x="2204912" y="1732268"/>
            <a:chExt cx="2286080" cy="1130405"/>
          </a:xfrm>
          <a:solidFill>
            <a:schemeClr val="accent4">
              <a:lumMod val="60000"/>
              <a:lumOff val="40000"/>
            </a:schemeClr>
          </a:solidFill>
        </p:grpSpPr>
        <p:sp>
          <p:nvSpPr>
            <p:cNvPr id="8" name="Cloud 7">
              <a:extLst>
                <a:ext uri="{FF2B5EF4-FFF2-40B4-BE49-F238E27FC236}">
                  <a16:creationId xmlns:a16="http://schemas.microsoft.com/office/drawing/2014/main" id="{141101E5-9FE5-290A-207C-17F79B7AEBFD}"/>
                </a:ext>
              </a:extLst>
            </p:cNvPr>
            <p:cNvSpPr/>
            <p:nvPr/>
          </p:nvSpPr>
          <p:spPr>
            <a:xfrm>
              <a:off x="2425487" y="254650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BCD8CBBF-985E-4A4E-3CB9-645BA68DF236}"/>
                </a:ext>
              </a:extLst>
            </p:cNvPr>
            <p:cNvSpPr/>
            <p:nvPr/>
          </p:nvSpPr>
          <p:spPr>
            <a:xfrm>
              <a:off x="4033792" y="189035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 name="Cloud 9">
              <a:extLst>
                <a:ext uri="{FF2B5EF4-FFF2-40B4-BE49-F238E27FC236}">
                  <a16:creationId xmlns:a16="http://schemas.microsoft.com/office/drawing/2014/main" id="{889144F2-5CDE-410F-5E98-EDBE760B8080}"/>
                </a:ext>
              </a:extLst>
            </p:cNvPr>
            <p:cNvSpPr/>
            <p:nvPr/>
          </p:nvSpPr>
          <p:spPr>
            <a:xfrm>
              <a:off x="3142405" y="2424165"/>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2CA78DEE-E871-E121-9823-8B03EFDC12BA}"/>
                </a:ext>
              </a:extLst>
            </p:cNvPr>
            <p:cNvSpPr/>
            <p:nvPr/>
          </p:nvSpPr>
          <p:spPr>
            <a:xfrm>
              <a:off x="2204912" y="194992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E4AD8C89-53CE-BBE8-C137-8FB48119F0BC}"/>
                </a:ext>
              </a:extLst>
            </p:cNvPr>
            <p:cNvSpPr/>
            <p:nvPr/>
          </p:nvSpPr>
          <p:spPr>
            <a:xfrm>
              <a:off x="3741294" y="252704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4" name="Cloud 33">
              <a:extLst>
                <a:ext uri="{FF2B5EF4-FFF2-40B4-BE49-F238E27FC236}">
                  <a16:creationId xmlns:a16="http://schemas.microsoft.com/office/drawing/2014/main" id="{76FD6D75-3D5D-8543-696D-BB43305419DF}"/>
                </a:ext>
              </a:extLst>
            </p:cNvPr>
            <p:cNvSpPr/>
            <p:nvPr/>
          </p:nvSpPr>
          <p:spPr>
            <a:xfrm>
              <a:off x="3474039" y="209283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5" name="Cloud 34">
              <a:extLst>
                <a:ext uri="{FF2B5EF4-FFF2-40B4-BE49-F238E27FC236}">
                  <a16:creationId xmlns:a16="http://schemas.microsoft.com/office/drawing/2014/main" id="{C89A2EE6-E74A-30E3-E31A-54F5419DAD6E}"/>
                </a:ext>
              </a:extLst>
            </p:cNvPr>
            <p:cNvSpPr/>
            <p:nvPr/>
          </p:nvSpPr>
          <p:spPr>
            <a:xfrm>
              <a:off x="2788366" y="2102401"/>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6" name="Cloud 35">
              <a:extLst>
                <a:ext uri="{FF2B5EF4-FFF2-40B4-BE49-F238E27FC236}">
                  <a16:creationId xmlns:a16="http://schemas.microsoft.com/office/drawing/2014/main" id="{2553AB24-595E-73A1-ED87-8865BA548983}"/>
                </a:ext>
              </a:extLst>
            </p:cNvPr>
            <p:cNvSpPr/>
            <p:nvPr/>
          </p:nvSpPr>
          <p:spPr>
            <a:xfrm>
              <a:off x="3131693" y="1732268"/>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85" name="Group 84">
            <a:extLst>
              <a:ext uri="{FF2B5EF4-FFF2-40B4-BE49-F238E27FC236}">
                <a16:creationId xmlns:a16="http://schemas.microsoft.com/office/drawing/2014/main" id="{84169AF9-E1E5-8888-C2EE-9C464AC6DC42}"/>
              </a:ext>
            </a:extLst>
          </p:cNvPr>
          <p:cNvGrpSpPr/>
          <p:nvPr/>
        </p:nvGrpSpPr>
        <p:grpSpPr>
          <a:xfrm>
            <a:off x="2304292" y="4597386"/>
            <a:ext cx="2037811" cy="1333392"/>
            <a:chOff x="2292811" y="4978608"/>
            <a:chExt cx="2285265" cy="1472216"/>
          </a:xfrm>
          <a:solidFill>
            <a:schemeClr val="accent4">
              <a:lumMod val="60000"/>
              <a:lumOff val="40000"/>
            </a:schemeClr>
          </a:solidFill>
        </p:grpSpPr>
        <p:sp>
          <p:nvSpPr>
            <p:cNvPr id="37" name="Cloud 36">
              <a:extLst>
                <a:ext uri="{FF2B5EF4-FFF2-40B4-BE49-F238E27FC236}">
                  <a16:creationId xmlns:a16="http://schemas.microsoft.com/office/drawing/2014/main" id="{8A762778-4549-2513-46F1-93CC01D14FD5}"/>
                </a:ext>
              </a:extLst>
            </p:cNvPr>
            <p:cNvSpPr/>
            <p:nvPr/>
          </p:nvSpPr>
          <p:spPr>
            <a:xfrm>
              <a:off x="4120876" y="560084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8" name="Cloud 37">
              <a:extLst>
                <a:ext uri="{FF2B5EF4-FFF2-40B4-BE49-F238E27FC236}">
                  <a16:creationId xmlns:a16="http://schemas.microsoft.com/office/drawing/2014/main" id="{959C88A9-AC6C-F04E-AEAE-A7BCB9430AEE}"/>
                </a:ext>
              </a:extLst>
            </p:cNvPr>
            <p:cNvSpPr/>
            <p:nvPr/>
          </p:nvSpPr>
          <p:spPr>
            <a:xfrm>
              <a:off x="3229489" y="6134656"/>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9" name="Cloud 38">
              <a:extLst>
                <a:ext uri="{FF2B5EF4-FFF2-40B4-BE49-F238E27FC236}">
                  <a16:creationId xmlns:a16="http://schemas.microsoft.com/office/drawing/2014/main" id="{8EE00DD5-113B-DF95-7AD1-9FE191AD885D}"/>
                </a:ext>
              </a:extLst>
            </p:cNvPr>
            <p:cNvSpPr/>
            <p:nvPr/>
          </p:nvSpPr>
          <p:spPr>
            <a:xfrm>
              <a:off x="2292811" y="5630033"/>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0" name="Cloud 39">
              <a:extLst>
                <a:ext uri="{FF2B5EF4-FFF2-40B4-BE49-F238E27FC236}">
                  <a16:creationId xmlns:a16="http://schemas.microsoft.com/office/drawing/2014/main" id="{44CEFA44-F001-B470-E286-55A8250D599E}"/>
                </a:ext>
              </a:extLst>
            </p:cNvPr>
            <p:cNvSpPr/>
            <p:nvPr/>
          </p:nvSpPr>
          <p:spPr>
            <a:xfrm>
              <a:off x="3554760" y="5694350"/>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1" name="Cloud 40">
              <a:extLst>
                <a:ext uri="{FF2B5EF4-FFF2-40B4-BE49-F238E27FC236}">
                  <a16:creationId xmlns:a16="http://schemas.microsoft.com/office/drawing/2014/main" id="{C1EAADC4-244C-1CD5-FFE2-BDD99A59FB3B}"/>
                </a:ext>
              </a:extLst>
            </p:cNvPr>
            <p:cNvSpPr/>
            <p:nvPr/>
          </p:nvSpPr>
          <p:spPr>
            <a:xfrm>
              <a:off x="2846987" y="5731174"/>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2" name="Cloud 41">
              <a:extLst>
                <a:ext uri="{FF2B5EF4-FFF2-40B4-BE49-F238E27FC236}">
                  <a16:creationId xmlns:a16="http://schemas.microsoft.com/office/drawing/2014/main" id="{024DB054-BA7F-D39B-1A58-C58495510A66}"/>
                </a:ext>
              </a:extLst>
            </p:cNvPr>
            <p:cNvSpPr/>
            <p:nvPr/>
          </p:nvSpPr>
          <p:spPr>
            <a:xfrm>
              <a:off x="3229489" y="5391667"/>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3" name="Cloud 42">
              <a:extLst>
                <a:ext uri="{FF2B5EF4-FFF2-40B4-BE49-F238E27FC236}">
                  <a16:creationId xmlns:a16="http://schemas.microsoft.com/office/drawing/2014/main" id="{1F1BA957-7BE5-5101-717A-E15FF8F48120}"/>
                </a:ext>
              </a:extLst>
            </p:cNvPr>
            <p:cNvSpPr/>
            <p:nvPr/>
          </p:nvSpPr>
          <p:spPr>
            <a:xfrm>
              <a:off x="2573018" y="5136692"/>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4" name="Cloud 43">
              <a:extLst>
                <a:ext uri="{FF2B5EF4-FFF2-40B4-BE49-F238E27FC236}">
                  <a16:creationId xmlns:a16="http://schemas.microsoft.com/office/drawing/2014/main" id="{517A44CE-A901-528C-38D3-97ACBEED2DE8}"/>
                </a:ext>
              </a:extLst>
            </p:cNvPr>
            <p:cNvSpPr/>
            <p:nvPr/>
          </p:nvSpPr>
          <p:spPr>
            <a:xfrm>
              <a:off x="3698019" y="4978608"/>
              <a:ext cx="457200" cy="316168"/>
            </a:xfrm>
            <a:prstGeom prst="cloud">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56" name="Date Placeholder 55">
            <a:extLst>
              <a:ext uri="{FF2B5EF4-FFF2-40B4-BE49-F238E27FC236}">
                <a16:creationId xmlns:a16="http://schemas.microsoft.com/office/drawing/2014/main" id="{CC2C3B56-4372-7848-E45F-164CCE6D789B}"/>
              </a:ext>
            </a:extLst>
          </p:cNvPr>
          <p:cNvSpPr>
            <a:spLocks noGrp="1"/>
          </p:cNvSpPr>
          <p:nvPr>
            <p:ph type="dt" sz="half" idx="10"/>
          </p:nvPr>
        </p:nvSpPr>
        <p:spPr/>
        <p:txBody>
          <a:bodyPr/>
          <a:lstStyle/>
          <a:p>
            <a:r>
              <a:rPr lang="en-AU"/>
              <a:t>11/11/25</a:t>
            </a:r>
            <a:endParaRPr lang="en-US"/>
          </a:p>
        </p:txBody>
      </p:sp>
      <p:sp>
        <p:nvSpPr>
          <p:cNvPr id="62" name="Footer Placeholder 61">
            <a:extLst>
              <a:ext uri="{FF2B5EF4-FFF2-40B4-BE49-F238E27FC236}">
                <a16:creationId xmlns:a16="http://schemas.microsoft.com/office/drawing/2014/main" id="{979E628B-9293-53F5-1CC4-E10AF7A7D431}"/>
              </a:ext>
            </a:extLst>
          </p:cNvPr>
          <p:cNvSpPr>
            <a:spLocks noGrp="1"/>
          </p:cNvSpPr>
          <p:nvPr>
            <p:ph type="ftr" sz="quarter" idx="11"/>
          </p:nvPr>
        </p:nvSpPr>
        <p:spPr/>
        <p:txBody>
          <a:bodyPr/>
          <a:lstStyle/>
          <a:p>
            <a:r>
              <a:rPr lang="en-US"/>
              <a:t>Sruthi Suresh - OzFink 2025</a:t>
            </a:r>
            <a:endParaRPr lang="en-US" dirty="0"/>
          </a:p>
        </p:txBody>
      </p:sp>
      <p:sp>
        <p:nvSpPr>
          <p:cNvPr id="63" name="Slide Number Placeholder 62">
            <a:extLst>
              <a:ext uri="{FF2B5EF4-FFF2-40B4-BE49-F238E27FC236}">
                <a16:creationId xmlns:a16="http://schemas.microsoft.com/office/drawing/2014/main" id="{BB98C283-ACB8-5458-247B-9D4D052BE04C}"/>
              </a:ext>
            </a:extLst>
          </p:cNvPr>
          <p:cNvSpPr>
            <a:spLocks noGrp="1"/>
          </p:cNvSpPr>
          <p:nvPr>
            <p:ph type="sldNum" sz="quarter" idx="12"/>
          </p:nvPr>
        </p:nvSpPr>
        <p:spPr/>
        <p:txBody>
          <a:bodyPr/>
          <a:lstStyle/>
          <a:p>
            <a:fld id="{70C12960-6E85-460F-B6E3-5B82CB31AF3D}" type="slidenum">
              <a:rPr lang="en-US" smtClean="0"/>
              <a:t>6</a:t>
            </a:fld>
            <a:endParaRPr lang="en-US"/>
          </a:p>
        </p:txBody>
      </p:sp>
      <p:sp>
        <p:nvSpPr>
          <p:cNvPr id="17" name="Oval 16">
            <a:extLst>
              <a:ext uri="{FF2B5EF4-FFF2-40B4-BE49-F238E27FC236}">
                <a16:creationId xmlns:a16="http://schemas.microsoft.com/office/drawing/2014/main" id="{DDC62CB0-5E2E-BC48-9C68-436BB1911C1B}"/>
              </a:ext>
            </a:extLst>
          </p:cNvPr>
          <p:cNvSpPr/>
          <p:nvPr/>
        </p:nvSpPr>
        <p:spPr>
          <a:xfrm>
            <a:off x="7801693" y="1081220"/>
            <a:ext cx="356194" cy="262055"/>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46" name="Circle: Hollow 54">
            <a:extLst>
              <a:ext uri="{FF2B5EF4-FFF2-40B4-BE49-F238E27FC236}">
                <a16:creationId xmlns:a16="http://schemas.microsoft.com/office/drawing/2014/main" id="{5ED63BF7-B0C7-CBD4-A3AD-A4CE362441B5}"/>
              </a:ext>
            </a:extLst>
          </p:cNvPr>
          <p:cNvSpPr/>
          <p:nvPr/>
        </p:nvSpPr>
        <p:spPr>
          <a:xfrm>
            <a:off x="7616836" y="2506566"/>
            <a:ext cx="612648" cy="482845"/>
          </a:xfrm>
          <a:prstGeom prst="donut">
            <a:avLst>
              <a:gd name="adj" fmla="val 36915"/>
            </a:avLst>
          </a:prstGeom>
          <a:solidFill>
            <a:srgbClr val="0070C0"/>
          </a:solidFill>
          <a:ln w="34925">
            <a:solidFill>
              <a:schemeClr val="accent1">
                <a:lumMod val="75000"/>
              </a:schemeClr>
            </a:solidFill>
          </a:ln>
          <a:effectLst>
            <a:outerShdw blurRad="317500" dir="2700000" algn="ctr">
              <a:schemeClr val="accent1">
                <a:alpha val="43000"/>
              </a:schemeClr>
            </a:outerShdw>
          </a:effectLst>
          <a:scene3d>
            <a:camera prst="orthographicFront"/>
            <a:lightRig rig="threePt" dir="t">
              <a:rot lat="0" lon="0" rev="0"/>
            </a:lightRig>
          </a:scene3d>
          <a:sp3d extrusionH="38100" contourW="12700" prstMaterial="clear">
            <a:bevelT w="260350" h="50800" prst="softRound"/>
            <a:bevelB prst="softRound"/>
            <a:extrusionClr>
              <a:schemeClr val="accent1">
                <a:lumMod val="75000"/>
              </a:schemeClr>
            </a:extrusionClr>
            <a:contourClr>
              <a:schemeClr val="accent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DD999D05-0E8D-94E6-2AD6-3A948EA53D14}"/>
              </a:ext>
            </a:extLst>
          </p:cNvPr>
          <p:cNvSpPr txBox="1"/>
          <p:nvPr/>
        </p:nvSpPr>
        <p:spPr>
          <a:xfrm>
            <a:off x="8881207" y="976019"/>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Black hole</a:t>
            </a:r>
            <a:endParaRPr lang="en-IN" sz="24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298271F0-E9D6-4E4D-0DD3-99EC1ADCE526}"/>
              </a:ext>
            </a:extLst>
          </p:cNvPr>
          <p:cNvSpPr txBox="1"/>
          <p:nvPr/>
        </p:nvSpPr>
        <p:spPr>
          <a:xfrm>
            <a:off x="8874908" y="1697577"/>
            <a:ext cx="211460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Accretion disk</a:t>
            </a:r>
            <a:endParaRPr lang="en-IN" sz="24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F4013543-63D5-EBB3-777A-A626A9929C5F}"/>
              </a:ext>
            </a:extLst>
          </p:cNvPr>
          <p:cNvSpPr txBox="1"/>
          <p:nvPr/>
        </p:nvSpPr>
        <p:spPr>
          <a:xfrm>
            <a:off x="8720196" y="3330874"/>
            <a:ext cx="242402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Broad line region</a:t>
            </a:r>
            <a:endParaRPr lang="en-IN" sz="2400"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B3179B21-F1EE-6EE0-D816-D2C959F016B1}"/>
              </a:ext>
            </a:extLst>
          </p:cNvPr>
          <p:cNvSpPr txBox="1"/>
          <p:nvPr/>
        </p:nvSpPr>
        <p:spPr>
          <a:xfrm>
            <a:off x="8978492" y="2508725"/>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Dusty torus</a:t>
            </a:r>
            <a:endParaRPr lang="en-IN" sz="24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E7A33D3D-A584-C2B7-937D-687EC6C6943F}"/>
              </a:ext>
            </a:extLst>
          </p:cNvPr>
          <p:cNvSpPr txBox="1"/>
          <p:nvPr/>
        </p:nvSpPr>
        <p:spPr>
          <a:xfrm>
            <a:off x="8720196" y="4354493"/>
            <a:ext cx="252155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Narrow line region</a:t>
            </a:r>
            <a:endParaRPr lang="en-IN" sz="2400" dirty="0">
              <a:latin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F42F1795-A083-3F6F-9444-5CBCCB10489B}"/>
              </a:ext>
            </a:extLst>
          </p:cNvPr>
          <p:cNvGrpSpPr/>
          <p:nvPr/>
        </p:nvGrpSpPr>
        <p:grpSpPr>
          <a:xfrm>
            <a:off x="7405947" y="3249931"/>
            <a:ext cx="994494" cy="821365"/>
            <a:chOff x="2845820" y="3196413"/>
            <a:chExt cx="994494" cy="821365"/>
          </a:xfrm>
          <a:solidFill>
            <a:schemeClr val="accent1">
              <a:lumMod val="50000"/>
            </a:schemeClr>
          </a:solidFill>
        </p:grpSpPr>
        <p:sp>
          <p:nvSpPr>
            <p:cNvPr id="74" name="Explosion: 8 Points 19">
              <a:extLst>
                <a:ext uri="{FF2B5EF4-FFF2-40B4-BE49-F238E27FC236}">
                  <a16:creationId xmlns:a16="http://schemas.microsoft.com/office/drawing/2014/main" id="{5FA51F41-C339-ABEC-0633-0E319FABE5DC}"/>
                </a:ext>
              </a:extLst>
            </p:cNvPr>
            <p:cNvSpPr/>
            <p:nvPr/>
          </p:nvSpPr>
          <p:spPr>
            <a:xfrm>
              <a:off x="2845820" y="3670503"/>
              <a:ext cx="313745" cy="347275"/>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75" name="Explosion: 8 Points 20">
              <a:extLst>
                <a:ext uri="{FF2B5EF4-FFF2-40B4-BE49-F238E27FC236}">
                  <a16:creationId xmlns:a16="http://schemas.microsoft.com/office/drawing/2014/main" id="{2A93034B-39E9-4B59-FADA-9F394203A82E}"/>
                </a:ext>
              </a:extLst>
            </p:cNvPr>
            <p:cNvSpPr/>
            <p:nvPr/>
          </p:nvSpPr>
          <p:spPr>
            <a:xfrm>
              <a:off x="3090700" y="3196413"/>
              <a:ext cx="326795" cy="2427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87" name="Explosion: 8 Points 21">
              <a:extLst>
                <a:ext uri="{FF2B5EF4-FFF2-40B4-BE49-F238E27FC236}">
                  <a16:creationId xmlns:a16="http://schemas.microsoft.com/office/drawing/2014/main" id="{01F10D84-78DA-012C-006B-838FFB55E89F}"/>
                </a:ext>
              </a:extLst>
            </p:cNvPr>
            <p:cNvSpPr/>
            <p:nvPr/>
          </p:nvSpPr>
          <p:spPr>
            <a:xfrm>
              <a:off x="3417496" y="3524246"/>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1" name="Explosion: 8 Points 22">
              <a:extLst>
                <a:ext uri="{FF2B5EF4-FFF2-40B4-BE49-F238E27FC236}">
                  <a16:creationId xmlns:a16="http://schemas.microsoft.com/office/drawing/2014/main" id="{918E45B1-E287-E0CF-F2FD-BC8E5BC65788}"/>
                </a:ext>
              </a:extLst>
            </p:cNvPr>
            <p:cNvSpPr/>
            <p:nvPr/>
          </p:nvSpPr>
          <p:spPr>
            <a:xfrm>
              <a:off x="3572505" y="3394776"/>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2" name="Explosion: 8 Points 1">
              <a:extLst>
                <a:ext uri="{FF2B5EF4-FFF2-40B4-BE49-F238E27FC236}">
                  <a16:creationId xmlns:a16="http://schemas.microsoft.com/office/drawing/2014/main" id="{8CFEEDCE-1CDE-C7D6-8BC6-74F65CE044E6}"/>
                </a:ext>
              </a:extLst>
            </p:cNvPr>
            <p:cNvSpPr/>
            <p:nvPr/>
          </p:nvSpPr>
          <p:spPr>
            <a:xfrm>
              <a:off x="2905213" y="3439460"/>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3" name="Explosion: 8 Points 4">
              <a:extLst>
                <a:ext uri="{FF2B5EF4-FFF2-40B4-BE49-F238E27FC236}">
                  <a16:creationId xmlns:a16="http://schemas.microsoft.com/office/drawing/2014/main" id="{B73D5638-B8E4-3592-886A-6F9B22D16CAE}"/>
                </a:ext>
              </a:extLst>
            </p:cNvPr>
            <p:cNvSpPr/>
            <p:nvPr/>
          </p:nvSpPr>
          <p:spPr>
            <a:xfrm>
              <a:off x="3527794" y="3653981"/>
              <a:ext cx="312520" cy="27239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94" name="Oval 93">
            <a:extLst>
              <a:ext uri="{FF2B5EF4-FFF2-40B4-BE49-F238E27FC236}">
                <a16:creationId xmlns:a16="http://schemas.microsoft.com/office/drawing/2014/main" id="{B68D1C1B-0D2D-91DC-595C-844F6F4608F3}"/>
              </a:ext>
            </a:extLst>
          </p:cNvPr>
          <p:cNvSpPr/>
          <p:nvPr/>
        </p:nvSpPr>
        <p:spPr>
          <a:xfrm>
            <a:off x="7490383" y="1629761"/>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grpSp>
        <p:nvGrpSpPr>
          <p:cNvPr id="95" name="Group 94">
            <a:extLst>
              <a:ext uri="{FF2B5EF4-FFF2-40B4-BE49-F238E27FC236}">
                <a16:creationId xmlns:a16="http://schemas.microsoft.com/office/drawing/2014/main" id="{10F1BFC8-D089-A0C3-0528-EB03A6ED5AEA}"/>
              </a:ext>
            </a:extLst>
          </p:cNvPr>
          <p:cNvGrpSpPr/>
          <p:nvPr/>
        </p:nvGrpSpPr>
        <p:grpSpPr>
          <a:xfrm>
            <a:off x="7405947" y="4161298"/>
            <a:ext cx="1096901" cy="982719"/>
            <a:chOff x="2077005" y="2367914"/>
            <a:chExt cx="2730863" cy="2560106"/>
          </a:xfrm>
          <a:solidFill>
            <a:schemeClr val="accent4">
              <a:lumMod val="60000"/>
              <a:lumOff val="40000"/>
            </a:schemeClr>
          </a:solidFill>
        </p:grpSpPr>
        <p:sp>
          <p:nvSpPr>
            <p:cNvPr id="96" name="Cloud 95">
              <a:extLst>
                <a:ext uri="{FF2B5EF4-FFF2-40B4-BE49-F238E27FC236}">
                  <a16:creationId xmlns:a16="http://schemas.microsoft.com/office/drawing/2014/main" id="{02510A98-D1E4-EAD8-1257-044CC3CE875F}"/>
                </a:ext>
              </a:extLst>
            </p:cNvPr>
            <p:cNvSpPr/>
            <p:nvPr/>
          </p:nvSpPr>
          <p:spPr>
            <a:xfrm>
              <a:off x="2077005" y="4064703"/>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7" name="Cloud 96">
              <a:extLst>
                <a:ext uri="{FF2B5EF4-FFF2-40B4-BE49-F238E27FC236}">
                  <a16:creationId xmlns:a16="http://schemas.microsoft.com/office/drawing/2014/main" id="{408047C1-7CDB-4FBA-3219-BC1A313CC1C3}"/>
                </a:ext>
              </a:extLst>
            </p:cNvPr>
            <p:cNvSpPr/>
            <p:nvPr/>
          </p:nvSpPr>
          <p:spPr>
            <a:xfrm>
              <a:off x="3897268" y="2765706"/>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8" name="Cloud 97">
              <a:extLst>
                <a:ext uri="{FF2B5EF4-FFF2-40B4-BE49-F238E27FC236}">
                  <a16:creationId xmlns:a16="http://schemas.microsoft.com/office/drawing/2014/main" id="{630EB1A4-A0B0-E483-083A-9A55DB3709BA}"/>
                </a:ext>
              </a:extLst>
            </p:cNvPr>
            <p:cNvSpPr/>
            <p:nvPr/>
          </p:nvSpPr>
          <p:spPr>
            <a:xfrm>
              <a:off x="2091399" y="2799748"/>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9" name="Cloud 98">
              <a:extLst>
                <a:ext uri="{FF2B5EF4-FFF2-40B4-BE49-F238E27FC236}">
                  <a16:creationId xmlns:a16="http://schemas.microsoft.com/office/drawing/2014/main" id="{A2951C1B-6FBB-68B2-9A59-A92F13ED4FEB}"/>
                </a:ext>
              </a:extLst>
            </p:cNvPr>
            <p:cNvSpPr/>
            <p:nvPr/>
          </p:nvSpPr>
          <p:spPr>
            <a:xfrm>
              <a:off x="4053447" y="4199427"/>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0" name="Cloud 99">
              <a:extLst>
                <a:ext uri="{FF2B5EF4-FFF2-40B4-BE49-F238E27FC236}">
                  <a16:creationId xmlns:a16="http://schemas.microsoft.com/office/drawing/2014/main" id="{D517D354-E932-080F-408C-2F9DD01B4380}"/>
                </a:ext>
              </a:extLst>
            </p:cNvPr>
            <p:cNvSpPr/>
            <p:nvPr/>
          </p:nvSpPr>
          <p:spPr>
            <a:xfrm>
              <a:off x="3152359" y="3952362"/>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1" name="Cloud 100">
              <a:extLst>
                <a:ext uri="{FF2B5EF4-FFF2-40B4-BE49-F238E27FC236}">
                  <a16:creationId xmlns:a16="http://schemas.microsoft.com/office/drawing/2014/main" id="{78FC8098-3ABA-E913-F610-13BC67F28FD7}"/>
                </a:ext>
              </a:extLst>
            </p:cNvPr>
            <p:cNvSpPr/>
            <p:nvPr/>
          </p:nvSpPr>
          <p:spPr>
            <a:xfrm>
              <a:off x="3047550" y="2367914"/>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102" name="Group 101">
            <a:extLst>
              <a:ext uri="{FF2B5EF4-FFF2-40B4-BE49-F238E27FC236}">
                <a16:creationId xmlns:a16="http://schemas.microsoft.com/office/drawing/2014/main" id="{66389764-26B5-625F-5EC9-6D79B298DB6C}"/>
              </a:ext>
            </a:extLst>
          </p:cNvPr>
          <p:cNvGrpSpPr/>
          <p:nvPr/>
        </p:nvGrpSpPr>
        <p:grpSpPr>
          <a:xfrm>
            <a:off x="2872699" y="3885688"/>
            <a:ext cx="797244" cy="470737"/>
            <a:chOff x="2890712" y="2909419"/>
            <a:chExt cx="894054" cy="519747"/>
          </a:xfrm>
          <a:solidFill>
            <a:schemeClr val="tx2">
              <a:lumMod val="90000"/>
              <a:lumOff val="10000"/>
            </a:schemeClr>
          </a:solidFill>
        </p:grpSpPr>
        <p:sp>
          <p:nvSpPr>
            <p:cNvPr id="103" name="Explosion: 8 Points 17">
              <a:extLst>
                <a:ext uri="{FF2B5EF4-FFF2-40B4-BE49-F238E27FC236}">
                  <a16:creationId xmlns:a16="http://schemas.microsoft.com/office/drawing/2014/main" id="{949C9F89-DB0F-C9AD-1F34-AE3BB0ACC6BC}"/>
                </a:ext>
              </a:extLst>
            </p:cNvPr>
            <p:cNvSpPr/>
            <p:nvPr/>
          </p:nvSpPr>
          <p:spPr>
            <a:xfrm>
              <a:off x="3084717" y="2909419"/>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4" name="Explosion: 8 Points 18">
              <a:extLst>
                <a:ext uri="{FF2B5EF4-FFF2-40B4-BE49-F238E27FC236}">
                  <a16:creationId xmlns:a16="http://schemas.microsoft.com/office/drawing/2014/main" id="{EFE25500-8C25-6F9C-3A30-219028F07B84}"/>
                </a:ext>
              </a:extLst>
            </p:cNvPr>
            <p:cNvSpPr/>
            <p:nvPr/>
          </p:nvSpPr>
          <p:spPr>
            <a:xfrm>
              <a:off x="3185990" y="3127647"/>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5" name="Explosion: 8 Points 19">
              <a:extLst>
                <a:ext uri="{FF2B5EF4-FFF2-40B4-BE49-F238E27FC236}">
                  <a16:creationId xmlns:a16="http://schemas.microsoft.com/office/drawing/2014/main" id="{50F9B2BC-AD3D-077D-0D81-09A0A216C7FF}"/>
                </a:ext>
              </a:extLst>
            </p:cNvPr>
            <p:cNvSpPr/>
            <p:nvPr/>
          </p:nvSpPr>
          <p:spPr>
            <a:xfrm>
              <a:off x="3030218" y="330677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6" name="Explosion: 8 Points 20">
              <a:extLst>
                <a:ext uri="{FF2B5EF4-FFF2-40B4-BE49-F238E27FC236}">
                  <a16:creationId xmlns:a16="http://schemas.microsoft.com/office/drawing/2014/main" id="{C880005A-9AC8-8B8F-B328-1541CDAB4388}"/>
                </a:ext>
              </a:extLst>
            </p:cNvPr>
            <p:cNvSpPr/>
            <p:nvPr/>
          </p:nvSpPr>
          <p:spPr>
            <a:xfrm>
              <a:off x="3319470" y="330677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7" name="Explosion: 8 Points 21">
              <a:extLst>
                <a:ext uri="{FF2B5EF4-FFF2-40B4-BE49-F238E27FC236}">
                  <a16:creationId xmlns:a16="http://schemas.microsoft.com/office/drawing/2014/main" id="{3442F8D4-7703-1B5A-C250-BCA718A32B07}"/>
                </a:ext>
              </a:extLst>
            </p:cNvPr>
            <p:cNvSpPr/>
            <p:nvPr/>
          </p:nvSpPr>
          <p:spPr>
            <a:xfrm>
              <a:off x="3465202" y="3145294"/>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8" name="Explosion: 8 Points 22">
              <a:extLst>
                <a:ext uri="{FF2B5EF4-FFF2-40B4-BE49-F238E27FC236}">
                  <a16:creationId xmlns:a16="http://schemas.microsoft.com/office/drawing/2014/main" id="{D2E45E65-BF71-A2B0-D6D6-09507DC5B8F4}"/>
                </a:ext>
              </a:extLst>
            </p:cNvPr>
            <p:cNvSpPr/>
            <p:nvPr/>
          </p:nvSpPr>
          <p:spPr>
            <a:xfrm>
              <a:off x="3639034" y="3002345"/>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9" name="Explosion: 8 Points 1">
              <a:extLst>
                <a:ext uri="{FF2B5EF4-FFF2-40B4-BE49-F238E27FC236}">
                  <a16:creationId xmlns:a16="http://schemas.microsoft.com/office/drawing/2014/main" id="{E564B19C-7393-D2DA-E8AE-3E1F8C7DE51E}"/>
                </a:ext>
              </a:extLst>
            </p:cNvPr>
            <p:cNvSpPr/>
            <p:nvPr/>
          </p:nvSpPr>
          <p:spPr>
            <a:xfrm>
              <a:off x="2890712" y="3051681"/>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0" name="Explosion: 8 Points 2">
              <a:extLst>
                <a:ext uri="{FF2B5EF4-FFF2-40B4-BE49-F238E27FC236}">
                  <a16:creationId xmlns:a16="http://schemas.microsoft.com/office/drawing/2014/main" id="{85B54FC0-928F-105C-C54F-79E6363ADC3A}"/>
                </a:ext>
              </a:extLst>
            </p:cNvPr>
            <p:cNvSpPr/>
            <p:nvPr/>
          </p:nvSpPr>
          <p:spPr>
            <a:xfrm>
              <a:off x="3377646" y="2920348"/>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1" name="Explosion: 8 Points 4">
              <a:extLst>
                <a:ext uri="{FF2B5EF4-FFF2-40B4-BE49-F238E27FC236}">
                  <a16:creationId xmlns:a16="http://schemas.microsoft.com/office/drawing/2014/main" id="{715CB901-8BAD-974A-7BDA-D603E2DD8FE8}"/>
                </a:ext>
              </a:extLst>
            </p:cNvPr>
            <p:cNvSpPr/>
            <p:nvPr/>
          </p:nvSpPr>
          <p:spPr>
            <a:xfrm>
              <a:off x="3588893" y="3288536"/>
              <a:ext cx="145732" cy="1223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grpSp>
        <p:nvGrpSpPr>
          <p:cNvPr id="115" name="Group 114">
            <a:extLst>
              <a:ext uri="{FF2B5EF4-FFF2-40B4-BE49-F238E27FC236}">
                <a16:creationId xmlns:a16="http://schemas.microsoft.com/office/drawing/2014/main" id="{3E135F5C-B7ED-40FE-F4F3-DC7380FB4DFA}"/>
              </a:ext>
            </a:extLst>
          </p:cNvPr>
          <p:cNvGrpSpPr/>
          <p:nvPr/>
        </p:nvGrpSpPr>
        <p:grpSpPr>
          <a:xfrm>
            <a:off x="3828555" y="363300"/>
            <a:ext cx="1452076" cy="1008578"/>
            <a:chOff x="4592095" y="5519318"/>
            <a:chExt cx="1452076" cy="1008578"/>
          </a:xfrm>
        </p:grpSpPr>
        <p:cxnSp>
          <p:nvCxnSpPr>
            <p:cNvPr id="116" name="Straight Arrow Connector 115">
              <a:extLst>
                <a:ext uri="{FF2B5EF4-FFF2-40B4-BE49-F238E27FC236}">
                  <a16:creationId xmlns:a16="http://schemas.microsoft.com/office/drawing/2014/main" id="{22180249-2999-7FC9-D0AE-64BBEC60100C}"/>
                </a:ext>
              </a:extLst>
            </p:cNvPr>
            <p:cNvCxnSpPr>
              <a:cxnSpLocks/>
            </p:cNvCxnSpPr>
            <p:nvPr/>
          </p:nvCxnSpPr>
          <p:spPr>
            <a:xfrm>
              <a:off x="4668212" y="5968312"/>
              <a:ext cx="0" cy="559584"/>
            </a:xfrm>
            <a:prstGeom prst="straightConnector1">
              <a:avLst/>
            </a:prstGeom>
            <a:ln w="571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7" name="TextBox 116">
              <a:extLst>
                <a:ext uri="{FF2B5EF4-FFF2-40B4-BE49-F238E27FC236}">
                  <a16:creationId xmlns:a16="http://schemas.microsoft.com/office/drawing/2014/main" id="{B3222C9F-71A4-8F29-06CC-1D53B73BE575}"/>
                </a:ext>
              </a:extLst>
            </p:cNvPr>
            <p:cNvSpPr txBox="1"/>
            <p:nvPr/>
          </p:nvSpPr>
          <p:spPr>
            <a:xfrm>
              <a:off x="4592095" y="5519318"/>
              <a:ext cx="14520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TYPE 1</a:t>
              </a:r>
              <a:endParaRPr lang="en-IN" sz="2400" dirty="0">
                <a:latin typeface="Times New Roman" panose="02020603050405020304" pitchFamily="18" charset="0"/>
                <a:cs typeface="Times New Roman" panose="02020603050405020304" pitchFamily="18" charset="0"/>
              </a:endParaRPr>
            </a:p>
          </p:txBody>
        </p:sp>
      </p:grpSp>
      <p:pic>
        <p:nvPicPr>
          <p:cNvPr id="118" name="Picture 117">
            <a:extLst>
              <a:ext uri="{FF2B5EF4-FFF2-40B4-BE49-F238E27FC236}">
                <a16:creationId xmlns:a16="http://schemas.microsoft.com/office/drawing/2014/main" id="{D9A8621D-CDED-6747-1539-117DA84960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8" b="96341" l="9877" r="94444">
                        <a14:foregroundMark x1="60185" y1="10488" x2="60185" y2="10488"/>
                        <a14:foregroundMark x1="48148" y1="9268" x2="60494" y2="9268"/>
                        <a14:foregroundMark x1="48457" y1="6341" x2="60185" y2="6829"/>
                        <a14:foregroundMark x1="88889" y1="70976" x2="92901" y2="89268"/>
                        <a14:foregroundMark x1="92901" y1="89268" x2="22222" y2="92927"/>
                        <a14:foregroundMark x1="22222" y1="92927" x2="18827" y2="78537"/>
                        <a14:foregroundMark x1="11728" y1="87805" x2="32716" y2="96098"/>
                        <a14:foregroundMark x1="32716" y1="96098" x2="41667" y2="96585"/>
                        <a14:foregroundMark x1="94444" y1="96098" x2="89198" y2="90244"/>
                      </a14:backgroundRemoval>
                    </a14:imgEffect>
                  </a14:imgLayer>
                </a14:imgProps>
              </a:ext>
            </a:extLst>
          </a:blip>
          <a:stretch>
            <a:fillRect/>
          </a:stretch>
        </p:blipFill>
        <p:spPr>
          <a:xfrm>
            <a:off x="2909367" y="204445"/>
            <a:ext cx="711050" cy="899785"/>
          </a:xfrm>
          <a:prstGeom prst="rect">
            <a:avLst/>
          </a:prstGeom>
          <a:scene3d>
            <a:camera prst="orthographicFront">
              <a:rot lat="294000" lon="0" rev="0"/>
            </a:camera>
            <a:lightRig rig="threePt" dir="t"/>
          </a:scene3d>
        </p:spPr>
      </p:pic>
    </p:spTree>
    <p:extLst>
      <p:ext uri="{BB962C8B-B14F-4D97-AF65-F5344CB8AC3E}">
        <p14:creationId xmlns:p14="http://schemas.microsoft.com/office/powerpoint/2010/main" val="5546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8BEBC-FB4A-F80A-E2A3-582405501313}"/>
            </a:ext>
          </a:extLst>
        </p:cNvPr>
        <p:cNvGrpSpPr/>
        <p:nvPr/>
      </p:nvGrpSpPr>
      <p:grpSpPr>
        <a:xfrm>
          <a:off x="0" y="0"/>
          <a:ext cx="0" cy="0"/>
          <a:chOff x="0" y="0"/>
          <a:chExt cx="0" cy="0"/>
        </a:xfrm>
      </p:grpSpPr>
      <p:sp>
        <p:nvSpPr>
          <p:cNvPr id="47" name="Oval 46">
            <a:extLst>
              <a:ext uri="{FF2B5EF4-FFF2-40B4-BE49-F238E27FC236}">
                <a16:creationId xmlns:a16="http://schemas.microsoft.com/office/drawing/2014/main" id="{8944BBFF-1CA4-6079-50B6-F0E8D5B4D17B}"/>
              </a:ext>
            </a:extLst>
          </p:cNvPr>
          <p:cNvSpPr/>
          <p:nvPr/>
        </p:nvSpPr>
        <p:spPr>
          <a:xfrm>
            <a:off x="7801693" y="1081220"/>
            <a:ext cx="356194" cy="262055"/>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5" name="Circle: Hollow 54">
            <a:extLst>
              <a:ext uri="{FF2B5EF4-FFF2-40B4-BE49-F238E27FC236}">
                <a16:creationId xmlns:a16="http://schemas.microsoft.com/office/drawing/2014/main" id="{03F986B4-0570-3BFE-9271-B690072779B1}"/>
              </a:ext>
            </a:extLst>
          </p:cNvPr>
          <p:cNvSpPr/>
          <p:nvPr/>
        </p:nvSpPr>
        <p:spPr>
          <a:xfrm>
            <a:off x="7616836" y="2506566"/>
            <a:ext cx="612648" cy="482845"/>
          </a:xfrm>
          <a:prstGeom prst="donut">
            <a:avLst>
              <a:gd name="adj" fmla="val 36915"/>
            </a:avLst>
          </a:prstGeom>
          <a:solidFill>
            <a:srgbClr val="0070C0"/>
          </a:solidFill>
          <a:ln w="34925">
            <a:solidFill>
              <a:schemeClr val="accent1">
                <a:lumMod val="75000"/>
              </a:schemeClr>
            </a:solidFill>
          </a:ln>
          <a:effectLst>
            <a:outerShdw blurRad="317500" dir="2700000" algn="ctr">
              <a:schemeClr val="accent1">
                <a:alpha val="43000"/>
              </a:schemeClr>
            </a:outerShdw>
          </a:effectLst>
          <a:scene3d>
            <a:camera prst="orthographicFront"/>
            <a:lightRig rig="threePt" dir="t">
              <a:rot lat="0" lon="0" rev="0"/>
            </a:lightRig>
          </a:scene3d>
          <a:sp3d extrusionH="38100" contourW="12700" prstMaterial="clear">
            <a:bevelT w="260350" h="50800" prst="softRound"/>
            <a:bevelB prst="softRound"/>
            <a:extrusionClr>
              <a:schemeClr val="accent1">
                <a:lumMod val="75000"/>
              </a:schemeClr>
            </a:extrusionClr>
            <a:contourClr>
              <a:schemeClr val="accent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7E8E7A95-98C9-F37E-233C-76F433C1FE36}"/>
              </a:ext>
            </a:extLst>
          </p:cNvPr>
          <p:cNvSpPr txBox="1"/>
          <p:nvPr/>
        </p:nvSpPr>
        <p:spPr>
          <a:xfrm>
            <a:off x="8881207" y="976019"/>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Black hole</a:t>
            </a:r>
            <a:endParaRPr lang="en-IN" sz="24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E22994BA-FB33-4A5D-FB08-7F39B0E1712F}"/>
              </a:ext>
            </a:extLst>
          </p:cNvPr>
          <p:cNvSpPr txBox="1"/>
          <p:nvPr/>
        </p:nvSpPr>
        <p:spPr>
          <a:xfrm>
            <a:off x="8874908" y="1697577"/>
            <a:ext cx="211460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Accretion disk</a:t>
            </a:r>
            <a:endParaRPr lang="en-IN" sz="2400" dirty="0">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1C31331C-C107-6D4B-F6AC-F10592BEE706}"/>
              </a:ext>
            </a:extLst>
          </p:cNvPr>
          <p:cNvSpPr txBox="1"/>
          <p:nvPr/>
        </p:nvSpPr>
        <p:spPr>
          <a:xfrm>
            <a:off x="8720196" y="3330874"/>
            <a:ext cx="242402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Broad line region</a:t>
            </a:r>
            <a:endParaRPr lang="en-IN" sz="2400"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3105AB95-1E3B-4332-1E45-3A68B6BFE45B}"/>
              </a:ext>
            </a:extLst>
          </p:cNvPr>
          <p:cNvSpPr txBox="1"/>
          <p:nvPr/>
        </p:nvSpPr>
        <p:spPr>
          <a:xfrm>
            <a:off x="8978492" y="2508725"/>
            <a:ext cx="1907437" cy="42338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Dusty torus</a:t>
            </a:r>
            <a:endParaRPr lang="en-IN" sz="2400" dirty="0">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914D8611-79CB-A2F5-9061-28D9F202F9EA}"/>
              </a:ext>
            </a:extLst>
          </p:cNvPr>
          <p:cNvSpPr txBox="1"/>
          <p:nvPr/>
        </p:nvSpPr>
        <p:spPr>
          <a:xfrm>
            <a:off x="8720196" y="4354493"/>
            <a:ext cx="252155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Narrow line region</a:t>
            </a:r>
            <a:endParaRPr lang="en-IN" sz="2400" dirty="0">
              <a:latin typeface="Times New Roman" panose="02020603050405020304" pitchFamily="18" charset="0"/>
              <a:cs typeface="Times New Roman" panose="02020603050405020304" pitchFamily="18" charset="0"/>
            </a:endParaRPr>
          </a:p>
        </p:txBody>
      </p:sp>
      <p:sp>
        <p:nvSpPr>
          <p:cNvPr id="56" name="Date Placeholder 55">
            <a:extLst>
              <a:ext uri="{FF2B5EF4-FFF2-40B4-BE49-F238E27FC236}">
                <a16:creationId xmlns:a16="http://schemas.microsoft.com/office/drawing/2014/main" id="{58A8A90B-25B5-3668-36BE-156CD0C025A6}"/>
              </a:ext>
            </a:extLst>
          </p:cNvPr>
          <p:cNvSpPr>
            <a:spLocks noGrp="1"/>
          </p:cNvSpPr>
          <p:nvPr>
            <p:ph type="dt" sz="half" idx="10"/>
          </p:nvPr>
        </p:nvSpPr>
        <p:spPr/>
        <p:txBody>
          <a:bodyPr/>
          <a:lstStyle/>
          <a:p>
            <a:r>
              <a:rPr lang="en-AU"/>
              <a:t>11/11/25</a:t>
            </a:r>
            <a:endParaRPr lang="en-US"/>
          </a:p>
        </p:txBody>
      </p:sp>
      <p:sp>
        <p:nvSpPr>
          <p:cNvPr id="62" name="Footer Placeholder 61">
            <a:extLst>
              <a:ext uri="{FF2B5EF4-FFF2-40B4-BE49-F238E27FC236}">
                <a16:creationId xmlns:a16="http://schemas.microsoft.com/office/drawing/2014/main" id="{B1667277-7F58-87FA-81F8-4339597D8CA4}"/>
              </a:ext>
            </a:extLst>
          </p:cNvPr>
          <p:cNvSpPr>
            <a:spLocks noGrp="1"/>
          </p:cNvSpPr>
          <p:nvPr>
            <p:ph type="ftr" sz="quarter" idx="11"/>
          </p:nvPr>
        </p:nvSpPr>
        <p:spPr/>
        <p:txBody>
          <a:bodyPr/>
          <a:lstStyle/>
          <a:p>
            <a:r>
              <a:rPr lang="en-US"/>
              <a:t>Sruthi Suresh - OzFink 2025</a:t>
            </a:r>
            <a:endParaRPr lang="en-US" dirty="0"/>
          </a:p>
        </p:txBody>
      </p:sp>
      <p:sp>
        <p:nvSpPr>
          <p:cNvPr id="63" name="Slide Number Placeholder 62">
            <a:extLst>
              <a:ext uri="{FF2B5EF4-FFF2-40B4-BE49-F238E27FC236}">
                <a16:creationId xmlns:a16="http://schemas.microsoft.com/office/drawing/2014/main" id="{A9E52D24-FDD9-C935-A892-EBADE954C055}"/>
              </a:ext>
            </a:extLst>
          </p:cNvPr>
          <p:cNvSpPr>
            <a:spLocks noGrp="1"/>
          </p:cNvSpPr>
          <p:nvPr>
            <p:ph type="sldNum" sz="quarter" idx="12"/>
          </p:nvPr>
        </p:nvSpPr>
        <p:spPr/>
        <p:txBody>
          <a:bodyPr/>
          <a:lstStyle/>
          <a:p>
            <a:fld id="{70C12960-6E85-460F-B6E3-5B82CB31AF3D}" type="slidenum">
              <a:rPr lang="en-US" smtClean="0"/>
              <a:t>7</a:t>
            </a:fld>
            <a:endParaRPr lang="en-US"/>
          </a:p>
        </p:txBody>
      </p:sp>
      <p:sp>
        <p:nvSpPr>
          <p:cNvPr id="75" name="Doughnut 74">
            <a:extLst>
              <a:ext uri="{FF2B5EF4-FFF2-40B4-BE49-F238E27FC236}">
                <a16:creationId xmlns:a16="http://schemas.microsoft.com/office/drawing/2014/main" id="{2CD3B4EE-FF0D-B7F9-A613-3506BD0FE258}"/>
              </a:ext>
            </a:extLst>
          </p:cNvPr>
          <p:cNvSpPr/>
          <p:nvPr/>
        </p:nvSpPr>
        <p:spPr>
          <a:xfrm>
            <a:off x="712398" y="1343275"/>
            <a:ext cx="5181598" cy="4545604"/>
          </a:xfrm>
          <a:prstGeom prst="donut">
            <a:avLst>
              <a:gd name="adj" fmla="val 21725"/>
            </a:avLst>
          </a:prstGeom>
          <a:solidFill>
            <a:schemeClr val="accent1">
              <a:lumMod val="40000"/>
              <a:lumOff val="60000"/>
            </a:schemeClr>
          </a:solidFill>
          <a:effectLst>
            <a:glow rad="228600">
              <a:schemeClr val="accent1">
                <a:satMod val="175000"/>
                <a:alpha val="40000"/>
              </a:schemeClr>
            </a:glow>
            <a:outerShdw blurRad="50800" dist="38100" dir="5400000" algn="t" rotWithShape="0">
              <a:schemeClr val="accent1">
                <a:lumMod val="50000"/>
                <a:alpha val="40000"/>
              </a:schemeClr>
            </a:outerShdw>
          </a:effectLst>
          <a:scene3d>
            <a:camera prst="obliqueTopLeft"/>
            <a:lightRig rig="threePt" dir="t"/>
          </a:scene3d>
          <a:sp3d>
            <a:bevelT h="25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nvGrpSpPr>
          <p:cNvPr id="92" name="Group 91">
            <a:extLst>
              <a:ext uri="{FF2B5EF4-FFF2-40B4-BE49-F238E27FC236}">
                <a16:creationId xmlns:a16="http://schemas.microsoft.com/office/drawing/2014/main" id="{3B389F89-D222-DFB9-A74E-759EFBEFC5F7}"/>
              </a:ext>
            </a:extLst>
          </p:cNvPr>
          <p:cNvGrpSpPr/>
          <p:nvPr/>
        </p:nvGrpSpPr>
        <p:grpSpPr>
          <a:xfrm>
            <a:off x="7405947" y="3249931"/>
            <a:ext cx="994494" cy="821365"/>
            <a:chOff x="2845820" y="3196413"/>
            <a:chExt cx="994494" cy="821365"/>
          </a:xfrm>
          <a:solidFill>
            <a:schemeClr val="accent1">
              <a:lumMod val="50000"/>
            </a:schemeClr>
          </a:solidFill>
        </p:grpSpPr>
        <p:sp>
          <p:nvSpPr>
            <p:cNvPr id="20" name="Explosion: 8 Points 19">
              <a:extLst>
                <a:ext uri="{FF2B5EF4-FFF2-40B4-BE49-F238E27FC236}">
                  <a16:creationId xmlns:a16="http://schemas.microsoft.com/office/drawing/2014/main" id="{99E1B624-3D4A-BB76-ED89-AD0F5F4B9ED6}"/>
                </a:ext>
              </a:extLst>
            </p:cNvPr>
            <p:cNvSpPr/>
            <p:nvPr/>
          </p:nvSpPr>
          <p:spPr>
            <a:xfrm>
              <a:off x="2845820" y="3670503"/>
              <a:ext cx="313745" cy="347275"/>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1" name="Explosion: 8 Points 20">
              <a:extLst>
                <a:ext uri="{FF2B5EF4-FFF2-40B4-BE49-F238E27FC236}">
                  <a16:creationId xmlns:a16="http://schemas.microsoft.com/office/drawing/2014/main" id="{3EE3D3F3-0073-54E2-2D53-739162348D59}"/>
                </a:ext>
              </a:extLst>
            </p:cNvPr>
            <p:cNvSpPr/>
            <p:nvPr/>
          </p:nvSpPr>
          <p:spPr>
            <a:xfrm>
              <a:off x="3090700" y="3196413"/>
              <a:ext cx="326795" cy="242788"/>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2" name="Explosion: 8 Points 21">
              <a:extLst>
                <a:ext uri="{FF2B5EF4-FFF2-40B4-BE49-F238E27FC236}">
                  <a16:creationId xmlns:a16="http://schemas.microsoft.com/office/drawing/2014/main" id="{5D066226-5E92-2778-2601-CB65FA2DB1CF}"/>
                </a:ext>
              </a:extLst>
            </p:cNvPr>
            <p:cNvSpPr/>
            <p:nvPr/>
          </p:nvSpPr>
          <p:spPr>
            <a:xfrm>
              <a:off x="3417496" y="3524246"/>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3" name="Explosion: 8 Points 22">
              <a:extLst>
                <a:ext uri="{FF2B5EF4-FFF2-40B4-BE49-F238E27FC236}">
                  <a16:creationId xmlns:a16="http://schemas.microsoft.com/office/drawing/2014/main" id="{2F3AB230-6169-1955-D6A6-EB6D2C162565}"/>
                </a:ext>
              </a:extLst>
            </p:cNvPr>
            <p:cNvSpPr/>
            <p:nvPr/>
          </p:nvSpPr>
          <p:spPr>
            <a:xfrm>
              <a:off x="3572505" y="3394776"/>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2" name="Explosion: 8 Points 1">
              <a:extLst>
                <a:ext uri="{FF2B5EF4-FFF2-40B4-BE49-F238E27FC236}">
                  <a16:creationId xmlns:a16="http://schemas.microsoft.com/office/drawing/2014/main" id="{5D12E93E-6526-84D6-54A9-1A2322BBB22D}"/>
                </a:ext>
              </a:extLst>
            </p:cNvPr>
            <p:cNvSpPr/>
            <p:nvPr/>
          </p:nvSpPr>
          <p:spPr>
            <a:xfrm>
              <a:off x="2905213" y="3439460"/>
              <a:ext cx="129952" cy="11084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5" name="Explosion: 8 Points 4">
              <a:extLst>
                <a:ext uri="{FF2B5EF4-FFF2-40B4-BE49-F238E27FC236}">
                  <a16:creationId xmlns:a16="http://schemas.microsoft.com/office/drawing/2014/main" id="{5D92D494-93C0-7BCC-686E-F037390C53F0}"/>
                </a:ext>
              </a:extLst>
            </p:cNvPr>
            <p:cNvSpPr/>
            <p:nvPr/>
          </p:nvSpPr>
          <p:spPr>
            <a:xfrm>
              <a:off x="3527794" y="3653981"/>
              <a:ext cx="312520" cy="272397"/>
            </a:xfrm>
            <a:prstGeom prst="irregularSeal1">
              <a:avLst/>
            </a:prstGeom>
            <a:grp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1865746E-47F6-31CA-B433-42BD6939EAA7}"/>
              </a:ext>
            </a:extLst>
          </p:cNvPr>
          <p:cNvSpPr/>
          <p:nvPr/>
        </p:nvSpPr>
        <p:spPr>
          <a:xfrm>
            <a:off x="2517982" y="3013417"/>
            <a:ext cx="1534410" cy="1063245"/>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6DCF66A-5609-D75D-C304-1AF2226C0FB3}"/>
              </a:ext>
            </a:extLst>
          </p:cNvPr>
          <p:cNvSpPr/>
          <p:nvPr/>
        </p:nvSpPr>
        <p:spPr>
          <a:xfrm>
            <a:off x="3086817" y="3376259"/>
            <a:ext cx="400654" cy="347274"/>
          </a:xfrm>
          <a:prstGeom prst="ellipse">
            <a:avLst/>
          </a:prstGeom>
          <a:gradFill flip="none" rotWithShape="1">
            <a:gsLst>
              <a:gs pos="0">
                <a:schemeClr val="bg2"/>
              </a:gs>
              <a:gs pos="54000">
                <a:schemeClr val="tx1">
                  <a:lumMod val="50000"/>
                  <a:lumOff val="50000"/>
                </a:schemeClr>
              </a:gs>
              <a:gs pos="78000">
                <a:schemeClr val="tx1">
                  <a:lumMod val="85000"/>
                  <a:lumOff val="15000"/>
                </a:schemeClr>
              </a:gs>
              <a:gs pos="97000">
                <a:schemeClr val="tx1"/>
              </a:gs>
            </a:gsLst>
            <a:path path="circle">
              <a:fillToRect l="50000" t="50000" r="50000" b="50000"/>
            </a:path>
            <a:tileRect/>
          </a:gra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grpSp>
        <p:nvGrpSpPr>
          <p:cNvPr id="111" name="Group 110">
            <a:extLst>
              <a:ext uri="{FF2B5EF4-FFF2-40B4-BE49-F238E27FC236}">
                <a16:creationId xmlns:a16="http://schemas.microsoft.com/office/drawing/2014/main" id="{40B09A72-2728-C594-CDAD-37CC7FC45D15}"/>
              </a:ext>
            </a:extLst>
          </p:cNvPr>
          <p:cNvGrpSpPr/>
          <p:nvPr/>
        </p:nvGrpSpPr>
        <p:grpSpPr>
          <a:xfrm>
            <a:off x="1853878" y="2228462"/>
            <a:ext cx="2970071" cy="2680155"/>
            <a:chOff x="1853878" y="2228462"/>
            <a:chExt cx="2970071" cy="2680155"/>
          </a:xfrm>
        </p:grpSpPr>
        <p:sp>
          <p:nvSpPr>
            <p:cNvPr id="8" name="Cloud 7">
              <a:extLst>
                <a:ext uri="{FF2B5EF4-FFF2-40B4-BE49-F238E27FC236}">
                  <a16:creationId xmlns:a16="http://schemas.microsoft.com/office/drawing/2014/main" id="{FF50E8E5-C1C4-9E37-175A-1533F8E062EF}"/>
                </a:ext>
              </a:extLst>
            </p:cNvPr>
            <p:cNvSpPr/>
            <p:nvPr/>
          </p:nvSpPr>
          <p:spPr>
            <a:xfrm>
              <a:off x="1898917" y="3969303"/>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 name="Cloud 8">
              <a:extLst>
                <a:ext uri="{FF2B5EF4-FFF2-40B4-BE49-F238E27FC236}">
                  <a16:creationId xmlns:a16="http://schemas.microsoft.com/office/drawing/2014/main" id="{ECF0BD62-5A80-8FFA-0A33-3FF32CBAAF93}"/>
                </a:ext>
              </a:extLst>
            </p:cNvPr>
            <p:cNvSpPr/>
            <p:nvPr/>
          </p:nvSpPr>
          <p:spPr>
            <a:xfrm>
              <a:off x="4143708" y="3055431"/>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019A13DB-7FFE-0AFB-E6D1-A7CAC151E84B}"/>
                </a:ext>
              </a:extLst>
            </p:cNvPr>
            <p:cNvSpPr/>
            <p:nvPr/>
          </p:nvSpPr>
          <p:spPr>
            <a:xfrm>
              <a:off x="1853878" y="2688755"/>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5B18F7A2-E63D-841B-D747-EFF3C36F9F08}"/>
                </a:ext>
              </a:extLst>
            </p:cNvPr>
            <p:cNvSpPr/>
            <p:nvPr/>
          </p:nvSpPr>
          <p:spPr>
            <a:xfrm>
              <a:off x="3991787" y="4137850"/>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4" name="Cloud 33">
              <a:extLst>
                <a:ext uri="{FF2B5EF4-FFF2-40B4-BE49-F238E27FC236}">
                  <a16:creationId xmlns:a16="http://schemas.microsoft.com/office/drawing/2014/main" id="{38998E6C-CFD5-4875-0A29-B12B165A53C6}"/>
                </a:ext>
              </a:extLst>
            </p:cNvPr>
            <p:cNvSpPr/>
            <p:nvPr/>
          </p:nvSpPr>
          <p:spPr>
            <a:xfrm>
              <a:off x="2825880" y="4258506"/>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36" name="Cloud 35">
              <a:extLst>
                <a:ext uri="{FF2B5EF4-FFF2-40B4-BE49-F238E27FC236}">
                  <a16:creationId xmlns:a16="http://schemas.microsoft.com/office/drawing/2014/main" id="{97A0844E-2EA1-6C02-3101-D18D2173D45E}"/>
                </a:ext>
              </a:extLst>
            </p:cNvPr>
            <p:cNvSpPr/>
            <p:nvPr/>
          </p:nvSpPr>
          <p:spPr>
            <a:xfrm>
              <a:off x="3335478" y="2228462"/>
              <a:ext cx="680241" cy="650111"/>
            </a:xfrm>
            <a:prstGeom prst="cloud">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sp>
        <p:nvSpPr>
          <p:cNvPr id="93" name="Oval 92">
            <a:extLst>
              <a:ext uri="{FF2B5EF4-FFF2-40B4-BE49-F238E27FC236}">
                <a16:creationId xmlns:a16="http://schemas.microsoft.com/office/drawing/2014/main" id="{EB83817C-BD34-80D0-6405-4A64E7BCC4FB}"/>
              </a:ext>
            </a:extLst>
          </p:cNvPr>
          <p:cNvSpPr/>
          <p:nvPr/>
        </p:nvSpPr>
        <p:spPr>
          <a:xfrm>
            <a:off x="7490383" y="1629761"/>
            <a:ext cx="917310" cy="461863"/>
          </a:xfrm>
          <a:prstGeom prst="ellipse">
            <a:avLst/>
          </a:prstGeom>
          <a:pattFill prst="wdUpDiag">
            <a:fgClr>
              <a:schemeClr val="accent5">
                <a:lumMod val="75000"/>
              </a:schemeClr>
            </a:fgClr>
            <a:bgClr>
              <a:schemeClr val="accent5">
                <a:lumMod val="40000"/>
                <a:lumOff val="60000"/>
              </a:schemeClr>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95" name="Explosion: 8 Points 19">
            <a:extLst>
              <a:ext uri="{FF2B5EF4-FFF2-40B4-BE49-F238E27FC236}">
                <a16:creationId xmlns:a16="http://schemas.microsoft.com/office/drawing/2014/main" id="{4A14BD89-B88B-815D-E7F1-581AA3496003}"/>
              </a:ext>
            </a:extLst>
          </p:cNvPr>
          <p:cNvSpPr/>
          <p:nvPr/>
        </p:nvSpPr>
        <p:spPr>
          <a:xfrm>
            <a:off x="2806115" y="3615303"/>
            <a:ext cx="313745" cy="347275"/>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6" name="Explosion: 8 Points 20">
            <a:extLst>
              <a:ext uri="{FF2B5EF4-FFF2-40B4-BE49-F238E27FC236}">
                <a16:creationId xmlns:a16="http://schemas.microsoft.com/office/drawing/2014/main" id="{836A3473-24F2-A173-D271-BF03A7CD9DAB}"/>
              </a:ext>
            </a:extLst>
          </p:cNvPr>
          <p:cNvSpPr/>
          <p:nvPr/>
        </p:nvSpPr>
        <p:spPr>
          <a:xfrm>
            <a:off x="3101495" y="3115122"/>
            <a:ext cx="326795" cy="242788"/>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7" name="Explosion: 8 Points 21">
            <a:extLst>
              <a:ext uri="{FF2B5EF4-FFF2-40B4-BE49-F238E27FC236}">
                <a16:creationId xmlns:a16="http://schemas.microsoft.com/office/drawing/2014/main" id="{8E76E0EF-7C93-E99D-75B0-DC8A2C1BCEF4}"/>
              </a:ext>
            </a:extLst>
          </p:cNvPr>
          <p:cNvSpPr/>
          <p:nvPr/>
        </p:nvSpPr>
        <p:spPr>
          <a:xfrm>
            <a:off x="3636849" y="3532041"/>
            <a:ext cx="129952" cy="110847"/>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8" name="Explosion: 8 Points 22">
            <a:extLst>
              <a:ext uri="{FF2B5EF4-FFF2-40B4-BE49-F238E27FC236}">
                <a16:creationId xmlns:a16="http://schemas.microsoft.com/office/drawing/2014/main" id="{089A94E1-BA0C-1199-BB23-171376914AF4}"/>
              </a:ext>
            </a:extLst>
          </p:cNvPr>
          <p:cNvSpPr/>
          <p:nvPr/>
        </p:nvSpPr>
        <p:spPr>
          <a:xfrm>
            <a:off x="3549305" y="3307311"/>
            <a:ext cx="129952" cy="110847"/>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99" name="Explosion: 8 Points 1">
            <a:extLst>
              <a:ext uri="{FF2B5EF4-FFF2-40B4-BE49-F238E27FC236}">
                <a16:creationId xmlns:a16="http://schemas.microsoft.com/office/drawing/2014/main" id="{E62F8349-64BE-4106-CCFE-45152375695B}"/>
              </a:ext>
            </a:extLst>
          </p:cNvPr>
          <p:cNvSpPr/>
          <p:nvPr/>
        </p:nvSpPr>
        <p:spPr>
          <a:xfrm>
            <a:off x="2799223" y="3358199"/>
            <a:ext cx="129952" cy="110847"/>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0" name="Explosion: 8 Points 4">
            <a:extLst>
              <a:ext uri="{FF2B5EF4-FFF2-40B4-BE49-F238E27FC236}">
                <a16:creationId xmlns:a16="http://schemas.microsoft.com/office/drawing/2014/main" id="{8E9330A1-B9D3-18D8-E117-72EA723A006A}"/>
              </a:ext>
            </a:extLst>
          </p:cNvPr>
          <p:cNvSpPr/>
          <p:nvPr/>
        </p:nvSpPr>
        <p:spPr>
          <a:xfrm>
            <a:off x="3389305" y="3728903"/>
            <a:ext cx="312520" cy="272397"/>
          </a:xfrm>
          <a:prstGeom prst="irregularSeal1">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nvGrpSpPr>
          <p:cNvPr id="101" name="Group 100">
            <a:extLst>
              <a:ext uri="{FF2B5EF4-FFF2-40B4-BE49-F238E27FC236}">
                <a16:creationId xmlns:a16="http://schemas.microsoft.com/office/drawing/2014/main" id="{D27AE8D1-65D1-54BF-AC8F-7994F52795FC}"/>
              </a:ext>
            </a:extLst>
          </p:cNvPr>
          <p:cNvGrpSpPr/>
          <p:nvPr/>
        </p:nvGrpSpPr>
        <p:grpSpPr>
          <a:xfrm>
            <a:off x="7405947" y="4161298"/>
            <a:ext cx="1096901" cy="982719"/>
            <a:chOff x="2077005" y="2367914"/>
            <a:chExt cx="2730863" cy="2560106"/>
          </a:xfrm>
          <a:solidFill>
            <a:schemeClr val="accent4">
              <a:lumMod val="60000"/>
              <a:lumOff val="40000"/>
            </a:schemeClr>
          </a:solidFill>
        </p:grpSpPr>
        <p:sp>
          <p:nvSpPr>
            <p:cNvPr id="102" name="Cloud 101">
              <a:extLst>
                <a:ext uri="{FF2B5EF4-FFF2-40B4-BE49-F238E27FC236}">
                  <a16:creationId xmlns:a16="http://schemas.microsoft.com/office/drawing/2014/main" id="{6AE10836-9AC4-2497-5240-598DFDE3B1EE}"/>
                </a:ext>
              </a:extLst>
            </p:cNvPr>
            <p:cNvSpPr/>
            <p:nvPr/>
          </p:nvSpPr>
          <p:spPr>
            <a:xfrm>
              <a:off x="2077005" y="4064703"/>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Times New Roman" panose="02020603050405020304" pitchFamily="18" charset="0"/>
                <a:cs typeface="Times New Roman" panose="02020603050405020304" pitchFamily="18" charset="0"/>
              </a:endParaRPr>
            </a:p>
          </p:txBody>
        </p:sp>
        <p:sp>
          <p:nvSpPr>
            <p:cNvPr id="103" name="Cloud 102">
              <a:extLst>
                <a:ext uri="{FF2B5EF4-FFF2-40B4-BE49-F238E27FC236}">
                  <a16:creationId xmlns:a16="http://schemas.microsoft.com/office/drawing/2014/main" id="{2B755279-4048-77B0-80F3-BA9D14B3B73E}"/>
                </a:ext>
              </a:extLst>
            </p:cNvPr>
            <p:cNvSpPr/>
            <p:nvPr/>
          </p:nvSpPr>
          <p:spPr>
            <a:xfrm>
              <a:off x="3897268" y="2765706"/>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4" name="Cloud 103">
              <a:extLst>
                <a:ext uri="{FF2B5EF4-FFF2-40B4-BE49-F238E27FC236}">
                  <a16:creationId xmlns:a16="http://schemas.microsoft.com/office/drawing/2014/main" id="{426C314C-02EF-D2F0-E41D-30453D2BDBEA}"/>
                </a:ext>
              </a:extLst>
            </p:cNvPr>
            <p:cNvSpPr/>
            <p:nvPr/>
          </p:nvSpPr>
          <p:spPr>
            <a:xfrm>
              <a:off x="2091399" y="2799748"/>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5" name="Cloud 104">
              <a:extLst>
                <a:ext uri="{FF2B5EF4-FFF2-40B4-BE49-F238E27FC236}">
                  <a16:creationId xmlns:a16="http://schemas.microsoft.com/office/drawing/2014/main" id="{AE0B833B-32FF-BDEF-5F8C-141789B27BB4}"/>
                </a:ext>
              </a:extLst>
            </p:cNvPr>
            <p:cNvSpPr/>
            <p:nvPr/>
          </p:nvSpPr>
          <p:spPr>
            <a:xfrm>
              <a:off x="4053447" y="4199427"/>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6" name="Cloud 105">
              <a:extLst>
                <a:ext uri="{FF2B5EF4-FFF2-40B4-BE49-F238E27FC236}">
                  <a16:creationId xmlns:a16="http://schemas.microsoft.com/office/drawing/2014/main" id="{BC6CF830-F61F-8429-469F-4855645285B0}"/>
                </a:ext>
              </a:extLst>
            </p:cNvPr>
            <p:cNvSpPr/>
            <p:nvPr/>
          </p:nvSpPr>
          <p:spPr>
            <a:xfrm>
              <a:off x="3152359" y="3952362"/>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sp>
          <p:nvSpPr>
            <p:cNvPr id="107" name="Cloud 106">
              <a:extLst>
                <a:ext uri="{FF2B5EF4-FFF2-40B4-BE49-F238E27FC236}">
                  <a16:creationId xmlns:a16="http://schemas.microsoft.com/office/drawing/2014/main" id="{AE7FB051-C480-FCE6-11BA-7E6ACE7EAEC0}"/>
                </a:ext>
              </a:extLst>
            </p:cNvPr>
            <p:cNvSpPr/>
            <p:nvPr/>
          </p:nvSpPr>
          <p:spPr>
            <a:xfrm>
              <a:off x="3047550" y="2367914"/>
              <a:ext cx="754421" cy="72859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Times New Roman" panose="02020603050405020304" pitchFamily="18" charset="0"/>
                <a:cs typeface="Times New Roman" panose="02020603050405020304" pitchFamily="18" charset="0"/>
              </a:endParaRPr>
            </a:p>
          </p:txBody>
        </p:sp>
      </p:grpSp>
      <p:pic>
        <p:nvPicPr>
          <p:cNvPr id="108" name="Picture 107">
            <a:extLst>
              <a:ext uri="{FF2B5EF4-FFF2-40B4-BE49-F238E27FC236}">
                <a16:creationId xmlns:a16="http://schemas.microsoft.com/office/drawing/2014/main" id="{83509875-4C55-1630-DFFF-5BEC8713558C}"/>
              </a:ext>
            </a:extLst>
          </p:cNvPr>
          <p:cNvPicPr>
            <a:picLocks noChangeAspect="1"/>
          </p:cNvPicPr>
          <p:nvPr/>
        </p:nvPicPr>
        <p:blipFill>
          <a:blip r:embed="rId2">
            <a:extLst>
              <a:ext uri="{28A0092B-C50C-407E-A947-70E740481C1C}">
                <a14:useLocalDpi xmlns:a14="http://schemas.microsoft.com/office/drawing/2010/main" val="0"/>
              </a:ext>
            </a:extLst>
          </a:blip>
          <a:srcRect l="5900" t="7780" r="7529"/>
          <a:stretch/>
        </p:blipFill>
        <p:spPr>
          <a:xfrm>
            <a:off x="3675598" y="1712271"/>
            <a:ext cx="7916037" cy="3373048"/>
          </a:xfrm>
          <a:prstGeom prst="rect">
            <a:avLst/>
          </a:prstGeom>
        </p:spPr>
      </p:pic>
      <p:pic>
        <p:nvPicPr>
          <p:cNvPr id="112" name="Picture 111">
            <a:extLst>
              <a:ext uri="{FF2B5EF4-FFF2-40B4-BE49-F238E27FC236}">
                <a16:creationId xmlns:a16="http://schemas.microsoft.com/office/drawing/2014/main" id="{605B38D5-0555-39C4-E151-2A14033E26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8" b="96341" l="9877" r="94444">
                        <a14:foregroundMark x1="60185" y1="10488" x2="60185" y2="10488"/>
                        <a14:foregroundMark x1="48148" y1="9268" x2="60494" y2="9268"/>
                        <a14:foregroundMark x1="48457" y1="6341" x2="60185" y2="6829"/>
                        <a14:foregroundMark x1="88889" y1="70976" x2="92901" y2="89268"/>
                        <a14:foregroundMark x1="92901" y1="89268" x2="22222" y2="92927"/>
                        <a14:foregroundMark x1="22222" y1="92927" x2="18827" y2="78537"/>
                        <a14:foregroundMark x1="11728" y1="87805" x2="32716" y2="96098"/>
                        <a14:foregroundMark x1="32716" y1="96098" x2="41667" y2="96585"/>
                        <a14:foregroundMark x1="94444" y1="96098" x2="89198" y2="90244"/>
                      </a14:backgroundRemoval>
                    </a14:imgEffect>
                  </a14:imgLayer>
                </a14:imgProps>
              </a:ext>
            </a:extLst>
          </a:blip>
          <a:stretch>
            <a:fillRect/>
          </a:stretch>
        </p:blipFill>
        <p:spPr>
          <a:xfrm>
            <a:off x="2909367" y="204445"/>
            <a:ext cx="711050" cy="899785"/>
          </a:xfrm>
          <a:prstGeom prst="rect">
            <a:avLst/>
          </a:prstGeom>
          <a:scene3d>
            <a:camera prst="orthographicFront">
              <a:rot lat="294000" lon="0" rev="0"/>
            </a:camera>
            <a:lightRig rig="threePt" dir="t"/>
          </a:scene3d>
        </p:spPr>
      </p:pic>
      <p:grpSp>
        <p:nvGrpSpPr>
          <p:cNvPr id="113" name="Group 112">
            <a:extLst>
              <a:ext uri="{FF2B5EF4-FFF2-40B4-BE49-F238E27FC236}">
                <a16:creationId xmlns:a16="http://schemas.microsoft.com/office/drawing/2014/main" id="{54A93807-E0AB-A848-31F5-81A95E5AC6E1}"/>
              </a:ext>
            </a:extLst>
          </p:cNvPr>
          <p:cNvGrpSpPr/>
          <p:nvPr/>
        </p:nvGrpSpPr>
        <p:grpSpPr>
          <a:xfrm>
            <a:off x="3828555" y="363300"/>
            <a:ext cx="1452076" cy="1008578"/>
            <a:chOff x="4592095" y="5519318"/>
            <a:chExt cx="1452076" cy="1008578"/>
          </a:xfrm>
        </p:grpSpPr>
        <p:cxnSp>
          <p:nvCxnSpPr>
            <p:cNvPr id="114" name="Straight Arrow Connector 113">
              <a:extLst>
                <a:ext uri="{FF2B5EF4-FFF2-40B4-BE49-F238E27FC236}">
                  <a16:creationId xmlns:a16="http://schemas.microsoft.com/office/drawing/2014/main" id="{CC59DF11-E2F8-3567-5DD3-DC02421D09FD}"/>
                </a:ext>
              </a:extLst>
            </p:cNvPr>
            <p:cNvCxnSpPr>
              <a:cxnSpLocks/>
            </p:cNvCxnSpPr>
            <p:nvPr/>
          </p:nvCxnSpPr>
          <p:spPr>
            <a:xfrm>
              <a:off x="4668212" y="5968312"/>
              <a:ext cx="0" cy="559584"/>
            </a:xfrm>
            <a:prstGeom prst="straightConnector1">
              <a:avLst/>
            </a:prstGeom>
            <a:ln w="57150"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5" name="TextBox 114">
              <a:extLst>
                <a:ext uri="{FF2B5EF4-FFF2-40B4-BE49-F238E27FC236}">
                  <a16:creationId xmlns:a16="http://schemas.microsoft.com/office/drawing/2014/main" id="{3655EAA5-C6AB-A8F0-8DD5-9459181F7A57}"/>
                </a:ext>
              </a:extLst>
            </p:cNvPr>
            <p:cNvSpPr txBox="1"/>
            <p:nvPr/>
          </p:nvSpPr>
          <p:spPr>
            <a:xfrm>
              <a:off x="4592095" y="5519318"/>
              <a:ext cx="14520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TYPE 1</a:t>
              </a:r>
              <a:endParaRPr lang="en-IN"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56258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5F9C9BA-888C-A34B-696F-498BDDA871DD}"/>
              </a:ext>
            </a:extLst>
          </p:cNvPr>
          <p:cNvSpPr>
            <a:spLocks noGrp="1"/>
          </p:cNvSpPr>
          <p:nvPr>
            <p:ph type="dt" sz="half" idx="10"/>
          </p:nvPr>
        </p:nvSpPr>
        <p:spPr/>
        <p:txBody>
          <a:bodyPr/>
          <a:lstStyle/>
          <a:p>
            <a:r>
              <a:rPr lang="en-AU"/>
              <a:t>11/11/25</a:t>
            </a:r>
            <a:endParaRPr lang="en-US"/>
          </a:p>
        </p:txBody>
      </p:sp>
      <p:sp>
        <p:nvSpPr>
          <p:cNvPr id="4" name="Footer Placeholder 3">
            <a:extLst>
              <a:ext uri="{FF2B5EF4-FFF2-40B4-BE49-F238E27FC236}">
                <a16:creationId xmlns:a16="http://schemas.microsoft.com/office/drawing/2014/main" id="{BA16F849-36D0-FC7D-1441-2A239902601A}"/>
              </a:ext>
            </a:extLst>
          </p:cNvPr>
          <p:cNvSpPr>
            <a:spLocks noGrp="1"/>
          </p:cNvSpPr>
          <p:nvPr>
            <p:ph type="ftr" sz="quarter" idx="11"/>
          </p:nvPr>
        </p:nvSpPr>
        <p:spPr/>
        <p:txBody>
          <a:bodyPr/>
          <a:lstStyle/>
          <a:p>
            <a:r>
              <a:rPr lang="en-US"/>
              <a:t>Sruthi Suresh - OzFink 2025</a:t>
            </a:r>
            <a:endParaRPr lang="en-US" dirty="0"/>
          </a:p>
        </p:txBody>
      </p:sp>
      <p:sp>
        <p:nvSpPr>
          <p:cNvPr id="5" name="Slide Number Placeholder 4">
            <a:extLst>
              <a:ext uri="{FF2B5EF4-FFF2-40B4-BE49-F238E27FC236}">
                <a16:creationId xmlns:a16="http://schemas.microsoft.com/office/drawing/2014/main" id="{16EF6FFF-CFA6-4138-586A-F9630194AC85}"/>
              </a:ext>
            </a:extLst>
          </p:cNvPr>
          <p:cNvSpPr>
            <a:spLocks noGrp="1"/>
          </p:cNvSpPr>
          <p:nvPr>
            <p:ph type="sldNum" sz="quarter" idx="12"/>
          </p:nvPr>
        </p:nvSpPr>
        <p:spPr/>
        <p:txBody>
          <a:bodyPr/>
          <a:lstStyle/>
          <a:p>
            <a:fld id="{70C12960-6E85-460F-B6E3-5B82CB31AF3D}" type="slidenum">
              <a:rPr lang="en-US" smtClean="0"/>
              <a:t>8</a:t>
            </a:fld>
            <a:endParaRPr lang="en-US"/>
          </a:p>
        </p:txBody>
      </p:sp>
      <p:pic>
        <p:nvPicPr>
          <p:cNvPr id="7" name="Picture 6">
            <a:extLst>
              <a:ext uri="{FF2B5EF4-FFF2-40B4-BE49-F238E27FC236}">
                <a16:creationId xmlns:a16="http://schemas.microsoft.com/office/drawing/2014/main" id="{BEE3AB6C-7D3E-7DEC-E8E4-0A98E4F99FB9}"/>
              </a:ext>
            </a:extLst>
          </p:cNvPr>
          <p:cNvPicPr>
            <a:picLocks noChangeAspect="1"/>
          </p:cNvPicPr>
          <p:nvPr/>
        </p:nvPicPr>
        <p:blipFill>
          <a:blip r:embed="rId2"/>
          <a:srcRect l="17281"/>
          <a:stretch>
            <a:fillRect/>
          </a:stretch>
        </p:blipFill>
        <p:spPr>
          <a:xfrm>
            <a:off x="1527243" y="878855"/>
            <a:ext cx="8848002" cy="5100290"/>
          </a:xfrm>
          <a:prstGeom prst="rect">
            <a:avLst/>
          </a:prstGeom>
        </p:spPr>
      </p:pic>
      <p:sp>
        <p:nvSpPr>
          <p:cNvPr id="8" name="Rectangle 7">
            <a:extLst>
              <a:ext uri="{FF2B5EF4-FFF2-40B4-BE49-F238E27FC236}">
                <a16:creationId xmlns:a16="http://schemas.microsoft.com/office/drawing/2014/main" id="{ADC85289-D9D1-5B9B-1C58-CE22CA7D8771}"/>
              </a:ext>
            </a:extLst>
          </p:cNvPr>
          <p:cNvSpPr/>
          <p:nvPr/>
        </p:nvSpPr>
        <p:spPr>
          <a:xfrm>
            <a:off x="6682723" y="417190"/>
            <a:ext cx="4974439" cy="923330"/>
          </a:xfrm>
          <a:prstGeom prst="rect">
            <a:avLst/>
          </a:prstGeom>
          <a:noFill/>
        </p:spPr>
        <p:txBody>
          <a:bodyPr wrap="none" lIns="91440" tIns="45720" rIns="91440" bIns="45720">
            <a:spAutoFit/>
          </a:bodyPr>
          <a:lstStyle/>
          <a:p>
            <a:pPr algn="ctr"/>
            <a:r>
              <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AGN Unification</a:t>
            </a:r>
          </a:p>
        </p:txBody>
      </p:sp>
    </p:spTree>
    <p:extLst>
      <p:ext uri="{BB962C8B-B14F-4D97-AF65-F5344CB8AC3E}">
        <p14:creationId xmlns:p14="http://schemas.microsoft.com/office/powerpoint/2010/main" val="23425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E411900-D2D1-6D4F-D07E-444E50A9C059}"/>
              </a:ext>
            </a:extLst>
          </p:cNvPr>
          <p:cNvSpPr>
            <a:spLocks noGrp="1"/>
          </p:cNvSpPr>
          <p:nvPr>
            <p:ph type="dt" sz="half" idx="10"/>
          </p:nvPr>
        </p:nvSpPr>
        <p:spPr/>
        <p:txBody>
          <a:bodyPr/>
          <a:lstStyle/>
          <a:p>
            <a:r>
              <a:rPr lang="en-AU" dirty="0"/>
              <a:t>11/11/25</a:t>
            </a:r>
            <a:endParaRPr lang="en-US" dirty="0"/>
          </a:p>
        </p:txBody>
      </p:sp>
      <p:sp>
        <p:nvSpPr>
          <p:cNvPr id="7" name="Footer Placeholder 6">
            <a:extLst>
              <a:ext uri="{FF2B5EF4-FFF2-40B4-BE49-F238E27FC236}">
                <a16:creationId xmlns:a16="http://schemas.microsoft.com/office/drawing/2014/main" id="{A17F4A7C-74C5-5FDF-C3E0-0BB1A6FD244E}"/>
              </a:ext>
            </a:extLst>
          </p:cNvPr>
          <p:cNvSpPr>
            <a:spLocks noGrp="1"/>
          </p:cNvSpPr>
          <p:nvPr>
            <p:ph type="ftr" sz="quarter" idx="11"/>
          </p:nvPr>
        </p:nvSpPr>
        <p:spPr/>
        <p:txBody>
          <a:bodyPr/>
          <a:lstStyle/>
          <a:p>
            <a:r>
              <a:rPr lang="en-US"/>
              <a:t>Sruthi Suresh - OzFink 2025</a:t>
            </a:r>
            <a:endParaRPr lang="en-US" dirty="0"/>
          </a:p>
        </p:txBody>
      </p:sp>
      <p:sp>
        <p:nvSpPr>
          <p:cNvPr id="8" name="Slide Number Placeholder 7">
            <a:extLst>
              <a:ext uri="{FF2B5EF4-FFF2-40B4-BE49-F238E27FC236}">
                <a16:creationId xmlns:a16="http://schemas.microsoft.com/office/drawing/2014/main" id="{90FB3E05-3247-7FDF-F3F7-6AE50F5A8896}"/>
              </a:ext>
            </a:extLst>
          </p:cNvPr>
          <p:cNvSpPr>
            <a:spLocks noGrp="1"/>
          </p:cNvSpPr>
          <p:nvPr>
            <p:ph type="sldNum" sz="quarter" idx="12"/>
          </p:nvPr>
        </p:nvSpPr>
        <p:spPr/>
        <p:txBody>
          <a:bodyPr/>
          <a:lstStyle/>
          <a:p>
            <a:fld id="{70C12960-6E85-460F-B6E3-5B82CB31AF3D}" type="slidenum">
              <a:rPr lang="en-US" smtClean="0"/>
              <a:t>9</a:t>
            </a:fld>
            <a:endParaRPr lang="en-US"/>
          </a:p>
        </p:txBody>
      </p:sp>
      <p:sp>
        <p:nvSpPr>
          <p:cNvPr id="3" name="Content Placeholder 2">
            <a:extLst>
              <a:ext uri="{FF2B5EF4-FFF2-40B4-BE49-F238E27FC236}">
                <a16:creationId xmlns:a16="http://schemas.microsoft.com/office/drawing/2014/main" id="{C9CF114D-21FF-7389-089B-684B8E2F11C9}"/>
              </a:ext>
            </a:extLst>
          </p:cNvPr>
          <p:cNvSpPr>
            <a:spLocks noGrp="1"/>
          </p:cNvSpPr>
          <p:nvPr>
            <p:ph idx="4294967295"/>
          </p:nvPr>
        </p:nvSpPr>
        <p:spPr>
          <a:xfrm>
            <a:off x="428285" y="2659175"/>
            <a:ext cx="6197600" cy="1825275"/>
          </a:xfrm>
        </p:spPr>
        <p:txBody>
          <a:bodyPr>
            <a:normAutofit/>
          </a:bodyPr>
          <a:lstStyle/>
          <a:p>
            <a:r>
              <a:rPr lang="en-US" sz="2400" dirty="0"/>
              <a:t>Show flux and spectral changes. </a:t>
            </a:r>
          </a:p>
          <a:p>
            <a:pPr lvl="1"/>
            <a:r>
              <a:rPr lang="en-US" sz="2000" dirty="0"/>
              <a:t>Changing Obscuration – variable clouds around AGN</a:t>
            </a:r>
          </a:p>
          <a:p>
            <a:pPr lvl="1"/>
            <a:r>
              <a:rPr lang="en-US" sz="2000" dirty="0"/>
              <a:t>Changing State – switch between Type 1 to Type 2</a:t>
            </a:r>
            <a:endParaRPr lang="en-US" sz="2200" dirty="0"/>
          </a:p>
        </p:txBody>
      </p:sp>
      <p:pic>
        <p:nvPicPr>
          <p:cNvPr id="4" name="Picture 3">
            <a:extLst>
              <a:ext uri="{FF2B5EF4-FFF2-40B4-BE49-F238E27FC236}">
                <a16:creationId xmlns:a16="http://schemas.microsoft.com/office/drawing/2014/main" id="{45CF1C85-3059-D42D-D5B8-E0F50FF0D2FB}"/>
              </a:ext>
            </a:extLst>
          </p:cNvPr>
          <p:cNvPicPr>
            <a:picLocks noChangeAspect="1"/>
          </p:cNvPicPr>
          <p:nvPr/>
        </p:nvPicPr>
        <p:blipFill>
          <a:blip r:embed="rId2"/>
          <a:stretch>
            <a:fillRect/>
          </a:stretch>
        </p:blipFill>
        <p:spPr>
          <a:xfrm>
            <a:off x="7169425" y="633943"/>
            <a:ext cx="4625009" cy="5286061"/>
          </a:xfrm>
          <a:prstGeom prst="rect">
            <a:avLst/>
          </a:prstGeom>
        </p:spPr>
      </p:pic>
      <p:sp>
        <p:nvSpPr>
          <p:cNvPr id="5" name="TextBox 4">
            <a:extLst>
              <a:ext uri="{FF2B5EF4-FFF2-40B4-BE49-F238E27FC236}">
                <a16:creationId xmlns:a16="http://schemas.microsoft.com/office/drawing/2014/main" id="{81BC5EEB-6095-135E-7D58-063EE4464A9C}"/>
              </a:ext>
            </a:extLst>
          </p:cNvPr>
          <p:cNvSpPr txBox="1"/>
          <p:nvPr/>
        </p:nvSpPr>
        <p:spPr>
          <a:xfrm>
            <a:off x="7169426" y="5999677"/>
            <a:ext cx="4625008" cy="276999"/>
          </a:xfrm>
          <a:prstGeom prst="rect">
            <a:avLst/>
          </a:prstGeom>
          <a:noFill/>
        </p:spPr>
        <p:txBody>
          <a:bodyPr wrap="square" rtlCol="0">
            <a:spAutoFit/>
          </a:bodyPr>
          <a:lstStyle/>
          <a:p>
            <a:r>
              <a:rPr lang="en-AU" sz="1200" dirty="0"/>
              <a:t>Credits: Neelesh Amrutha et. al., 2024</a:t>
            </a:r>
          </a:p>
        </p:txBody>
      </p:sp>
      <p:sp>
        <p:nvSpPr>
          <p:cNvPr id="10" name="Title 1">
            <a:extLst>
              <a:ext uri="{FF2B5EF4-FFF2-40B4-BE49-F238E27FC236}">
                <a16:creationId xmlns:a16="http://schemas.microsoft.com/office/drawing/2014/main" id="{222B532E-0A24-678B-98E2-05256D99203F}"/>
              </a:ext>
            </a:extLst>
          </p:cNvPr>
          <p:cNvSpPr txBox="1">
            <a:spLocks/>
          </p:cNvSpPr>
          <p:nvPr/>
        </p:nvSpPr>
        <p:spPr>
          <a:xfrm>
            <a:off x="428285" y="470314"/>
            <a:ext cx="10891838" cy="109696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a:latin typeface="Aharoni" panose="02010803020104030203" pitchFamily="2" charset="-79"/>
                <a:cs typeface="Aharoni" panose="02010803020104030203" pitchFamily="2" charset="-79"/>
              </a:rPr>
              <a:t>Changing look AGN</a:t>
            </a:r>
            <a:endParaRPr lang="en-US" dirty="0">
              <a:latin typeface="Aharoni" panose="02010803020104030203" pitchFamily="2" charset="-79"/>
              <a:cs typeface="Aharoni" panose="02010803020104030203" pitchFamily="2" charset="-79"/>
            </a:endParaRPr>
          </a:p>
        </p:txBody>
      </p:sp>
      <p:sp>
        <p:nvSpPr>
          <p:cNvPr id="11" name="Rectangle 10">
            <a:extLst>
              <a:ext uri="{FF2B5EF4-FFF2-40B4-BE49-F238E27FC236}">
                <a16:creationId xmlns:a16="http://schemas.microsoft.com/office/drawing/2014/main" id="{2A42AA9C-35A3-55AF-3E9F-9075857EFD57}"/>
              </a:ext>
            </a:extLst>
          </p:cNvPr>
          <p:cNvSpPr/>
          <p:nvPr/>
        </p:nvSpPr>
        <p:spPr>
          <a:xfrm>
            <a:off x="640080" y="1328738"/>
            <a:ext cx="5234124" cy="79513"/>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10142</TotalTime>
  <Words>1169</Words>
  <Application>Microsoft Macintosh PowerPoint</Application>
  <PresentationFormat>Widescreen</PresentationFormat>
  <Paragraphs>259</Paragraphs>
  <Slides>35</Slides>
  <Notes>5</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Aharoni</vt:lpstr>
      <vt:lpstr>Aptos</vt:lpstr>
      <vt:lpstr>Arial</vt:lpstr>
      <vt:lpstr>Broadway</vt:lpstr>
      <vt:lpstr>Grandview Display</vt:lpstr>
      <vt:lpstr>Times New Roman</vt:lpstr>
      <vt:lpstr>DashVTI</vt:lpstr>
      <vt:lpstr>Changing look behaviour in 6dFGS AGN</vt:lpstr>
      <vt:lpstr>Overview</vt:lpstr>
      <vt:lpstr>Active Galactic Nuclei  (AGN)</vt:lpstr>
      <vt:lpstr>PowerPoint Presentation</vt:lpstr>
      <vt:lpstr>PowerPoint Presentation</vt:lpstr>
      <vt:lpstr>PowerPoint Presentation</vt:lpstr>
      <vt:lpstr>PowerPoint Presentation</vt:lpstr>
      <vt:lpstr>PowerPoint Presentation</vt:lpstr>
      <vt:lpstr>PowerPoint Presentation</vt:lpstr>
      <vt:lpstr>Changing look AGN</vt:lpstr>
      <vt:lpstr>Overview</vt:lpstr>
      <vt:lpstr>A catalogue of Type 2 Active Galactic Nuclei in the 6dF Galaxy Survey</vt:lpstr>
      <vt:lpstr>PowerPoint Presentation</vt:lpstr>
      <vt:lpstr>PowerPoint Presentation</vt:lpstr>
      <vt:lpstr>Results</vt:lpstr>
      <vt:lpstr>Overview</vt:lpstr>
      <vt:lpstr>PowerPoint Presentation</vt:lpstr>
      <vt:lpstr>PowerPoint Presentation</vt:lpstr>
      <vt:lpstr>PowerPoint Presentation</vt:lpstr>
      <vt:lpstr>Overview</vt:lpstr>
      <vt:lpstr>Identifying CL events</vt:lpstr>
      <vt:lpstr>Using ZTF</vt:lpstr>
      <vt:lpstr>Using ZTF</vt:lpstr>
      <vt:lpstr>PowerPoint Presentation</vt:lpstr>
      <vt:lpstr>PowerPoint Presentation</vt:lpstr>
      <vt:lpstr>PowerPoint Presentation</vt:lpstr>
      <vt:lpstr>PowerPoint Presentation</vt:lpstr>
      <vt:lpstr>PowerPoint Presentation</vt:lpstr>
      <vt:lpstr>A possible Type 2 -&gt; Type 1</vt:lpstr>
      <vt:lpstr>A possible Type 2 -&gt; Type 1</vt:lpstr>
      <vt:lpstr>Future work &amp; Summary</vt:lpstr>
      <vt:lpstr>Future goals</vt:lpstr>
      <vt:lpstr>PowerPoint Presentation</vt:lpstr>
      <vt:lpstr>A possible Type 1 -&gt; Type 2</vt:lpstr>
      <vt:lpstr>A possible Type 1 -&gt; Type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SRUTHI SURESH</dc:creator>
  <cp:lastModifiedBy>SRUTHI SURESH</cp:lastModifiedBy>
  <cp:revision>1</cp:revision>
  <dcterms:created xsi:type="dcterms:W3CDTF">2025-09-17T08:50:47Z</dcterms:created>
  <dcterms:modified xsi:type="dcterms:W3CDTF">2025-11-10T12:01:10Z</dcterms:modified>
</cp:coreProperties>
</file>