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  <p:sldMasterId id="2147483752" r:id="rId5"/>
  </p:sldMasterIdLst>
  <p:notesMasterIdLst>
    <p:notesMasterId r:id="rId34"/>
  </p:notesMasterIdLst>
  <p:sldIdLst>
    <p:sldId id="256" r:id="rId6"/>
    <p:sldId id="316" r:id="rId7"/>
    <p:sldId id="378" r:id="rId8"/>
    <p:sldId id="366" r:id="rId9"/>
    <p:sldId id="354" r:id="rId10"/>
    <p:sldId id="318" r:id="rId11"/>
    <p:sldId id="319" r:id="rId12"/>
    <p:sldId id="353" r:id="rId13"/>
    <p:sldId id="416" r:id="rId14"/>
    <p:sldId id="321" r:id="rId15"/>
    <p:sldId id="401" r:id="rId16"/>
    <p:sldId id="325" r:id="rId17"/>
    <p:sldId id="389" r:id="rId18"/>
    <p:sldId id="400" r:id="rId19"/>
    <p:sldId id="384" r:id="rId20"/>
    <p:sldId id="322" r:id="rId21"/>
    <p:sldId id="417" r:id="rId22"/>
    <p:sldId id="341" r:id="rId23"/>
    <p:sldId id="335" r:id="rId24"/>
    <p:sldId id="414" r:id="rId25"/>
    <p:sldId id="409" r:id="rId26"/>
    <p:sldId id="320" r:id="rId27"/>
    <p:sldId id="406" r:id="rId28"/>
    <p:sldId id="387" r:id="rId29"/>
    <p:sldId id="383" r:id="rId30"/>
    <p:sldId id="340" r:id="rId31"/>
    <p:sldId id="403" r:id="rId32"/>
    <p:sldId id="3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F6D0BAC3-D68A-78B9-48A6-9723CFED4EEF}" name="Natasha Van Bemmel" initials="NVB" userId="S::nvanbemmel@swin.edu.au::958fac7d-4f53-4b54-ac8c-e620631f5e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0FF"/>
    <a:srgbClr val="8774FF"/>
    <a:srgbClr val="B2B2B2"/>
    <a:srgbClr val="585858"/>
    <a:srgbClr val="000000"/>
    <a:srgbClr val="FF0000"/>
    <a:srgbClr val="4900F9"/>
    <a:srgbClr val="828282"/>
    <a:srgbClr val="814DFF"/>
    <a:srgbClr val="875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0C1F5-0435-4F8E-A9E0-397119D2528F}" v="605" dt="2025-11-10T02:49:16.6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6" autoAdjust="0"/>
    <p:restoredTop sz="84046" autoAdjust="0"/>
  </p:normalViewPr>
  <p:slideViewPr>
    <p:cSldViewPr snapToGrid="0">
      <p:cViewPr varScale="1">
        <p:scale>
          <a:sx n="53" d="100"/>
          <a:sy n="53" d="100"/>
        </p:scale>
        <p:origin x="1144" y="40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3" d="100"/>
        <a:sy n="133" d="100"/>
      </p:scale>
      <p:origin x="0" y="0"/>
    </p:cViewPr>
  </p:notesTextViewPr>
  <p:sorterViewPr>
    <p:cViewPr>
      <p:scale>
        <a:sx n="110" d="100"/>
        <a:sy n="110" d="100"/>
      </p:scale>
      <p:origin x="0" y="-7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Van Bemmel" userId="958fac7d-4f53-4b54-ac8c-e620631f5e60" providerId="ADAL" clId="{592551DB-D1CB-4236-97FC-EFC01AD7C0AE}"/>
    <pc:docChg chg="custSel addSld modSld sldOrd">
      <pc:chgData name="Natasha Van Bemmel" userId="958fac7d-4f53-4b54-ac8c-e620631f5e60" providerId="ADAL" clId="{592551DB-D1CB-4236-97FC-EFC01AD7C0AE}" dt="2025-09-25T09:04:24.654" v="81"/>
      <pc:docMkLst>
        <pc:docMk/>
      </pc:docMkLst>
      <pc:sldChg chg="modSp mod">
        <pc:chgData name="Natasha Van Bemmel" userId="958fac7d-4f53-4b54-ac8c-e620631f5e60" providerId="ADAL" clId="{592551DB-D1CB-4236-97FC-EFC01AD7C0AE}" dt="2025-09-24T09:11:14.525" v="52" actId="27636"/>
        <pc:sldMkLst>
          <pc:docMk/>
          <pc:sldMk cId="2112490743" sldId="256"/>
        </pc:sldMkLst>
      </pc:sldChg>
      <pc:sldChg chg="add ord">
        <pc:chgData name="Natasha Van Bemmel" userId="958fac7d-4f53-4b54-ac8c-e620631f5e60" providerId="ADAL" clId="{592551DB-D1CB-4236-97FC-EFC01AD7C0AE}" dt="2025-09-24T23:21:14.600" v="57"/>
        <pc:sldMkLst>
          <pc:docMk/>
          <pc:sldMk cId="365334912" sldId="308"/>
        </pc:sldMkLst>
      </pc:sldChg>
      <pc:sldChg chg="add">
        <pc:chgData name="Natasha Van Bemmel" userId="958fac7d-4f53-4b54-ac8c-e620631f5e60" providerId="ADAL" clId="{592551DB-D1CB-4236-97FC-EFC01AD7C0AE}" dt="2025-09-16T12:13:12.348" v="45"/>
        <pc:sldMkLst>
          <pc:docMk/>
          <pc:sldMk cId="3510892229" sldId="314"/>
        </pc:sldMkLst>
      </pc:sldChg>
      <pc:sldChg chg="delSp mod delAnim">
        <pc:chgData name="Natasha Van Bemmel" userId="958fac7d-4f53-4b54-ac8c-e620631f5e60" providerId="ADAL" clId="{592551DB-D1CB-4236-97FC-EFC01AD7C0AE}" dt="2025-09-24T10:29:03.815" v="53" actId="478"/>
        <pc:sldMkLst>
          <pc:docMk/>
          <pc:sldMk cId="1999305108" sldId="316"/>
        </pc:sldMkLst>
      </pc:sldChg>
      <pc:sldChg chg="ord">
        <pc:chgData name="Natasha Van Bemmel" userId="958fac7d-4f53-4b54-ac8c-e620631f5e60" providerId="ADAL" clId="{592551DB-D1CB-4236-97FC-EFC01AD7C0AE}" dt="2025-09-25T09:04:24.654" v="81"/>
        <pc:sldMkLst>
          <pc:docMk/>
          <pc:sldMk cId="2993853895" sldId="322"/>
        </pc:sldMkLst>
      </pc:sldChg>
      <pc:sldChg chg="ord">
        <pc:chgData name="Natasha Van Bemmel" userId="958fac7d-4f53-4b54-ac8c-e620631f5e60" providerId="ADAL" clId="{592551DB-D1CB-4236-97FC-EFC01AD7C0AE}" dt="2025-09-24T23:48:08.434" v="59"/>
        <pc:sldMkLst>
          <pc:docMk/>
          <pc:sldMk cId="2306555422" sldId="380"/>
        </pc:sldMkLst>
      </pc:sldChg>
      <pc:sldChg chg="modSp mod">
        <pc:chgData name="Natasha Van Bemmel" userId="958fac7d-4f53-4b54-ac8c-e620631f5e60" providerId="ADAL" clId="{592551DB-D1CB-4236-97FC-EFC01AD7C0AE}" dt="2025-09-24T23:48:31.700" v="75" actId="20577"/>
        <pc:sldMkLst>
          <pc:docMk/>
          <pc:sldMk cId="1525171876" sldId="384"/>
        </pc:sldMkLst>
      </pc:sldChg>
      <pc:sldChg chg="delSp modSp mod delAnim">
        <pc:chgData name="Natasha Van Bemmel" userId="958fac7d-4f53-4b54-ac8c-e620631f5e60" providerId="ADAL" clId="{592551DB-D1CB-4236-97FC-EFC01AD7C0AE}" dt="2025-09-17T09:50:45.993" v="47" actId="14826"/>
        <pc:sldMkLst>
          <pc:docMk/>
          <pc:sldMk cId="3331743523" sldId="397"/>
        </pc:sldMkLst>
      </pc:sldChg>
      <pc:sldChg chg="add">
        <pc:chgData name="Natasha Van Bemmel" userId="958fac7d-4f53-4b54-ac8c-e620631f5e60" providerId="ADAL" clId="{592551DB-D1CB-4236-97FC-EFC01AD7C0AE}" dt="2025-09-24T23:48:19.933" v="60"/>
        <pc:sldMkLst>
          <pc:docMk/>
          <pc:sldMk cId="2200144192" sldId="415"/>
        </pc:sldMkLst>
      </pc:sldChg>
    </pc:docChg>
  </pc:docChgLst>
  <pc:docChgLst>
    <pc:chgData name="Natasha Van Bemmel" userId="958fac7d-4f53-4b54-ac8c-e620631f5e60" providerId="ADAL" clId="{EFEAA19C-F461-432F-8F61-DECF0485DC78}"/>
    <pc:docChg chg="undo custSel mod addSld delSld modSld sldOrd modMainMaster">
      <pc:chgData name="Natasha Van Bemmel" userId="958fac7d-4f53-4b54-ac8c-e620631f5e60" providerId="ADAL" clId="{EFEAA19C-F461-432F-8F61-DECF0485DC78}" dt="2025-11-10T05:02:56.370" v="2564" actId="47"/>
      <pc:docMkLst>
        <pc:docMk/>
      </pc:docMkLst>
      <pc:sldChg chg="modSp mod">
        <pc:chgData name="Natasha Van Bemmel" userId="958fac7d-4f53-4b54-ac8c-e620631f5e60" providerId="ADAL" clId="{EFEAA19C-F461-432F-8F61-DECF0485DC78}" dt="2025-11-09T10:29:58.806" v="1754" actId="20577"/>
        <pc:sldMkLst>
          <pc:docMk/>
          <pc:sldMk cId="2112490743" sldId="256"/>
        </pc:sldMkLst>
        <pc:spChg chg="mod">
          <ac:chgData name="Natasha Van Bemmel" userId="958fac7d-4f53-4b54-ac8c-e620631f5e60" providerId="ADAL" clId="{EFEAA19C-F461-432F-8F61-DECF0485DC78}" dt="2025-11-06T08:26:43.698" v="36" actId="207"/>
          <ac:spMkLst>
            <pc:docMk/>
            <pc:sldMk cId="2112490743" sldId="256"/>
            <ac:spMk id="2" creationId="{F9E20307-9110-E4D4-82CE-A918C3DCB329}"/>
          </ac:spMkLst>
        </pc:spChg>
        <pc:spChg chg="mod">
          <ac:chgData name="Natasha Van Bemmel" userId="958fac7d-4f53-4b54-ac8c-e620631f5e60" providerId="ADAL" clId="{EFEAA19C-F461-432F-8F61-DECF0485DC78}" dt="2025-11-09T10:29:58.806" v="1754" actId="20577"/>
          <ac:spMkLst>
            <pc:docMk/>
            <pc:sldMk cId="2112490743" sldId="256"/>
            <ac:spMk id="3" creationId="{FEB49467-7FE7-E893-9435-6FB429953017}"/>
          </ac:spMkLst>
        </pc:spChg>
        <pc:spChg chg="mod">
          <ac:chgData name="Natasha Van Bemmel" userId="958fac7d-4f53-4b54-ac8c-e620631f5e60" providerId="ADAL" clId="{EFEAA19C-F461-432F-8F61-DECF0485DC78}" dt="2025-11-06T09:11:52.568" v="130" actId="403"/>
          <ac:spMkLst>
            <pc:docMk/>
            <pc:sldMk cId="2112490743" sldId="256"/>
            <ac:spMk id="7" creationId="{97055A9D-3F6E-EA6A-0E77-1B06CC7D8119}"/>
          </ac:spMkLst>
        </pc:spChg>
      </pc:sldChg>
      <pc:sldChg chg="del">
        <pc:chgData name="Natasha Van Bemmel" userId="958fac7d-4f53-4b54-ac8c-e620631f5e60" providerId="ADAL" clId="{EFEAA19C-F461-432F-8F61-DECF0485DC78}" dt="2025-11-10T05:02:16.591" v="2555" actId="47"/>
        <pc:sldMkLst>
          <pc:docMk/>
          <pc:sldMk cId="365334912" sldId="308"/>
        </pc:sldMkLst>
      </pc:sldChg>
      <pc:sldChg chg="del">
        <pc:chgData name="Natasha Van Bemmel" userId="958fac7d-4f53-4b54-ac8c-e620631f5e60" providerId="ADAL" clId="{EFEAA19C-F461-432F-8F61-DECF0485DC78}" dt="2025-11-06T08:27:04.965" v="37" actId="47"/>
        <pc:sldMkLst>
          <pc:docMk/>
          <pc:sldMk cId="3510892229" sldId="314"/>
        </pc:sldMkLst>
      </pc:sldChg>
      <pc:sldChg chg="modSp mod ord">
        <pc:chgData name="Natasha Van Bemmel" userId="958fac7d-4f53-4b54-ac8c-e620631f5e60" providerId="ADAL" clId="{EFEAA19C-F461-432F-8F61-DECF0485DC78}" dt="2025-11-10T02:45:15.942" v="2154"/>
        <pc:sldMkLst>
          <pc:docMk/>
          <pc:sldMk cId="1147574701" sldId="320"/>
        </pc:sldMkLst>
        <pc:spChg chg="mod">
          <ac:chgData name="Natasha Van Bemmel" userId="958fac7d-4f53-4b54-ac8c-e620631f5e60" providerId="ADAL" clId="{EFEAA19C-F461-432F-8F61-DECF0485DC78}" dt="2025-11-09T10:19:48.954" v="1714" actId="20577"/>
          <ac:spMkLst>
            <pc:docMk/>
            <pc:sldMk cId="1147574701" sldId="320"/>
            <ac:spMk id="6" creationId="{CB4AA65F-237A-B478-1AB6-AC5B19B460FD}"/>
          </ac:spMkLst>
        </pc:spChg>
      </pc:sldChg>
      <pc:sldChg chg="delSp modSp mod delAnim modNotesTx">
        <pc:chgData name="Natasha Van Bemmel" userId="958fac7d-4f53-4b54-ac8c-e620631f5e60" providerId="ADAL" clId="{EFEAA19C-F461-432F-8F61-DECF0485DC78}" dt="2025-11-09T10:01:31.457" v="1429" actId="5793"/>
        <pc:sldMkLst>
          <pc:docMk/>
          <pc:sldMk cId="2417793306" sldId="321"/>
        </pc:sldMkLst>
        <pc:spChg chg="mod">
          <ac:chgData name="Natasha Van Bemmel" userId="958fac7d-4f53-4b54-ac8c-e620631f5e60" providerId="ADAL" clId="{EFEAA19C-F461-432F-8F61-DECF0485DC78}" dt="2025-11-06T08:33:43.297" v="68" actId="20577"/>
          <ac:spMkLst>
            <pc:docMk/>
            <pc:sldMk cId="2417793306" sldId="321"/>
            <ac:spMk id="6" creationId="{CB4AA65F-237A-B478-1AB6-AC5B19B460FD}"/>
          </ac:spMkLst>
        </pc:spChg>
        <pc:spChg chg="mod">
          <ac:chgData name="Natasha Van Bemmel" userId="958fac7d-4f53-4b54-ac8c-e620631f5e60" providerId="ADAL" clId="{EFEAA19C-F461-432F-8F61-DECF0485DC78}" dt="2025-11-06T09:50:39.230" v="384" actId="1076"/>
          <ac:spMkLst>
            <pc:docMk/>
            <pc:sldMk cId="2417793306" sldId="321"/>
            <ac:spMk id="9" creationId="{F79A4ED2-CDE6-C50D-0823-25184757422A}"/>
          </ac:spMkLst>
        </pc:spChg>
      </pc:sldChg>
      <pc:sldChg chg="del">
        <pc:chgData name="Natasha Van Bemmel" userId="958fac7d-4f53-4b54-ac8c-e620631f5e60" providerId="ADAL" clId="{EFEAA19C-F461-432F-8F61-DECF0485DC78}" dt="2025-11-10T05:02:56.370" v="2564" actId="47"/>
        <pc:sldMkLst>
          <pc:docMk/>
          <pc:sldMk cId="1652617231" sldId="334"/>
        </pc:sldMkLst>
      </pc:sldChg>
      <pc:sldChg chg="del">
        <pc:chgData name="Natasha Van Bemmel" userId="958fac7d-4f53-4b54-ac8c-e620631f5e60" providerId="ADAL" clId="{EFEAA19C-F461-432F-8F61-DECF0485DC78}" dt="2025-11-10T05:02:49.868" v="2561" actId="47"/>
        <pc:sldMkLst>
          <pc:docMk/>
          <pc:sldMk cId="2503318988" sldId="339"/>
        </pc:sldMkLst>
      </pc:sldChg>
      <pc:sldChg chg="ord">
        <pc:chgData name="Natasha Van Bemmel" userId="958fac7d-4f53-4b54-ac8c-e620631f5e60" providerId="ADAL" clId="{EFEAA19C-F461-432F-8F61-DECF0485DC78}" dt="2025-11-09T11:31:44.269" v="2041"/>
        <pc:sldMkLst>
          <pc:docMk/>
          <pc:sldMk cId="1277093642" sldId="340"/>
        </pc:sldMkLst>
      </pc:sldChg>
      <pc:sldChg chg="del">
        <pc:chgData name="Natasha Van Bemmel" userId="958fac7d-4f53-4b54-ac8c-e620631f5e60" providerId="ADAL" clId="{EFEAA19C-F461-432F-8F61-DECF0485DC78}" dt="2025-11-10T05:02:48.382" v="2560" actId="47"/>
        <pc:sldMkLst>
          <pc:docMk/>
          <pc:sldMk cId="2392255828" sldId="346"/>
        </pc:sldMkLst>
      </pc:sldChg>
      <pc:sldChg chg="del ord">
        <pc:chgData name="Natasha Van Bemmel" userId="958fac7d-4f53-4b54-ac8c-e620631f5e60" providerId="ADAL" clId="{EFEAA19C-F461-432F-8F61-DECF0485DC78}" dt="2025-11-10T05:02:33.505" v="2557" actId="47"/>
        <pc:sldMkLst>
          <pc:docMk/>
          <pc:sldMk cId="1289617247" sldId="352"/>
        </pc:sldMkLst>
      </pc:sldChg>
      <pc:sldChg chg="addSp modSp mod modAnim">
        <pc:chgData name="Natasha Van Bemmel" userId="958fac7d-4f53-4b54-ac8c-e620631f5e60" providerId="ADAL" clId="{EFEAA19C-F461-432F-8F61-DECF0485DC78}" dt="2025-11-10T02:45:06.188" v="2152" actId="1076"/>
        <pc:sldMkLst>
          <pc:docMk/>
          <pc:sldMk cId="3723714593" sldId="353"/>
        </pc:sldMkLst>
        <pc:spChg chg="mod">
          <ac:chgData name="Natasha Van Bemmel" userId="958fac7d-4f53-4b54-ac8c-e620631f5e60" providerId="ADAL" clId="{EFEAA19C-F461-432F-8F61-DECF0485DC78}" dt="2025-11-09T10:27:04.675" v="1737" actId="20577"/>
          <ac:spMkLst>
            <pc:docMk/>
            <pc:sldMk cId="3723714593" sldId="353"/>
            <ac:spMk id="2" creationId="{FD7AED6B-F16B-2DD1-7612-99141628A598}"/>
          </ac:spMkLst>
        </pc:spChg>
        <pc:spChg chg="add mod">
          <ac:chgData name="Natasha Van Bemmel" userId="958fac7d-4f53-4b54-ac8c-e620631f5e60" providerId="ADAL" clId="{EFEAA19C-F461-432F-8F61-DECF0485DC78}" dt="2025-11-09T10:28:07.155" v="1742" actId="1076"/>
          <ac:spMkLst>
            <pc:docMk/>
            <pc:sldMk cId="3723714593" sldId="353"/>
            <ac:spMk id="3" creationId="{855DFD79-C357-57C6-FFEA-59133C5D2960}"/>
          </ac:spMkLst>
        </pc:spChg>
        <pc:spChg chg="add mod">
          <ac:chgData name="Natasha Van Bemmel" userId="958fac7d-4f53-4b54-ac8c-e620631f5e60" providerId="ADAL" clId="{EFEAA19C-F461-432F-8F61-DECF0485DC78}" dt="2025-11-09T10:18:47.295" v="1696" actId="207"/>
          <ac:spMkLst>
            <pc:docMk/>
            <pc:sldMk cId="3723714593" sldId="353"/>
            <ac:spMk id="5" creationId="{242DB36A-9CC5-69D6-6976-F3749809E73B}"/>
          </ac:spMkLst>
        </pc:spChg>
        <pc:spChg chg="mod">
          <ac:chgData name="Natasha Van Bemmel" userId="958fac7d-4f53-4b54-ac8c-e620631f5e60" providerId="ADAL" clId="{EFEAA19C-F461-432F-8F61-DECF0485DC78}" dt="2025-11-10T02:45:06.188" v="2152" actId="1076"/>
          <ac:spMkLst>
            <pc:docMk/>
            <pc:sldMk cId="3723714593" sldId="353"/>
            <ac:spMk id="10" creationId="{1EC3C712-6EB6-5675-A8E8-67EE094631E9}"/>
          </ac:spMkLst>
        </pc:spChg>
      </pc:sldChg>
      <pc:sldChg chg="modNotesTx">
        <pc:chgData name="Natasha Van Bemmel" userId="958fac7d-4f53-4b54-ac8c-e620631f5e60" providerId="ADAL" clId="{EFEAA19C-F461-432F-8F61-DECF0485DC78}" dt="2025-11-10T02:51:13.594" v="2424" actId="5793"/>
        <pc:sldMkLst>
          <pc:docMk/>
          <pc:sldMk cId="1002084314" sldId="354"/>
        </pc:sldMkLst>
      </pc:sldChg>
      <pc:sldChg chg="del">
        <pc:chgData name="Natasha Van Bemmel" userId="958fac7d-4f53-4b54-ac8c-e620631f5e60" providerId="ADAL" clId="{EFEAA19C-F461-432F-8F61-DECF0485DC78}" dt="2025-11-10T05:02:51.427" v="2562" actId="47"/>
        <pc:sldMkLst>
          <pc:docMk/>
          <pc:sldMk cId="4011815883" sldId="358"/>
        </pc:sldMkLst>
      </pc:sldChg>
      <pc:sldChg chg="del">
        <pc:chgData name="Natasha Van Bemmel" userId="958fac7d-4f53-4b54-ac8c-e620631f5e60" providerId="ADAL" clId="{EFEAA19C-F461-432F-8F61-DECF0485DC78}" dt="2025-11-10T05:02:44.173" v="2559" actId="47"/>
        <pc:sldMkLst>
          <pc:docMk/>
          <pc:sldMk cId="1569605437" sldId="362"/>
        </pc:sldMkLst>
      </pc:sldChg>
      <pc:sldChg chg="delSp modSp mod ord delAnim modNotesTx">
        <pc:chgData name="Natasha Van Bemmel" userId="958fac7d-4f53-4b54-ac8c-e620631f5e60" providerId="ADAL" clId="{EFEAA19C-F461-432F-8F61-DECF0485DC78}" dt="2025-11-10T02:51:03.647" v="2422" actId="20577"/>
        <pc:sldMkLst>
          <pc:docMk/>
          <pc:sldMk cId="2965431608" sldId="366"/>
        </pc:sldMkLst>
        <pc:picChg chg="mod">
          <ac:chgData name="Natasha Van Bemmel" userId="958fac7d-4f53-4b54-ac8c-e620631f5e60" providerId="ADAL" clId="{EFEAA19C-F461-432F-8F61-DECF0485DC78}" dt="2025-11-09T12:40:11.940" v="2049" actId="1076"/>
          <ac:picMkLst>
            <pc:docMk/>
            <pc:sldMk cId="2965431608" sldId="366"/>
            <ac:picMk id="3" creationId="{3E380357-9AD1-7B1A-11F2-453087055603}"/>
          </ac:picMkLst>
        </pc:picChg>
        <pc:picChg chg="del mod">
          <ac:chgData name="Natasha Van Bemmel" userId="958fac7d-4f53-4b54-ac8c-e620631f5e60" providerId="ADAL" clId="{EFEAA19C-F461-432F-8F61-DECF0485DC78}" dt="2025-11-09T12:40:08.607" v="2048" actId="478"/>
          <ac:picMkLst>
            <pc:docMk/>
            <pc:sldMk cId="2965431608" sldId="366"/>
            <ac:picMk id="13" creationId="{9184F50C-DD80-A910-5C64-DBF10DBB7645}"/>
          </ac:picMkLst>
        </pc:picChg>
      </pc:sldChg>
      <pc:sldChg chg="del">
        <pc:chgData name="Natasha Van Bemmel" userId="958fac7d-4f53-4b54-ac8c-e620631f5e60" providerId="ADAL" clId="{EFEAA19C-F461-432F-8F61-DECF0485DC78}" dt="2025-11-10T05:02:40.048" v="2558" actId="47"/>
        <pc:sldMkLst>
          <pc:docMk/>
          <pc:sldMk cId="2306555422" sldId="380"/>
        </pc:sldMkLst>
      </pc:sldChg>
      <pc:sldChg chg="modSp mod ord">
        <pc:chgData name="Natasha Van Bemmel" userId="958fac7d-4f53-4b54-ac8c-e620631f5e60" providerId="ADAL" clId="{EFEAA19C-F461-432F-8F61-DECF0485DC78}" dt="2025-11-09T11:31:44.269" v="2041"/>
        <pc:sldMkLst>
          <pc:docMk/>
          <pc:sldMk cId="144494136" sldId="383"/>
        </pc:sldMkLst>
        <pc:picChg chg="mod">
          <ac:chgData name="Natasha Van Bemmel" userId="958fac7d-4f53-4b54-ac8c-e620631f5e60" providerId="ADAL" clId="{EFEAA19C-F461-432F-8F61-DECF0485DC78}" dt="2025-11-09T10:20:20.178" v="1717" actId="1076"/>
          <ac:picMkLst>
            <pc:docMk/>
            <pc:sldMk cId="144494136" sldId="383"/>
            <ac:picMk id="30" creationId="{CCDF1CD6-7586-34C3-052B-2DD61826941F}"/>
          </ac:picMkLst>
        </pc:picChg>
      </pc:sldChg>
      <pc:sldChg chg="ord">
        <pc:chgData name="Natasha Van Bemmel" userId="958fac7d-4f53-4b54-ac8c-e620631f5e60" providerId="ADAL" clId="{EFEAA19C-F461-432F-8F61-DECF0485DC78}" dt="2025-11-09T10:57:37.465" v="2029"/>
        <pc:sldMkLst>
          <pc:docMk/>
          <pc:sldMk cId="1104191754" sldId="387"/>
        </pc:sldMkLst>
      </pc:sldChg>
      <pc:sldChg chg="ord">
        <pc:chgData name="Natasha Van Bemmel" userId="958fac7d-4f53-4b54-ac8c-e620631f5e60" providerId="ADAL" clId="{EFEAA19C-F461-432F-8F61-DECF0485DC78}" dt="2025-11-06T09:52:02.914" v="392"/>
        <pc:sldMkLst>
          <pc:docMk/>
          <pc:sldMk cId="1602073959" sldId="388"/>
        </pc:sldMkLst>
      </pc:sldChg>
      <pc:sldChg chg="del">
        <pc:chgData name="Natasha Van Bemmel" userId="958fac7d-4f53-4b54-ac8c-e620631f5e60" providerId="ADAL" clId="{EFEAA19C-F461-432F-8F61-DECF0485DC78}" dt="2025-11-10T05:02:52.543" v="2563" actId="47"/>
        <pc:sldMkLst>
          <pc:docMk/>
          <pc:sldMk cId="2058886884" sldId="391"/>
        </pc:sldMkLst>
      </pc:sldChg>
      <pc:sldChg chg="del">
        <pc:chgData name="Natasha Van Bemmel" userId="958fac7d-4f53-4b54-ac8c-e620631f5e60" providerId="ADAL" clId="{EFEAA19C-F461-432F-8F61-DECF0485DC78}" dt="2025-11-07T00:58:59.589" v="409" actId="47"/>
        <pc:sldMkLst>
          <pc:docMk/>
          <pc:sldMk cId="3331743523" sldId="397"/>
        </pc:sldMkLst>
      </pc:sldChg>
      <pc:sldChg chg="ord">
        <pc:chgData name="Natasha Van Bemmel" userId="958fac7d-4f53-4b54-ac8c-e620631f5e60" providerId="ADAL" clId="{EFEAA19C-F461-432F-8F61-DECF0485DC78}" dt="2025-11-06T08:28:20.179" v="51"/>
        <pc:sldMkLst>
          <pc:docMk/>
          <pc:sldMk cId="1997054842" sldId="400"/>
        </pc:sldMkLst>
      </pc:sldChg>
      <pc:sldChg chg="addSp delSp modSp mod modAnim modNotesTx">
        <pc:chgData name="Natasha Van Bemmel" userId="958fac7d-4f53-4b54-ac8c-e620631f5e60" providerId="ADAL" clId="{EFEAA19C-F461-432F-8F61-DECF0485DC78}" dt="2025-11-09T10:02:23.041" v="1601" actId="20577"/>
        <pc:sldMkLst>
          <pc:docMk/>
          <pc:sldMk cId="3274694640" sldId="401"/>
        </pc:sldMkLst>
        <pc:spChg chg="mod">
          <ac:chgData name="Natasha Van Bemmel" userId="958fac7d-4f53-4b54-ac8c-e620631f5e60" providerId="ADAL" clId="{EFEAA19C-F461-432F-8F61-DECF0485DC78}" dt="2025-11-06T09:50:59.477" v="388" actId="1076"/>
          <ac:spMkLst>
            <pc:docMk/>
            <pc:sldMk cId="3274694640" sldId="401"/>
            <ac:spMk id="2" creationId="{3914A376-70D2-5145-EF22-A4883496553B}"/>
          </ac:spMkLst>
        </pc:spChg>
        <pc:spChg chg="mod">
          <ac:chgData name="Natasha Van Bemmel" userId="958fac7d-4f53-4b54-ac8c-e620631f5e60" providerId="ADAL" clId="{EFEAA19C-F461-432F-8F61-DECF0485DC78}" dt="2025-11-06T09:51:03.932" v="389" actId="1076"/>
          <ac:spMkLst>
            <pc:docMk/>
            <pc:sldMk cId="3274694640" sldId="401"/>
            <ac:spMk id="4" creationId="{AE8BB586-7F3D-8099-94B5-E72C6723E99C}"/>
          </ac:spMkLst>
        </pc:spChg>
        <pc:spChg chg="mod">
          <ac:chgData name="Natasha Van Bemmel" userId="958fac7d-4f53-4b54-ac8c-e620631f5e60" providerId="ADAL" clId="{EFEAA19C-F461-432F-8F61-DECF0485DC78}" dt="2025-11-06T09:50:49.009" v="385" actId="1076"/>
          <ac:spMkLst>
            <pc:docMk/>
            <pc:sldMk cId="3274694640" sldId="401"/>
            <ac:spMk id="10" creationId="{EE0BB315-FCA7-3F95-92A1-F6AE092B873C}"/>
          </ac:spMkLst>
        </pc:spChg>
        <pc:spChg chg="mod">
          <ac:chgData name="Natasha Van Bemmel" userId="958fac7d-4f53-4b54-ac8c-e620631f5e60" providerId="ADAL" clId="{EFEAA19C-F461-432F-8F61-DECF0485DC78}" dt="2025-11-06T09:50:56.055" v="387" actId="1076"/>
          <ac:spMkLst>
            <pc:docMk/>
            <pc:sldMk cId="3274694640" sldId="401"/>
            <ac:spMk id="25" creationId="{FA08E278-5994-C18C-96DD-FEC06945BAA7}"/>
          </ac:spMkLst>
        </pc:spChg>
        <pc:picChg chg="add mod">
          <ac:chgData name="Natasha Van Bemmel" userId="958fac7d-4f53-4b54-ac8c-e620631f5e60" providerId="ADAL" clId="{EFEAA19C-F461-432F-8F61-DECF0485DC78}" dt="2025-11-06T09:51:07.255" v="390" actId="14100"/>
          <ac:picMkLst>
            <pc:docMk/>
            <pc:sldMk cId="3274694640" sldId="401"/>
            <ac:picMk id="8" creationId="{5D148655-7451-B417-7D3B-8F5F75F31C1B}"/>
          </ac:picMkLst>
        </pc:picChg>
        <pc:cxnChg chg="mod">
          <ac:chgData name="Natasha Van Bemmel" userId="958fac7d-4f53-4b54-ac8c-e620631f5e60" providerId="ADAL" clId="{EFEAA19C-F461-432F-8F61-DECF0485DC78}" dt="2025-11-06T09:50:56.055" v="387" actId="1076"/>
          <ac:cxnSpMkLst>
            <pc:docMk/>
            <pc:sldMk cId="3274694640" sldId="401"/>
            <ac:cxnSpMk id="11" creationId="{AC84D52C-404D-D2C2-7FDA-5919DF6CC88D}"/>
          </ac:cxnSpMkLst>
        </pc:cxnChg>
        <pc:cxnChg chg="mod">
          <ac:chgData name="Natasha Van Bemmel" userId="958fac7d-4f53-4b54-ac8c-e620631f5e60" providerId="ADAL" clId="{EFEAA19C-F461-432F-8F61-DECF0485DC78}" dt="2025-11-06T09:50:49.009" v="385" actId="1076"/>
          <ac:cxnSpMkLst>
            <pc:docMk/>
            <pc:sldMk cId="3274694640" sldId="401"/>
            <ac:cxnSpMk id="28" creationId="{DFB51C4E-D58A-1A8A-1FD1-A96800976F7E}"/>
          </ac:cxnSpMkLst>
        </pc:cxnChg>
      </pc:sldChg>
      <pc:sldChg chg="modSp mod ord">
        <pc:chgData name="Natasha Van Bemmel" userId="958fac7d-4f53-4b54-ac8c-e620631f5e60" providerId="ADAL" clId="{EFEAA19C-F461-432F-8F61-DECF0485DC78}" dt="2025-11-08T14:42:15.478" v="1117"/>
        <pc:sldMkLst>
          <pc:docMk/>
          <pc:sldMk cId="74241720" sldId="403"/>
        </pc:sldMkLst>
        <pc:spChg chg="mod">
          <ac:chgData name="Natasha Van Bemmel" userId="958fac7d-4f53-4b54-ac8c-e620631f5e60" providerId="ADAL" clId="{EFEAA19C-F461-432F-8F61-DECF0485DC78}" dt="2025-11-06T09:52:21.816" v="404" actId="1076"/>
          <ac:spMkLst>
            <pc:docMk/>
            <pc:sldMk cId="74241720" sldId="403"/>
            <ac:spMk id="10" creationId="{1DD1A35C-8D19-A686-C527-86CD7FD7515A}"/>
          </ac:spMkLst>
        </pc:spChg>
      </pc:sldChg>
      <pc:sldChg chg="del">
        <pc:chgData name="Natasha Van Bemmel" userId="958fac7d-4f53-4b54-ac8c-e620631f5e60" providerId="ADAL" clId="{EFEAA19C-F461-432F-8F61-DECF0485DC78}" dt="2025-11-06T08:33:05.995" v="52" actId="47"/>
        <pc:sldMkLst>
          <pc:docMk/>
          <pc:sldMk cId="1485679953" sldId="405"/>
        </pc:sldMkLst>
      </pc:sldChg>
      <pc:sldChg chg="ord">
        <pc:chgData name="Natasha Van Bemmel" userId="958fac7d-4f53-4b54-ac8c-e620631f5e60" providerId="ADAL" clId="{EFEAA19C-F461-432F-8F61-DECF0485DC78}" dt="2025-11-08T14:32:24.339" v="1115"/>
        <pc:sldMkLst>
          <pc:docMk/>
          <pc:sldMk cId="166721483" sldId="406"/>
        </pc:sldMkLst>
      </pc:sldChg>
      <pc:sldChg chg="modSp mod ord">
        <pc:chgData name="Natasha Van Bemmel" userId="958fac7d-4f53-4b54-ac8c-e620631f5e60" providerId="ADAL" clId="{EFEAA19C-F461-432F-8F61-DECF0485DC78}" dt="2025-11-09T11:32:20.003" v="2045"/>
        <pc:sldMkLst>
          <pc:docMk/>
          <pc:sldMk cId="4204119995" sldId="409"/>
        </pc:sldMkLst>
        <pc:graphicFrameChg chg="modGraphic">
          <ac:chgData name="Natasha Van Bemmel" userId="958fac7d-4f53-4b54-ac8c-e620631f5e60" providerId="ADAL" clId="{EFEAA19C-F461-432F-8F61-DECF0485DC78}" dt="2025-11-06T08:35:52.217" v="89" actId="2164"/>
          <ac:graphicFrameMkLst>
            <pc:docMk/>
            <pc:sldMk cId="4204119995" sldId="409"/>
            <ac:graphicFrameMk id="9" creationId="{20D8BC32-753A-9F27-5D20-0AD54B8363DE}"/>
          </ac:graphicFrameMkLst>
        </pc:graphicFrameChg>
      </pc:sldChg>
      <pc:sldChg chg="del">
        <pc:chgData name="Natasha Van Bemmel" userId="958fac7d-4f53-4b54-ac8c-e620631f5e60" providerId="ADAL" clId="{EFEAA19C-F461-432F-8F61-DECF0485DC78}" dt="2025-11-08T14:32:02.585" v="1111" actId="47"/>
        <pc:sldMkLst>
          <pc:docMk/>
          <pc:sldMk cId="1119604899" sldId="410"/>
        </pc:sldMkLst>
      </pc:sldChg>
      <pc:sldChg chg="del ord">
        <pc:chgData name="Natasha Van Bemmel" userId="958fac7d-4f53-4b54-ac8c-e620631f5e60" providerId="ADAL" clId="{EFEAA19C-F461-432F-8F61-DECF0485DC78}" dt="2025-11-10T05:02:26.544" v="2556" actId="47"/>
        <pc:sldMkLst>
          <pc:docMk/>
          <pc:sldMk cId="1004554607" sldId="411"/>
        </pc:sldMkLst>
      </pc:sldChg>
      <pc:sldChg chg="ord">
        <pc:chgData name="Natasha Van Bemmel" userId="958fac7d-4f53-4b54-ac8c-e620631f5e60" providerId="ADAL" clId="{EFEAA19C-F461-432F-8F61-DECF0485DC78}" dt="2025-11-06T08:27:33.172" v="45"/>
        <pc:sldMkLst>
          <pc:docMk/>
          <pc:sldMk cId="145996094" sldId="414"/>
        </pc:sldMkLst>
      </pc:sldChg>
      <pc:sldChg chg="modSp del mod modAnim">
        <pc:chgData name="Natasha Van Bemmel" userId="958fac7d-4f53-4b54-ac8c-e620631f5e60" providerId="ADAL" clId="{EFEAA19C-F461-432F-8F61-DECF0485DC78}" dt="2025-11-09T10:57:25.479" v="2027" actId="47"/>
        <pc:sldMkLst>
          <pc:docMk/>
          <pc:sldMk cId="2200144192" sldId="415"/>
        </pc:sldMkLst>
        <pc:spChg chg="mod">
          <ac:chgData name="Natasha Van Bemmel" userId="958fac7d-4f53-4b54-ac8c-e620631f5e60" providerId="ADAL" clId="{EFEAA19C-F461-432F-8F61-DECF0485DC78}" dt="2025-11-09T10:56:06.974" v="1899" actId="1076"/>
          <ac:spMkLst>
            <pc:docMk/>
            <pc:sldMk cId="2200144192" sldId="415"/>
            <ac:spMk id="2" creationId="{97B8340F-F72A-C457-B01B-4057AADE5800}"/>
          </ac:spMkLst>
        </pc:spChg>
        <pc:spChg chg="mod">
          <ac:chgData name="Natasha Van Bemmel" userId="958fac7d-4f53-4b54-ac8c-e620631f5e60" providerId="ADAL" clId="{EFEAA19C-F461-432F-8F61-DECF0485DC78}" dt="2025-11-09T10:23:35.919" v="1730" actId="5793"/>
          <ac:spMkLst>
            <pc:docMk/>
            <pc:sldMk cId="2200144192" sldId="415"/>
            <ac:spMk id="6" creationId="{00BABB1F-8A2A-DCFD-BD68-55D9AF8E19E1}"/>
          </ac:spMkLst>
        </pc:spChg>
      </pc:sldChg>
      <pc:sldChg chg="addSp delSp modSp add mod delAnim modAnim modNotesTx">
        <pc:chgData name="Natasha Van Bemmel" userId="958fac7d-4f53-4b54-ac8c-e620631f5e60" providerId="ADAL" clId="{EFEAA19C-F461-432F-8F61-DECF0485DC78}" dt="2025-11-10T02:52:05.192" v="2554" actId="20577"/>
        <pc:sldMkLst>
          <pc:docMk/>
          <pc:sldMk cId="182716139" sldId="416"/>
        </pc:sldMkLst>
        <pc:spChg chg="add mod">
          <ac:chgData name="Natasha Van Bemmel" userId="958fac7d-4f53-4b54-ac8c-e620631f5e60" providerId="ADAL" clId="{EFEAA19C-F461-432F-8F61-DECF0485DC78}" dt="2025-11-10T02:49:16.650" v="2371" actId="20577"/>
          <ac:spMkLst>
            <pc:docMk/>
            <pc:sldMk cId="182716139" sldId="416"/>
            <ac:spMk id="2" creationId="{C0639280-724A-1D6D-63AE-912ED363A43B}"/>
          </ac:spMkLst>
        </pc:spChg>
        <pc:spChg chg="add mod">
          <ac:chgData name="Natasha Van Bemmel" userId="958fac7d-4f53-4b54-ac8c-e620631f5e60" providerId="ADAL" clId="{EFEAA19C-F461-432F-8F61-DECF0485DC78}" dt="2025-11-08T11:12:25.307" v="1005" actId="14100"/>
          <ac:spMkLst>
            <pc:docMk/>
            <pc:sldMk cId="182716139" sldId="416"/>
            <ac:spMk id="3" creationId="{C8E3C01E-54B6-C8EB-0492-C00A8FEB99E7}"/>
          </ac:spMkLst>
        </pc:spChg>
        <pc:spChg chg="add mod">
          <ac:chgData name="Natasha Van Bemmel" userId="958fac7d-4f53-4b54-ac8c-e620631f5e60" providerId="ADAL" clId="{EFEAA19C-F461-432F-8F61-DECF0485DC78}" dt="2025-11-08T10:40:19.881" v="976" actId="1076"/>
          <ac:spMkLst>
            <pc:docMk/>
            <pc:sldMk cId="182716139" sldId="416"/>
            <ac:spMk id="5" creationId="{04F3F331-0D01-2053-657D-07D4BE9B958C}"/>
          </ac:spMkLst>
        </pc:spChg>
        <pc:spChg chg="mod">
          <ac:chgData name="Natasha Van Bemmel" userId="958fac7d-4f53-4b54-ac8c-e620631f5e60" providerId="ADAL" clId="{EFEAA19C-F461-432F-8F61-DECF0485DC78}" dt="2025-11-06T08:36:02.076" v="90" actId="403"/>
          <ac:spMkLst>
            <pc:docMk/>
            <pc:sldMk cId="182716139" sldId="416"/>
            <ac:spMk id="6" creationId="{B6728B7C-E79C-AB1F-8B96-D6A9950CD3E7}"/>
          </ac:spMkLst>
        </pc:spChg>
        <pc:graphicFrameChg chg="add mod modGraphic">
          <ac:chgData name="Natasha Van Bemmel" userId="958fac7d-4f53-4b54-ac8c-e620631f5e60" providerId="ADAL" clId="{EFEAA19C-F461-432F-8F61-DECF0485DC78}" dt="2025-11-08T10:40:28.867" v="977" actId="1076"/>
          <ac:graphicFrameMkLst>
            <pc:docMk/>
            <pc:sldMk cId="182716139" sldId="416"/>
            <ac:graphicFrameMk id="10" creationId="{45376E3A-90A0-218F-926A-E95AEC640A17}"/>
          </ac:graphicFrameMkLst>
        </pc:graphicFrameChg>
      </pc:sldChg>
      <pc:sldChg chg="addSp delSp modSp add mod delAnim modAnim modNotesTx">
        <pc:chgData name="Natasha Van Bemmel" userId="958fac7d-4f53-4b54-ac8c-e620631f5e60" providerId="ADAL" clId="{EFEAA19C-F461-432F-8F61-DECF0485DC78}" dt="2025-11-10T02:48:07.466" v="2282" actId="20577"/>
        <pc:sldMkLst>
          <pc:docMk/>
          <pc:sldMk cId="321042005" sldId="417"/>
        </pc:sldMkLst>
        <pc:spChg chg="add mod">
          <ac:chgData name="Natasha Van Bemmel" userId="958fac7d-4f53-4b54-ac8c-e620631f5e60" providerId="ADAL" clId="{EFEAA19C-F461-432F-8F61-DECF0485DC78}" dt="2025-11-10T02:48:07.466" v="2282" actId="20577"/>
          <ac:spMkLst>
            <pc:docMk/>
            <pc:sldMk cId="321042005" sldId="417"/>
            <ac:spMk id="2" creationId="{D4C688AB-1928-39DC-7BDA-D1605AABE1E2}"/>
          </ac:spMkLst>
        </pc:spChg>
        <pc:spChg chg="mod">
          <ac:chgData name="Natasha Van Bemmel" userId="958fac7d-4f53-4b54-ac8c-e620631f5e60" providerId="ADAL" clId="{EFEAA19C-F461-432F-8F61-DECF0485DC78}" dt="2025-11-08T08:39:17.715" v="942" actId="20577"/>
          <ac:spMkLst>
            <pc:docMk/>
            <pc:sldMk cId="321042005" sldId="417"/>
            <ac:spMk id="6" creationId="{79A3219E-CED0-8F59-DD28-23FE44A244D9}"/>
          </ac:spMkLst>
        </pc:spChg>
      </pc:sldChg>
      <pc:sldChg chg="delSp modSp add del mod modTransition modAnim">
        <pc:chgData name="Natasha Van Bemmel" userId="958fac7d-4f53-4b54-ac8c-e620631f5e60" providerId="ADAL" clId="{EFEAA19C-F461-432F-8F61-DECF0485DC78}" dt="2025-11-09T10:19:40.224" v="1708" actId="47"/>
        <pc:sldMkLst>
          <pc:docMk/>
          <pc:sldMk cId="2056320842" sldId="418"/>
        </pc:sldMkLst>
        <pc:spChg chg="del mod">
          <ac:chgData name="Natasha Van Bemmel" userId="958fac7d-4f53-4b54-ac8c-e620631f5e60" providerId="ADAL" clId="{EFEAA19C-F461-432F-8F61-DECF0485DC78}" dt="2025-11-09T10:17:43.318" v="1674" actId="21"/>
          <ac:spMkLst>
            <pc:docMk/>
            <pc:sldMk cId="2056320842" sldId="418"/>
            <ac:spMk id="2" creationId="{855DFD79-C357-57C6-FFEA-59133C5D2960}"/>
          </ac:spMkLst>
        </pc:spChg>
        <pc:spChg chg="del mod">
          <ac:chgData name="Natasha Van Bemmel" userId="958fac7d-4f53-4b54-ac8c-e620631f5e60" providerId="ADAL" clId="{EFEAA19C-F461-432F-8F61-DECF0485DC78}" dt="2025-11-09T10:18:37.805" v="1693" actId="21"/>
          <ac:spMkLst>
            <pc:docMk/>
            <pc:sldMk cId="2056320842" sldId="418"/>
            <ac:spMk id="4" creationId="{242DB36A-9CC5-69D6-6976-F3749809E73B}"/>
          </ac:spMkLst>
        </pc:spChg>
      </pc:sldChg>
      <pc:sldChg chg="add del">
        <pc:chgData name="Natasha Van Bemmel" userId="958fac7d-4f53-4b54-ac8c-e620631f5e60" providerId="ADAL" clId="{EFEAA19C-F461-432F-8F61-DECF0485DC78}" dt="2025-11-08T07:08:40.569" v="789" actId="47"/>
        <pc:sldMkLst>
          <pc:docMk/>
          <pc:sldMk cId="2968008247" sldId="418"/>
        </pc:sldMkLst>
      </pc:sldChg>
      <pc:sldChg chg="add del">
        <pc:chgData name="Natasha Van Bemmel" userId="958fac7d-4f53-4b54-ac8c-e620631f5e60" providerId="ADAL" clId="{EFEAA19C-F461-432F-8F61-DECF0485DC78}" dt="2025-11-08T07:09:03.952" v="791" actId="47"/>
        <pc:sldMkLst>
          <pc:docMk/>
          <pc:sldMk cId="3924007666" sldId="418"/>
        </pc:sldMkLst>
      </pc:sldChg>
      <pc:sldMasterChg chg="addSp mod">
        <pc:chgData name="Natasha Van Bemmel" userId="958fac7d-4f53-4b54-ac8c-e620631f5e60" providerId="ADAL" clId="{EFEAA19C-F461-432F-8F61-DECF0485DC78}" dt="2025-11-06T08:22:43.378" v="5" actId="33475"/>
        <pc:sldMasterMkLst>
          <pc:docMk/>
          <pc:sldMasterMk cId="1133816550" sldId="2147483735"/>
        </pc:sldMasterMkLst>
        <pc:spChg chg="add">
          <ac:chgData name="Natasha Van Bemmel" userId="958fac7d-4f53-4b54-ac8c-e620631f5e60" providerId="ADAL" clId="{EFEAA19C-F461-432F-8F61-DECF0485DC78}" dt="2025-11-06T08:22:43.378" v="5" actId="33475"/>
          <ac:spMkLst>
            <pc:docMk/>
            <pc:sldMasterMk cId="1133816550" sldId="2147483735"/>
            <ac:spMk id="8" creationId="{D1A70A13-D1B4-E232-AF31-B6128D0AA990}"/>
          </ac:spMkLst>
        </pc:spChg>
      </pc:sldMasterChg>
      <pc:sldMasterChg chg="addSp mod delSldLayout">
        <pc:chgData name="Natasha Van Bemmel" userId="958fac7d-4f53-4b54-ac8c-e620631f5e60" providerId="ADAL" clId="{EFEAA19C-F461-432F-8F61-DECF0485DC78}" dt="2025-11-10T05:02:16.591" v="2555" actId="47"/>
        <pc:sldMasterMkLst>
          <pc:docMk/>
          <pc:sldMasterMk cId="3030650935" sldId="2147483752"/>
        </pc:sldMasterMkLst>
        <pc:spChg chg="add">
          <ac:chgData name="Natasha Van Bemmel" userId="958fac7d-4f53-4b54-ac8c-e620631f5e60" providerId="ADAL" clId="{EFEAA19C-F461-432F-8F61-DECF0485DC78}" dt="2025-11-06T08:22:43.378" v="5" actId="33475"/>
          <ac:spMkLst>
            <pc:docMk/>
            <pc:sldMasterMk cId="3030650935" sldId="2147483752"/>
            <ac:spMk id="8" creationId="{3AEB0E46-C5B8-E4B6-396B-0B29EBA4667C}"/>
          </ac:spMkLst>
        </pc:spChg>
        <pc:sldLayoutChg chg="del">
          <pc:chgData name="Natasha Van Bemmel" userId="958fac7d-4f53-4b54-ac8c-e620631f5e60" providerId="ADAL" clId="{EFEAA19C-F461-432F-8F61-DECF0485DC78}" dt="2025-11-10T05:02:16.591" v="2555" actId="47"/>
          <pc:sldLayoutMkLst>
            <pc:docMk/>
            <pc:sldMasterMk cId="3030650935" sldId="2147483752"/>
            <pc:sldLayoutMk cId="952228162" sldId="2147483764"/>
          </pc:sldLayoutMkLst>
        </pc:sldLayoutChg>
      </pc:sldMasterChg>
    </pc:docChg>
  </pc:docChgLst>
  <pc:docChgLst>
    <pc:chgData name="Natasha Van Bemmel" userId="958fac7d-4f53-4b54-ac8c-e620631f5e60" providerId="ADAL" clId="{33CBBEA7-13C7-4A7C-9DD9-82C61AED9766}"/>
    <pc:docChg chg="undo redo custSel addSld delSld modSld sldOrd">
      <pc:chgData name="Natasha Van Bemmel" userId="958fac7d-4f53-4b54-ac8c-e620631f5e60" providerId="ADAL" clId="{33CBBEA7-13C7-4A7C-9DD9-82C61AED9766}" dt="2023-09-05T16:15:32.469" v="8021" actId="1035"/>
      <pc:docMkLst>
        <pc:docMk/>
      </pc:docMkLst>
      <pc:sldChg chg="addSp modSp mod addCm delCm modCm">
        <pc:chgData name="Natasha Van Bemmel" userId="958fac7d-4f53-4b54-ac8c-e620631f5e60" providerId="ADAL" clId="{33CBBEA7-13C7-4A7C-9DD9-82C61AED9766}" dt="2023-09-05T04:06:58.297" v="3996"/>
        <pc:sldMkLst>
          <pc:docMk/>
          <pc:sldMk cId="2112490743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Natasha Van Bemmel" userId="958fac7d-4f53-4b54-ac8c-e620631f5e60" providerId="ADAL" clId="{33CBBEA7-13C7-4A7C-9DD9-82C61AED9766}" dt="2023-09-05T04:06:58.297" v="3996"/>
              <pc2:cmMkLst xmlns:pc2="http://schemas.microsoft.com/office/powerpoint/2019/9/main/command">
                <pc:docMk/>
                <pc:sldMk cId="2112490743" sldId="256"/>
                <pc2:cmMk id="{54E33C32-A9AD-436E-86DC-FEAAB9A55A51}"/>
              </pc2:cmMkLst>
            </pc226:cmChg>
          </p:ext>
        </pc:extLst>
      </pc:sldChg>
      <pc:sldChg chg="modSp mod">
        <pc:chgData name="Natasha Van Bemmel" userId="958fac7d-4f53-4b54-ac8c-e620631f5e60" providerId="ADAL" clId="{33CBBEA7-13C7-4A7C-9DD9-82C61AED9766}" dt="2023-09-05T07:08:33.975" v="7729" actId="20577"/>
        <pc:sldMkLst>
          <pc:docMk/>
          <pc:sldMk cId="1613598062" sldId="307"/>
        </pc:sldMkLst>
      </pc:sldChg>
      <pc:sldChg chg="modNotesTx">
        <pc:chgData name="Natasha Van Bemmel" userId="958fac7d-4f53-4b54-ac8c-e620631f5e60" providerId="ADAL" clId="{33CBBEA7-13C7-4A7C-9DD9-82C61AED9766}" dt="2023-09-05T04:49:34.480" v="4443" actId="20577"/>
        <pc:sldMkLst>
          <pc:docMk/>
          <pc:sldMk cId="365334912" sldId="308"/>
        </pc:sldMkLst>
      </pc:sldChg>
      <pc:sldChg chg="ord">
        <pc:chgData name="Natasha Van Bemmel" userId="958fac7d-4f53-4b54-ac8c-e620631f5e60" providerId="ADAL" clId="{33CBBEA7-13C7-4A7C-9DD9-82C61AED9766}" dt="2023-09-03T10:47:14.739" v="1314" actId="20578"/>
        <pc:sldMkLst>
          <pc:docMk/>
          <pc:sldMk cId="2227882511" sldId="309"/>
        </pc:sldMkLst>
      </pc:sldChg>
      <pc:sldChg chg="addSp modSp mod modAnim modNotesTx">
        <pc:chgData name="Natasha Van Bemmel" userId="958fac7d-4f53-4b54-ac8c-e620631f5e60" providerId="ADAL" clId="{33CBBEA7-13C7-4A7C-9DD9-82C61AED9766}" dt="2023-09-05T04:48:21.696" v="4348" actId="20577"/>
        <pc:sldMkLst>
          <pc:docMk/>
          <pc:sldMk cId="3510892229" sldId="314"/>
        </pc:sldMkLst>
      </pc:sldChg>
      <pc:sldChg chg="modSp mod modAnim">
        <pc:chgData name="Natasha Van Bemmel" userId="958fac7d-4f53-4b54-ac8c-e620631f5e60" providerId="ADAL" clId="{33CBBEA7-13C7-4A7C-9DD9-82C61AED9766}" dt="2023-09-04T15:51:29.306" v="3759" actId="1076"/>
        <pc:sldMkLst>
          <pc:docMk/>
          <pc:sldMk cId="1999305108" sldId="316"/>
        </pc:sldMkLst>
      </pc:sldChg>
      <pc:sldChg chg="addSp modSp mod modAnim addCm delCm modCm">
        <pc:chgData name="Natasha Van Bemmel" userId="958fac7d-4f53-4b54-ac8c-e620631f5e60" providerId="ADAL" clId="{33CBBEA7-13C7-4A7C-9DD9-82C61AED9766}" dt="2023-09-05T05:30:58.779" v="5764"/>
        <pc:sldMkLst>
          <pc:docMk/>
          <pc:sldMk cId="3804604143" sldId="3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Natasha Van Bemmel" userId="958fac7d-4f53-4b54-ac8c-e620631f5e60" providerId="ADAL" clId="{33CBBEA7-13C7-4A7C-9DD9-82C61AED9766}" dt="2023-09-04T07:43:17.934" v="3070"/>
              <pc2:cmMkLst xmlns:pc2="http://schemas.microsoft.com/office/powerpoint/2019/9/main/command">
                <pc:docMk/>
                <pc:sldMk cId="3804604143" sldId="317"/>
                <pc2:cmMk id="{37874EF4-1B92-47D6-A872-5FA1AB3E85A6}"/>
              </pc2:cmMkLst>
            </pc226:cmChg>
          </p:ext>
        </pc:extLst>
      </pc:sldChg>
      <pc:sldChg chg="addSp delSp modSp mod delAnim modAnim addCm delCm modCm">
        <pc:chgData name="Natasha Van Bemmel" userId="958fac7d-4f53-4b54-ac8c-e620631f5e60" providerId="ADAL" clId="{33CBBEA7-13C7-4A7C-9DD9-82C61AED9766}" dt="2023-09-04T15:59:53.604" v="3821"/>
        <pc:sldMkLst>
          <pc:docMk/>
          <pc:sldMk cId="1147574701" sldId="3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3T11:37:30.965" v="1331"/>
              <pc2:cmMkLst xmlns:pc2="http://schemas.microsoft.com/office/powerpoint/2019/9/main/command">
                <pc:docMk/>
                <pc:sldMk cId="1147574701" sldId="320"/>
                <pc2:cmMk id="{6395A50E-1E37-44AC-AA48-BEC8D3E8CA7D}"/>
              </pc2:cmMkLst>
            </pc226:cmChg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3T11:01:07.808" v="1315"/>
              <pc2:cmMkLst xmlns:pc2="http://schemas.microsoft.com/office/powerpoint/2019/9/main/command">
                <pc:docMk/>
                <pc:sldMk cId="1147574701" sldId="320"/>
                <pc2:cmMk id="{A760F24D-94F2-4638-8BBF-65E699515029}"/>
              </pc2:cmMkLst>
            </pc226:cmChg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3T11:12:06.827" v="1324"/>
              <pc2:cmMkLst xmlns:pc2="http://schemas.microsoft.com/office/powerpoint/2019/9/main/command">
                <pc:docMk/>
                <pc:sldMk cId="1147574701" sldId="320"/>
                <pc2:cmMk id="{B8EE4659-CD79-42EC-8B80-9FC79CAD0628}"/>
              </pc2:cmMkLst>
            </pc226:cmChg>
            <pc226:cmChg xmlns:pc226="http://schemas.microsoft.com/office/powerpoint/2022/06/main/command" chg="add mod">
              <pc226:chgData name="Natasha Van Bemmel" userId="958fac7d-4f53-4b54-ac8c-e620631f5e60" providerId="ADAL" clId="{33CBBEA7-13C7-4A7C-9DD9-82C61AED9766}" dt="2023-09-03T11:43:57.580" v="1333"/>
              <pc2:cmMkLst xmlns:pc2="http://schemas.microsoft.com/office/powerpoint/2019/9/main/command">
                <pc:docMk/>
                <pc:sldMk cId="1147574701" sldId="320"/>
                <pc2:cmMk id="{3D4C7B89-36F9-4F62-B14F-52C0C14ED020}"/>
              </pc2:cmMkLst>
            </pc226:cmChg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3T11:38:15.339" v="1332"/>
              <pc2:cmMkLst xmlns:pc2="http://schemas.microsoft.com/office/powerpoint/2019/9/main/command">
                <pc:docMk/>
                <pc:sldMk cId="1147574701" sldId="320"/>
                <pc2:cmMk id="{2575EDB3-72F5-4D19-895B-08A9406CE0C5}"/>
              </pc2:cmMkLst>
            </pc226:cmChg>
            <pc226:cmChg xmlns:pc226="http://schemas.microsoft.com/office/powerpoint/2022/06/main/command" chg="add del">
              <pc226:chgData name="Natasha Van Bemmel" userId="958fac7d-4f53-4b54-ac8c-e620631f5e60" providerId="ADAL" clId="{33CBBEA7-13C7-4A7C-9DD9-82C61AED9766}" dt="2023-09-03T11:28:06.140" v="1327"/>
              <pc2:cmMkLst xmlns:pc2="http://schemas.microsoft.com/office/powerpoint/2019/9/main/command">
                <pc:docMk/>
                <pc:sldMk cId="1147574701" sldId="320"/>
                <pc2:cmMk id="{FFF88AF3-3959-45A5-A394-08A7DD6A2C9A}"/>
              </pc2:cmMkLst>
            </pc226:cmChg>
          </p:ext>
        </pc:extLst>
      </pc:sldChg>
      <pc:sldChg chg="addSp modSp mod ord modAnim">
        <pc:chgData name="Natasha Van Bemmel" userId="958fac7d-4f53-4b54-ac8c-e620631f5e60" providerId="ADAL" clId="{33CBBEA7-13C7-4A7C-9DD9-82C61AED9766}" dt="2023-09-05T05:52:37.439" v="5906"/>
        <pc:sldMkLst>
          <pc:docMk/>
          <pc:sldMk cId="2417793306" sldId="321"/>
        </pc:sldMkLst>
      </pc:sldChg>
      <pc:sldChg chg="addCm">
        <pc:chgData name="Natasha Van Bemmel" userId="958fac7d-4f53-4b54-ac8c-e620631f5e60" providerId="ADAL" clId="{33CBBEA7-13C7-4A7C-9DD9-82C61AED9766}" dt="2023-09-03T11:28:34.874" v="1328"/>
        <pc:sldMkLst>
          <pc:docMk/>
          <pc:sldMk cId="3356754486" sldId="3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3T11:28:34.874" v="1328"/>
              <pc2:cmMkLst xmlns:pc2="http://schemas.microsoft.com/office/powerpoint/2019/9/main/command">
                <pc:docMk/>
                <pc:sldMk cId="3356754486" sldId="323"/>
                <pc2:cmMk id="{4DEB1CAD-7EF3-4159-88A8-02DB60CAF135}"/>
              </pc2:cmMkLst>
            </pc226:cmChg>
          </p:ext>
        </pc:extLst>
      </pc:sldChg>
      <pc:sldChg chg="del">
        <pc:chgData name="Natasha Van Bemmel" userId="958fac7d-4f53-4b54-ac8c-e620631f5e60" providerId="ADAL" clId="{33CBBEA7-13C7-4A7C-9DD9-82C61AED9766}" dt="2023-09-05T04:44:21.259" v="4240" actId="47"/>
        <pc:sldMkLst>
          <pc:docMk/>
          <pc:sldMk cId="3557140952" sldId="324"/>
        </pc:sldMkLst>
      </pc:sldChg>
      <pc:sldChg chg="modSp mod ord">
        <pc:chgData name="Natasha Van Bemmel" userId="958fac7d-4f53-4b54-ac8c-e620631f5e60" providerId="ADAL" clId="{33CBBEA7-13C7-4A7C-9DD9-82C61AED9766}" dt="2023-09-04T07:08:18.095" v="2367" actId="20577"/>
        <pc:sldMkLst>
          <pc:docMk/>
          <pc:sldMk cId="1902653183" sldId="325"/>
        </pc:sldMkLst>
      </pc:sldChg>
      <pc:sldChg chg="modSp add del mod modAnim">
        <pc:chgData name="Natasha Van Bemmel" userId="958fac7d-4f53-4b54-ac8c-e620631f5e60" providerId="ADAL" clId="{33CBBEA7-13C7-4A7C-9DD9-82C61AED9766}" dt="2023-09-05T06:09:30.190" v="5969" actId="114"/>
        <pc:sldMkLst>
          <pc:docMk/>
          <pc:sldMk cId="2142476662" sldId="330"/>
        </pc:sldMkLst>
      </pc:sldChg>
      <pc:sldChg chg="addSp modSp mod modAnim modNotesTx">
        <pc:chgData name="Natasha Van Bemmel" userId="958fac7d-4f53-4b54-ac8c-e620631f5e60" providerId="ADAL" clId="{33CBBEA7-13C7-4A7C-9DD9-82C61AED9766}" dt="2023-09-05T06:05:50.940" v="5956"/>
        <pc:sldMkLst>
          <pc:docMk/>
          <pc:sldMk cId="110705070" sldId="331"/>
        </pc:sldMkLst>
      </pc:sldChg>
      <pc:sldChg chg="modSp mod">
        <pc:chgData name="Natasha Van Bemmel" userId="958fac7d-4f53-4b54-ac8c-e620631f5e60" providerId="ADAL" clId="{33CBBEA7-13C7-4A7C-9DD9-82C61AED9766}" dt="2023-09-05T06:09:52.611" v="5971" actId="20577"/>
        <pc:sldMkLst>
          <pc:docMk/>
          <pc:sldMk cId="2048633920" sldId="332"/>
        </pc:sldMkLst>
      </pc:sldChg>
      <pc:sldChg chg="modSp mod">
        <pc:chgData name="Natasha Van Bemmel" userId="958fac7d-4f53-4b54-ac8c-e620631f5e60" providerId="ADAL" clId="{33CBBEA7-13C7-4A7C-9DD9-82C61AED9766}" dt="2023-08-31T09:28:36.973" v="630" actId="14100"/>
        <pc:sldMkLst>
          <pc:docMk/>
          <pc:sldMk cId="1652617231" sldId="334"/>
        </pc:sldMkLst>
      </pc:sldChg>
      <pc:sldChg chg="new del">
        <pc:chgData name="Natasha Van Bemmel" userId="958fac7d-4f53-4b54-ac8c-e620631f5e60" providerId="ADAL" clId="{33CBBEA7-13C7-4A7C-9DD9-82C61AED9766}" dt="2023-08-28T09:56:47.345" v="1" actId="47"/>
        <pc:sldMkLst>
          <pc:docMk/>
          <pc:sldMk cId="1872403872" sldId="336"/>
        </pc:sldMkLst>
      </pc:sldChg>
      <pc:sldChg chg="addSp delSp modSp add mod modTransition addAnim delAnim modAnim">
        <pc:chgData name="Natasha Van Bemmel" userId="958fac7d-4f53-4b54-ac8c-e620631f5e60" providerId="ADAL" clId="{33CBBEA7-13C7-4A7C-9DD9-82C61AED9766}" dt="2023-09-05T09:49:45.116" v="7952"/>
        <pc:sldMkLst>
          <pc:docMk/>
          <pc:sldMk cId="2898449576" sldId="336"/>
        </pc:sldMkLst>
      </pc:sldChg>
      <pc:sldChg chg="addSp delSp modSp add mod modTransition delAnim modAnim">
        <pc:chgData name="Natasha Van Bemmel" userId="958fac7d-4f53-4b54-ac8c-e620631f5e60" providerId="ADAL" clId="{33CBBEA7-13C7-4A7C-9DD9-82C61AED9766}" dt="2023-09-05T05:53:41.130" v="5908"/>
        <pc:sldMkLst>
          <pc:docMk/>
          <pc:sldMk cId="1781853111" sldId="337"/>
        </pc:sldMkLst>
      </pc:sldChg>
      <pc:sldChg chg="new del">
        <pc:chgData name="Natasha Van Bemmel" userId="958fac7d-4f53-4b54-ac8c-e620631f5e60" providerId="ADAL" clId="{33CBBEA7-13C7-4A7C-9DD9-82C61AED9766}" dt="2023-08-31T08:15:26.464" v="187" actId="47"/>
        <pc:sldMkLst>
          <pc:docMk/>
          <pc:sldMk cId="2477967334" sldId="337"/>
        </pc:sldMkLst>
      </pc:sldChg>
      <pc:sldChg chg="addSp delSp modSp new mod modTransition delAnim modAnim">
        <pc:chgData name="Natasha Van Bemmel" userId="958fac7d-4f53-4b54-ac8c-e620631f5e60" providerId="ADAL" clId="{33CBBEA7-13C7-4A7C-9DD9-82C61AED9766}" dt="2023-09-04T07:49:51.542" v="3216" actId="1076"/>
        <pc:sldMkLst>
          <pc:docMk/>
          <pc:sldMk cId="3937476252" sldId="338"/>
        </pc:sldMkLst>
      </pc:sldChg>
      <pc:sldChg chg="addSp delSp modSp add mod modTransition delAnim modAnim addCm">
        <pc:chgData name="Natasha Van Bemmel" userId="958fac7d-4f53-4b54-ac8c-e620631f5e60" providerId="ADAL" clId="{33CBBEA7-13C7-4A7C-9DD9-82C61AED9766}" dt="2023-09-05T05:46:00.639" v="5879"/>
        <pc:sldMkLst>
          <pc:docMk/>
          <pc:sldMk cId="2503318988" sldId="3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3T11:17:29.382" v="1325"/>
              <pc2:cmMkLst xmlns:pc2="http://schemas.microsoft.com/office/powerpoint/2019/9/main/command">
                <pc:docMk/>
                <pc:sldMk cId="2503318988" sldId="339"/>
                <pc2:cmMk id="{D62E614B-53A6-4179-B10A-CC2CB33F749E}"/>
              </pc2:cmMkLst>
            </pc226:cmChg>
          </p:ext>
        </pc:extLst>
      </pc:sldChg>
      <pc:sldChg chg="addSp delSp modSp new mod modTransition modAnim">
        <pc:chgData name="Natasha Van Bemmel" userId="958fac7d-4f53-4b54-ac8c-e620631f5e60" providerId="ADAL" clId="{33CBBEA7-13C7-4A7C-9DD9-82C61AED9766}" dt="2023-09-05T05:49:46.093" v="5897"/>
        <pc:sldMkLst>
          <pc:docMk/>
          <pc:sldMk cId="1277093642" sldId="340"/>
        </pc:sldMkLst>
      </pc:sldChg>
      <pc:sldChg chg="addSp delSp modSp new mod modAnim">
        <pc:chgData name="Natasha Van Bemmel" userId="958fac7d-4f53-4b54-ac8c-e620631f5e60" providerId="ADAL" clId="{33CBBEA7-13C7-4A7C-9DD9-82C61AED9766}" dt="2023-09-05T16:15:32.469" v="8021" actId="1035"/>
        <pc:sldMkLst>
          <pc:docMk/>
          <pc:sldMk cId="3282007552" sldId="341"/>
        </pc:sldMkLst>
      </pc:sldChg>
      <pc:sldChg chg="modSp add mod ord">
        <pc:chgData name="Natasha Van Bemmel" userId="958fac7d-4f53-4b54-ac8c-e620631f5e60" providerId="ADAL" clId="{33CBBEA7-13C7-4A7C-9DD9-82C61AED9766}" dt="2023-08-31T09:27:39.488" v="582" actId="20577"/>
        <pc:sldMkLst>
          <pc:docMk/>
          <pc:sldMk cId="4184989123" sldId="342"/>
        </pc:sldMkLst>
      </pc:sldChg>
      <pc:sldChg chg="delSp modSp add del mod">
        <pc:chgData name="Natasha Van Bemmel" userId="958fac7d-4f53-4b54-ac8c-e620631f5e60" providerId="ADAL" clId="{33CBBEA7-13C7-4A7C-9DD9-82C61AED9766}" dt="2023-09-04T07:16:52.663" v="2544" actId="47"/>
        <pc:sldMkLst>
          <pc:docMk/>
          <pc:sldMk cId="1948003059" sldId="343"/>
        </pc:sldMkLst>
      </pc:sldChg>
      <pc:sldChg chg="addSp delSp modSp add mod ord modTransition delAnim modAnim">
        <pc:chgData name="Natasha Van Bemmel" userId="958fac7d-4f53-4b54-ac8c-e620631f5e60" providerId="ADAL" clId="{33CBBEA7-13C7-4A7C-9DD9-82C61AED9766}" dt="2023-09-05T05:40:56.293" v="5799"/>
        <pc:sldMkLst>
          <pc:docMk/>
          <pc:sldMk cId="1436925163" sldId="344"/>
        </pc:sldMkLst>
      </pc:sldChg>
      <pc:sldChg chg="addSp delSp modSp add mod modTransition modAnim modNotesTx">
        <pc:chgData name="Natasha Van Bemmel" userId="958fac7d-4f53-4b54-ac8c-e620631f5e60" providerId="ADAL" clId="{33CBBEA7-13C7-4A7C-9DD9-82C61AED9766}" dt="2023-09-05T05:13:29.621" v="5136" actId="20577"/>
        <pc:sldMkLst>
          <pc:docMk/>
          <pc:sldMk cId="4244615666" sldId="345"/>
        </pc:sldMkLst>
      </pc:sldChg>
      <pc:sldChg chg="new del">
        <pc:chgData name="Natasha Van Bemmel" userId="958fac7d-4f53-4b54-ac8c-e620631f5e60" providerId="ADAL" clId="{33CBBEA7-13C7-4A7C-9DD9-82C61AED9766}" dt="2023-09-02T15:23:51.204" v="978" actId="680"/>
        <pc:sldMkLst>
          <pc:docMk/>
          <pc:sldMk cId="532698008" sldId="346"/>
        </pc:sldMkLst>
      </pc:sldChg>
      <pc:sldChg chg="addSp delSp modSp add mod modAnim">
        <pc:chgData name="Natasha Van Bemmel" userId="958fac7d-4f53-4b54-ac8c-e620631f5e60" providerId="ADAL" clId="{33CBBEA7-13C7-4A7C-9DD9-82C61AED9766}" dt="2023-09-05T05:51:07.628" v="5905"/>
        <pc:sldMkLst>
          <pc:docMk/>
          <pc:sldMk cId="2392255828" sldId="346"/>
        </pc:sldMkLst>
      </pc:sldChg>
      <pc:sldChg chg="modSp add del mod modTransition">
        <pc:chgData name="Natasha Van Bemmel" userId="958fac7d-4f53-4b54-ac8c-e620631f5e60" providerId="ADAL" clId="{33CBBEA7-13C7-4A7C-9DD9-82C61AED9766}" dt="2023-09-02T15:43:16.011" v="1093" actId="47"/>
        <pc:sldMkLst>
          <pc:docMk/>
          <pc:sldMk cId="2908735629" sldId="347"/>
        </pc:sldMkLst>
      </pc:sldChg>
      <pc:sldChg chg="delSp modSp new del mod">
        <pc:chgData name="Natasha Van Bemmel" userId="958fac7d-4f53-4b54-ac8c-e620631f5e60" providerId="ADAL" clId="{33CBBEA7-13C7-4A7C-9DD9-82C61AED9766}" dt="2023-09-02T15:40:40.814" v="1071" actId="47"/>
        <pc:sldMkLst>
          <pc:docMk/>
          <pc:sldMk cId="4167533828" sldId="347"/>
        </pc:sldMkLst>
      </pc:sldChg>
      <pc:sldChg chg="addSp delSp modSp add mod modTransition delAnim modAnim">
        <pc:chgData name="Natasha Van Bemmel" userId="958fac7d-4f53-4b54-ac8c-e620631f5e60" providerId="ADAL" clId="{33CBBEA7-13C7-4A7C-9DD9-82C61AED9766}" dt="2023-09-05T09:46:42.942" v="7947" actId="1076"/>
        <pc:sldMkLst>
          <pc:docMk/>
          <pc:sldMk cId="3351029335" sldId="348"/>
        </pc:sldMkLst>
      </pc:sldChg>
      <pc:sldChg chg="addSp delSp modSp add del mod modNotesTx">
        <pc:chgData name="Natasha Van Bemmel" userId="958fac7d-4f53-4b54-ac8c-e620631f5e60" providerId="ADAL" clId="{33CBBEA7-13C7-4A7C-9DD9-82C61AED9766}" dt="2023-09-04T07:08:08.023" v="2354" actId="47"/>
        <pc:sldMkLst>
          <pc:docMk/>
          <pc:sldMk cId="3989276806" sldId="349"/>
        </pc:sldMkLst>
      </pc:sldChg>
      <pc:sldChg chg="new del">
        <pc:chgData name="Natasha Van Bemmel" userId="958fac7d-4f53-4b54-ac8c-e620631f5e60" providerId="ADAL" clId="{33CBBEA7-13C7-4A7C-9DD9-82C61AED9766}" dt="2023-09-02T15:50:58.943" v="1125" actId="47"/>
        <pc:sldMkLst>
          <pc:docMk/>
          <pc:sldMk cId="3541706504" sldId="350"/>
        </pc:sldMkLst>
      </pc:sldChg>
      <pc:sldChg chg="addSp delSp modSp new mod ord modAnim addCm modCm modNotesTx">
        <pc:chgData name="Natasha Van Bemmel" userId="958fac7d-4f53-4b54-ac8c-e620631f5e60" providerId="ADAL" clId="{33CBBEA7-13C7-4A7C-9DD9-82C61AED9766}" dt="2023-09-05T05:40:48.297" v="5797"/>
        <pc:sldMkLst>
          <pc:docMk/>
          <pc:sldMk cId="3546853999" sldId="3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3CBBEA7-13C7-4A7C-9DD9-82C61AED9766}" dt="2023-09-04T06:58:18.560" v="2252"/>
              <pc2:cmMkLst xmlns:pc2="http://schemas.microsoft.com/office/powerpoint/2019/9/main/command">
                <pc:docMk/>
                <pc:sldMk cId="3546853999" sldId="350"/>
                <pc2:cmMk id="{804BCB32-8E9F-4472-A182-9FDF465041F1}"/>
              </pc2:cmMkLst>
            </pc226:cmChg>
            <pc226:cmChg xmlns:pc226="http://schemas.microsoft.com/office/powerpoint/2022/06/main/command" chg="add mod">
              <pc226:chgData name="Natasha Van Bemmel" userId="958fac7d-4f53-4b54-ac8c-e620631f5e60" providerId="ADAL" clId="{33CBBEA7-13C7-4A7C-9DD9-82C61AED9766}" dt="2023-09-03T11:36:42.447" v="1330"/>
              <pc2:cmMkLst xmlns:pc2="http://schemas.microsoft.com/office/powerpoint/2019/9/main/command">
                <pc:docMk/>
                <pc:sldMk cId="3546853999" sldId="350"/>
                <pc2:cmMk id="{F2438A9A-EE3B-4ED0-A186-0E0339C54C02}"/>
              </pc2:cmMkLst>
            </pc226:cmChg>
          </p:ext>
        </pc:extLst>
      </pc:sldChg>
      <pc:sldChg chg="addSp delSp modSp add mod modTransition delAnim modAnim modNotesTx">
        <pc:chgData name="Natasha Van Bemmel" userId="958fac7d-4f53-4b54-ac8c-e620631f5e60" providerId="ADAL" clId="{33CBBEA7-13C7-4A7C-9DD9-82C61AED9766}" dt="2023-09-05T04:50:50.412" v="4456" actId="6549"/>
        <pc:sldMkLst>
          <pc:docMk/>
          <pc:sldMk cId="246395680" sldId="351"/>
        </pc:sldMkLst>
      </pc:sldChg>
      <pc:sldChg chg="addSp delSp modSp add mod modTransition delAnim modAnim modNotesTx">
        <pc:chgData name="Natasha Van Bemmel" userId="958fac7d-4f53-4b54-ac8c-e620631f5e60" providerId="ADAL" clId="{33CBBEA7-13C7-4A7C-9DD9-82C61AED9766}" dt="2023-09-05T05:40:13.848" v="5794" actId="20577"/>
        <pc:sldMkLst>
          <pc:docMk/>
          <pc:sldMk cId="1289617247" sldId="352"/>
        </pc:sldMkLst>
      </pc:sldChg>
      <pc:sldChg chg="addSp delSp modSp add mod delAnim modAnim">
        <pc:chgData name="Natasha Van Bemmel" userId="958fac7d-4f53-4b54-ac8c-e620631f5e60" providerId="ADAL" clId="{33CBBEA7-13C7-4A7C-9DD9-82C61AED9766}" dt="2023-09-05T09:04:18.917" v="7759" actId="20577"/>
        <pc:sldMkLst>
          <pc:docMk/>
          <pc:sldMk cId="3723714593" sldId="353"/>
        </pc:sldMkLst>
      </pc:sldChg>
      <pc:sldChg chg="addSp delSp modSp add mod modAnim">
        <pc:chgData name="Natasha Van Bemmel" userId="958fac7d-4f53-4b54-ac8c-e620631f5e60" providerId="ADAL" clId="{33CBBEA7-13C7-4A7C-9DD9-82C61AED9766}" dt="2023-09-05T05:31:38.884" v="5768"/>
        <pc:sldMkLst>
          <pc:docMk/>
          <pc:sldMk cId="1002084314" sldId="354"/>
        </pc:sldMkLst>
      </pc:sldChg>
      <pc:sldChg chg="new del">
        <pc:chgData name="Natasha Van Bemmel" userId="958fac7d-4f53-4b54-ac8c-e620631f5e60" providerId="ADAL" clId="{33CBBEA7-13C7-4A7C-9DD9-82C61AED9766}" dt="2023-09-04T06:53:27.533" v="2182" actId="47"/>
        <pc:sldMkLst>
          <pc:docMk/>
          <pc:sldMk cId="2171371188" sldId="355"/>
        </pc:sldMkLst>
      </pc:sldChg>
      <pc:sldChg chg="addSp delSp modSp add mod delAnim modAnim modNotesTx">
        <pc:chgData name="Natasha Van Bemmel" userId="958fac7d-4f53-4b54-ac8c-e620631f5e60" providerId="ADAL" clId="{33CBBEA7-13C7-4A7C-9DD9-82C61AED9766}" dt="2023-09-05T06:15:27.844" v="6496" actId="20577"/>
        <pc:sldMkLst>
          <pc:docMk/>
          <pc:sldMk cId="3031300086" sldId="356"/>
        </pc:sldMkLst>
      </pc:sldChg>
      <pc:sldChg chg="delSp modSp new mod ord modAnim modNotesTx">
        <pc:chgData name="Natasha Van Bemmel" userId="958fac7d-4f53-4b54-ac8c-e620631f5e60" providerId="ADAL" clId="{33CBBEA7-13C7-4A7C-9DD9-82C61AED9766}" dt="2023-09-05T06:28:06.694" v="7303" actId="20577"/>
        <pc:sldMkLst>
          <pc:docMk/>
          <pc:sldMk cId="337755123" sldId="357"/>
        </pc:sldMkLst>
      </pc:sldChg>
      <pc:sldChg chg="addSp delSp modSp new del mod">
        <pc:chgData name="Natasha Van Bemmel" userId="958fac7d-4f53-4b54-ac8c-e620631f5e60" providerId="ADAL" clId="{33CBBEA7-13C7-4A7C-9DD9-82C61AED9766}" dt="2023-09-04T15:38:18.127" v="3568" actId="47"/>
        <pc:sldMkLst>
          <pc:docMk/>
          <pc:sldMk cId="1227478082" sldId="358"/>
        </pc:sldMkLst>
      </pc:sldChg>
      <pc:sldChg chg="addSp delSp modSp add mod modTransition delAnim modAnim">
        <pc:chgData name="Natasha Van Bemmel" userId="958fac7d-4f53-4b54-ac8c-e620631f5e60" providerId="ADAL" clId="{33CBBEA7-13C7-4A7C-9DD9-82C61AED9766}" dt="2023-09-05T10:05:16.246" v="7956"/>
        <pc:sldMkLst>
          <pc:docMk/>
          <pc:sldMk cId="4011815883" sldId="358"/>
        </pc:sldMkLst>
      </pc:sldChg>
      <pc:sldChg chg="addSp delSp modSp add mod modTransition delAnim modAnim modNotesTx">
        <pc:chgData name="Natasha Van Bemmel" userId="958fac7d-4f53-4b54-ac8c-e620631f5e60" providerId="ADAL" clId="{33CBBEA7-13C7-4A7C-9DD9-82C61AED9766}" dt="2023-09-05T09:45:28.588" v="7937" actId="207"/>
        <pc:sldMkLst>
          <pc:docMk/>
          <pc:sldMk cId="298590552" sldId="359"/>
        </pc:sldMkLst>
      </pc:sldChg>
      <pc:sldChg chg="addSp delSp modSp add mod ord modTransition modAnim modNotesTx">
        <pc:chgData name="Natasha Van Bemmel" userId="958fac7d-4f53-4b54-ac8c-e620631f5e60" providerId="ADAL" clId="{33CBBEA7-13C7-4A7C-9DD9-82C61AED9766}" dt="2023-09-05T09:47:11.364" v="7949"/>
        <pc:sldMkLst>
          <pc:docMk/>
          <pc:sldMk cId="1366269693" sldId="360"/>
        </pc:sldMkLst>
      </pc:sldChg>
      <pc:sldChg chg="addSp modSp add mod modAnim modNotesTx">
        <pc:chgData name="Natasha Van Bemmel" userId="958fac7d-4f53-4b54-ac8c-e620631f5e60" providerId="ADAL" clId="{33CBBEA7-13C7-4A7C-9DD9-82C61AED9766}" dt="2023-09-05T06:57:02.968" v="7696"/>
        <pc:sldMkLst>
          <pc:docMk/>
          <pc:sldMk cId="1710560017" sldId="361"/>
        </pc:sldMkLst>
      </pc:sldChg>
      <pc:sldChg chg="addSp delSp modSp add mod delAnim modAnim delCm">
        <pc:chgData name="Natasha Van Bemmel" userId="958fac7d-4f53-4b54-ac8c-e620631f5e60" providerId="ADAL" clId="{33CBBEA7-13C7-4A7C-9DD9-82C61AED9766}" dt="2023-09-05T09:09:43.229" v="7910"/>
        <pc:sldMkLst>
          <pc:docMk/>
          <pc:sldMk cId="1569605437" sldId="3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sha Van Bemmel" userId="958fac7d-4f53-4b54-ac8c-e620631f5e60" providerId="ADAL" clId="{33CBBEA7-13C7-4A7C-9DD9-82C61AED9766}" dt="2023-09-05T09:04:30.500" v="7760"/>
              <pc2:cmMkLst xmlns:pc2="http://schemas.microsoft.com/office/powerpoint/2019/9/main/command">
                <pc:docMk/>
                <pc:sldMk cId="1569605437" sldId="362"/>
                <pc2:cmMk id="{FD965BD3-4740-4E0A-B4C6-319B9F6482D3}"/>
              </pc2:cmMkLst>
            </pc226:cmChg>
          </p:ext>
        </pc:extLst>
      </pc:sldChg>
    </pc:docChg>
  </pc:docChgLst>
  <pc:docChgLst>
    <pc:chgData name="Natasha Van Bemmel" userId="958fac7d-4f53-4b54-ac8c-e620631f5e60" providerId="ADAL" clId="{31A812E0-19A5-4F59-BF7C-FE709E673253}"/>
    <pc:docChg chg="undo custSel addSld delSld modSld sldOrd addMainMaster delMainMaster">
      <pc:chgData name="Natasha Van Bemmel" userId="958fac7d-4f53-4b54-ac8c-e620631f5e60" providerId="ADAL" clId="{31A812E0-19A5-4F59-BF7C-FE709E673253}" dt="2024-01-30T22:39:21.487" v="864" actId="123"/>
      <pc:docMkLst>
        <pc:docMk/>
      </pc:docMkLst>
      <pc:sldChg chg="addSp delSp modSp mod setBg modClrScheme delDesignElem chgLayout">
        <pc:chgData name="Natasha Van Bemmel" userId="958fac7d-4f53-4b54-ac8c-e620631f5e60" providerId="ADAL" clId="{31A812E0-19A5-4F59-BF7C-FE709E673253}" dt="2024-01-24T03:22:29.310" v="161" actId="1076"/>
        <pc:sldMkLst>
          <pc:docMk/>
          <pc:sldMk cId="2112490743" sldId="256"/>
        </pc:sldMkLst>
      </pc:sldChg>
      <pc:sldChg chg="modSp del mod setBg">
        <pc:chgData name="Natasha Van Bemmel" userId="958fac7d-4f53-4b54-ac8c-e620631f5e60" providerId="ADAL" clId="{31A812E0-19A5-4F59-BF7C-FE709E673253}" dt="2024-01-26T23:19:12.581" v="223" actId="47"/>
        <pc:sldMkLst>
          <pc:docMk/>
          <pc:sldMk cId="1613598062" sldId="307"/>
        </pc:sldMkLst>
      </pc:sldChg>
      <pc:sldChg chg="modSp del">
        <pc:chgData name="Natasha Van Bemmel" userId="958fac7d-4f53-4b54-ac8c-e620631f5e60" providerId="ADAL" clId="{31A812E0-19A5-4F59-BF7C-FE709E673253}" dt="2024-01-24T02:54:46.864" v="106" actId="47"/>
        <pc:sldMkLst>
          <pc:docMk/>
          <pc:sldMk cId="365334912" sldId="308"/>
        </pc:sldMkLst>
      </pc:sldChg>
      <pc:sldChg chg="modSp del mod setBg">
        <pc:chgData name="Natasha Van Bemmel" userId="958fac7d-4f53-4b54-ac8c-e620631f5e60" providerId="ADAL" clId="{31A812E0-19A5-4F59-BF7C-FE709E673253}" dt="2024-01-28T21:17:50.246" v="334" actId="47"/>
        <pc:sldMkLst>
          <pc:docMk/>
          <pc:sldMk cId="2227882511" sldId="309"/>
        </pc:sldMkLst>
      </pc:sldChg>
      <pc:sldChg chg="modSp del">
        <pc:chgData name="Natasha Van Bemmel" userId="958fac7d-4f53-4b54-ac8c-e620631f5e60" providerId="ADAL" clId="{31A812E0-19A5-4F59-BF7C-FE709E673253}" dt="2024-01-24T02:55:22.726" v="107" actId="47"/>
        <pc:sldMkLst>
          <pc:docMk/>
          <pc:sldMk cId="3510892229" sldId="314"/>
        </pc:sldMkLst>
      </pc:sldChg>
      <pc:sldChg chg="addSp delSp modSp add del mod addAnim delAnim modAnim">
        <pc:chgData name="Natasha Van Bemmel" userId="958fac7d-4f53-4b54-ac8c-e620631f5e60" providerId="ADAL" clId="{31A812E0-19A5-4F59-BF7C-FE709E673253}" dt="2024-01-29T08:58:27.663" v="774"/>
        <pc:sldMkLst>
          <pc:docMk/>
          <pc:sldMk cId="1999305108" sldId="316"/>
        </pc:sldMkLst>
      </pc:sldChg>
      <pc:sldChg chg="modSp add del">
        <pc:chgData name="Natasha Van Bemmel" userId="958fac7d-4f53-4b54-ac8c-e620631f5e60" providerId="ADAL" clId="{31A812E0-19A5-4F59-BF7C-FE709E673253}" dt="2024-01-27T14:43:29.436" v="240" actId="47"/>
        <pc:sldMkLst>
          <pc:docMk/>
          <pc:sldMk cId="3804604143" sldId="317"/>
        </pc:sldMkLst>
      </pc:sldChg>
      <pc:sldChg chg="modSp">
        <pc:chgData name="Natasha Van Bemmel" userId="958fac7d-4f53-4b54-ac8c-e620631f5e60" providerId="ADAL" clId="{31A812E0-19A5-4F59-BF7C-FE709E673253}" dt="2024-01-29T06:30:45.058" v="338" actId="20577"/>
        <pc:sldMkLst>
          <pc:docMk/>
          <pc:sldMk cId="3836492737" sldId="319"/>
        </pc:sldMkLst>
      </pc:sldChg>
      <pc:sldChg chg="modSp delCm">
        <pc:chgData name="Natasha Van Bemmel" userId="958fac7d-4f53-4b54-ac8c-e620631f5e60" providerId="ADAL" clId="{31A812E0-19A5-4F59-BF7C-FE709E673253}" dt="2024-01-24T04:56:50.204" v="198"/>
        <pc:sldMkLst>
          <pc:docMk/>
          <pc:sldMk cId="1147574701" sldId="3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sha Van Bemmel" userId="958fac7d-4f53-4b54-ac8c-e620631f5e60" providerId="ADAL" clId="{31A812E0-19A5-4F59-BF7C-FE709E673253}" dt="2024-01-24T04:56:48.549" v="197"/>
              <pc2:cmMkLst xmlns:pc2="http://schemas.microsoft.com/office/powerpoint/2019/9/main/command">
                <pc:docMk/>
                <pc:sldMk cId="1147574701" sldId="320"/>
                <pc2:cmMk id="{6395A50E-1E37-44AC-AA48-BEC8D3E8CA7D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1A812E0-19A5-4F59-BF7C-FE709E673253}" dt="2024-01-24T04:56:44.774" v="195"/>
              <pc2:cmMkLst xmlns:pc2="http://schemas.microsoft.com/office/powerpoint/2019/9/main/command">
                <pc:docMk/>
                <pc:sldMk cId="1147574701" sldId="320"/>
                <pc2:cmMk id="{A760F24D-94F2-4638-8BBF-65E699515029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1A812E0-19A5-4F59-BF7C-FE709E673253}" dt="2024-01-24T04:56:46.529" v="196"/>
              <pc2:cmMkLst xmlns:pc2="http://schemas.microsoft.com/office/powerpoint/2019/9/main/command">
                <pc:docMk/>
                <pc:sldMk cId="1147574701" sldId="320"/>
                <pc2:cmMk id="{B8EE4659-CD79-42EC-8B80-9FC79CAD0628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1A812E0-19A5-4F59-BF7C-FE709E673253}" dt="2024-01-24T04:56:50.204" v="198"/>
              <pc2:cmMkLst xmlns:pc2="http://schemas.microsoft.com/office/powerpoint/2019/9/main/command">
                <pc:docMk/>
                <pc:sldMk cId="1147574701" sldId="320"/>
                <pc2:cmMk id="{2575EDB3-72F5-4D19-895B-08A9406CE0C5}"/>
              </pc2:cmMkLst>
            </pc226:cmChg>
          </p:ext>
        </pc:extLst>
      </pc:sldChg>
      <pc:sldChg chg="modSp mod">
        <pc:chgData name="Natasha Van Bemmel" userId="958fac7d-4f53-4b54-ac8c-e620631f5e60" providerId="ADAL" clId="{31A812E0-19A5-4F59-BF7C-FE709E673253}" dt="2024-01-27T14:55:09.700" v="318" actId="20577"/>
        <pc:sldMkLst>
          <pc:docMk/>
          <pc:sldMk cId="2417793306" sldId="321"/>
        </pc:sldMk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2993853895" sldId="322"/>
        </pc:sldMk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3356754486" sldId="323"/>
        </pc:sldMk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2883926287" sldId="329"/>
        </pc:sldMkLst>
      </pc:sldChg>
      <pc:sldChg chg="modSp modAnim">
        <pc:chgData name="Natasha Van Bemmel" userId="958fac7d-4f53-4b54-ac8c-e620631f5e60" providerId="ADAL" clId="{31A812E0-19A5-4F59-BF7C-FE709E673253}" dt="2024-01-29T08:59:25.515" v="783"/>
        <pc:sldMkLst>
          <pc:docMk/>
          <pc:sldMk cId="2142476662" sldId="330"/>
        </pc:sldMkLst>
      </pc:sldChg>
      <pc:sldChg chg="modSp del">
        <pc:chgData name="Natasha Van Bemmel" userId="958fac7d-4f53-4b54-ac8c-e620631f5e60" providerId="ADAL" clId="{31A812E0-19A5-4F59-BF7C-FE709E673253}" dt="2024-01-24T05:56:26.899" v="213" actId="47"/>
        <pc:sldMkLst>
          <pc:docMk/>
          <pc:sldMk cId="110705070" sldId="331"/>
        </pc:sldMkLst>
      </pc:sldChg>
      <pc:sldChg chg="ord">
        <pc:chgData name="Natasha Van Bemmel" userId="958fac7d-4f53-4b54-ac8c-e620631f5e60" providerId="ADAL" clId="{31A812E0-19A5-4F59-BF7C-FE709E673253}" dt="2024-01-29T06:46:34.881" v="599"/>
        <pc:sldMkLst>
          <pc:docMk/>
          <pc:sldMk cId="2048633920" sldId="332"/>
        </pc:sldMk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3146722810" sldId="335"/>
        </pc:sldMkLst>
      </pc:sldChg>
      <pc:sldChg chg="addSp delSp modSp del mod modTransition delAnim modAnim">
        <pc:chgData name="Natasha Van Bemmel" userId="958fac7d-4f53-4b54-ac8c-e620631f5e60" providerId="ADAL" clId="{31A812E0-19A5-4F59-BF7C-FE709E673253}" dt="2024-01-27T14:44:00.309" v="249" actId="47"/>
        <pc:sldMkLst>
          <pc:docMk/>
          <pc:sldMk cId="2898449576" sldId="336"/>
        </pc:sldMkLst>
      </pc:sldChg>
      <pc:sldChg chg="delSp modSp mod delAnim">
        <pc:chgData name="Natasha Van Bemmel" userId="958fac7d-4f53-4b54-ac8c-e620631f5e60" providerId="ADAL" clId="{31A812E0-19A5-4F59-BF7C-FE709E673253}" dt="2024-01-27T14:55:32.333" v="323" actId="20577"/>
        <pc:sldMkLst>
          <pc:docMk/>
          <pc:sldMk cId="1781853111" sldId="337"/>
        </pc:sldMkLst>
      </pc:sldChg>
      <pc:sldChg chg="modSp del">
        <pc:chgData name="Natasha Van Bemmel" userId="958fac7d-4f53-4b54-ac8c-e620631f5e60" providerId="ADAL" clId="{31A812E0-19A5-4F59-BF7C-FE709E673253}" dt="2024-01-24T05:54:12.920" v="199" actId="47"/>
        <pc:sldMkLst>
          <pc:docMk/>
          <pc:sldMk cId="3937476252" sldId="338"/>
        </pc:sldMkLst>
      </pc:sldChg>
      <pc:sldChg chg="modSp del">
        <pc:chgData name="Natasha Van Bemmel" userId="958fac7d-4f53-4b54-ac8c-e620631f5e60" providerId="ADAL" clId="{31A812E0-19A5-4F59-BF7C-FE709E673253}" dt="2024-01-24T05:54:12.920" v="199" actId="47"/>
        <pc:sldMkLst>
          <pc:docMk/>
          <pc:sldMk cId="2503318988" sldId="339"/>
        </pc:sldMkLst>
      </pc:sldChg>
      <pc:sldChg chg="modSp del">
        <pc:chgData name="Natasha Van Bemmel" userId="958fac7d-4f53-4b54-ac8c-e620631f5e60" providerId="ADAL" clId="{31A812E0-19A5-4F59-BF7C-FE709E673253}" dt="2024-01-24T05:54:12.920" v="199" actId="47"/>
        <pc:sldMkLst>
          <pc:docMk/>
          <pc:sldMk cId="1277093642" sldId="340"/>
        </pc:sldMkLst>
      </pc:sldChg>
      <pc:sldChg chg="modSp mod">
        <pc:chgData name="Natasha Van Bemmel" userId="958fac7d-4f53-4b54-ac8c-e620631f5e60" providerId="ADAL" clId="{31A812E0-19A5-4F59-BF7C-FE709E673253}" dt="2024-01-29T14:54:16.734" v="788" actId="20577"/>
        <pc:sldMkLst>
          <pc:docMk/>
          <pc:sldMk cId="3282007552" sldId="341"/>
        </pc:sldMk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4184989123" sldId="342"/>
        </pc:sldMkLst>
      </pc:sldChg>
      <pc:sldChg chg="addSp modSp modAnim">
        <pc:chgData name="Natasha Van Bemmel" userId="958fac7d-4f53-4b54-ac8c-e620631f5e60" providerId="ADAL" clId="{31A812E0-19A5-4F59-BF7C-FE709E673253}" dt="2024-01-29T08:58:59.455" v="778"/>
        <pc:sldMkLst>
          <pc:docMk/>
          <pc:sldMk cId="1436925163" sldId="344"/>
        </pc:sldMkLst>
      </pc:sldChg>
      <pc:sldChg chg="modSp add del">
        <pc:chgData name="Natasha Van Bemmel" userId="958fac7d-4f53-4b54-ac8c-e620631f5e60" providerId="ADAL" clId="{31A812E0-19A5-4F59-BF7C-FE709E673253}" dt="2024-01-24T05:55:02.189" v="204" actId="47"/>
        <pc:sldMkLst>
          <pc:docMk/>
          <pc:sldMk cId="4244615666" sldId="345"/>
        </pc:sldMkLst>
      </pc:sldChg>
      <pc:sldChg chg="modSp del">
        <pc:chgData name="Natasha Van Bemmel" userId="958fac7d-4f53-4b54-ac8c-e620631f5e60" providerId="ADAL" clId="{31A812E0-19A5-4F59-BF7C-FE709E673253}" dt="2024-01-24T05:54:15.729" v="200" actId="47"/>
        <pc:sldMkLst>
          <pc:docMk/>
          <pc:sldMk cId="2392255828" sldId="346"/>
        </pc:sldMkLst>
      </pc:sldChg>
      <pc:sldChg chg="modSp del">
        <pc:chgData name="Natasha Van Bemmel" userId="958fac7d-4f53-4b54-ac8c-e620631f5e60" providerId="ADAL" clId="{31A812E0-19A5-4F59-BF7C-FE709E673253}" dt="2024-01-24T05:56:19.731" v="211" actId="47"/>
        <pc:sldMkLst>
          <pc:docMk/>
          <pc:sldMk cId="3351029335" sldId="348"/>
        </pc:sldMkLst>
      </pc:sldChg>
      <pc:sldChg chg="modSp">
        <pc:chgData name="Natasha Van Bemmel" userId="958fac7d-4f53-4b54-ac8c-e620631f5e60" providerId="ADAL" clId="{31A812E0-19A5-4F59-BF7C-FE709E673253}" dt="2024-01-29T06:38:36.538" v="570" actId="20577"/>
        <pc:sldMkLst>
          <pc:docMk/>
          <pc:sldMk cId="3546853999" sldId="350"/>
        </pc:sldMkLst>
      </pc:sldChg>
      <pc:sldChg chg="modSp mod modAnim delCm">
        <pc:chgData name="Natasha Van Bemmel" userId="958fac7d-4f53-4b54-ac8c-e620631f5e60" providerId="ADAL" clId="{31A812E0-19A5-4F59-BF7C-FE709E673253}" dt="2024-01-29T06:34:23.481" v="470" actId="20577"/>
        <pc:sldMkLst>
          <pc:docMk/>
          <pc:sldMk cId="246395680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sha Van Bemmel" userId="958fac7d-4f53-4b54-ac8c-e620631f5e60" providerId="ADAL" clId="{31A812E0-19A5-4F59-BF7C-FE709E673253}" dt="2024-01-24T04:56:25.590" v="193"/>
              <pc2:cmMkLst xmlns:pc2="http://schemas.microsoft.com/office/powerpoint/2019/9/main/command">
                <pc:docMk/>
                <pc:sldMk cId="246395680" sldId="351"/>
                <pc2:cmMk id="{D9F6B794-FCEB-4F20-A17E-8DFBEEF9AE6F}"/>
              </pc2:cmMkLst>
            </pc226:cmChg>
          </p:ext>
        </pc:ext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1289617247" sldId="352"/>
        </pc:sldMkLst>
      </pc:sldChg>
      <pc:sldChg chg="modSp mod modAnim">
        <pc:chgData name="Natasha Van Bemmel" userId="958fac7d-4f53-4b54-ac8c-e620631f5e60" providerId="ADAL" clId="{31A812E0-19A5-4F59-BF7C-FE709E673253}" dt="2024-01-29T09:08:25" v="784"/>
        <pc:sldMkLst>
          <pc:docMk/>
          <pc:sldMk cId="3723714593" sldId="353"/>
        </pc:sldMkLst>
      </pc:sldChg>
      <pc:sldChg chg="addSp modSp mod modAnim delCm">
        <pc:chgData name="Natasha Van Bemmel" userId="958fac7d-4f53-4b54-ac8c-e620631f5e60" providerId="ADAL" clId="{31A812E0-19A5-4F59-BF7C-FE709E673253}" dt="2024-01-30T22:39:21.487" v="864" actId="123"/>
        <pc:sldMkLst>
          <pc:docMk/>
          <pc:sldMk cId="1002084314" sldId="3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sha Van Bemmel" userId="958fac7d-4f53-4b54-ac8c-e620631f5e60" providerId="ADAL" clId="{31A812E0-19A5-4F59-BF7C-FE709E673253}" dt="2024-01-24T04:56:30.823" v="194"/>
              <pc2:cmMkLst xmlns:pc2="http://schemas.microsoft.com/office/powerpoint/2019/9/main/command">
                <pc:docMk/>
                <pc:sldMk cId="1002084314" sldId="354"/>
                <pc2:cmMk id="{310647BA-0FCC-437D-B990-492EE08378B6}"/>
              </pc2:cmMkLst>
            </pc226:cmChg>
          </p:ext>
        </pc:extLst>
      </pc:sldChg>
      <pc:sldChg chg="modSp del">
        <pc:chgData name="Natasha Van Bemmel" userId="958fac7d-4f53-4b54-ac8c-e620631f5e60" providerId="ADAL" clId="{31A812E0-19A5-4F59-BF7C-FE709E673253}" dt="2024-01-24T03:02:17.530" v="157" actId="47"/>
        <pc:sldMkLst>
          <pc:docMk/>
          <pc:sldMk cId="3031300086" sldId="356"/>
        </pc:sldMkLst>
      </pc:sldChg>
      <pc:sldChg chg="modSp del">
        <pc:chgData name="Natasha Van Bemmel" userId="958fac7d-4f53-4b54-ac8c-e620631f5e60" providerId="ADAL" clId="{31A812E0-19A5-4F59-BF7C-FE709E673253}" dt="2024-01-24T05:56:25.782" v="212" actId="47"/>
        <pc:sldMkLst>
          <pc:docMk/>
          <pc:sldMk cId="337755123" sldId="357"/>
        </pc:sldMkLst>
      </pc:sldChg>
      <pc:sldChg chg="modSp del">
        <pc:chgData name="Natasha Van Bemmel" userId="958fac7d-4f53-4b54-ac8c-e620631f5e60" providerId="ADAL" clId="{31A812E0-19A5-4F59-BF7C-FE709E673253}" dt="2024-01-24T05:54:12.920" v="199" actId="47"/>
        <pc:sldMkLst>
          <pc:docMk/>
          <pc:sldMk cId="4011815883" sldId="358"/>
        </pc:sldMkLst>
      </pc:sldChg>
      <pc:sldChg chg="modSp">
        <pc:chgData name="Natasha Van Bemmel" userId="958fac7d-4f53-4b54-ac8c-e620631f5e60" providerId="ADAL" clId="{31A812E0-19A5-4F59-BF7C-FE709E673253}" dt="2024-01-24T02:51:29.642" v="103"/>
        <pc:sldMkLst>
          <pc:docMk/>
          <pc:sldMk cId="1710560017" sldId="361"/>
        </pc:sldMkLst>
      </pc:sldChg>
      <pc:sldChg chg="modSp del">
        <pc:chgData name="Natasha Van Bemmel" userId="958fac7d-4f53-4b54-ac8c-e620631f5e60" providerId="ADAL" clId="{31A812E0-19A5-4F59-BF7C-FE709E673253}" dt="2024-01-24T05:54:12.920" v="199" actId="47"/>
        <pc:sldMkLst>
          <pc:docMk/>
          <pc:sldMk cId="1569605437" sldId="362"/>
        </pc:sldMkLst>
      </pc:sldChg>
      <pc:sldChg chg="modSp ord modNotesTx">
        <pc:chgData name="Natasha Van Bemmel" userId="958fac7d-4f53-4b54-ac8c-e620631f5e60" providerId="ADAL" clId="{31A812E0-19A5-4F59-BF7C-FE709E673253}" dt="2024-01-29T06:46:28.485" v="597" actId="20577"/>
        <pc:sldMkLst>
          <pc:docMk/>
          <pc:sldMk cId="1252963289" sldId="363"/>
        </pc:sldMkLst>
      </pc:sldChg>
      <pc:sldChg chg="modSp ord modNotesTx">
        <pc:chgData name="Natasha Van Bemmel" userId="958fac7d-4f53-4b54-ac8c-e620631f5e60" providerId="ADAL" clId="{31A812E0-19A5-4F59-BF7C-FE709E673253}" dt="2024-01-29T06:50:39.232" v="762" actId="20577"/>
        <pc:sldMkLst>
          <pc:docMk/>
          <pc:sldMk cId="707357697" sldId="364"/>
        </pc:sldMkLst>
      </pc:sldChg>
      <pc:sldChg chg="addSp delSp new del mod setBg">
        <pc:chgData name="Natasha Van Bemmel" userId="958fac7d-4f53-4b54-ac8c-e620631f5e60" providerId="ADAL" clId="{31A812E0-19A5-4F59-BF7C-FE709E673253}" dt="2024-01-24T02:38:15.903" v="88" actId="47"/>
        <pc:sldMkLst>
          <pc:docMk/>
          <pc:sldMk cId="588291916" sldId="365"/>
        </pc:sldMkLst>
      </pc:sldChg>
      <pc:sldChg chg="add del">
        <pc:chgData name="Natasha Van Bemmel" userId="958fac7d-4f53-4b54-ac8c-e620631f5e60" providerId="ADAL" clId="{31A812E0-19A5-4F59-BF7C-FE709E673253}" dt="2024-01-29T08:58:42.574" v="775" actId="47"/>
        <pc:sldMkLst>
          <pc:docMk/>
          <pc:sldMk cId="1253408040" sldId="365"/>
        </pc:sldMkLst>
      </pc:sldChg>
      <pc:sldMasterChg chg="delSldLayout">
        <pc:chgData name="Natasha Van Bemmel" userId="958fac7d-4f53-4b54-ac8c-e620631f5e60" providerId="ADAL" clId="{31A812E0-19A5-4F59-BF7C-FE709E673253}" dt="2024-01-26T23:19:12.581" v="223" actId="47"/>
        <pc:sldMasterMkLst>
          <pc:docMk/>
          <pc:sldMasterMk cId="1133816550" sldId="2147483735"/>
        </pc:sldMasterMkLst>
        <pc:sldLayoutChg chg="del">
          <pc:chgData name="Natasha Van Bemmel" userId="958fac7d-4f53-4b54-ac8c-e620631f5e60" providerId="ADAL" clId="{31A812E0-19A5-4F59-BF7C-FE709E673253}" dt="2024-01-26T23:19:12.581" v="223" actId="47"/>
          <pc:sldLayoutMkLst>
            <pc:docMk/>
            <pc:sldMasterMk cId="1133816550" sldId="2147483735"/>
            <pc:sldLayoutMk cId="3649109890" sldId="2147483747"/>
          </pc:sldLayoutMkLst>
        </pc:sldLayoutChg>
      </pc:sldMasterChg>
      <pc:sldMasterChg chg="add del addSldLayout delSldLayout">
        <pc:chgData name="Natasha Van Bemmel" userId="958fac7d-4f53-4b54-ac8c-e620631f5e60" providerId="ADAL" clId="{31A812E0-19A5-4F59-BF7C-FE709E673253}" dt="2024-01-29T08:58:42.574" v="775" actId="47"/>
        <pc:sldMasterMkLst>
          <pc:docMk/>
          <pc:sldMasterMk cId="3030650935" sldId="2147483752"/>
        </pc:sldMasterMkLst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2840077406" sldId="2147483753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1519787708" sldId="2147483754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2054225446" sldId="2147483755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2630701668" sldId="2147483756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343205252" sldId="2147483757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388476888" sldId="2147483758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3385737260" sldId="2147483759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3828458111" sldId="2147483760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472019306" sldId="2147483761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569264160" sldId="2147483762"/>
          </pc:sldLayoutMkLst>
        </pc:sldLayoutChg>
        <pc:sldLayoutChg chg="add del">
          <pc:chgData name="Natasha Van Bemmel" userId="958fac7d-4f53-4b54-ac8c-e620631f5e60" providerId="ADAL" clId="{31A812E0-19A5-4F59-BF7C-FE709E673253}" dt="2024-01-24T02:36:45.797" v="55" actId="700"/>
          <pc:sldLayoutMkLst>
            <pc:docMk/>
            <pc:sldMasterMk cId="3030650935" sldId="2147483752"/>
            <pc:sldLayoutMk cId="1019189099" sldId="2147483763"/>
          </pc:sldLayoutMkLst>
        </pc:sldLayoutChg>
        <pc:sldLayoutChg chg="del">
          <pc:chgData name="Natasha Van Bemmel" userId="958fac7d-4f53-4b54-ac8c-e620631f5e60" providerId="ADAL" clId="{31A812E0-19A5-4F59-BF7C-FE709E673253}" dt="2024-01-29T08:58:42.574" v="775" actId="47"/>
          <pc:sldLayoutMkLst>
            <pc:docMk/>
            <pc:sldMasterMk cId="3030650935" sldId="2147483752"/>
            <pc:sldLayoutMk cId="3734329742" sldId="2147483764"/>
          </pc:sldLayoutMkLst>
        </pc:sldLayoutChg>
      </pc:sldMasterChg>
    </pc:docChg>
  </pc:docChgLst>
  <pc:docChgLst>
    <pc:chgData name="Natasha Van Bemmel" userId="958fac7d-4f53-4b54-ac8c-e620631f5e60" providerId="ADAL" clId="{AE4EDE73-1743-42B2-9CCD-9C8F30A7A759}"/>
    <pc:docChg chg="undo redo custSel addSld delSld modSld sldOrd">
      <pc:chgData name="Natasha Van Bemmel" userId="958fac7d-4f53-4b54-ac8c-e620631f5e60" providerId="ADAL" clId="{AE4EDE73-1743-42B2-9CCD-9C8F30A7A759}" dt="2025-08-28T12:08:03.744" v="4634" actId="1076"/>
      <pc:docMkLst>
        <pc:docMk/>
      </pc:docMkLst>
      <pc:sldChg chg="addSp delSp modSp mod">
        <pc:chgData name="Natasha Van Bemmel" userId="958fac7d-4f53-4b54-ac8c-e620631f5e60" providerId="ADAL" clId="{AE4EDE73-1743-42B2-9CCD-9C8F30A7A759}" dt="2025-08-28T12:08:03.744" v="4634" actId="1076"/>
        <pc:sldMkLst>
          <pc:docMk/>
          <pc:sldMk cId="2112490743" sldId="256"/>
        </pc:sldMkLst>
      </pc:sldChg>
      <pc:sldChg chg="addSp delSp modSp mod delAnim modAnim">
        <pc:chgData name="Natasha Van Bemmel" userId="958fac7d-4f53-4b54-ac8c-e620631f5e60" providerId="ADAL" clId="{AE4EDE73-1743-42B2-9CCD-9C8F30A7A759}" dt="2025-07-18T03:20:12.684" v="4626"/>
        <pc:sldMkLst>
          <pc:docMk/>
          <pc:sldMk cId="1999305108" sldId="316"/>
        </pc:sldMkLst>
      </pc:sldChg>
      <pc:sldChg chg="modSp">
        <pc:chgData name="Natasha Van Bemmel" userId="958fac7d-4f53-4b54-ac8c-e620631f5e60" providerId="ADAL" clId="{AE4EDE73-1743-42B2-9CCD-9C8F30A7A759}" dt="2025-07-14T07:49:35.778" v="234" actId="20577"/>
        <pc:sldMkLst>
          <pc:docMk/>
          <pc:sldMk cId="3836492737" sldId="319"/>
        </pc:sldMkLst>
      </pc:sldChg>
      <pc:sldChg chg="modSp mod ord">
        <pc:chgData name="Natasha Van Bemmel" userId="958fac7d-4f53-4b54-ac8c-e620631f5e60" providerId="ADAL" clId="{AE4EDE73-1743-42B2-9CCD-9C8F30A7A759}" dt="2025-07-16T07:11:12.562" v="1772" actId="20577"/>
        <pc:sldMkLst>
          <pc:docMk/>
          <pc:sldMk cId="1147574701" sldId="320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2142476662" sldId="330"/>
        </pc:sldMkLst>
      </pc:sldChg>
      <pc:sldChg chg="ord">
        <pc:chgData name="Natasha Van Bemmel" userId="958fac7d-4f53-4b54-ac8c-e620631f5e60" providerId="ADAL" clId="{AE4EDE73-1743-42B2-9CCD-9C8F30A7A759}" dt="2025-07-17T02:43:24.608" v="2558"/>
        <pc:sldMkLst>
          <pc:docMk/>
          <pc:sldMk cId="1652617231" sldId="334"/>
        </pc:sldMkLst>
      </pc:sldChg>
      <pc:sldChg chg="ord">
        <pc:chgData name="Natasha Van Bemmel" userId="958fac7d-4f53-4b54-ac8c-e620631f5e60" providerId="ADAL" clId="{AE4EDE73-1743-42B2-9CCD-9C8F30A7A759}" dt="2025-07-14T07:51:15.595" v="251"/>
        <pc:sldMkLst>
          <pc:docMk/>
          <pc:sldMk cId="2503318988" sldId="339"/>
        </pc:sldMkLst>
      </pc:sldChg>
      <pc:sldChg chg="modSp mod ord">
        <pc:chgData name="Natasha Van Bemmel" userId="958fac7d-4f53-4b54-ac8c-e620631f5e60" providerId="ADAL" clId="{AE4EDE73-1743-42B2-9CCD-9C8F30A7A759}" dt="2025-07-17T08:38:28.561" v="4525"/>
        <pc:sldMkLst>
          <pc:docMk/>
          <pc:sldMk cId="1277093642" sldId="340"/>
        </pc:sldMkLst>
      </pc:sldChg>
      <pc:sldChg chg="add del">
        <pc:chgData name="Natasha Van Bemmel" userId="958fac7d-4f53-4b54-ac8c-e620631f5e60" providerId="ADAL" clId="{AE4EDE73-1743-42B2-9CCD-9C8F30A7A759}" dt="2025-07-16T07:49:32.746" v="2250"/>
        <pc:sldMkLst>
          <pc:docMk/>
          <pc:sldMk cId="3282007552" sldId="341"/>
        </pc:sldMkLst>
      </pc:sldChg>
      <pc:sldChg chg="add del">
        <pc:chgData name="Natasha Van Bemmel" userId="958fac7d-4f53-4b54-ac8c-e620631f5e60" providerId="ADAL" clId="{AE4EDE73-1743-42B2-9CCD-9C8F30A7A759}" dt="2025-07-17T09:15:13.157" v="4532" actId="47"/>
        <pc:sldMkLst>
          <pc:docMk/>
          <pc:sldMk cId="4184989123" sldId="342"/>
        </pc:sldMkLst>
      </pc:sldChg>
      <pc:sldChg chg="ord">
        <pc:chgData name="Natasha Van Bemmel" userId="958fac7d-4f53-4b54-ac8c-e620631f5e60" providerId="ADAL" clId="{AE4EDE73-1743-42B2-9CCD-9C8F30A7A759}" dt="2025-07-14T07:51:15.595" v="251"/>
        <pc:sldMkLst>
          <pc:docMk/>
          <pc:sldMk cId="2392255828" sldId="346"/>
        </pc:sldMkLst>
      </pc:sldChg>
      <pc:sldChg chg="modSp del mod">
        <pc:chgData name="Natasha Van Bemmel" userId="958fac7d-4f53-4b54-ac8c-e620631f5e60" providerId="ADAL" clId="{AE4EDE73-1743-42B2-9CCD-9C8F30A7A759}" dt="2025-07-17T08:38:10.924" v="4523" actId="47"/>
        <pc:sldMkLst>
          <pc:docMk/>
          <pc:sldMk cId="3546853999" sldId="350"/>
        </pc:sldMkLst>
      </pc:sldChg>
      <pc:sldChg chg="addSp delSp modSp mod ord delAnim modAnim">
        <pc:chgData name="Natasha Van Bemmel" userId="958fac7d-4f53-4b54-ac8c-e620631f5e60" providerId="ADAL" clId="{AE4EDE73-1743-42B2-9CCD-9C8F30A7A759}" dt="2025-07-17T09:00:48.768" v="4531" actId="404"/>
        <pc:sldMkLst>
          <pc:docMk/>
          <pc:sldMk cId="3723714593" sldId="353"/>
        </pc:sldMkLst>
      </pc:sldChg>
      <pc:sldChg chg="modSp ord modNotesTx">
        <pc:chgData name="Natasha Van Bemmel" userId="958fac7d-4f53-4b54-ac8c-e620631f5e60" providerId="ADAL" clId="{AE4EDE73-1743-42B2-9CCD-9C8F30A7A759}" dt="2025-07-17T02:54:50.405" v="2648" actId="20578"/>
        <pc:sldMkLst>
          <pc:docMk/>
          <pc:sldMk cId="1002084314" sldId="354"/>
        </pc:sldMkLst>
      </pc:sldChg>
      <pc:sldChg chg="ord">
        <pc:chgData name="Natasha Van Bemmel" userId="958fac7d-4f53-4b54-ac8c-e620631f5e60" providerId="ADAL" clId="{AE4EDE73-1743-42B2-9CCD-9C8F30A7A759}" dt="2025-07-14T07:51:15.595" v="251"/>
        <pc:sldMkLst>
          <pc:docMk/>
          <pc:sldMk cId="4011815883" sldId="358"/>
        </pc:sldMkLst>
      </pc:sldChg>
      <pc:sldChg chg="del">
        <pc:chgData name="Natasha Van Bemmel" userId="958fac7d-4f53-4b54-ac8c-e620631f5e60" providerId="ADAL" clId="{AE4EDE73-1743-42B2-9CCD-9C8F30A7A759}" dt="2025-07-17T02:43:33.899" v="2559" actId="47"/>
        <pc:sldMkLst>
          <pc:docMk/>
          <pc:sldMk cId="1710560017" sldId="361"/>
        </pc:sldMkLst>
      </pc:sldChg>
      <pc:sldChg chg="ord">
        <pc:chgData name="Natasha Van Bemmel" userId="958fac7d-4f53-4b54-ac8c-e620631f5e60" providerId="ADAL" clId="{AE4EDE73-1743-42B2-9CCD-9C8F30A7A759}" dt="2025-07-14T07:51:15.595" v="251"/>
        <pc:sldMkLst>
          <pc:docMk/>
          <pc:sldMk cId="1569605437" sldId="362"/>
        </pc:sldMkLst>
      </pc:sldChg>
      <pc:sldChg chg="del">
        <pc:chgData name="Natasha Van Bemmel" userId="958fac7d-4f53-4b54-ac8c-e620631f5e60" providerId="ADAL" clId="{AE4EDE73-1743-42B2-9CCD-9C8F30A7A759}" dt="2025-07-16T07:51:38.493" v="2251" actId="47"/>
        <pc:sldMkLst>
          <pc:docMk/>
          <pc:sldMk cId="1252963289" sldId="363"/>
        </pc:sldMkLst>
      </pc:sldChg>
      <pc:sldChg chg="addSp delSp modSp mod delAnim modAnim modNotesTx">
        <pc:chgData name="Natasha Van Bemmel" userId="958fac7d-4f53-4b54-ac8c-e620631f5e60" providerId="ADAL" clId="{AE4EDE73-1743-42B2-9CCD-9C8F30A7A759}" dt="2025-07-17T08:48:54.966" v="4526"/>
        <pc:sldMkLst>
          <pc:docMk/>
          <pc:sldMk cId="2965431608" sldId="366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1313240814" sldId="376"/>
        </pc:sldMkLst>
      </pc:sldChg>
      <pc:sldChg chg="add del ord">
        <pc:chgData name="Natasha Van Bemmel" userId="958fac7d-4f53-4b54-ac8c-e620631f5e60" providerId="ADAL" clId="{AE4EDE73-1743-42B2-9CCD-9C8F30A7A759}" dt="2025-07-16T07:48:49.709" v="2249" actId="47"/>
        <pc:sldMkLst>
          <pc:docMk/>
          <pc:sldMk cId="2132104750" sldId="377"/>
        </pc:sldMkLst>
      </pc:sldChg>
      <pc:sldChg chg="modSp mod modNotesTx">
        <pc:chgData name="Natasha Van Bemmel" userId="958fac7d-4f53-4b54-ac8c-e620631f5e60" providerId="ADAL" clId="{AE4EDE73-1743-42B2-9CCD-9C8F30A7A759}" dt="2025-07-17T08:36:31.501" v="4519" actId="20577"/>
        <pc:sldMkLst>
          <pc:docMk/>
          <pc:sldMk cId="2894361804" sldId="378"/>
        </pc:sldMkLst>
      </pc:sldChg>
      <pc:sldChg chg="del">
        <pc:chgData name="Natasha Van Bemmel" userId="958fac7d-4f53-4b54-ac8c-e620631f5e60" providerId="ADAL" clId="{AE4EDE73-1743-42B2-9CCD-9C8F30A7A759}" dt="2025-07-16T07:51:44.223" v="2252" actId="47"/>
        <pc:sldMkLst>
          <pc:docMk/>
          <pc:sldMk cId="916294142" sldId="381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1650211991" sldId="382"/>
        </pc:sldMkLst>
      </pc:sldChg>
      <pc:sldChg chg="addSp delSp modSp mod ord delAnim modAnim">
        <pc:chgData name="Natasha Van Bemmel" userId="958fac7d-4f53-4b54-ac8c-e620631f5e60" providerId="ADAL" clId="{AE4EDE73-1743-42B2-9CCD-9C8F30A7A759}" dt="2025-07-17T08:38:28.561" v="4525"/>
        <pc:sldMkLst>
          <pc:docMk/>
          <pc:sldMk cId="144494136" sldId="383"/>
        </pc:sldMkLst>
      </pc:sldChg>
      <pc:sldChg chg="addSp delSp modSp mod delAnim modAnim">
        <pc:chgData name="Natasha Van Bemmel" userId="958fac7d-4f53-4b54-ac8c-e620631f5e60" providerId="ADAL" clId="{AE4EDE73-1743-42B2-9CCD-9C8F30A7A759}" dt="2025-07-16T07:45:39.840" v="2230"/>
        <pc:sldMkLst>
          <pc:docMk/>
          <pc:sldMk cId="1525171876" sldId="384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4086588183" sldId="385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2983243551" sldId="386"/>
        </pc:sldMkLst>
      </pc:sldChg>
      <pc:sldChg chg="ord">
        <pc:chgData name="Natasha Van Bemmel" userId="958fac7d-4f53-4b54-ac8c-e620631f5e60" providerId="ADAL" clId="{AE4EDE73-1743-42B2-9CCD-9C8F30A7A759}" dt="2025-07-16T07:36:48.139" v="1972"/>
        <pc:sldMkLst>
          <pc:docMk/>
          <pc:sldMk cId="3219994094" sldId="389"/>
        </pc:sldMkLst>
      </pc:sldChg>
      <pc:sldChg chg="modSp mod">
        <pc:chgData name="Natasha Van Bemmel" userId="958fac7d-4f53-4b54-ac8c-e620631f5e60" providerId="ADAL" clId="{AE4EDE73-1743-42B2-9CCD-9C8F30A7A759}" dt="2025-07-14T07:54:04.784" v="279" actId="1076"/>
        <pc:sldMkLst>
          <pc:docMk/>
          <pc:sldMk cId="2058886884" sldId="391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4009830863" sldId="392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1054584090" sldId="393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3268510596" sldId="395"/>
        </pc:sldMkLst>
      </pc:sldChg>
      <pc:sldChg chg="addSp delSp modSp add del mod modAnim">
        <pc:chgData name="Natasha Van Bemmel" userId="958fac7d-4f53-4b54-ac8c-e620631f5e60" providerId="ADAL" clId="{AE4EDE73-1743-42B2-9CCD-9C8F30A7A759}" dt="2025-07-18T03:06:37.869" v="4625"/>
        <pc:sldMkLst>
          <pc:docMk/>
          <pc:sldMk cId="3331743523" sldId="397"/>
        </pc:sldMkLst>
      </pc:sldChg>
      <pc:sldChg chg="ord">
        <pc:chgData name="Natasha Van Bemmel" userId="958fac7d-4f53-4b54-ac8c-e620631f5e60" providerId="ADAL" clId="{AE4EDE73-1743-42B2-9CCD-9C8F30A7A759}" dt="2025-07-18T02:56:55.913" v="4597"/>
        <pc:sldMkLst>
          <pc:docMk/>
          <pc:sldMk cId="1997054842" sldId="400"/>
        </pc:sldMkLst>
      </pc:sldChg>
      <pc:sldChg chg="modSp mod">
        <pc:chgData name="Natasha Van Bemmel" userId="958fac7d-4f53-4b54-ac8c-e620631f5e60" providerId="ADAL" clId="{AE4EDE73-1743-42B2-9CCD-9C8F30A7A759}" dt="2025-07-17T03:23:52.617" v="3218" actId="1076"/>
        <pc:sldMkLst>
          <pc:docMk/>
          <pc:sldMk cId="3274694640" sldId="401"/>
        </pc:sldMkLst>
      </pc:sldChg>
      <pc:sldChg chg="delSp modSp del mod">
        <pc:chgData name="Natasha Van Bemmel" userId="958fac7d-4f53-4b54-ac8c-e620631f5e60" providerId="ADAL" clId="{AE4EDE73-1743-42B2-9CCD-9C8F30A7A759}" dt="2025-07-16T07:52:17.128" v="2255" actId="47"/>
        <pc:sldMkLst>
          <pc:docMk/>
          <pc:sldMk cId="3787024609" sldId="402"/>
        </pc:sldMkLst>
      </pc:sldChg>
      <pc:sldChg chg="addSp delSp modSp add mod modTransition addAnim delAnim modAnim">
        <pc:chgData name="Natasha Van Bemmel" userId="958fac7d-4f53-4b54-ac8c-e620631f5e60" providerId="ADAL" clId="{AE4EDE73-1743-42B2-9CCD-9C8F30A7A759}" dt="2025-07-16T07:41:09.069" v="2047"/>
        <pc:sldMkLst>
          <pc:docMk/>
          <pc:sldMk cId="74241720" sldId="403"/>
        </pc:sldMkLst>
      </pc:sldChg>
      <pc:sldChg chg="del">
        <pc:chgData name="Natasha Van Bemmel" userId="958fac7d-4f53-4b54-ac8c-e620631f5e60" providerId="ADAL" clId="{AE4EDE73-1743-42B2-9CCD-9C8F30A7A759}" dt="2025-07-14T02:13:22.663" v="91" actId="47"/>
        <pc:sldMkLst>
          <pc:docMk/>
          <pc:sldMk cId="508151320" sldId="403"/>
        </pc:sldMkLst>
      </pc:sldChg>
      <pc:sldChg chg="addSp delSp modSp new del mod modTransition">
        <pc:chgData name="Natasha Van Bemmel" userId="958fac7d-4f53-4b54-ac8c-e620631f5e60" providerId="ADAL" clId="{AE4EDE73-1743-42B2-9CCD-9C8F30A7A759}" dt="2025-07-17T08:33:24.134" v="4390" actId="47"/>
        <pc:sldMkLst>
          <pc:docMk/>
          <pc:sldMk cId="2899229251" sldId="404"/>
        </pc:sldMkLst>
      </pc:sldChg>
      <pc:sldChg chg="addSp delSp modSp new mod ord modTransition delAnim modAnim">
        <pc:chgData name="Natasha Van Bemmel" userId="958fac7d-4f53-4b54-ac8c-e620631f5e60" providerId="ADAL" clId="{AE4EDE73-1743-42B2-9CCD-9C8F30A7A759}" dt="2025-07-17T08:57:13.412" v="4527"/>
        <pc:sldMkLst>
          <pc:docMk/>
          <pc:sldMk cId="1485679953" sldId="405"/>
        </pc:sldMkLst>
      </pc:sldChg>
      <pc:sldChg chg="addSp delSp modSp add mod delAnim modAnim modNotesTx">
        <pc:chgData name="Natasha Van Bemmel" userId="958fac7d-4f53-4b54-ac8c-e620631f5e60" providerId="ADAL" clId="{AE4EDE73-1743-42B2-9CCD-9C8F30A7A759}" dt="2025-07-17T08:37:28.670" v="4522" actId="1076"/>
        <pc:sldMkLst>
          <pc:docMk/>
          <pc:sldMk cId="166721483" sldId="406"/>
        </pc:sldMkLst>
      </pc:sldChg>
      <pc:sldChg chg="addSp delSp modSp new del mod ord delAnim modAnim modNotesTx">
        <pc:chgData name="Natasha Van Bemmel" userId="958fac7d-4f53-4b54-ac8c-e620631f5e60" providerId="ADAL" clId="{AE4EDE73-1743-42B2-9CCD-9C8F30A7A759}" dt="2025-07-17T02:56:32.408" v="2693" actId="47"/>
        <pc:sldMkLst>
          <pc:docMk/>
          <pc:sldMk cId="2775175059" sldId="407"/>
        </pc:sldMkLst>
      </pc:sldChg>
      <pc:sldChg chg="addSp delSp modSp add del mod modTransition addAnim delAnim modAnim">
        <pc:chgData name="Natasha Van Bemmel" userId="958fac7d-4f53-4b54-ac8c-e620631f5e60" providerId="ADAL" clId="{AE4EDE73-1743-42B2-9CCD-9C8F30A7A759}" dt="2025-07-17T08:29:20.457" v="4389" actId="47"/>
        <pc:sldMkLst>
          <pc:docMk/>
          <pc:sldMk cId="2613321998" sldId="408"/>
        </pc:sldMkLst>
      </pc:sldChg>
      <pc:sldChg chg="addSp delSp modSp new mod modAnim">
        <pc:chgData name="Natasha Van Bemmel" userId="958fac7d-4f53-4b54-ac8c-e620631f5e60" providerId="ADAL" clId="{AE4EDE73-1743-42B2-9CCD-9C8F30A7A759}" dt="2025-07-18T03:00:03.437" v="4622" actId="14100"/>
        <pc:sldMkLst>
          <pc:docMk/>
          <pc:sldMk cId="4204119995" sldId="409"/>
        </pc:sldMkLst>
      </pc:sldChg>
      <pc:sldChg chg="addSp delSp modSp add mod modTransition modAnim">
        <pc:chgData name="Natasha Van Bemmel" userId="958fac7d-4f53-4b54-ac8c-e620631f5e60" providerId="ADAL" clId="{AE4EDE73-1743-42B2-9CCD-9C8F30A7A759}" dt="2025-07-16T07:08:41.890" v="1725"/>
        <pc:sldMkLst>
          <pc:docMk/>
          <pc:sldMk cId="1119604899" sldId="410"/>
        </pc:sldMkLst>
      </pc:sldChg>
      <pc:sldChg chg="add del">
        <pc:chgData name="Natasha Van Bemmel" userId="958fac7d-4f53-4b54-ac8c-e620631f5e60" providerId="ADAL" clId="{AE4EDE73-1743-42B2-9CCD-9C8F30A7A759}" dt="2025-07-16T07:13:20.355" v="1798" actId="47"/>
        <pc:sldMkLst>
          <pc:docMk/>
          <pc:sldMk cId="188740087" sldId="411"/>
        </pc:sldMkLst>
      </pc:sldChg>
      <pc:sldChg chg="addSp delSp modSp new mod">
        <pc:chgData name="Natasha Van Bemmel" userId="958fac7d-4f53-4b54-ac8c-e620631f5e60" providerId="ADAL" clId="{AE4EDE73-1743-42B2-9CCD-9C8F30A7A759}" dt="2025-07-17T02:45:13.137" v="2639" actId="20577"/>
        <pc:sldMkLst>
          <pc:docMk/>
          <pc:sldMk cId="1004554607" sldId="411"/>
        </pc:sldMkLst>
      </pc:sldChg>
      <pc:sldChg chg="add del">
        <pc:chgData name="Natasha Van Bemmel" userId="958fac7d-4f53-4b54-ac8c-e620631f5e60" providerId="ADAL" clId="{AE4EDE73-1743-42B2-9CCD-9C8F30A7A759}" dt="2025-07-17T02:55:00.113" v="2649" actId="47"/>
        <pc:sldMkLst>
          <pc:docMk/>
          <pc:sldMk cId="113866003" sldId="412"/>
        </pc:sldMkLst>
      </pc:sldChg>
      <pc:sldChg chg="delSp modSp add del mod delAnim modAnim">
        <pc:chgData name="Natasha Van Bemmel" userId="958fac7d-4f53-4b54-ac8c-e620631f5e60" providerId="ADAL" clId="{AE4EDE73-1743-42B2-9CCD-9C8F30A7A759}" dt="2025-07-17T08:36:16.038" v="4518" actId="47"/>
        <pc:sldMkLst>
          <pc:docMk/>
          <pc:sldMk cId="4105303478" sldId="413"/>
        </pc:sldMkLst>
      </pc:sldChg>
      <pc:sldChg chg="addSp delSp modSp new mod ord modClrScheme modAnim chgLayout modNotesTx">
        <pc:chgData name="Natasha Van Bemmel" userId="958fac7d-4f53-4b54-ac8c-e620631f5e60" providerId="ADAL" clId="{AE4EDE73-1743-42B2-9CCD-9C8F30A7A759}" dt="2025-07-17T13:18:10.736" v="4592" actId="20577"/>
        <pc:sldMkLst>
          <pc:docMk/>
          <pc:sldMk cId="145996094" sldId="414"/>
        </pc:sldMkLst>
      </pc:sldChg>
    </pc:docChg>
  </pc:docChgLst>
  <pc:docChgLst>
    <pc:chgData name="Natasha Van Bemmel" userId="958fac7d-4f53-4b54-ac8c-e620631f5e60" providerId="ADAL" clId="{3C3EF949-92BA-40AC-ADFD-A42DDF999BAC}"/>
    <pc:docChg chg="undo custSel addSld delSld modSld sldOrd">
      <pc:chgData name="Natasha Van Bemmel" userId="958fac7d-4f53-4b54-ac8c-e620631f5e60" providerId="ADAL" clId="{3C3EF949-92BA-40AC-ADFD-A42DDF999BAC}" dt="2024-03-20T15:39:32.596" v="6759" actId="20577"/>
      <pc:docMkLst>
        <pc:docMk/>
      </pc:docMkLst>
      <pc:sldChg chg="modSp mod">
        <pc:chgData name="Natasha Van Bemmel" userId="958fac7d-4f53-4b54-ac8c-e620631f5e60" providerId="ADAL" clId="{3C3EF949-92BA-40AC-ADFD-A42DDF999BAC}" dt="2024-03-18T05:28:48.602" v="341" actId="113"/>
        <pc:sldMkLst>
          <pc:docMk/>
          <pc:sldMk cId="2112490743" sldId="256"/>
        </pc:sldMkLst>
      </pc:sldChg>
      <pc:sldChg chg="addCm modNotesTx">
        <pc:chgData name="Natasha Van Bemmel" userId="958fac7d-4f53-4b54-ac8c-e620631f5e60" providerId="ADAL" clId="{3C3EF949-92BA-40AC-ADFD-A42DDF999BAC}" dt="2024-03-20T09:37:11.127" v="5771"/>
        <pc:sldMkLst>
          <pc:docMk/>
          <pc:sldMk cId="1999305108" sldId="31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09:37:11.127" v="5771"/>
              <pc2:cmMkLst xmlns:pc2="http://schemas.microsoft.com/office/powerpoint/2019/9/main/command">
                <pc:docMk/>
                <pc:sldMk cId="1999305108" sldId="316"/>
                <pc2:cmMk id="{B85D2C3F-0E8F-4919-811E-76F3B405227D}"/>
              </pc2:cmMkLst>
            </pc226:cmChg>
          </p:ext>
        </pc:extLst>
      </pc:sldChg>
      <pc:sldChg chg="addSp delSp modSp mod">
        <pc:chgData name="Natasha Van Bemmel" userId="958fac7d-4f53-4b54-ac8c-e620631f5e60" providerId="ADAL" clId="{3C3EF949-92BA-40AC-ADFD-A42DDF999BAC}" dt="2024-03-20T00:54:40.683" v="3570" actId="478"/>
        <pc:sldMkLst>
          <pc:docMk/>
          <pc:sldMk cId="4064290892" sldId="318"/>
        </pc:sldMkLst>
      </pc:sldChg>
      <pc:sldChg chg="addSp delSp modSp mod">
        <pc:chgData name="Natasha Van Bemmel" userId="958fac7d-4f53-4b54-ac8c-e620631f5e60" providerId="ADAL" clId="{3C3EF949-92BA-40AC-ADFD-A42DDF999BAC}" dt="2024-03-20T00:54:37.658" v="3569" actId="478"/>
        <pc:sldMkLst>
          <pc:docMk/>
          <pc:sldMk cId="3836492737" sldId="319"/>
        </pc:sldMkLst>
      </pc:sldChg>
      <pc:sldChg chg="modSp">
        <pc:chgData name="Natasha Van Bemmel" userId="958fac7d-4f53-4b54-ac8c-e620631f5e60" providerId="ADAL" clId="{3C3EF949-92BA-40AC-ADFD-A42DDF999BAC}" dt="2024-03-20T06:12:37.505" v="4392" actId="20577"/>
        <pc:sldMkLst>
          <pc:docMk/>
          <pc:sldMk cId="1147574701" sldId="320"/>
        </pc:sldMkLst>
      </pc:sldChg>
      <pc:sldChg chg="addSp delSp modSp add del mod modTransition delAnim modAnim addCm delCm">
        <pc:chgData name="Natasha Van Bemmel" userId="958fac7d-4f53-4b54-ac8c-e620631f5e60" providerId="ADAL" clId="{3C3EF949-92BA-40AC-ADFD-A42DDF999BAC}" dt="2024-03-20T15:23:57.599" v="6020"/>
        <pc:sldMkLst>
          <pc:docMk/>
          <pc:sldMk cId="2417793306" sldId="3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atasha Van Bemmel" userId="958fac7d-4f53-4b54-ac8c-e620631f5e60" providerId="ADAL" clId="{3C3EF949-92BA-40AC-ADFD-A42DDF999BAC}" dt="2024-03-20T15:23:57.599" v="6020"/>
              <pc2:cmMkLst xmlns:pc2="http://schemas.microsoft.com/office/powerpoint/2019/9/main/command">
                <pc:docMk/>
                <pc:sldMk cId="2417793306" sldId="321"/>
                <pc2:cmMk id="{9320830D-71B8-4393-A73E-298ED06A3E94}"/>
              </pc2:cmMkLst>
            </pc226:cmChg>
          </p:ext>
        </pc:extLst>
      </pc:sldChg>
      <pc:sldChg chg="addSp delSp modSp mod modAnim addCm modCm modNotesTx">
        <pc:chgData name="Natasha Van Bemmel" userId="958fac7d-4f53-4b54-ac8c-e620631f5e60" providerId="ADAL" clId="{3C3EF949-92BA-40AC-ADFD-A42DDF999BAC}" dt="2024-03-20T15:39:13.680" v="6696" actId="20577"/>
        <pc:sldMkLst>
          <pc:docMk/>
          <pc:sldMk cId="2993853895" sldId="3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10:25:28.362" v="5944"/>
              <pc2:cmMkLst xmlns:pc2="http://schemas.microsoft.com/office/powerpoint/2019/9/main/command">
                <pc:docMk/>
                <pc:sldMk cId="2993853895" sldId="322"/>
                <pc2:cmMk id="{839AA74B-8A25-41FB-992A-0CBD0808764C}"/>
              </pc2:cmMkLst>
            </pc226:cmChg>
            <pc226:cmChg xmlns:pc226="http://schemas.microsoft.com/office/powerpoint/2022/06/main/command" chg="add mod">
              <pc226:chgData name="Natasha Van Bemmel" userId="958fac7d-4f53-4b54-ac8c-e620631f5e60" providerId="ADAL" clId="{3C3EF949-92BA-40AC-ADFD-A42DDF999BAC}" dt="2024-03-20T10:06:03.407" v="5937"/>
              <pc2:cmMkLst xmlns:pc2="http://schemas.microsoft.com/office/powerpoint/2019/9/main/command">
                <pc:docMk/>
                <pc:sldMk cId="2993853895" sldId="322"/>
                <pc2:cmMk id="{45E2C8CD-A945-4968-B80F-A2B5FF3F081A}"/>
              </pc2:cmMkLst>
            </pc226:cmChg>
          </p:ext>
        </pc:extLst>
      </pc:sldChg>
      <pc:sldChg chg="del">
        <pc:chgData name="Natasha Van Bemmel" userId="958fac7d-4f53-4b54-ac8c-e620631f5e60" providerId="ADAL" clId="{3C3EF949-92BA-40AC-ADFD-A42DDF999BAC}" dt="2024-03-20T06:31:38.285" v="4437" actId="47"/>
        <pc:sldMkLst>
          <pc:docMk/>
          <pc:sldMk cId="3356754486" sldId="323"/>
        </pc:sldMkLst>
      </pc:sldChg>
      <pc:sldChg chg="addCm modNotesTx">
        <pc:chgData name="Natasha Van Bemmel" userId="958fac7d-4f53-4b54-ac8c-e620631f5e60" providerId="ADAL" clId="{3C3EF949-92BA-40AC-ADFD-A42DDF999BAC}" dt="2024-03-20T15:38:20.951" v="6608" actId="20577"/>
        <pc:sldMkLst>
          <pc:docMk/>
          <pc:sldMk cId="1902653183" sldId="32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10:19:49.943" v="5939"/>
              <pc2:cmMkLst xmlns:pc2="http://schemas.microsoft.com/office/powerpoint/2019/9/main/command">
                <pc:docMk/>
                <pc:sldMk cId="1902653183" sldId="325"/>
                <pc2:cmMk id="{5A084C61-FFDC-4854-BC47-724B475DB5A7}"/>
              </pc2:cmMkLst>
            </pc226:cmChg>
          </p:ext>
        </pc:extLst>
      </pc:sldChg>
      <pc:sldChg chg="del">
        <pc:chgData name="Natasha Van Bemmel" userId="958fac7d-4f53-4b54-ac8c-e620631f5e60" providerId="ADAL" clId="{3C3EF949-92BA-40AC-ADFD-A42DDF999BAC}" dt="2024-03-18T14:45:37.555" v="2160" actId="47"/>
        <pc:sldMkLst>
          <pc:docMk/>
          <pc:sldMk cId="2883926287" sldId="329"/>
        </pc:sldMkLst>
      </pc:sldChg>
      <pc:sldChg chg="addSp delSp modSp mod ord modTransition delAnim modAnim">
        <pc:chgData name="Natasha Van Bemmel" userId="958fac7d-4f53-4b54-ac8c-e620631f5e60" providerId="ADAL" clId="{3C3EF949-92BA-40AC-ADFD-A42DDF999BAC}" dt="2024-03-20T08:12:52.241" v="4915"/>
        <pc:sldMkLst>
          <pc:docMk/>
          <pc:sldMk cId="2142476662" sldId="330"/>
        </pc:sldMkLst>
      </pc:sldChg>
      <pc:sldChg chg="modSp mod">
        <pc:chgData name="Natasha Van Bemmel" userId="958fac7d-4f53-4b54-ac8c-e620631f5e60" providerId="ADAL" clId="{3C3EF949-92BA-40AC-ADFD-A42DDF999BAC}" dt="2024-03-20T02:21:46.017" v="3915" actId="2710"/>
        <pc:sldMkLst>
          <pc:docMk/>
          <pc:sldMk cId="2048633920" sldId="332"/>
        </pc:sldMkLst>
      </pc:sldChg>
      <pc:sldChg chg="modSp mod">
        <pc:chgData name="Natasha Van Bemmel" userId="958fac7d-4f53-4b54-ac8c-e620631f5e60" providerId="ADAL" clId="{3C3EF949-92BA-40AC-ADFD-A42DDF999BAC}" dt="2024-03-20T03:15:09.165" v="4168" actId="20577"/>
        <pc:sldMkLst>
          <pc:docMk/>
          <pc:sldMk cId="1652617231" sldId="334"/>
        </pc:sldMkLst>
      </pc:sldChg>
      <pc:sldChg chg="modSp mod addCm delCm">
        <pc:chgData name="Natasha Van Bemmel" userId="958fac7d-4f53-4b54-ac8c-e620631f5e60" providerId="ADAL" clId="{3C3EF949-92BA-40AC-ADFD-A42DDF999BAC}" dt="2024-03-20T10:19:54.372" v="5940"/>
        <pc:sldMkLst>
          <pc:docMk/>
          <pc:sldMk cId="1781853111" sldId="3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atasha Van Bemmel" userId="958fac7d-4f53-4b54-ac8c-e620631f5e60" providerId="ADAL" clId="{3C3EF949-92BA-40AC-ADFD-A42DDF999BAC}" dt="2024-03-20T10:19:54.372" v="5940"/>
              <pc2:cmMkLst xmlns:pc2="http://schemas.microsoft.com/office/powerpoint/2019/9/main/command">
                <pc:docMk/>
                <pc:sldMk cId="1781853111" sldId="337"/>
                <pc2:cmMk id="{270CB993-297E-452F-8BA5-4F5429F6DD6D}"/>
              </pc2:cmMkLst>
            </pc226:cmChg>
          </p:ext>
        </pc:extLst>
      </pc:sldChg>
      <pc:sldChg chg="modSp add del mod">
        <pc:chgData name="Natasha Van Bemmel" userId="958fac7d-4f53-4b54-ac8c-e620631f5e60" providerId="ADAL" clId="{3C3EF949-92BA-40AC-ADFD-A42DDF999BAC}" dt="2024-03-20T06:33:58.296" v="4444" actId="47"/>
        <pc:sldMkLst>
          <pc:docMk/>
          <pc:sldMk cId="3937476252" sldId="338"/>
        </pc:sldMkLst>
      </pc:sldChg>
      <pc:sldChg chg="modSp add mod modTransition modAnim">
        <pc:chgData name="Natasha Van Bemmel" userId="958fac7d-4f53-4b54-ac8c-e620631f5e60" providerId="ADAL" clId="{3C3EF949-92BA-40AC-ADFD-A42DDF999BAC}" dt="2024-03-20T07:24:31.910" v="4498"/>
        <pc:sldMkLst>
          <pc:docMk/>
          <pc:sldMk cId="2503318988" sldId="339"/>
        </pc:sldMkLst>
      </pc:sldChg>
      <pc:sldChg chg="addSp modSp add mod modAnim addCm modCm">
        <pc:chgData name="Natasha Van Bemmel" userId="958fac7d-4f53-4b54-ac8c-e620631f5e60" providerId="ADAL" clId="{3C3EF949-92BA-40AC-ADFD-A42DDF999BAC}" dt="2024-03-20T15:15:03.196" v="5999"/>
        <pc:sldMkLst>
          <pc:docMk/>
          <pc:sldMk cId="1277093642" sldId="34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 modRxn">
              <pc226:chgData name="Natasha Van Bemmel" userId="958fac7d-4f53-4b54-ac8c-e620631f5e60" providerId="ADAL" clId="{3C3EF949-92BA-40AC-ADFD-A42DDF999BAC}" dt="2024-03-20T15:15:03.196" v="5999"/>
              <pc2:cmMkLst xmlns:pc2="http://schemas.microsoft.com/office/powerpoint/2019/9/main/command">
                <pc:docMk/>
                <pc:sldMk cId="1277093642" sldId="340"/>
                <pc2:cmMk id="{5DD8B773-1E91-4E87-AEBB-C38AF7B4595D}"/>
              </pc2:cmMkLst>
            </pc226:cmChg>
          </p:ext>
        </pc:extLst>
      </pc:sldChg>
      <pc:sldChg chg="addSp delSp modSp mod modTransition addAnim delAnim modAnim">
        <pc:chgData name="Natasha Van Bemmel" userId="958fac7d-4f53-4b54-ac8c-e620631f5e60" providerId="ADAL" clId="{3C3EF949-92BA-40AC-ADFD-A42DDF999BAC}" dt="2024-03-20T03:30:11.226" v="4214"/>
        <pc:sldMkLst>
          <pc:docMk/>
          <pc:sldMk cId="3282007552" sldId="341"/>
        </pc:sldMkLst>
      </pc:sldChg>
      <pc:sldChg chg="addSp modSp mod">
        <pc:chgData name="Natasha Van Bemmel" userId="958fac7d-4f53-4b54-ac8c-e620631f5e60" providerId="ADAL" clId="{3C3EF949-92BA-40AC-ADFD-A42DDF999BAC}" dt="2024-03-20T00:54:05.939" v="3563" actId="207"/>
        <pc:sldMkLst>
          <pc:docMk/>
          <pc:sldMk cId="4184989123" sldId="342"/>
        </pc:sldMkLst>
      </pc:sldChg>
      <pc:sldChg chg="addSp delSp modSp mod modTransition">
        <pc:chgData name="Natasha Van Bemmel" userId="958fac7d-4f53-4b54-ac8c-e620631f5e60" providerId="ADAL" clId="{3C3EF949-92BA-40AC-ADFD-A42DDF999BAC}" dt="2024-03-20T08:12:06.178" v="4912"/>
        <pc:sldMkLst>
          <pc:docMk/>
          <pc:sldMk cId="1436925163" sldId="344"/>
        </pc:sldMkLst>
      </pc:sldChg>
      <pc:sldChg chg="add modAnim addCm delCm">
        <pc:chgData name="Natasha Van Bemmel" userId="958fac7d-4f53-4b54-ac8c-e620631f5e60" providerId="ADAL" clId="{3C3EF949-92BA-40AC-ADFD-A42DDF999BAC}" dt="2024-03-20T15:15:45.358" v="6001"/>
        <pc:sldMkLst>
          <pc:docMk/>
          <pc:sldMk cId="2392255828" sldId="3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atasha Van Bemmel" userId="958fac7d-4f53-4b54-ac8c-e620631f5e60" providerId="ADAL" clId="{3C3EF949-92BA-40AC-ADFD-A42DDF999BAC}" dt="2024-03-20T15:15:14.799" v="6000"/>
              <pc2:cmMkLst xmlns:pc2="http://schemas.microsoft.com/office/powerpoint/2019/9/main/command">
                <pc:docMk/>
                <pc:sldMk cId="2392255828" sldId="346"/>
                <pc2:cmMk id="{560EB603-6894-42E8-8DCA-FCEC8E0B3AD7}"/>
              </pc2:cmMkLst>
            </pc226:cmChg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09:59:02.147" v="5933"/>
              <pc2:cmMkLst xmlns:pc2="http://schemas.microsoft.com/office/powerpoint/2019/9/main/command">
                <pc:docMk/>
                <pc:sldMk cId="2392255828" sldId="346"/>
                <pc2:cmMk id="{30E421BE-0507-475A-A372-4AD38B69C1E5}"/>
              </pc2:cmMkLst>
            </pc226:cmChg>
          </p:ext>
        </pc:extLst>
      </pc:sldChg>
      <pc:sldChg chg="addSp modSp add mod modAnim addCm modCm">
        <pc:chgData name="Natasha Van Bemmel" userId="958fac7d-4f53-4b54-ac8c-e620631f5e60" providerId="ADAL" clId="{3C3EF949-92BA-40AC-ADFD-A42DDF999BAC}" dt="2024-03-20T15:36:57.710" v="6390"/>
        <pc:sldMkLst>
          <pc:docMk/>
          <pc:sldMk cId="3351029335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 modRxn">
              <pc226:chgData name="Natasha Van Bemmel" userId="958fac7d-4f53-4b54-ac8c-e620631f5e60" providerId="ADAL" clId="{3C3EF949-92BA-40AC-ADFD-A42DDF999BAC}" dt="2024-03-20T15:36:57.710" v="6390"/>
              <pc2:cmMkLst xmlns:pc2="http://schemas.microsoft.com/office/powerpoint/2019/9/main/command">
                <pc:docMk/>
                <pc:sldMk cId="3351029335" sldId="348"/>
                <pc2:cmMk id="{C73B4FE5-1E9B-4F55-9856-4A20F9CF343C}"/>
              </pc2:cmMkLst>
            </pc226:cmChg>
          </p:ext>
        </pc:extLst>
      </pc:sldChg>
      <pc:sldChg chg="modSp mod modTransition addCm delCm modCm modNotesTx">
        <pc:chgData name="Natasha Van Bemmel" userId="958fac7d-4f53-4b54-ac8c-e620631f5e60" providerId="ADAL" clId="{3C3EF949-92BA-40AC-ADFD-A42DDF999BAC}" dt="2024-03-20T15:34:25.420" v="6377" actId="20577"/>
        <pc:sldMkLst>
          <pc:docMk/>
          <pc:sldMk cId="3546853999" sldId="3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4:21.572" v="5928"/>
              <pc2:cmMkLst xmlns:pc2="http://schemas.microsoft.com/office/powerpoint/2019/9/main/command">
                <pc:docMk/>
                <pc:sldMk cId="3546853999" sldId="350"/>
                <pc2:cmMk id="{804BCB32-8E9F-4472-A182-9FDF465041F1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4:34.344" v="5929"/>
              <pc2:cmMkLst xmlns:pc2="http://schemas.microsoft.com/office/powerpoint/2019/9/main/command">
                <pc:docMk/>
                <pc:sldMk cId="3546853999" sldId="350"/>
                <pc2:cmMk id="{F2438A9A-EE3B-4ED0-A186-0E0339C54C02}"/>
              </pc2:cmMkLst>
            </pc226:cmChg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09:48:14.840" v="5931"/>
              <pc2:cmMkLst xmlns:pc2="http://schemas.microsoft.com/office/powerpoint/2019/9/main/command">
                <pc:docMk/>
                <pc:sldMk cId="3546853999" sldId="350"/>
                <pc2:cmMk id="{04DE1AE6-722B-48E9-AC26-1D4D6D596AB2}"/>
              </pc2:cmMkLst>
              <pc226:cmRplyChg chg="add">
                <pc226:chgData name="Natasha Van Bemmel" userId="958fac7d-4f53-4b54-ac8c-e620631f5e60" providerId="ADAL" clId="{3C3EF949-92BA-40AC-ADFD-A42DDF999BAC}" dt="2024-03-20T09:48:14.840" v="5931"/>
                <pc2:cmRplyMkLst xmlns:pc2="http://schemas.microsoft.com/office/powerpoint/2019/9/main/command">
                  <pc:docMk/>
                  <pc:sldMk cId="3546853999" sldId="350"/>
                  <pc2:cmMk id="{04DE1AE6-722B-48E9-AC26-1D4D6D596AB2}"/>
                  <pc2:cmRplyMk id="{55EE2B59-7F5B-43BF-814C-C6D3D74E4395}"/>
                </pc2:cmRplyMkLst>
              </pc226:cmRplyChg>
            </pc226:cmChg>
          </p:ext>
        </pc:extLst>
      </pc:sldChg>
      <pc:sldChg chg="addSp delSp modSp mod modTransition delAnim modAnim modNotesTx">
        <pc:chgData name="Natasha Van Bemmel" userId="958fac7d-4f53-4b54-ac8c-e620631f5e60" providerId="ADAL" clId="{3C3EF949-92BA-40AC-ADFD-A42DDF999BAC}" dt="2024-03-20T15:32:48.700" v="6149" actId="5793"/>
        <pc:sldMkLst>
          <pc:docMk/>
          <pc:sldMk cId="246395680" sldId="351"/>
        </pc:sldMkLst>
      </pc:sldChg>
      <pc:sldChg chg="modSp mod ord modNotesTx">
        <pc:chgData name="Natasha Van Bemmel" userId="958fac7d-4f53-4b54-ac8c-e620631f5e60" providerId="ADAL" clId="{3C3EF949-92BA-40AC-ADFD-A42DDF999BAC}" dt="2024-03-20T03:14:55.800" v="4164"/>
        <pc:sldMkLst>
          <pc:docMk/>
          <pc:sldMk cId="1289617247" sldId="352"/>
        </pc:sldMkLst>
      </pc:sldChg>
      <pc:sldChg chg="modSp mod modTransition modAnim delCm">
        <pc:chgData name="Natasha Van Bemmel" userId="958fac7d-4f53-4b54-ac8c-e620631f5e60" providerId="ADAL" clId="{3C3EF949-92BA-40AC-ADFD-A42DDF999BAC}" dt="2024-03-20T09:43:59.530" v="5927" actId="20577"/>
        <pc:sldMkLst>
          <pc:docMk/>
          <pc:sldMk cId="3723714593" sldId="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2:33.733" v="5869"/>
              <pc2:cmMkLst xmlns:pc2="http://schemas.microsoft.com/office/powerpoint/2019/9/main/command">
                <pc:docMk/>
                <pc:sldMk cId="3723714593" sldId="353"/>
                <pc2:cmMk id="{09590429-9082-476F-807A-2ED490898C69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2:35.288" v="5870"/>
              <pc2:cmMkLst xmlns:pc2="http://schemas.microsoft.com/office/powerpoint/2019/9/main/command">
                <pc:docMk/>
                <pc:sldMk cId="3723714593" sldId="353"/>
                <pc2:cmMk id="{DF6F6B42-DF4A-4F0B-9043-BD9F386C50EC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2:26.141" v="5867"/>
              <pc2:cmMkLst xmlns:pc2="http://schemas.microsoft.com/office/powerpoint/2019/9/main/command">
                <pc:docMk/>
                <pc:sldMk cId="3723714593" sldId="353"/>
                <pc2:cmMk id="{E1D9A16C-6B7C-4F99-A56B-60A047423A76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2:31.574" v="5868"/>
              <pc2:cmMkLst xmlns:pc2="http://schemas.microsoft.com/office/powerpoint/2019/9/main/command">
                <pc:docMk/>
                <pc:sldMk cId="3723714593" sldId="353"/>
                <pc2:cmMk id="{50C39CBF-18D7-401C-AB21-3AA2A0398B59}"/>
              </pc2:cmMkLst>
            </pc226:cmChg>
            <pc226:cmChg xmlns:pc226="http://schemas.microsoft.com/office/powerpoint/2022/06/main/command" chg="del">
              <pc226:chgData name="Natasha Van Bemmel" userId="958fac7d-4f53-4b54-ac8c-e620631f5e60" providerId="ADAL" clId="{3C3EF949-92BA-40AC-ADFD-A42DDF999BAC}" dt="2024-03-20T09:42:22.876" v="5866"/>
              <pc2:cmMkLst xmlns:pc2="http://schemas.microsoft.com/office/powerpoint/2019/9/main/command">
                <pc:docMk/>
                <pc:sldMk cId="3723714593" sldId="353"/>
                <pc2:cmMk id="{ABA420E3-A69D-431D-89DB-45C201DD0987}"/>
              </pc2:cmMkLst>
            </pc226:cmChg>
          </p:ext>
        </pc:extLst>
      </pc:sldChg>
      <pc:sldChg chg="addSp delSp modSp mod ord modTransition modNotesTx">
        <pc:chgData name="Natasha Van Bemmel" userId="958fac7d-4f53-4b54-ac8c-e620631f5e60" providerId="ADAL" clId="{3C3EF949-92BA-40AC-ADFD-A42DDF999BAC}" dt="2024-03-20T15:32:41.076" v="6099" actId="20577"/>
        <pc:sldMkLst>
          <pc:docMk/>
          <pc:sldMk cId="1002084314" sldId="354"/>
        </pc:sldMkLst>
      </pc:sldChg>
      <pc:sldChg chg="modSp add mod">
        <pc:chgData name="Natasha Van Bemmel" userId="958fac7d-4f53-4b54-ac8c-e620631f5e60" providerId="ADAL" clId="{3C3EF949-92BA-40AC-ADFD-A42DDF999BAC}" dt="2024-03-20T03:16:10.217" v="4210" actId="20577"/>
        <pc:sldMkLst>
          <pc:docMk/>
          <pc:sldMk cId="4011815883" sldId="358"/>
        </pc:sldMkLst>
      </pc:sldChg>
      <pc:sldChg chg="addCm modNotesTx">
        <pc:chgData name="Natasha Van Bemmel" userId="958fac7d-4f53-4b54-ac8c-e620631f5e60" providerId="ADAL" clId="{3C3EF949-92BA-40AC-ADFD-A42DDF999BAC}" dt="2024-03-20T15:39:32.596" v="6759" actId="20577"/>
        <pc:sldMkLst>
          <pc:docMk/>
          <pc:sldMk cId="1710560017" sldId="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10:22:33.628" v="5941"/>
              <pc2:cmMkLst xmlns:pc2="http://schemas.microsoft.com/office/powerpoint/2019/9/main/command">
                <pc:docMk/>
                <pc:sldMk cId="1710560017" sldId="361"/>
                <pc2:cmMk id="{CFA3C5DE-AE90-441C-B220-7E6FB2A30D3D}"/>
              </pc2:cmMkLst>
            </pc226:cmChg>
          </p:ext>
        </pc:extLst>
      </pc:sldChg>
      <pc:sldChg chg="add">
        <pc:chgData name="Natasha Van Bemmel" userId="958fac7d-4f53-4b54-ac8c-e620631f5e60" providerId="ADAL" clId="{3C3EF949-92BA-40AC-ADFD-A42DDF999BAC}" dt="2024-03-19T06:22:26.326" v="3428"/>
        <pc:sldMkLst>
          <pc:docMk/>
          <pc:sldMk cId="1569605437" sldId="362"/>
        </pc:sldMkLst>
      </pc:sldChg>
      <pc:sldChg chg="ord">
        <pc:chgData name="Natasha Van Bemmel" userId="958fac7d-4f53-4b54-ac8c-e620631f5e60" providerId="ADAL" clId="{3C3EF949-92BA-40AC-ADFD-A42DDF999BAC}" dt="2024-03-18T01:17:42.446" v="125"/>
        <pc:sldMkLst>
          <pc:docMk/>
          <pc:sldMk cId="1252963289" sldId="363"/>
        </pc:sldMkLst>
      </pc:sldChg>
      <pc:sldChg chg="ord">
        <pc:chgData name="Natasha Van Bemmel" userId="958fac7d-4f53-4b54-ac8c-e620631f5e60" providerId="ADAL" clId="{3C3EF949-92BA-40AC-ADFD-A42DDF999BAC}" dt="2024-03-18T01:17:38.753" v="123"/>
        <pc:sldMkLst>
          <pc:docMk/>
          <pc:sldMk cId="707357697" sldId="364"/>
        </pc:sldMkLst>
      </pc:sldChg>
      <pc:sldChg chg="new del">
        <pc:chgData name="Natasha Van Bemmel" userId="958fac7d-4f53-4b54-ac8c-e620631f5e60" providerId="ADAL" clId="{3C3EF949-92BA-40AC-ADFD-A42DDF999BAC}" dt="2024-03-18T01:16:28.901" v="118" actId="47"/>
        <pc:sldMkLst>
          <pc:docMk/>
          <pc:sldMk cId="1385611610" sldId="365"/>
        </pc:sldMkLst>
      </pc:sldChg>
      <pc:sldChg chg="addSp modSp add mod ord modTransition modNotesTx">
        <pc:chgData name="Natasha Van Bemmel" userId="958fac7d-4f53-4b54-ac8c-e620631f5e60" providerId="ADAL" clId="{3C3EF949-92BA-40AC-ADFD-A42DDF999BAC}" dt="2024-03-20T15:32:32.211" v="6098" actId="20577"/>
        <pc:sldMkLst>
          <pc:docMk/>
          <pc:sldMk cId="2965431608" sldId="366"/>
        </pc:sldMkLst>
      </pc:sldChg>
      <pc:sldChg chg="new del">
        <pc:chgData name="Natasha Van Bemmel" userId="958fac7d-4f53-4b54-ac8c-e620631f5e60" providerId="ADAL" clId="{3C3EF949-92BA-40AC-ADFD-A42DDF999BAC}" dt="2024-03-18T01:20:08.192" v="153" actId="680"/>
        <pc:sldMkLst>
          <pc:docMk/>
          <pc:sldMk cId="1511071731" sldId="367"/>
        </pc:sldMkLst>
      </pc:sldChg>
      <pc:sldChg chg="addSp delSp modSp add mod ord delAnim modAnim modNotesTx">
        <pc:chgData name="Natasha Van Bemmel" userId="958fac7d-4f53-4b54-ac8c-e620631f5e60" providerId="ADAL" clId="{3C3EF949-92BA-40AC-ADFD-A42DDF999BAC}" dt="2024-03-20T15:36:19.077" v="6389" actId="20577"/>
        <pc:sldMkLst>
          <pc:docMk/>
          <pc:sldMk cId="2484613272" sldId="367"/>
        </pc:sldMkLst>
      </pc:sldChg>
      <pc:sldChg chg="addSp delSp modSp add mod ord delAnim modAnim">
        <pc:chgData name="Natasha Van Bemmel" userId="958fac7d-4f53-4b54-ac8c-e620631f5e60" providerId="ADAL" clId="{3C3EF949-92BA-40AC-ADFD-A42DDF999BAC}" dt="2024-03-20T10:45:25.632" v="5975"/>
        <pc:sldMkLst>
          <pc:docMk/>
          <pc:sldMk cId="44163415" sldId="368"/>
        </pc:sldMkLst>
      </pc:sldChg>
      <pc:sldChg chg="new del">
        <pc:chgData name="Natasha Van Bemmel" userId="958fac7d-4f53-4b54-ac8c-e620631f5e60" providerId="ADAL" clId="{3C3EF949-92BA-40AC-ADFD-A42DDF999BAC}" dt="2024-03-18T01:29:05.103" v="227" actId="680"/>
        <pc:sldMkLst>
          <pc:docMk/>
          <pc:sldMk cId="2879383197" sldId="368"/>
        </pc:sldMkLst>
      </pc:sldChg>
      <pc:sldChg chg="addSp delSp modSp new mod modAnim modNotesTx">
        <pc:chgData name="Natasha Van Bemmel" userId="958fac7d-4f53-4b54-ac8c-e620631f5e60" providerId="ADAL" clId="{3C3EF949-92BA-40AC-ADFD-A42DDF999BAC}" dt="2024-03-20T08:08:52.297" v="4900" actId="5793"/>
        <pc:sldMkLst>
          <pc:docMk/>
          <pc:sldMk cId="3954137086" sldId="369"/>
        </pc:sldMkLst>
      </pc:sldChg>
      <pc:sldChg chg="addSp delSp modSp new mod ord modAnim modNotesTx">
        <pc:chgData name="Natasha Van Bemmel" userId="958fac7d-4f53-4b54-ac8c-e620631f5e60" providerId="ADAL" clId="{3C3EF949-92BA-40AC-ADFD-A42DDF999BAC}" dt="2024-03-20T10:51:05.917" v="5978" actId="20578"/>
        <pc:sldMkLst>
          <pc:docMk/>
          <pc:sldMk cId="1439479764" sldId="370"/>
        </pc:sldMkLst>
      </pc:sldChg>
      <pc:sldChg chg="addSp delSp modSp add mod ord delAnim addCm modNotesTx">
        <pc:chgData name="Natasha Van Bemmel" userId="958fac7d-4f53-4b54-ac8c-e620631f5e60" providerId="ADAL" clId="{3C3EF949-92BA-40AC-ADFD-A42DDF999BAC}" dt="2024-03-20T10:45:25.632" v="5975"/>
        <pc:sldMkLst>
          <pc:docMk/>
          <pc:sldMk cId="244630523" sldId="3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10:05:37.628" v="5936"/>
              <pc2:cmMkLst xmlns:pc2="http://schemas.microsoft.com/office/powerpoint/2019/9/main/command">
                <pc:docMk/>
                <pc:sldMk cId="244630523" sldId="371"/>
                <pc2:cmMk id="{6198BA01-570A-4432-86F4-BAF534665A73}"/>
              </pc2:cmMkLst>
            </pc226:cmChg>
          </p:ext>
        </pc:extLst>
      </pc:sldChg>
      <pc:sldChg chg="addSp delSp modSp add mod ord delAnim modAnim">
        <pc:chgData name="Natasha Van Bemmel" userId="958fac7d-4f53-4b54-ac8c-e620631f5e60" providerId="ADAL" clId="{3C3EF949-92BA-40AC-ADFD-A42DDF999BAC}" dt="2024-03-20T10:28:23.194" v="5951" actId="478"/>
        <pc:sldMkLst>
          <pc:docMk/>
          <pc:sldMk cId="1121149423" sldId="372"/>
        </pc:sldMkLst>
      </pc:sldChg>
      <pc:sldChg chg="addSp delSp modSp add mod modTransition delAnim modAnim addCm modCm">
        <pc:chgData name="Natasha Van Bemmel" userId="958fac7d-4f53-4b54-ac8c-e620631f5e60" providerId="ADAL" clId="{3C3EF949-92BA-40AC-ADFD-A42DDF999BAC}" dt="2024-03-20T15:31:35.710" v="6047"/>
        <pc:sldMkLst>
          <pc:docMk/>
          <pc:sldMk cId="2890839287" sldId="3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 modRxn">
              <pc226:chgData name="Natasha Van Bemmel" userId="958fac7d-4f53-4b54-ac8c-e620631f5e60" providerId="ADAL" clId="{3C3EF949-92BA-40AC-ADFD-A42DDF999BAC}" dt="2024-03-20T15:31:35.710" v="6047"/>
              <pc2:cmMkLst xmlns:pc2="http://schemas.microsoft.com/office/powerpoint/2019/9/main/command">
                <pc:docMk/>
                <pc:sldMk cId="2890839287" sldId="373"/>
                <pc2:cmMk id="{698C78EE-E188-4A31-88D9-C2A1A2C29186}"/>
              </pc2:cmMkLst>
            </pc226:cmChg>
          </p:ext>
        </pc:extLst>
      </pc:sldChg>
      <pc:sldChg chg="addSp delSp modSp add mod modTransition addAnim delAnim modAnim modNotesTx">
        <pc:chgData name="Natasha Van Bemmel" userId="958fac7d-4f53-4b54-ac8c-e620631f5e60" providerId="ADAL" clId="{3C3EF949-92BA-40AC-ADFD-A42DDF999BAC}" dt="2024-03-20T08:20:39.859" v="5148" actId="20577"/>
        <pc:sldMkLst>
          <pc:docMk/>
          <pc:sldMk cId="2082555736" sldId="374"/>
        </pc:sldMkLst>
      </pc:sldChg>
      <pc:sldChg chg="addSp delSp modSp add mod addAnim delAnim modAnim">
        <pc:chgData name="Natasha Van Bemmel" userId="958fac7d-4f53-4b54-ac8c-e620631f5e60" providerId="ADAL" clId="{3C3EF949-92BA-40AC-ADFD-A42DDF999BAC}" dt="2024-03-20T06:36:27.683" v="4476" actId="20577"/>
        <pc:sldMkLst>
          <pc:docMk/>
          <pc:sldMk cId="4096276689" sldId="375"/>
        </pc:sldMkLst>
      </pc:sldChg>
      <pc:sldChg chg="add ord modTransition modAnim">
        <pc:chgData name="Natasha Van Bemmel" userId="958fac7d-4f53-4b54-ac8c-e620631f5e60" providerId="ADAL" clId="{3C3EF949-92BA-40AC-ADFD-A42DDF999BAC}" dt="2024-03-20T08:12:41.837" v="4913"/>
        <pc:sldMkLst>
          <pc:docMk/>
          <pc:sldMk cId="1313240814" sldId="376"/>
        </pc:sldMkLst>
      </pc:sldChg>
      <pc:sldChg chg="delSp modSp add mod ord modTransition delAnim addCm">
        <pc:chgData name="Natasha Van Bemmel" userId="958fac7d-4f53-4b54-ac8c-e620631f5e60" providerId="ADAL" clId="{3C3EF949-92BA-40AC-ADFD-A42DDF999BAC}" dt="2024-03-20T10:30:02.950" v="5971" actId="20577"/>
        <pc:sldMkLst>
          <pc:docMk/>
          <pc:sldMk cId="2132104750" sldId="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10:29:21.960" v="5954"/>
              <pc2:cmMkLst xmlns:pc2="http://schemas.microsoft.com/office/powerpoint/2019/9/main/command">
                <pc:docMk/>
                <pc:sldMk cId="2132104750" sldId="377"/>
                <pc2:cmMk id="{3D192F57-B971-4E84-AB5B-66568BE2A44E}"/>
              </pc2:cmMkLst>
            </pc226:cmChg>
          </p:ext>
        </pc:extLst>
      </pc:sldChg>
      <pc:sldChg chg="new del">
        <pc:chgData name="Natasha Van Bemmel" userId="958fac7d-4f53-4b54-ac8c-e620631f5e60" providerId="ADAL" clId="{3C3EF949-92BA-40AC-ADFD-A42DDF999BAC}" dt="2024-03-19T06:44:40.707" v="3466" actId="680"/>
        <pc:sldMkLst>
          <pc:docMk/>
          <pc:sldMk cId="524966940" sldId="378"/>
        </pc:sldMkLst>
      </pc:sldChg>
      <pc:sldChg chg="addSp delSp modSp add mod ord modTransition delAnim modAnim addCm modNotesTx">
        <pc:chgData name="Natasha Van Bemmel" userId="958fac7d-4f53-4b54-ac8c-e620631f5e60" providerId="ADAL" clId="{3C3EF949-92BA-40AC-ADFD-A42DDF999BAC}" dt="2024-03-20T15:32:27.602" v="6097" actId="20577"/>
        <pc:sldMkLst>
          <pc:docMk/>
          <pc:sldMk cId="2894361804" sldId="3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asha Van Bemmel" userId="958fac7d-4f53-4b54-ac8c-e620631f5e60" providerId="ADAL" clId="{3C3EF949-92BA-40AC-ADFD-A42DDF999BAC}" dt="2024-03-20T09:38:58.869" v="5787"/>
              <pc2:cmMkLst xmlns:pc2="http://schemas.microsoft.com/office/powerpoint/2019/9/main/command">
                <pc:docMk/>
                <pc:sldMk cId="2894361804" sldId="378"/>
                <pc2:cmMk id="{672E4DDB-7923-4748-BC4C-15A03D88D6AB}"/>
              </pc2:cmMkLst>
            </pc226:cmChg>
          </p:ext>
        </pc:extLst>
      </pc:sldChg>
      <pc:sldChg chg="addSp delSp modSp add mod modTransition delAnim modAnim modNotesTx">
        <pc:chgData name="Natasha Van Bemmel" userId="958fac7d-4f53-4b54-ac8c-e620631f5e60" providerId="ADAL" clId="{3C3EF949-92BA-40AC-ADFD-A42DDF999BAC}" dt="2024-03-20T15:32:43.864" v="6100" actId="20577"/>
        <pc:sldMkLst>
          <pc:docMk/>
          <pc:sldMk cId="851501011" sldId="379"/>
        </pc:sldMkLst>
      </pc:sldChg>
      <pc:sldChg chg="delSp modSp add mod delAnim modAnim">
        <pc:chgData name="Natasha Van Bemmel" userId="958fac7d-4f53-4b54-ac8c-e620631f5e60" providerId="ADAL" clId="{3C3EF949-92BA-40AC-ADFD-A42DDF999BAC}" dt="2024-03-20T05:10:42.625" v="4326" actId="20577"/>
        <pc:sldMkLst>
          <pc:docMk/>
          <pc:sldMk cId="2306555422" sldId="380"/>
        </pc:sldMkLst>
      </pc:sldChg>
      <pc:sldChg chg="delSp modSp add mod ord delAnim">
        <pc:chgData name="Natasha Van Bemmel" userId="958fac7d-4f53-4b54-ac8c-e620631f5e60" providerId="ADAL" clId="{3C3EF949-92BA-40AC-ADFD-A42DDF999BAC}" dt="2024-03-20T10:24:59.247" v="5943"/>
        <pc:sldMkLst>
          <pc:docMk/>
          <pc:sldMk cId="916294142" sldId="381"/>
        </pc:sldMkLst>
      </pc:sldChg>
      <pc:sldChg chg="add">
        <pc:chgData name="Natasha Van Bemmel" userId="958fac7d-4f53-4b54-ac8c-e620631f5e60" providerId="ADAL" clId="{3C3EF949-92BA-40AC-ADFD-A42DDF999BAC}" dt="2024-03-20T10:28:17.666" v="5949"/>
        <pc:sldMkLst>
          <pc:docMk/>
          <pc:sldMk cId="1650211991" sldId="382"/>
        </pc:sldMkLst>
      </pc:sldChg>
    </pc:docChg>
  </pc:docChgLst>
  <pc:docChgLst>
    <pc:chgData name="Natasha Van Bemmel" userId="958fac7d-4f53-4b54-ac8c-e620631f5e60" providerId="ADAL" clId="{20215BAE-55A4-4CDD-9938-06430D9D444A}"/>
    <pc:docChg chg="undo custSel addSld delSld modSld sldOrd modMainMaster">
      <pc:chgData name="Natasha Van Bemmel" userId="958fac7d-4f53-4b54-ac8c-e620631f5e60" providerId="ADAL" clId="{20215BAE-55A4-4CDD-9938-06430D9D444A}" dt="2023-08-18T02:48:25.720" v="2316" actId="12"/>
      <pc:docMkLst>
        <pc:docMk/>
      </pc:docMkLst>
      <pc:sldChg chg="modSp mod modTransition modNotesTx">
        <pc:chgData name="Natasha Van Bemmel" userId="958fac7d-4f53-4b54-ac8c-e620631f5e60" providerId="ADAL" clId="{20215BAE-55A4-4CDD-9938-06430D9D444A}" dt="2023-08-18T02:41:28.223" v="2313" actId="5793"/>
        <pc:sldMkLst>
          <pc:docMk/>
          <pc:sldMk cId="2112490743" sldId="256"/>
        </pc:sldMkLst>
      </pc:sldChg>
      <pc:sldChg chg="del">
        <pc:chgData name="Natasha Van Bemmel" userId="958fac7d-4f53-4b54-ac8c-e620631f5e60" providerId="ADAL" clId="{20215BAE-55A4-4CDD-9938-06430D9D444A}" dt="2023-08-11T03:44:44.452" v="68" actId="47"/>
        <pc:sldMkLst>
          <pc:docMk/>
          <pc:sldMk cId="783914445" sldId="294"/>
        </pc:sldMkLst>
      </pc:sldChg>
      <pc:sldChg chg="del modTransition">
        <pc:chgData name="Natasha Van Bemmel" userId="958fac7d-4f53-4b54-ac8c-e620631f5e60" providerId="ADAL" clId="{20215BAE-55A4-4CDD-9938-06430D9D444A}" dt="2023-08-11T03:51:57.441" v="135" actId="47"/>
        <pc:sldMkLst>
          <pc:docMk/>
          <pc:sldMk cId="277827655" sldId="295"/>
        </pc:sldMkLst>
      </pc:sldChg>
      <pc:sldChg chg="del">
        <pc:chgData name="Natasha Van Bemmel" userId="958fac7d-4f53-4b54-ac8c-e620631f5e60" providerId="ADAL" clId="{20215BAE-55A4-4CDD-9938-06430D9D444A}" dt="2023-08-11T04:13:56.924" v="433" actId="47"/>
        <pc:sldMkLst>
          <pc:docMk/>
          <pc:sldMk cId="3159288639" sldId="303"/>
        </pc:sldMkLst>
      </pc:sldChg>
      <pc:sldChg chg="modSp del mod">
        <pc:chgData name="Natasha Van Bemmel" userId="958fac7d-4f53-4b54-ac8c-e620631f5e60" providerId="ADAL" clId="{20215BAE-55A4-4CDD-9938-06430D9D444A}" dt="2023-08-11T04:13:56.924" v="433" actId="47"/>
        <pc:sldMkLst>
          <pc:docMk/>
          <pc:sldMk cId="3124766000" sldId="304"/>
        </pc:sldMkLst>
      </pc:sldChg>
      <pc:sldChg chg="modSp del mod">
        <pc:chgData name="Natasha Van Bemmel" userId="958fac7d-4f53-4b54-ac8c-e620631f5e60" providerId="ADAL" clId="{20215BAE-55A4-4CDD-9938-06430D9D444A}" dt="2023-08-11T04:13:56.924" v="433" actId="47"/>
        <pc:sldMkLst>
          <pc:docMk/>
          <pc:sldMk cId="1403455250" sldId="305"/>
        </pc:sldMkLst>
      </pc:sldChg>
      <pc:sldChg chg="addSp delSp modSp mod modTransition modAnim">
        <pc:chgData name="Natasha Van Bemmel" userId="958fac7d-4f53-4b54-ac8c-e620631f5e60" providerId="ADAL" clId="{20215BAE-55A4-4CDD-9938-06430D9D444A}" dt="2023-08-11T06:08:58.378" v="1200"/>
        <pc:sldMkLst>
          <pc:docMk/>
          <pc:sldMk cId="1613598062" sldId="307"/>
        </pc:sldMkLst>
      </pc:sldChg>
      <pc:sldChg chg="addSp delSp modSp mod modTransition modAnim modNotesTx">
        <pc:chgData name="Natasha Van Bemmel" userId="958fac7d-4f53-4b54-ac8c-e620631f5e60" providerId="ADAL" clId="{20215BAE-55A4-4CDD-9938-06430D9D444A}" dt="2023-08-14T11:25:02.799" v="1992"/>
        <pc:sldMkLst>
          <pc:docMk/>
          <pc:sldMk cId="365334912" sldId="308"/>
        </pc:sldMkLst>
      </pc:sldChg>
      <pc:sldChg chg="addSp delSp modSp mod ord modTransition">
        <pc:chgData name="Natasha Van Bemmel" userId="958fac7d-4f53-4b54-ac8c-e620631f5e60" providerId="ADAL" clId="{20215BAE-55A4-4CDD-9938-06430D9D444A}" dt="2023-08-11T04:17:07.792" v="485"/>
        <pc:sldMkLst>
          <pc:docMk/>
          <pc:sldMk cId="2227882511" sldId="309"/>
        </pc:sldMkLst>
      </pc:sldChg>
      <pc:sldChg chg="del">
        <pc:chgData name="Natasha Van Bemmel" userId="958fac7d-4f53-4b54-ac8c-e620631f5e60" providerId="ADAL" clId="{20215BAE-55A4-4CDD-9938-06430D9D444A}" dt="2023-08-11T04:13:56.924" v="433" actId="47"/>
        <pc:sldMkLst>
          <pc:docMk/>
          <pc:sldMk cId="3561473475" sldId="310"/>
        </pc:sldMkLst>
      </pc:sldChg>
      <pc:sldChg chg="modSp del mod">
        <pc:chgData name="Natasha Van Bemmel" userId="958fac7d-4f53-4b54-ac8c-e620631f5e60" providerId="ADAL" clId="{20215BAE-55A4-4CDD-9938-06430D9D444A}" dt="2023-08-11T04:13:56.924" v="433" actId="47"/>
        <pc:sldMkLst>
          <pc:docMk/>
          <pc:sldMk cId="3584772686" sldId="311"/>
        </pc:sldMkLst>
      </pc:sldChg>
      <pc:sldChg chg="del modTransition">
        <pc:chgData name="Natasha Van Bemmel" userId="958fac7d-4f53-4b54-ac8c-e620631f5e60" providerId="ADAL" clId="{20215BAE-55A4-4CDD-9938-06430D9D444A}" dt="2023-08-11T05:03:34.911" v="739" actId="47"/>
        <pc:sldMkLst>
          <pc:docMk/>
          <pc:sldMk cId="927313156" sldId="312"/>
        </pc:sldMkLst>
      </pc:sldChg>
      <pc:sldChg chg="del">
        <pc:chgData name="Natasha Van Bemmel" userId="958fac7d-4f53-4b54-ac8c-e620631f5e60" providerId="ADAL" clId="{20215BAE-55A4-4CDD-9938-06430D9D444A}" dt="2023-08-11T04:13:56.924" v="433" actId="47"/>
        <pc:sldMkLst>
          <pc:docMk/>
          <pc:sldMk cId="2270028676" sldId="313"/>
        </pc:sldMkLst>
      </pc:sldChg>
      <pc:sldChg chg="addSp delSp modSp new mod modTransition delAnim modAnim modNotesTx">
        <pc:chgData name="Natasha Van Bemmel" userId="958fac7d-4f53-4b54-ac8c-e620631f5e60" providerId="ADAL" clId="{20215BAE-55A4-4CDD-9938-06430D9D444A}" dt="2023-08-18T02:48:25.720" v="2316" actId="12"/>
        <pc:sldMkLst>
          <pc:docMk/>
          <pc:sldMk cId="3510892229" sldId="314"/>
        </pc:sldMkLst>
      </pc:sldChg>
      <pc:sldChg chg="new del">
        <pc:chgData name="Natasha Van Bemmel" userId="958fac7d-4f53-4b54-ac8c-e620631f5e60" providerId="ADAL" clId="{20215BAE-55A4-4CDD-9938-06430D9D444A}" dt="2023-08-11T03:44:51.508" v="71" actId="47"/>
        <pc:sldMkLst>
          <pc:docMk/>
          <pc:sldMk cId="782439198" sldId="315"/>
        </pc:sldMkLst>
      </pc:sldChg>
      <pc:sldChg chg="addSp delSp modSp add mod modTransition delAnim modAnim">
        <pc:chgData name="Natasha Van Bemmel" userId="958fac7d-4f53-4b54-ac8c-e620631f5e60" providerId="ADAL" clId="{20215BAE-55A4-4CDD-9938-06430D9D444A}" dt="2023-08-14T11:21:10.845" v="1967"/>
        <pc:sldMkLst>
          <pc:docMk/>
          <pc:sldMk cId="1999305108" sldId="316"/>
        </pc:sldMkLst>
      </pc:sldChg>
      <pc:sldChg chg="addSp delSp modSp add mod modTransition delAnim modAnim modNotesTx">
        <pc:chgData name="Natasha Van Bemmel" userId="958fac7d-4f53-4b54-ac8c-e620631f5e60" providerId="ADAL" clId="{20215BAE-55A4-4CDD-9938-06430D9D444A}" dt="2023-08-16T06:36:20.223" v="2205" actId="20577"/>
        <pc:sldMkLst>
          <pc:docMk/>
          <pc:sldMk cId="3804604143" sldId="317"/>
        </pc:sldMkLst>
      </pc:sldChg>
      <pc:sldChg chg="addSp delSp modSp add mod ord modTransition modAnim">
        <pc:chgData name="Natasha Van Bemmel" userId="958fac7d-4f53-4b54-ac8c-e620631f5e60" providerId="ADAL" clId="{20215BAE-55A4-4CDD-9938-06430D9D444A}" dt="2023-08-11T04:17:07.792" v="485"/>
        <pc:sldMkLst>
          <pc:docMk/>
          <pc:sldMk cId="4064290892" sldId="318"/>
        </pc:sldMkLst>
      </pc:sldChg>
      <pc:sldChg chg="addSp delSp modSp add mod modTransition modAnim">
        <pc:chgData name="Natasha Van Bemmel" userId="958fac7d-4f53-4b54-ac8c-e620631f5e60" providerId="ADAL" clId="{20215BAE-55A4-4CDD-9938-06430D9D444A}" dt="2023-08-11T04:19:00.450" v="492"/>
        <pc:sldMkLst>
          <pc:docMk/>
          <pc:sldMk cId="3836492737" sldId="319"/>
        </pc:sldMkLst>
      </pc:sldChg>
      <pc:sldChg chg="delSp new del mod">
        <pc:chgData name="Natasha Van Bemmel" userId="958fac7d-4f53-4b54-ac8c-e620631f5e60" providerId="ADAL" clId="{20215BAE-55A4-4CDD-9938-06430D9D444A}" dt="2023-08-11T04:02:26.658" v="418" actId="47"/>
        <pc:sldMkLst>
          <pc:docMk/>
          <pc:sldMk cId="395603915" sldId="320"/>
        </pc:sldMkLst>
      </pc:sldChg>
      <pc:sldChg chg="addSp delSp modSp new mod modTransition modAnim">
        <pc:chgData name="Natasha Van Bemmel" userId="958fac7d-4f53-4b54-ac8c-e620631f5e60" providerId="ADAL" clId="{20215BAE-55A4-4CDD-9938-06430D9D444A}" dt="2023-08-14T08:48:44.343" v="1347" actId="1076"/>
        <pc:sldMkLst>
          <pc:docMk/>
          <pc:sldMk cId="1147574701" sldId="320"/>
        </pc:sldMkLst>
      </pc:sldChg>
      <pc:sldChg chg="new del">
        <pc:chgData name="Natasha Van Bemmel" userId="958fac7d-4f53-4b54-ac8c-e620631f5e60" providerId="ADAL" clId="{20215BAE-55A4-4CDD-9938-06430D9D444A}" dt="2023-08-11T04:02:06.427" v="415" actId="47"/>
        <pc:sldMkLst>
          <pc:docMk/>
          <pc:sldMk cId="3183297292" sldId="320"/>
        </pc:sldMkLst>
      </pc:sldChg>
      <pc:sldChg chg="addSp delSp modSp add mod modTransition delAnim modAnim">
        <pc:chgData name="Natasha Van Bemmel" userId="958fac7d-4f53-4b54-ac8c-e620631f5e60" providerId="ADAL" clId="{20215BAE-55A4-4CDD-9938-06430D9D444A}" dt="2023-08-11T05:45:11.712" v="812" actId="11530"/>
        <pc:sldMkLst>
          <pc:docMk/>
          <pc:sldMk cId="2417793306" sldId="321"/>
        </pc:sldMkLst>
      </pc:sldChg>
      <pc:sldChg chg="new del">
        <pc:chgData name="Natasha Van Bemmel" userId="958fac7d-4f53-4b54-ac8c-e620631f5e60" providerId="ADAL" clId="{20215BAE-55A4-4CDD-9938-06430D9D444A}" dt="2023-08-11T04:15:27.928" v="445" actId="47"/>
        <pc:sldMkLst>
          <pc:docMk/>
          <pc:sldMk cId="3969245354" sldId="321"/>
        </pc:sldMkLst>
      </pc:sldChg>
      <pc:sldChg chg="addSp delSp modSp add mod ord modTransition delAnim">
        <pc:chgData name="Natasha Van Bemmel" userId="958fac7d-4f53-4b54-ac8c-e620631f5e60" providerId="ADAL" clId="{20215BAE-55A4-4CDD-9938-06430D9D444A}" dt="2023-08-11T06:17:17.347" v="1305"/>
        <pc:sldMkLst>
          <pc:docMk/>
          <pc:sldMk cId="2993853895" sldId="322"/>
        </pc:sldMkLst>
      </pc:sldChg>
      <pc:sldChg chg="new del">
        <pc:chgData name="Natasha Van Bemmel" userId="958fac7d-4f53-4b54-ac8c-e620631f5e60" providerId="ADAL" clId="{20215BAE-55A4-4CDD-9938-06430D9D444A}" dt="2023-08-11T04:22:30.220" v="530" actId="47"/>
        <pc:sldMkLst>
          <pc:docMk/>
          <pc:sldMk cId="3247602432" sldId="323"/>
        </pc:sldMkLst>
      </pc:sldChg>
      <pc:sldChg chg="addSp delSp modSp add mod">
        <pc:chgData name="Natasha Van Bemmel" userId="958fac7d-4f53-4b54-ac8c-e620631f5e60" providerId="ADAL" clId="{20215BAE-55A4-4CDD-9938-06430D9D444A}" dt="2023-08-11T05:51:34.813" v="926"/>
        <pc:sldMkLst>
          <pc:docMk/>
          <pc:sldMk cId="3356754486" sldId="323"/>
        </pc:sldMkLst>
      </pc:sldChg>
      <pc:sldChg chg="addSp delSp modSp add mod modTransition">
        <pc:chgData name="Natasha Van Bemmel" userId="958fac7d-4f53-4b54-ac8c-e620631f5e60" providerId="ADAL" clId="{20215BAE-55A4-4CDD-9938-06430D9D444A}" dt="2023-08-11T06:17:17.347" v="1305"/>
        <pc:sldMkLst>
          <pc:docMk/>
          <pc:sldMk cId="3557140952" sldId="324"/>
        </pc:sldMkLst>
      </pc:sldChg>
      <pc:sldChg chg="new del">
        <pc:chgData name="Natasha Van Bemmel" userId="958fac7d-4f53-4b54-ac8c-e620631f5e60" providerId="ADAL" clId="{20215BAE-55A4-4CDD-9938-06430D9D444A}" dt="2023-08-11T04:25:17.532" v="547" actId="47"/>
        <pc:sldMkLst>
          <pc:docMk/>
          <pc:sldMk cId="381711101" sldId="325"/>
        </pc:sldMkLst>
      </pc:sldChg>
      <pc:sldChg chg="delSp modSp add mod delAnim">
        <pc:chgData name="Natasha Van Bemmel" userId="958fac7d-4f53-4b54-ac8c-e620631f5e60" providerId="ADAL" clId="{20215BAE-55A4-4CDD-9938-06430D9D444A}" dt="2023-08-11T04:25:40.762" v="571" actId="20577"/>
        <pc:sldMkLst>
          <pc:docMk/>
          <pc:sldMk cId="1902653183" sldId="325"/>
        </pc:sldMkLst>
      </pc:sldChg>
      <pc:sldChg chg="new del">
        <pc:chgData name="Natasha Van Bemmel" userId="958fac7d-4f53-4b54-ac8c-e620631f5e60" providerId="ADAL" clId="{20215BAE-55A4-4CDD-9938-06430D9D444A}" dt="2023-08-11T05:03:08.462" v="715" actId="47"/>
        <pc:sldMkLst>
          <pc:docMk/>
          <pc:sldMk cId="3360859855" sldId="326"/>
        </pc:sldMkLst>
      </pc:sldChg>
      <pc:sldChg chg="addSp delSp modSp add del mod">
        <pc:chgData name="Natasha Van Bemmel" userId="958fac7d-4f53-4b54-ac8c-e620631f5e60" providerId="ADAL" clId="{20215BAE-55A4-4CDD-9938-06430D9D444A}" dt="2023-08-11T05:04:13.676" v="744" actId="47"/>
        <pc:sldMkLst>
          <pc:docMk/>
          <pc:sldMk cId="1773524475" sldId="327"/>
        </pc:sldMkLst>
      </pc:sldChg>
      <pc:sldChg chg="addSp delSp modSp new del mod modTransition">
        <pc:chgData name="Natasha Van Bemmel" userId="958fac7d-4f53-4b54-ac8c-e620631f5e60" providerId="ADAL" clId="{20215BAE-55A4-4CDD-9938-06430D9D444A}" dt="2023-08-11T05:05:25.620" v="765" actId="47"/>
        <pc:sldMkLst>
          <pc:docMk/>
          <pc:sldMk cId="2553991218" sldId="328"/>
        </pc:sldMkLst>
      </pc:sldChg>
      <pc:sldChg chg="modSp add mod modTransition">
        <pc:chgData name="Natasha Van Bemmel" userId="958fac7d-4f53-4b54-ac8c-e620631f5e60" providerId="ADAL" clId="{20215BAE-55A4-4CDD-9938-06430D9D444A}" dt="2023-08-11T05:05:16.265" v="762"/>
        <pc:sldMkLst>
          <pc:docMk/>
          <pc:sldMk cId="2883926287" sldId="329"/>
        </pc:sldMkLst>
      </pc:sldChg>
      <pc:sldChg chg="new del">
        <pc:chgData name="Natasha Van Bemmel" userId="958fac7d-4f53-4b54-ac8c-e620631f5e60" providerId="ADAL" clId="{20215BAE-55A4-4CDD-9938-06430D9D444A}" dt="2023-08-11T05:03:57.777" v="742" actId="47"/>
        <pc:sldMkLst>
          <pc:docMk/>
          <pc:sldMk cId="3564998228" sldId="329"/>
        </pc:sldMkLst>
      </pc:sldChg>
      <pc:sldChg chg="add del modTransition">
        <pc:chgData name="Natasha Van Bemmel" userId="958fac7d-4f53-4b54-ac8c-e620631f5e60" providerId="ADAL" clId="{20215BAE-55A4-4CDD-9938-06430D9D444A}" dt="2023-08-11T05:05:05.120" v="760" actId="47"/>
        <pc:sldMkLst>
          <pc:docMk/>
          <pc:sldMk cId="1843648727" sldId="330"/>
        </pc:sldMkLst>
      </pc:sldChg>
      <pc:sldChg chg="addSp modSp add mod modTransition modAnim">
        <pc:chgData name="Natasha Van Bemmel" userId="958fac7d-4f53-4b54-ac8c-e620631f5e60" providerId="ADAL" clId="{20215BAE-55A4-4CDD-9938-06430D9D444A}" dt="2023-08-14T11:19:25.122" v="1961" actId="2710"/>
        <pc:sldMkLst>
          <pc:docMk/>
          <pc:sldMk cId="2142476662" sldId="330"/>
        </pc:sldMkLst>
      </pc:sldChg>
      <pc:sldChg chg="addSp delSp modSp add mod modClrScheme chgLayout">
        <pc:chgData name="Natasha Van Bemmel" userId="958fac7d-4f53-4b54-ac8c-e620631f5e60" providerId="ADAL" clId="{20215BAE-55A4-4CDD-9938-06430D9D444A}" dt="2023-08-14T09:10:39.077" v="1528" actId="1076"/>
        <pc:sldMkLst>
          <pc:docMk/>
          <pc:sldMk cId="110705070" sldId="331"/>
        </pc:sldMkLst>
      </pc:sldChg>
      <pc:sldChg chg="new del">
        <pc:chgData name="Natasha Van Bemmel" userId="958fac7d-4f53-4b54-ac8c-e620631f5e60" providerId="ADAL" clId="{20215BAE-55A4-4CDD-9938-06430D9D444A}" dt="2023-08-18T02:35:49.587" v="2214" actId="47"/>
        <pc:sldMkLst>
          <pc:docMk/>
          <pc:sldMk cId="1582622212" sldId="332"/>
        </pc:sldMkLst>
      </pc:sldChg>
      <pc:sldChg chg="addSp delSp modSp add mod modAnim">
        <pc:chgData name="Natasha Van Bemmel" userId="958fac7d-4f53-4b54-ac8c-e620631f5e60" providerId="ADAL" clId="{20215BAE-55A4-4CDD-9938-06430D9D444A}" dt="2023-08-18T02:37:29.037" v="2252" actId="22"/>
        <pc:sldMkLst>
          <pc:docMk/>
          <pc:sldMk cId="2048633920" sldId="332"/>
        </pc:sldMkLst>
      </pc:sldChg>
      <pc:sldChg chg="new del">
        <pc:chgData name="Natasha Van Bemmel" userId="958fac7d-4f53-4b54-ac8c-e620631f5e60" providerId="ADAL" clId="{20215BAE-55A4-4CDD-9938-06430D9D444A}" dt="2023-08-18T02:36:19.218" v="2222" actId="47"/>
        <pc:sldMkLst>
          <pc:docMk/>
          <pc:sldMk cId="1757475500" sldId="333"/>
        </pc:sldMkLst>
      </pc:sldChg>
      <pc:sldChg chg="delSp modSp new del mod">
        <pc:chgData name="Natasha Van Bemmel" userId="958fac7d-4f53-4b54-ac8c-e620631f5e60" providerId="ADAL" clId="{20215BAE-55A4-4CDD-9938-06430D9D444A}" dt="2023-08-18T02:38:57.467" v="2292" actId="47"/>
        <pc:sldMkLst>
          <pc:docMk/>
          <pc:sldMk cId="3048330419" sldId="333"/>
        </pc:sldMkLst>
      </pc:sldChg>
      <pc:sldChg chg="addSp delSp modSp add mod">
        <pc:chgData name="Natasha Van Bemmel" userId="958fac7d-4f53-4b54-ac8c-e620631f5e60" providerId="ADAL" clId="{20215BAE-55A4-4CDD-9938-06430D9D444A}" dt="2023-08-18T02:38:31.678" v="2285" actId="1076"/>
        <pc:sldMkLst>
          <pc:docMk/>
          <pc:sldMk cId="1652617231" sldId="334"/>
        </pc:sldMkLst>
      </pc:sldChg>
      <pc:sldChg chg="delSp add del mod">
        <pc:chgData name="Natasha Van Bemmel" userId="958fac7d-4f53-4b54-ac8c-e620631f5e60" providerId="ADAL" clId="{20215BAE-55A4-4CDD-9938-06430D9D444A}" dt="2023-08-18T02:38:41.216" v="2287" actId="47"/>
        <pc:sldMkLst>
          <pc:docMk/>
          <pc:sldMk cId="63690562" sldId="335"/>
        </pc:sldMkLst>
      </pc:sldChg>
      <pc:sldChg chg="modSp add mod ord">
        <pc:chgData name="Natasha Van Bemmel" userId="958fac7d-4f53-4b54-ac8c-e620631f5e60" providerId="ADAL" clId="{20215BAE-55A4-4CDD-9938-06430D9D444A}" dt="2023-08-18T02:39:04.304" v="2311" actId="20577"/>
        <pc:sldMkLst>
          <pc:docMk/>
          <pc:sldMk cId="3146722810" sldId="335"/>
        </pc:sldMkLst>
      </pc:sldChg>
      <pc:sldMasterChg chg="modTransition delSldLayout modSldLayout">
        <pc:chgData name="Natasha Van Bemmel" userId="958fac7d-4f53-4b54-ac8c-e620631f5e60" providerId="ADAL" clId="{20215BAE-55A4-4CDD-9938-06430D9D444A}" dt="2023-08-11T05:03:34.911" v="739" actId="47"/>
        <pc:sldMasterMkLst>
          <pc:docMk/>
          <pc:sldMasterMk cId="1133816550" sldId="2147483735"/>
        </pc:sldMasterMkLst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3297086059" sldId="2147483736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3905974598" sldId="2147483737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2100449481" sldId="2147483738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4169648452" sldId="2147483739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367745840" sldId="2147483740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949643117" sldId="2147483741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4048726989" sldId="2147483742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283543277" sldId="2147483743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3079313401" sldId="2147483744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3702952938" sldId="2147483745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1235506560" sldId="2147483746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3649109890" sldId="2147483747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1133816550" sldId="2147483735"/>
            <pc:sldLayoutMk cId="1265473336" sldId="2147483748"/>
          </pc:sldLayoutMkLst>
        </pc:sldLayoutChg>
        <pc:sldLayoutChg chg="del">
          <pc:chgData name="Natasha Van Bemmel" userId="958fac7d-4f53-4b54-ac8c-e620631f5e60" providerId="ADAL" clId="{20215BAE-55A4-4CDD-9938-06430D9D444A}" dt="2023-08-11T04:13:56.924" v="433" actId="47"/>
          <pc:sldLayoutMkLst>
            <pc:docMk/>
            <pc:sldMasterMk cId="1133816550" sldId="2147483735"/>
            <pc:sldLayoutMk cId="3662570069" sldId="2147483749"/>
          </pc:sldLayoutMkLst>
        </pc:sldLayoutChg>
        <pc:sldLayoutChg chg="del">
          <pc:chgData name="Natasha Van Bemmel" userId="958fac7d-4f53-4b54-ac8c-e620631f5e60" providerId="ADAL" clId="{20215BAE-55A4-4CDD-9938-06430D9D444A}" dt="2023-08-11T04:13:56.924" v="433" actId="47"/>
          <pc:sldLayoutMkLst>
            <pc:docMk/>
            <pc:sldMasterMk cId="1133816550" sldId="2147483735"/>
            <pc:sldLayoutMk cId="637171674" sldId="2147483750"/>
          </pc:sldLayoutMkLst>
        </pc:sldLayoutChg>
        <pc:sldLayoutChg chg="del modTransition">
          <pc:chgData name="Natasha Van Bemmel" userId="958fac7d-4f53-4b54-ac8c-e620631f5e60" providerId="ADAL" clId="{20215BAE-55A4-4CDD-9938-06430D9D444A}" dt="2023-08-11T05:03:34.911" v="739" actId="47"/>
          <pc:sldLayoutMkLst>
            <pc:docMk/>
            <pc:sldMasterMk cId="1133816550" sldId="2147483735"/>
            <pc:sldLayoutMk cId="1553508606" sldId="2147483751"/>
          </pc:sldLayoutMkLst>
        </pc:sldLayoutChg>
      </pc:sldMasterChg>
      <pc:sldMasterChg chg="modTransition modSldLayout">
        <pc:chgData name="Natasha Van Bemmel" userId="958fac7d-4f53-4b54-ac8c-e620631f5e60" providerId="ADAL" clId="{20215BAE-55A4-4CDD-9938-06430D9D444A}" dt="2023-08-11T04:17:07.792" v="485"/>
        <pc:sldMasterMkLst>
          <pc:docMk/>
          <pc:sldMasterMk cId="3030650935" sldId="2147483752"/>
        </pc:sldMasterMkLst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2840077406" sldId="2147483753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1519787708" sldId="2147483754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2054225446" sldId="2147483755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2630701668" sldId="2147483756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343205252" sldId="2147483757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388476888" sldId="2147483758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3385737260" sldId="2147483759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3828458111" sldId="2147483760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472019306" sldId="2147483761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569264160" sldId="2147483762"/>
          </pc:sldLayoutMkLst>
        </pc:sldLayoutChg>
        <pc:sldLayoutChg chg="modTransition">
          <pc:chgData name="Natasha Van Bemmel" userId="958fac7d-4f53-4b54-ac8c-e620631f5e60" providerId="ADAL" clId="{20215BAE-55A4-4CDD-9938-06430D9D444A}" dt="2023-08-11T04:17:07.792" v="485"/>
          <pc:sldLayoutMkLst>
            <pc:docMk/>
            <pc:sldMasterMk cId="3030650935" sldId="2147483752"/>
            <pc:sldLayoutMk cId="1019189099" sldId="2147483763"/>
          </pc:sldLayoutMkLst>
        </pc:sldLayoutChg>
      </pc:sldMasterChg>
    </pc:docChg>
  </pc:docChgLst>
  <pc:docChgLst>
    <pc:chgData name="Natasha Van Bemmel" userId="958fac7d-4f53-4b54-ac8c-e620631f5e60" providerId="ADAL" clId="{75D66C7E-471B-479D-8086-AFB429F3A361}"/>
    <pc:docChg chg="undo custSel addSld delSld modSld sldOrd">
      <pc:chgData name="Natasha Van Bemmel" userId="958fac7d-4f53-4b54-ac8c-e620631f5e60" providerId="ADAL" clId="{75D66C7E-471B-479D-8086-AFB429F3A361}" dt="2025-01-13T06:14:57.090" v="6932"/>
      <pc:docMkLst>
        <pc:docMk/>
      </pc:docMkLst>
      <pc:sldChg chg="modSp mod">
        <pc:chgData name="Natasha Van Bemmel" userId="958fac7d-4f53-4b54-ac8c-e620631f5e60" providerId="ADAL" clId="{75D66C7E-471B-479D-8086-AFB429F3A361}" dt="2025-01-08T01:24:37.475" v="1758" actId="20577"/>
        <pc:sldMkLst>
          <pc:docMk/>
          <pc:sldMk cId="2112490743" sldId="256"/>
        </pc:sldMkLst>
      </pc:sldChg>
      <pc:sldChg chg="modNotesTx">
        <pc:chgData name="Natasha Van Bemmel" userId="958fac7d-4f53-4b54-ac8c-e620631f5e60" providerId="ADAL" clId="{75D66C7E-471B-479D-8086-AFB429F3A361}" dt="2025-01-13T02:18:07.770" v="6300" actId="20577"/>
        <pc:sldMkLst>
          <pc:docMk/>
          <pc:sldMk cId="1999305108" sldId="316"/>
        </pc:sldMkLst>
      </pc:sldChg>
      <pc:sldChg chg="modSp">
        <pc:chgData name="Natasha Van Bemmel" userId="958fac7d-4f53-4b54-ac8c-e620631f5e60" providerId="ADAL" clId="{75D66C7E-471B-479D-8086-AFB429F3A361}" dt="2025-01-08T09:59:15.582" v="2632" actId="20577"/>
        <pc:sldMkLst>
          <pc:docMk/>
          <pc:sldMk cId="3836492737" sldId="319"/>
        </pc:sldMkLst>
      </pc:sldChg>
      <pc:sldChg chg="addSp delSp modSp mod ord delAnim modAnim modNotesTx">
        <pc:chgData name="Natasha Van Bemmel" userId="958fac7d-4f53-4b54-ac8c-e620631f5e60" providerId="ADAL" clId="{75D66C7E-471B-479D-8086-AFB429F3A361}" dt="2025-01-13T01:50:59.427" v="6227" actId="5793"/>
        <pc:sldMkLst>
          <pc:docMk/>
          <pc:sldMk cId="2417793306" sldId="321"/>
        </pc:sldMkLst>
      </pc:sldChg>
      <pc:sldChg chg="ord">
        <pc:chgData name="Natasha Van Bemmel" userId="958fac7d-4f53-4b54-ac8c-e620631f5e60" providerId="ADAL" clId="{75D66C7E-471B-479D-8086-AFB429F3A361}" dt="2025-01-04T00:50:42.966" v="13"/>
        <pc:sldMkLst>
          <pc:docMk/>
          <pc:sldMk cId="2993853895" sldId="322"/>
        </pc:sldMkLst>
      </pc:sldChg>
      <pc:sldChg chg="ord modNotesTx">
        <pc:chgData name="Natasha Van Bemmel" userId="958fac7d-4f53-4b54-ac8c-e620631f5e60" providerId="ADAL" clId="{75D66C7E-471B-479D-8086-AFB429F3A361}" dt="2025-01-13T04:36:35.899" v="6678" actId="20577"/>
        <pc:sldMkLst>
          <pc:docMk/>
          <pc:sldMk cId="1902653183" sldId="325"/>
        </pc:sldMkLst>
      </pc:sldChg>
      <pc:sldChg chg="modSp mod">
        <pc:chgData name="Natasha Van Bemmel" userId="958fac7d-4f53-4b54-ac8c-e620631f5e60" providerId="ADAL" clId="{75D66C7E-471B-479D-8086-AFB429F3A361}" dt="2025-01-13T04:38:31.583" v="6751" actId="20577"/>
        <pc:sldMkLst>
          <pc:docMk/>
          <pc:sldMk cId="2142476662" sldId="330"/>
        </pc:sldMkLst>
      </pc:sldChg>
      <pc:sldChg chg="del">
        <pc:chgData name="Natasha Van Bemmel" userId="958fac7d-4f53-4b54-ac8c-e620631f5e60" providerId="ADAL" clId="{75D66C7E-471B-479D-8086-AFB429F3A361}" dt="2025-01-08T06:54:22.351" v="2147" actId="47"/>
        <pc:sldMkLst>
          <pc:docMk/>
          <pc:sldMk cId="2048633920" sldId="332"/>
        </pc:sldMkLst>
      </pc:sldChg>
      <pc:sldChg chg="del">
        <pc:chgData name="Natasha Van Bemmel" userId="958fac7d-4f53-4b54-ac8c-e620631f5e60" providerId="ADAL" clId="{75D66C7E-471B-479D-8086-AFB429F3A361}" dt="2025-01-04T01:41:54.356" v="204" actId="47"/>
        <pc:sldMkLst>
          <pc:docMk/>
          <pc:sldMk cId="1781853111" sldId="337"/>
        </pc:sldMkLst>
      </pc:sldChg>
      <pc:sldChg chg="ord">
        <pc:chgData name="Natasha Van Bemmel" userId="958fac7d-4f53-4b54-ac8c-e620631f5e60" providerId="ADAL" clId="{75D66C7E-471B-479D-8086-AFB429F3A361}" dt="2025-01-04T01:01:41.155" v="113"/>
        <pc:sldMkLst>
          <pc:docMk/>
          <pc:sldMk cId="2503318988" sldId="339"/>
        </pc:sldMkLst>
      </pc:sldChg>
      <pc:sldChg chg="modSp mod ord">
        <pc:chgData name="Natasha Van Bemmel" userId="958fac7d-4f53-4b54-ac8c-e620631f5e60" providerId="ADAL" clId="{75D66C7E-471B-479D-8086-AFB429F3A361}" dt="2025-01-04T01:41:13.421" v="199" actId="20577"/>
        <pc:sldMkLst>
          <pc:docMk/>
          <pc:sldMk cId="1277093642" sldId="340"/>
        </pc:sldMkLst>
      </pc:sldChg>
      <pc:sldChg chg="modSp mod modNotesTx">
        <pc:chgData name="Natasha Van Bemmel" userId="958fac7d-4f53-4b54-ac8c-e620631f5e60" providerId="ADAL" clId="{75D66C7E-471B-479D-8086-AFB429F3A361}" dt="2025-01-09T10:28:53.628" v="5451" actId="1037"/>
        <pc:sldMkLst>
          <pc:docMk/>
          <pc:sldMk cId="3282007552" sldId="341"/>
        </pc:sldMkLst>
      </pc:sldChg>
      <pc:sldChg chg="del ord">
        <pc:chgData name="Natasha Van Bemmel" userId="958fac7d-4f53-4b54-ac8c-e620631f5e60" providerId="ADAL" clId="{75D66C7E-471B-479D-8086-AFB429F3A361}" dt="2025-01-04T02:26:21.720" v="726" actId="47"/>
        <pc:sldMkLst>
          <pc:docMk/>
          <pc:sldMk cId="1436925163" sldId="344"/>
        </pc:sldMkLst>
      </pc:sldChg>
      <pc:sldChg chg="modSp mod ord">
        <pc:chgData name="Natasha Van Bemmel" userId="958fac7d-4f53-4b54-ac8c-e620631f5e60" providerId="ADAL" clId="{75D66C7E-471B-479D-8086-AFB429F3A361}" dt="2025-01-08T07:46:07.454" v="2166"/>
        <pc:sldMkLst>
          <pc:docMk/>
          <pc:sldMk cId="2392255828" sldId="346"/>
        </pc:sldMkLst>
      </pc:sldChg>
      <pc:sldChg chg="del">
        <pc:chgData name="Natasha Van Bemmel" userId="958fac7d-4f53-4b54-ac8c-e620631f5e60" providerId="ADAL" clId="{75D66C7E-471B-479D-8086-AFB429F3A361}" dt="2025-01-04T01:41:57.814" v="205" actId="47"/>
        <pc:sldMkLst>
          <pc:docMk/>
          <pc:sldMk cId="3351029335" sldId="348"/>
        </pc:sldMkLst>
      </pc:sldChg>
      <pc:sldChg chg="del">
        <pc:chgData name="Natasha Van Bemmel" userId="958fac7d-4f53-4b54-ac8c-e620631f5e60" providerId="ADAL" clId="{75D66C7E-471B-479D-8086-AFB429F3A361}" dt="2025-01-08T09:58:28.387" v="2604" actId="47"/>
        <pc:sldMkLst>
          <pc:docMk/>
          <pc:sldMk cId="246395680" sldId="351"/>
        </pc:sldMkLst>
      </pc:sldChg>
      <pc:sldChg chg="modSp modAnim modNotesTx">
        <pc:chgData name="Natasha Van Bemmel" userId="958fac7d-4f53-4b54-ac8c-e620631f5e60" providerId="ADAL" clId="{75D66C7E-471B-479D-8086-AFB429F3A361}" dt="2025-01-09T09:41:17.674" v="3772" actId="20577"/>
        <pc:sldMkLst>
          <pc:docMk/>
          <pc:sldMk cId="3723714593" sldId="353"/>
        </pc:sldMkLst>
      </pc:sldChg>
      <pc:sldChg chg="addSp modSp mod modAnim">
        <pc:chgData name="Natasha Van Bemmel" userId="958fac7d-4f53-4b54-ac8c-e620631f5e60" providerId="ADAL" clId="{75D66C7E-471B-479D-8086-AFB429F3A361}" dt="2025-01-09T03:15:31.733" v="3111"/>
        <pc:sldMkLst>
          <pc:docMk/>
          <pc:sldMk cId="1002084314" sldId="354"/>
        </pc:sldMkLst>
      </pc:sldChg>
      <pc:sldChg chg="ord">
        <pc:chgData name="Natasha Van Bemmel" userId="958fac7d-4f53-4b54-ac8c-e620631f5e60" providerId="ADAL" clId="{75D66C7E-471B-479D-8086-AFB429F3A361}" dt="2025-01-04T01:01:41.155" v="113"/>
        <pc:sldMkLst>
          <pc:docMk/>
          <pc:sldMk cId="4011815883" sldId="358"/>
        </pc:sldMkLst>
      </pc:sldChg>
      <pc:sldChg chg="ord">
        <pc:chgData name="Natasha Van Bemmel" userId="958fac7d-4f53-4b54-ac8c-e620631f5e60" providerId="ADAL" clId="{75D66C7E-471B-479D-8086-AFB429F3A361}" dt="2025-01-04T00:50:42.966" v="13"/>
        <pc:sldMkLst>
          <pc:docMk/>
          <pc:sldMk cId="1710560017" sldId="361"/>
        </pc:sldMkLst>
      </pc:sldChg>
      <pc:sldChg chg="ord">
        <pc:chgData name="Natasha Van Bemmel" userId="958fac7d-4f53-4b54-ac8c-e620631f5e60" providerId="ADAL" clId="{75D66C7E-471B-479D-8086-AFB429F3A361}" dt="2025-01-08T07:46:07.454" v="2166"/>
        <pc:sldMkLst>
          <pc:docMk/>
          <pc:sldMk cId="1569605437" sldId="362"/>
        </pc:sldMkLst>
      </pc:sldChg>
      <pc:sldChg chg="del">
        <pc:chgData name="Natasha Van Bemmel" userId="958fac7d-4f53-4b54-ac8c-e620631f5e60" providerId="ADAL" clId="{75D66C7E-471B-479D-8086-AFB429F3A361}" dt="2025-01-08T06:54:42.632" v="2148" actId="47"/>
        <pc:sldMkLst>
          <pc:docMk/>
          <pc:sldMk cId="707357697" sldId="364"/>
        </pc:sldMkLst>
      </pc:sldChg>
      <pc:sldChg chg="modSp modAnim">
        <pc:chgData name="Natasha Van Bemmel" userId="958fac7d-4f53-4b54-ac8c-e620631f5e60" providerId="ADAL" clId="{75D66C7E-471B-479D-8086-AFB429F3A361}" dt="2025-01-13T02:20:29.421" v="6332" actId="20577"/>
        <pc:sldMkLst>
          <pc:docMk/>
          <pc:sldMk cId="2965431608" sldId="366"/>
        </pc:sldMkLst>
      </pc:sldChg>
      <pc:sldChg chg="addSp delSp modSp add del mod ord modTransition delAnim modAnim modNotesTx">
        <pc:chgData name="Natasha Van Bemmel" userId="958fac7d-4f53-4b54-ac8c-e620631f5e60" providerId="ADAL" clId="{75D66C7E-471B-479D-8086-AFB429F3A361}" dt="2025-01-10T04:29:39.684" v="5485" actId="47"/>
        <pc:sldMkLst>
          <pc:docMk/>
          <pc:sldMk cId="2484613272" sldId="367"/>
        </pc:sldMkLst>
      </pc:sldChg>
      <pc:sldChg chg="del">
        <pc:chgData name="Natasha Van Bemmel" userId="958fac7d-4f53-4b54-ac8c-e620631f5e60" providerId="ADAL" clId="{75D66C7E-471B-479D-8086-AFB429F3A361}" dt="2025-01-04T00:50:27.925" v="11" actId="47"/>
        <pc:sldMkLst>
          <pc:docMk/>
          <pc:sldMk cId="44163415" sldId="368"/>
        </pc:sldMkLst>
      </pc:sldChg>
      <pc:sldChg chg="addSp delSp modSp del mod ord delAnim modAnim">
        <pc:chgData name="Natasha Van Bemmel" userId="958fac7d-4f53-4b54-ac8c-e620631f5e60" providerId="ADAL" clId="{75D66C7E-471B-479D-8086-AFB429F3A361}" dt="2025-01-09T09:50:28.235" v="3959" actId="47"/>
        <pc:sldMkLst>
          <pc:docMk/>
          <pc:sldMk cId="3954137086" sldId="369"/>
        </pc:sldMkLst>
      </pc:sldChg>
      <pc:sldChg chg="del">
        <pc:chgData name="Natasha Van Bemmel" userId="958fac7d-4f53-4b54-ac8c-e620631f5e60" providerId="ADAL" clId="{75D66C7E-471B-479D-8086-AFB429F3A361}" dt="2025-01-04T02:06:51.868" v="481" actId="47"/>
        <pc:sldMkLst>
          <pc:docMk/>
          <pc:sldMk cId="1439479764" sldId="370"/>
        </pc:sldMkLst>
      </pc:sldChg>
      <pc:sldChg chg="del">
        <pc:chgData name="Natasha Van Bemmel" userId="958fac7d-4f53-4b54-ac8c-e620631f5e60" providerId="ADAL" clId="{75D66C7E-471B-479D-8086-AFB429F3A361}" dt="2025-01-04T00:50:27.925" v="11" actId="47"/>
        <pc:sldMkLst>
          <pc:docMk/>
          <pc:sldMk cId="244630523" sldId="371"/>
        </pc:sldMkLst>
      </pc:sldChg>
      <pc:sldChg chg="modSp del mod modAnim">
        <pc:chgData name="Natasha Van Bemmel" userId="958fac7d-4f53-4b54-ac8c-e620631f5e60" providerId="ADAL" clId="{75D66C7E-471B-479D-8086-AFB429F3A361}" dt="2025-01-09T01:48:24.471" v="2864" actId="47"/>
        <pc:sldMkLst>
          <pc:docMk/>
          <pc:sldMk cId="1121149423" sldId="372"/>
        </pc:sldMkLst>
      </pc:sldChg>
      <pc:sldChg chg="del ord">
        <pc:chgData name="Natasha Van Bemmel" userId="958fac7d-4f53-4b54-ac8c-e620631f5e60" providerId="ADAL" clId="{75D66C7E-471B-479D-8086-AFB429F3A361}" dt="2025-01-13T01:37:56.855" v="6079" actId="47"/>
        <pc:sldMkLst>
          <pc:docMk/>
          <pc:sldMk cId="2890839287" sldId="373"/>
        </pc:sldMkLst>
      </pc:sldChg>
      <pc:sldChg chg="del">
        <pc:chgData name="Natasha Van Bemmel" userId="958fac7d-4f53-4b54-ac8c-e620631f5e60" providerId="ADAL" clId="{75D66C7E-471B-479D-8086-AFB429F3A361}" dt="2025-01-04T00:51:06.031" v="14" actId="47"/>
        <pc:sldMkLst>
          <pc:docMk/>
          <pc:sldMk cId="2082555736" sldId="374"/>
        </pc:sldMkLst>
      </pc:sldChg>
      <pc:sldChg chg="del ord">
        <pc:chgData name="Natasha Van Bemmel" userId="958fac7d-4f53-4b54-ac8c-e620631f5e60" providerId="ADAL" clId="{75D66C7E-471B-479D-8086-AFB429F3A361}" dt="2025-01-13T01:37:38.262" v="6078" actId="47"/>
        <pc:sldMkLst>
          <pc:docMk/>
          <pc:sldMk cId="4096276689" sldId="375"/>
        </pc:sldMkLst>
      </pc:sldChg>
      <pc:sldChg chg="addSp modSp mod modAnim modNotesTx">
        <pc:chgData name="Natasha Van Bemmel" userId="958fac7d-4f53-4b54-ac8c-e620631f5e60" providerId="ADAL" clId="{75D66C7E-471B-479D-8086-AFB429F3A361}" dt="2025-01-10T04:43:44.527" v="5690" actId="20577"/>
        <pc:sldMkLst>
          <pc:docMk/>
          <pc:sldMk cId="1313240814" sldId="376"/>
        </pc:sldMkLst>
      </pc:sldChg>
      <pc:sldChg chg="modSp mod ord modAnim">
        <pc:chgData name="Natasha Van Bemmel" userId="958fac7d-4f53-4b54-ac8c-e620631f5e60" providerId="ADAL" clId="{75D66C7E-471B-479D-8086-AFB429F3A361}" dt="2025-01-13T03:12:23.800" v="6372" actId="20577"/>
        <pc:sldMkLst>
          <pc:docMk/>
          <pc:sldMk cId="2132104750" sldId="377"/>
        </pc:sldMkLst>
      </pc:sldChg>
      <pc:sldChg chg="addSp delSp modSp mod delAnim modAnim modNotesTx">
        <pc:chgData name="Natasha Van Bemmel" userId="958fac7d-4f53-4b54-ac8c-e620631f5e60" providerId="ADAL" clId="{75D66C7E-471B-479D-8086-AFB429F3A361}" dt="2025-01-09T10:00:48.291" v="4127" actId="478"/>
        <pc:sldMkLst>
          <pc:docMk/>
          <pc:sldMk cId="2894361804" sldId="378"/>
        </pc:sldMkLst>
      </pc:sldChg>
      <pc:sldChg chg="addSp delSp modSp del mod delAnim modAnim">
        <pc:chgData name="Natasha Van Bemmel" userId="958fac7d-4f53-4b54-ac8c-e620631f5e60" providerId="ADAL" clId="{75D66C7E-471B-479D-8086-AFB429F3A361}" dt="2025-01-09T03:16:11.178" v="3113" actId="47"/>
        <pc:sldMkLst>
          <pc:docMk/>
          <pc:sldMk cId="851501011" sldId="379"/>
        </pc:sldMkLst>
      </pc:sldChg>
      <pc:sldChg chg="modSp mod modAnim">
        <pc:chgData name="Natasha Van Bemmel" userId="958fac7d-4f53-4b54-ac8c-e620631f5e60" providerId="ADAL" clId="{75D66C7E-471B-479D-8086-AFB429F3A361}" dt="2025-01-13T03:14:05.224" v="6390" actId="20577"/>
        <pc:sldMkLst>
          <pc:docMk/>
          <pc:sldMk cId="1650211991" sldId="382"/>
        </pc:sldMkLst>
      </pc:sldChg>
      <pc:sldChg chg="addSp delSp modSp new mod ord delAnim modAnim modNotesTx">
        <pc:chgData name="Natasha Van Bemmel" userId="958fac7d-4f53-4b54-ac8c-e620631f5e60" providerId="ADAL" clId="{75D66C7E-471B-479D-8086-AFB429F3A361}" dt="2025-01-13T03:51:04.026" v="6416"/>
        <pc:sldMkLst>
          <pc:docMk/>
          <pc:sldMk cId="144494136" sldId="383"/>
        </pc:sldMkLst>
      </pc:sldChg>
      <pc:sldChg chg="addSp delSp modSp new del mod modClrScheme chgLayout">
        <pc:chgData name="Natasha Van Bemmel" userId="958fac7d-4f53-4b54-ac8c-e620631f5e60" providerId="ADAL" clId="{75D66C7E-471B-479D-8086-AFB429F3A361}" dt="2025-01-04T01:10:10.833" v="120" actId="47"/>
        <pc:sldMkLst>
          <pc:docMk/>
          <pc:sldMk cId="208074650" sldId="383"/>
        </pc:sldMkLst>
      </pc:sldChg>
      <pc:sldChg chg="new del">
        <pc:chgData name="Natasha Van Bemmel" userId="958fac7d-4f53-4b54-ac8c-e620631f5e60" providerId="ADAL" clId="{75D66C7E-471B-479D-8086-AFB429F3A361}" dt="2025-01-04T01:09:28.616" v="117" actId="47"/>
        <pc:sldMkLst>
          <pc:docMk/>
          <pc:sldMk cId="1649602785" sldId="383"/>
        </pc:sldMkLst>
      </pc:sldChg>
      <pc:sldChg chg="new del">
        <pc:chgData name="Natasha Van Bemmel" userId="958fac7d-4f53-4b54-ac8c-e620631f5e60" providerId="ADAL" clId="{75D66C7E-471B-479D-8086-AFB429F3A361}" dt="2025-01-04T01:09:16.701" v="115" actId="47"/>
        <pc:sldMkLst>
          <pc:docMk/>
          <pc:sldMk cId="3703965257" sldId="383"/>
        </pc:sldMkLst>
      </pc:sldChg>
      <pc:sldChg chg="new del">
        <pc:chgData name="Natasha Van Bemmel" userId="958fac7d-4f53-4b54-ac8c-e620631f5e60" providerId="ADAL" clId="{75D66C7E-471B-479D-8086-AFB429F3A361}" dt="2025-01-04T02:07:14.748" v="483" actId="680"/>
        <pc:sldMkLst>
          <pc:docMk/>
          <pc:sldMk cId="838322409" sldId="384"/>
        </pc:sldMkLst>
      </pc:sldChg>
      <pc:sldChg chg="addSp delSp modSp new mod ord modAnim">
        <pc:chgData name="Natasha Van Bemmel" userId="958fac7d-4f53-4b54-ac8c-e620631f5e60" providerId="ADAL" clId="{75D66C7E-471B-479D-8086-AFB429F3A361}" dt="2025-01-08T07:54:06.876" v="2201" actId="14100"/>
        <pc:sldMkLst>
          <pc:docMk/>
          <pc:sldMk cId="1525171876" sldId="384"/>
        </pc:sldMkLst>
      </pc:sldChg>
      <pc:sldChg chg="modSp add mod ord">
        <pc:chgData name="Natasha Van Bemmel" userId="958fac7d-4f53-4b54-ac8c-e620631f5e60" providerId="ADAL" clId="{75D66C7E-471B-479D-8086-AFB429F3A361}" dt="2025-01-04T02:08:44.459" v="504" actId="20577"/>
        <pc:sldMkLst>
          <pc:docMk/>
          <pc:sldMk cId="4086588183" sldId="385"/>
        </pc:sldMkLst>
      </pc:sldChg>
      <pc:sldChg chg="addSp delSp modSp add mod ord modTransition modAnim modNotesTx">
        <pc:chgData name="Natasha Van Bemmel" userId="958fac7d-4f53-4b54-ac8c-e620631f5e60" providerId="ADAL" clId="{75D66C7E-471B-479D-8086-AFB429F3A361}" dt="2025-01-13T06:06:38.256" v="6928"/>
        <pc:sldMkLst>
          <pc:docMk/>
          <pc:sldMk cId="2983243551" sldId="386"/>
        </pc:sldMkLst>
      </pc:sldChg>
      <pc:sldChg chg="addSp delSp modSp new mod modAnim modNotesTx">
        <pc:chgData name="Natasha Van Bemmel" userId="958fac7d-4f53-4b54-ac8c-e620631f5e60" providerId="ADAL" clId="{75D66C7E-471B-479D-8086-AFB429F3A361}" dt="2025-01-13T06:11:57.344" v="6929" actId="207"/>
        <pc:sldMkLst>
          <pc:docMk/>
          <pc:sldMk cId="1104191754" sldId="387"/>
        </pc:sldMkLst>
      </pc:sldChg>
      <pc:sldChg chg="addSp delSp modSp add mod modAnim">
        <pc:chgData name="Natasha Van Bemmel" userId="958fac7d-4f53-4b54-ac8c-e620631f5e60" providerId="ADAL" clId="{75D66C7E-471B-479D-8086-AFB429F3A361}" dt="2025-01-13T06:04:14.841" v="6898" actId="1037"/>
        <pc:sldMkLst>
          <pc:docMk/>
          <pc:sldMk cId="1602073959" sldId="388"/>
        </pc:sldMkLst>
      </pc:sldChg>
      <pc:sldChg chg="addSp delSp modSp new mod ord modAnim modNotesTx">
        <pc:chgData name="Natasha Van Bemmel" userId="958fac7d-4f53-4b54-ac8c-e620631f5e60" providerId="ADAL" clId="{75D66C7E-471B-479D-8086-AFB429F3A361}" dt="2025-01-09T10:07:27.212" v="4497" actId="20577"/>
        <pc:sldMkLst>
          <pc:docMk/>
          <pc:sldMk cId="3219994094" sldId="389"/>
        </pc:sldMkLst>
      </pc:sldChg>
      <pc:sldChg chg="delSp new del mod">
        <pc:chgData name="Natasha Van Bemmel" userId="958fac7d-4f53-4b54-ac8c-e620631f5e60" providerId="ADAL" clId="{75D66C7E-471B-479D-8086-AFB429F3A361}" dt="2025-01-08T02:24:55.574" v="1972" actId="47"/>
        <pc:sldMkLst>
          <pc:docMk/>
          <pc:sldMk cId="2527259624" sldId="390"/>
        </pc:sldMkLst>
      </pc:sldChg>
      <pc:sldChg chg="addSp delSp modSp add mod ord">
        <pc:chgData name="Natasha Van Bemmel" userId="958fac7d-4f53-4b54-ac8c-e620631f5e60" providerId="ADAL" clId="{75D66C7E-471B-479D-8086-AFB429F3A361}" dt="2025-01-08T10:14:53.209" v="2861"/>
        <pc:sldMkLst>
          <pc:docMk/>
          <pc:sldMk cId="2058886884" sldId="391"/>
        </pc:sldMkLst>
      </pc:sldChg>
      <pc:sldChg chg="addSp delSp modSp add mod modAnim modNotesTx">
        <pc:chgData name="Natasha Van Bemmel" userId="958fac7d-4f53-4b54-ac8c-e620631f5e60" providerId="ADAL" clId="{75D66C7E-471B-479D-8086-AFB429F3A361}" dt="2025-01-13T04:37:42.083" v="6681" actId="20577"/>
        <pc:sldMkLst>
          <pc:docMk/>
          <pc:sldMk cId="4009830863" sldId="392"/>
        </pc:sldMkLst>
      </pc:sldChg>
      <pc:sldChg chg="addSp delSp modSp add mod modAnim modNotesTx">
        <pc:chgData name="Natasha Van Bemmel" userId="958fac7d-4f53-4b54-ac8c-e620631f5e60" providerId="ADAL" clId="{75D66C7E-471B-479D-8086-AFB429F3A361}" dt="2025-01-13T04:38:03.044" v="6746" actId="20577"/>
        <pc:sldMkLst>
          <pc:docMk/>
          <pc:sldMk cId="1054584090" sldId="393"/>
        </pc:sldMkLst>
      </pc:sldChg>
      <pc:sldChg chg="new del">
        <pc:chgData name="Natasha Van Bemmel" userId="958fac7d-4f53-4b54-ac8c-e620631f5e60" providerId="ADAL" clId="{75D66C7E-471B-479D-8086-AFB429F3A361}" dt="2025-01-08T02:27:39.350" v="2046" actId="680"/>
        <pc:sldMkLst>
          <pc:docMk/>
          <pc:sldMk cId="1028518664" sldId="394"/>
        </pc:sldMkLst>
      </pc:sldChg>
      <pc:sldChg chg="addSp delSp modSp add del mod">
        <pc:chgData name="Natasha Van Bemmel" userId="958fac7d-4f53-4b54-ac8c-e620631f5e60" providerId="ADAL" clId="{75D66C7E-471B-479D-8086-AFB429F3A361}" dt="2025-01-08T09:53:31.166" v="2567" actId="47"/>
        <pc:sldMkLst>
          <pc:docMk/>
          <pc:sldMk cId="3597473760" sldId="394"/>
        </pc:sldMkLst>
      </pc:sldChg>
      <pc:sldChg chg="addSp delSp modSp add mod ord modAnim modNotesTx">
        <pc:chgData name="Natasha Van Bemmel" userId="958fac7d-4f53-4b54-ac8c-e620631f5e60" providerId="ADAL" clId="{75D66C7E-471B-479D-8086-AFB429F3A361}" dt="2025-01-13T04:04:34.105" v="6601" actId="20577"/>
        <pc:sldMkLst>
          <pc:docMk/>
          <pc:sldMk cId="3268510596" sldId="395"/>
        </pc:sldMkLst>
      </pc:sldChg>
      <pc:sldChg chg="delSp new del mod">
        <pc:chgData name="Natasha Van Bemmel" userId="958fac7d-4f53-4b54-ac8c-e620631f5e60" providerId="ADAL" clId="{75D66C7E-471B-479D-8086-AFB429F3A361}" dt="2025-01-08T02:32:17.342" v="2117" actId="47"/>
        <pc:sldMkLst>
          <pc:docMk/>
          <pc:sldMk cId="2788936766" sldId="396"/>
        </pc:sldMkLst>
      </pc:sldChg>
      <pc:sldChg chg="addSp delSp modSp add mod delAnim modNotesTx">
        <pc:chgData name="Natasha Van Bemmel" userId="958fac7d-4f53-4b54-ac8c-e620631f5e60" providerId="ADAL" clId="{75D66C7E-471B-479D-8086-AFB429F3A361}" dt="2025-01-13T04:36:50.566" v="6680" actId="5793"/>
        <pc:sldMkLst>
          <pc:docMk/>
          <pc:sldMk cId="3331743523" sldId="397"/>
        </pc:sldMkLst>
      </pc:sldChg>
      <pc:sldChg chg="new del">
        <pc:chgData name="Natasha Van Bemmel" userId="958fac7d-4f53-4b54-ac8c-e620631f5e60" providerId="ADAL" clId="{75D66C7E-471B-479D-8086-AFB429F3A361}" dt="2025-01-08T02:33:02.075" v="2137" actId="47"/>
        <pc:sldMkLst>
          <pc:docMk/>
          <pc:sldMk cId="171233423" sldId="398"/>
        </pc:sldMkLst>
      </pc:sldChg>
      <pc:sldChg chg="addSp delSp modSp add del mod">
        <pc:chgData name="Natasha Van Bemmel" userId="958fac7d-4f53-4b54-ac8c-e620631f5e60" providerId="ADAL" clId="{75D66C7E-471B-479D-8086-AFB429F3A361}" dt="2025-01-09T01:48:34.832" v="2865" actId="47"/>
        <pc:sldMkLst>
          <pc:docMk/>
          <pc:sldMk cId="1537760498" sldId="399"/>
        </pc:sldMkLst>
      </pc:sldChg>
      <pc:sldChg chg="addSp delSp modSp new mod delAnim modAnim modNotesTx">
        <pc:chgData name="Natasha Van Bemmel" userId="958fac7d-4f53-4b54-ac8c-e620631f5e60" providerId="ADAL" clId="{75D66C7E-471B-479D-8086-AFB429F3A361}" dt="2025-01-09T10:11:48.888" v="4870" actId="20577"/>
        <pc:sldMkLst>
          <pc:docMk/>
          <pc:sldMk cId="1997054842" sldId="400"/>
        </pc:sldMkLst>
      </pc:sldChg>
      <pc:sldChg chg="addSp delSp modSp add mod ord modTransition delAnim modAnim modNotesTx">
        <pc:chgData name="Natasha Van Bemmel" userId="958fac7d-4f53-4b54-ac8c-e620631f5e60" providerId="ADAL" clId="{75D66C7E-471B-479D-8086-AFB429F3A361}" dt="2025-01-13T02:23:48.705" v="6333" actId="1076"/>
        <pc:sldMkLst>
          <pc:docMk/>
          <pc:sldMk cId="3274694640" sldId="401"/>
        </pc:sldMkLst>
      </pc:sldChg>
      <pc:sldChg chg="modSp new del mod">
        <pc:chgData name="Natasha Van Bemmel" userId="958fac7d-4f53-4b54-ac8c-e620631f5e60" providerId="ADAL" clId="{75D66C7E-471B-479D-8086-AFB429F3A361}" dt="2025-01-09T07:43:51.059" v="3225" actId="47"/>
        <pc:sldMkLst>
          <pc:docMk/>
          <pc:sldMk cId="4136009469" sldId="401"/>
        </pc:sldMkLst>
      </pc:sldChg>
      <pc:sldChg chg="addSp delSp modSp new mod ord modAnim">
        <pc:chgData name="Natasha Van Bemmel" userId="958fac7d-4f53-4b54-ac8c-e620631f5e60" providerId="ADAL" clId="{75D66C7E-471B-479D-8086-AFB429F3A361}" dt="2025-01-09T10:01:14.839" v="4134"/>
        <pc:sldMkLst>
          <pc:docMk/>
          <pc:sldMk cId="3787024609" sldId="402"/>
        </pc:sldMkLst>
      </pc:sldChg>
      <pc:sldChg chg="addSp delSp modSp add mod modAnim modNotesTx">
        <pc:chgData name="Natasha Van Bemmel" userId="958fac7d-4f53-4b54-ac8c-e620631f5e60" providerId="ADAL" clId="{75D66C7E-471B-479D-8086-AFB429F3A361}" dt="2025-01-13T06:14:57.090" v="6932"/>
        <pc:sldMkLst>
          <pc:docMk/>
          <pc:sldMk cId="508151320" sldId="4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3057E-D812-4B96-8B2B-9A8561990AD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25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19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Most of the bad subtractions/artefacts were removed through DQ cuts, however some made it through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These require by-eye checking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35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Looks like a high percentage of bad subs/artefacts, though without SE cuts it would be ~XXX % (rough calculation)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Some stellar sources were not removed, because they were not in the </a:t>
            </a:r>
            <a:r>
              <a:rPr lang="en-AU" dirty="0" err="1"/>
              <a:t>catalogs</a:t>
            </a:r>
            <a:r>
              <a:rPr lang="en-AU" dirty="0"/>
              <a:t>, likely because we were looking deeper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AU" dirty="0"/>
              <a:t>(can test by doing a plot of mag distribution, </a:t>
            </a:r>
            <a:r>
              <a:rPr lang="en-AU" dirty="0" err="1"/>
              <a:t>xmatched</a:t>
            </a:r>
            <a:r>
              <a:rPr lang="en-AU" dirty="0"/>
              <a:t> vs not)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8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90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Better automated filtering on crossmatching could remove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7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FD0CD-FE68-8498-0ACD-3D273CC40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F50226-4F49-1CDC-2418-30FB3EA4D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11896-89B5-A959-BEA4-B2FFD219A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7EDF4-956F-1222-68F8-F651B6592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23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- Back in the day O1 and O2, DWF was the only multi-wavelength before GW170817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63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In O4, BNS range is ~0.16 </a:t>
            </a:r>
            <a:r>
              <a:rPr lang="en-AU" sz="1200" dirty="0" err="1">
                <a:solidFill>
                  <a:schemeClr val="bg2"/>
                </a:solidFill>
              </a:rPr>
              <a:t>Gpc</a:t>
            </a:r>
            <a:r>
              <a:rPr lang="en-AU" sz="1200" dirty="0">
                <a:solidFill>
                  <a:schemeClr val="bg2"/>
                </a:solidFill>
              </a:rPr>
              <a:t>,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54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E(B-V) &lt; 0.1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Known fields with high galactic density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Existing fields for template images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~Equatorial to </a:t>
            </a:r>
            <a:r>
              <a:rPr lang="en-US" dirty="0" err="1"/>
              <a:t>maximise</a:t>
            </a:r>
            <a:r>
              <a:rPr lang="en-US" dirty="0"/>
              <a:t> facilities able to follow-up</a:t>
            </a: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Used under-utilised bright time, moon was up, so had to be &gt;30 deg away from moon + away from bright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64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Trade off between depth and area is not immediately obvious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1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Hypothesised for 50 years to be origin of r-process elements – to test this we need a large population of KNe, however…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79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Tried 2 different modelling software, 1 was not converging to LC fits, 2 did not recreate </a:t>
            </a:r>
            <a:r>
              <a:rPr lang="en-AU" dirty="0" err="1"/>
              <a:t>gfo</a:t>
            </a: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Then decided to do DIY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2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22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1244-E740-65BE-3BF9-A055D687A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A5B22-8239-7678-C8AB-902468921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BA45E-E085-85FE-E5EE-21B0695C4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A8CB9-FA74-138C-7712-AAED72FD5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45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5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Segoe UI" panose="020B0502040204020203" pitchFamily="34" charset="0"/>
              </a:rPr>
              <a:t>No spectroscopic confirmation for GRB cands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Segoe UI" panose="020B0502040204020203" pitchFamily="34" charset="0"/>
              </a:rPr>
              <a:t>Plus a handful of borderline KN candidates associated w/ GRBs in literature</a:t>
            </a: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8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/>
              <a:t>ZTF can only detect AT2017gfo-like sources up to ~200 Mpc (detect not identify – more like 130Mpc)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/>
              <a:t>Sets up the value of untriggered optical searches</a:t>
            </a: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7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mention current optical searches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92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At the time of survey design, this was the BNS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26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04ACE-3D0C-7CC8-B0CA-72A5F870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51CCBE-D131-7E0C-1F10-B0BE905CD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D9253-B239-7133-377B-E648326E3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KN light curves will appear like the one shown previously (next talk will probably </a:t>
            </a:r>
            <a:r>
              <a:rPr lang="en-US"/>
              <a:t>show simulations </a:t>
            </a:r>
            <a:r>
              <a:rPr lang="en-US" dirty="0"/>
              <a:t>with KN models)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BC2FA-626E-D467-7668-D4F304755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73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Rubin comes online, Fink will help to filter candidates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apply custom filters for KNe (see Anais paper)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what we used for KNTraP…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31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6EF5-3A76-1A47-6CBE-D4BFCEC02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E31CBF-8C7F-A1C1-6A8B-79B0A3D8C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9596A-11F8-2C98-CF64-8D31257BD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Some of these will not work well for Rubin – consecutive cuts, &gt;3 detections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200" dirty="0"/>
              <a:t>Which is not ideal, as these are some of our most effective cuts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D3E68-3F9B-ABFD-6892-CB2981678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1961-CB93-4EA1-8763-6EF0185BE1E0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08605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952938"/>
      </p:ext>
    </p:extLst>
  </p:cSld>
  <p:clrMapOvr>
    <a:masterClrMapping/>
  </p:clrMapOvr>
  <p:transition spd="slow">
    <p:push dir="u"/>
  </p:transition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506560"/>
      </p:ext>
    </p:extLst>
  </p:cSld>
  <p:clrMapOvr>
    <a:masterClrMapping/>
  </p:clrMapOvr>
  <p:transition spd="slow">
    <p:push dir="u"/>
  </p:transition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7333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1961-CB93-4EA1-8763-6EF0185BE1E0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077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98A23-D922-4A3A-8FDC-3FBEA1496901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78770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E9B-5114-492A-ACAB-5040F7A57446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22544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BE2-E1AB-4FEB-9675-A01A31AA8C3A}" type="datetime1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70166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3A20-C450-4BDE-89B4-6B26006D5FFB}" type="datetime1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052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B9E2-D28E-46E3-890C-E5F213AF711E}" type="datetime1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7688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EF2C-8DDB-46AD-B9DE-C4D5CAF13D8C}" type="datetime1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7372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98A23-D922-4A3A-8FDC-3FBEA1496901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97459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0C7F-744C-4616-88F1-C9CCD751CD7A}" type="datetime1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45811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96BF-0DF1-41E9-8526-3379A8F4EF1B}" type="datetime1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01930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75EC-9BA4-48B7-8C4C-1D9EDBEF5D6C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26416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F5A0A-2A93-4F4B-9E02-FA667A7D602A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18909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E8E9B-5114-492A-ACAB-5040F7A57446}" type="datetime1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raphic 12">
            <a:extLst>
              <a:ext uri="{FF2B5EF4-FFF2-40B4-BE49-F238E27FC236}">
                <a16:creationId xmlns:a16="http://schemas.microsoft.com/office/drawing/2014/main" id="{654C709C-D219-B9A6-6B60-18AC642E5E53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Graphic 13">
            <a:extLst>
              <a:ext uri="{FF2B5EF4-FFF2-40B4-BE49-F238E27FC236}">
                <a16:creationId xmlns:a16="http://schemas.microsoft.com/office/drawing/2014/main" id="{CF15696A-2B03-7D37-FD65-C1F7A1D6112D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15">
            <a:extLst>
              <a:ext uri="{FF2B5EF4-FFF2-40B4-BE49-F238E27FC236}">
                <a16:creationId xmlns:a16="http://schemas.microsoft.com/office/drawing/2014/main" id="{81224E8D-497B-FEEA-0538-58F465D9041F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2">
            <a:extLst>
              <a:ext uri="{FF2B5EF4-FFF2-40B4-BE49-F238E27FC236}">
                <a16:creationId xmlns:a16="http://schemas.microsoft.com/office/drawing/2014/main" id="{5A8614FC-35FC-6AF9-F63F-223EEA9376DF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21">
            <a:extLst>
              <a:ext uri="{FF2B5EF4-FFF2-40B4-BE49-F238E27FC236}">
                <a16:creationId xmlns:a16="http://schemas.microsoft.com/office/drawing/2014/main" id="{A74DF6CA-2A94-59D4-9DF7-1BE27464011A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77C18A0A-EEFA-6AD4-26FA-3B5EBE4FD961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494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3BE2-E1AB-4FEB-9675-A01A31AA8C3A}" type="datetime1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raphic 15">
            <a:extLst>
              <a:ext uri="{FF2B5EF4-FFF2-40B4-BE49-F238E27FC236}">
                <a16:creationId xmlns:a16="http://schemas.microsoft.com/office/drawing/2014/main" id="{31196F43-7DDE-E8CF-988A-A4C88203A4AE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16">
            <a:extLst>
              <a:ext uri="{FF2B5EF4-FFF2-40B4-BE49-F238E27FC236}">
                <a16:creationId xmlns:a16="http://schemas.microsoft.com/office/drawing/2014/main" id="{5439CDCD-6B17-529F-8639-8E96D06CB72D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14">
            <a:extLst>
              <a:ext uri="{FF2B5EF4-FFF2-40B4-BE49-F238E27FC236}">
                <a16:creationId xmlns:a16="http://schemas.microsoft.com/office/drawing/2014/main" id="{44248125-2DB8-5C71-8EEA-48546C7983CC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484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3A20-C450-4BDE-89B4-6B26006D5FFB}" type="datetime1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5">
            <a:extLst>
              <a:ext uri="{FF2B5EF4-FFF2-40B4-BE49-F238E27FC236}">
                <a16:creationId xmlns:a16="http://schemas.microsoft.com/office/drawing/2014/main" id="{2260C424-6D5F-6554-02EA-1B2D86C26994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D473BCEA-B2CF-4370-91D3-A6C5FB24A14F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4">
            <a:extLst>
              <a:ext uri="{FF2B5EF4-FFF2-40B4-BE49-F238E27FC236}">
                <a16:creationId xmlns:a16="http://schemas.microsoft.com/office/drawing/2014/main" id="{DAFE4574-3833-C235-2BF3-EB9C0A3417B0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4584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311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72698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43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3134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70A13-D1B4-E232-AF31-B6128D0AA99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51911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338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8" r:id="rId12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BC230-C380-409D-A1D9-6C4A912275DA}" type="datetime1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B0E46-C5B8-E4B6-396B-0B29EBA4667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51911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03065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600">
              <a:srgbClr val="8A5FDD"/>
            </a:gs>
            <a:gs pos="100000">
              <a:schemeClr val="accent3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7B132-9C54-4236-8910-3340177A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D472C551-D440-40DF-9260-BDB9AC40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14114-A969-C571-1B37-DD4B7F5AE1C4}"/>
              </a:ext>
            </a:extLst>
          </p:cNvPr>
          <p:cNvSpPr/>
          <p:nvPr/>
        </p:nvSpPr>
        <p:spPr>
          <a:xfrm>
            <a:off x="8878" y="0"/>
            <a:ext cx="12183122" cy="6858000"/>
          </a:xfrm>
          <a:prstGeom prst="rect">
            <a:avLst/>
          </a:prstGeom>
          <a:gradFill>
            <a:gsLst>
              <a:gs pos="46600">
                <a:srgbClr val="8A5FDD"/>
              </a:gs>
              <a:gs pos="100000">
                <a:schemeClr val="accent3"/>
              </a:gs>
              <a:gs pos="0">
                <a:schemeClr val="accent2"/>
              </a:gs>
            </a:gsLst>
            <a:lin ang="81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BEE52-5FEF-A8F9-6A1A-01FE13093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979" t="10934" r="3089" b="16156"/>
          <a:stretch/>
        </p:blipFill>
        <p:spPr>
          <a:xfrm>
            <a:off x="-1532369" y="-190278"/>
            <a:ext cx="17561998" cy="14727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20307-9110-E4D4-82CE-A918C3DCB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90" y="2271449"/>
            <a:ext cx="7996334" cy="3670098"/>
          </a:xfrm>
        </p:spPr>
        <p:txBody>
          <a:bodyPr anchor="b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Finding kilonovae in LSST; Lessons learnt from blind optical KN searches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49467-7FE7-E893-9435-6FB42995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9557" y="4263481"/>
            <a:ext cx="3633923" cy="2397488"/>
          </a:xfrm>
        </p:spPr>
        <p:txBody>
          <a:bodyPr anchor="ctr">
            <a:normAutofit/>
          </a:bodyPr>
          <a:lstStyle/>
          <a:p>
            <a:r>
              <a:rPr lang="en-AU" sz="2000" dirty="0">
                <a:solidFill>
                  <a:srgbClr val="FFFFFF"/>
                </a:solidFill>
              </a:rPr>
              <a:t>Natasha Van Bemmel</a:t>
            </a:r>
          </a:p>
          <a:p>
            <a:r>
              <a:rPr lang="en-AU" sz="1800" dirty="0">
                <a:solidFill>
                  <a:srgbClr val="FFFFFF"/>
                </a:solidFill>
              </a:rPr>
              <a:t>PhD Candidate at Swinburne University of Technology, Australia</a:t>
            </a:r>
          </a:p>
          <a:p>
            <a:endParaRPr lang="en-AU" sz="2000" dirty="0">
              <a:solidFill>
                <a:srgbClr val="FFFFFF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Supervisors: Jeff Cooke, </a:t>
            </a:r>
          </a:p>
          <a:p>
            <a:r>
              <a:rPr lang="en-AU" sz="2000" dirty="0">
                <a:solidFill>
                  <a:schemeClr val="bg1"/>
                </a:solidFill>
              </a:rPr>
              <a:t>Anais M</a:t>
            </a:r>
            <a:r>
              <a:rPr lang="az-Cyrl-AZ" sz="2000" b="1" dirty="0">
                <a:solidFill>
                  <a:schemeClr val="bg1"/>
                </a:solidFill>
                <a:cs typeface="Calibri" panose="020F0502020204030204" pitchFamily="34" charset="0"/>
              </a:rPr>
              <a:t>ӧ</a:t>
            </a:r>
            <a:r>
              <a:rPr lang="en-AU" sz="2000" dirty="0" err="1">
                <a:solidFill>
                  <a:schemeClr val="bg1"/>
                </a:solidFill>
                <a:cs typeface="Calibri" panose="020F0502020204030204" pitchFamily="34" charset="0"/>
              </a:rPr>
              <a:t>ller</a:t>
            </a:r>
            <a:r>
              <a:rPr lang="en-AU" sz="2000" dirty="0">
                <a:solidFill>
                  <a:schemeClr val="bg1"/>
                </a:solidFill>
                <a:cs typeface="Calibri" panose="020F0502020204030204" pitchFamily="34" charset="0"/>
              </a:rPr>
              <a:t> &amp; </a:t>
            </a:r>
            <a:r>
              <a:rPr lang="en-AU" sz="2000" dirty="0">
                <a:solidFill>
                  <a:schemeClr val="bg1"/>
                </a:solidFill>
              </a:rPr>
              <a:t>Jielai Zhang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122578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1685867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2175690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A1A1D-55A1-FAD4-C6EA-54E3116F7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720" y="184011"/>
            <a:ext cx="2088286" cy="458006"/>
          </a:xfrm>
          <a:prstGeom prst="rect">
            <a:avLst/>
          </a:prstGeom>
        </p:spPr>
      </p:pic>
      <p:pic>
        <p:nvPicPr>
          <p:cNvPr id="1030" name="Picture 6" descr="Swinburne University of Technology Logo PNG Vector">
            <a:extLst>
              <a:ext uri="{FF2B5EF4-FFF2-40B4-BE49-F238E27FC236}">
                <a16:creationId xmlns:a16="http://schemas.microsoft.com/office/drawing/2014/main" id="{D1C7DD99-D568-CFFE-4EBD-D6A801BA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2" y="93997"/>
            <a:ext cx="1125716" cy="5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D5342-D0D7-4B57-90B0-403CD3EA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E633F-9882-4A5C-83A2-1109D0C73261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97055A9D-3F6E-EA6A-0E77-1B06CC7D8119}"/>
              </a:ext>
            </a:extLst>
          </p:cNvPr>
          <p:cNvSpPr txBox="1">
            <a:spLocks/>
          </p:cNvSpPr>
          <p:nvPr/>
        </p:nvSpPr>
        <p:spPr>
          <a:xfrm>
            <a:off x="9005687" y="183658"/>
            <a:ext cx="3095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2"/>
                </a:solidFill>
              </a:rPr>
              <a:t>10/11/2025</a:t>
            </a:r>
          </a:p>
          <a:p>
            <a:r>
              <a:rPr lang="en-US" sz="1600" dirty="0">
                <a:solidFill>
                  <a:schemeClr val="bg2"/>
                </a:solidFill>
              </a:rPr>
              <a:t>Ozfink Workshop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948016-BF87-3AD9-F65B-BA4A75113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302" y="100191"/>
            <a:ext cx="2173569" cy="6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AA65F-237A-B478-1AB6-AC5B19B4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KN Filtering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2DBDA-42D3-0259-88E6-AFB56B14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58A48A-8D23-CD80-EEBD-D4633D841EB1}"/>
              </a:ext>
            </a:extLst>
          </p:cNvPr>
          <p:cNvSpPr/>
          <p:nvPr/>
        </p:nvSpPr>
        <p:spPr>
          <a:xfrm>
            <a:off x="449813" y="1719321"/>
            <a:ext cx="1585451" cy="75216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327,400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34B4F7-7579-4ACF-6BE7-73E79D92FA90}"/>
              </a:ext>
            </a:extLst>
          </p:cNvPr>
          <p:cNvSpPr/>
          <p:nvPr/>
        </p:nvSpPr>
        <p:spPr>
          <a:xfrm>
            <a:off x="2776739" y="1719321"/>
            <a:ext cx="1585451" cy="75216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312,349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14CFD5-A29D-B7B9-2A6A-CF87B95DED39}"/>
              </a:ext>
            </a:extLst>
          </p:cNvPr>
          <p:cNvSpPr/>
          <p:nvPr/>
        </p:nvSpPr>
        <p:spPr>
          <a:xfrm>
            <a:off x="5094038" y="1719321"/>
            <a:ext cx="1585451" cy="75216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63,299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520533-FE5C-2A6E-6EF1-269396EC093C}"/>
              </a:ext>
            </a:extLst>
          </p:cNvPr>
          <p:cNvCxnSpPr>
            <a:cxnSpLocks/>
          </p:cNvCxnSpPr>
          <p:nvPr/>
        </p:nvCxnSpPr>
        <p:spPr>
          <a:xfrm>
            <a:off x="2035264" y="2095405"/>
            <a:ext cx="741475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4DC738-094C-55B1-3FD1-D026F0E62209}"/>
              </a:ext>
            </a:extLst>
          </p:cNvPr>
          <p:cNvCxnSpPr>
            <a:cxnSpLocks/>
          </p:cNvCxnSpPr>
          <p:nvPr/>
        </p:nvCxnSpPr>
        <p:spPr>
          <a:xfrm>
            <a:off x="4352563" y="2095405"/>
            <a:ext cx="741475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31AF70B-1102-308F-7481-4D832B10F258}"/>
              </a:ext>
            </a:extLst>
          </p:cNvPr>
          <p:cNvSpPr txBox="1"/>
          <p:nvPr/>
        </p:nvSpPr>
        <p:spPr>
          <a:xfrm>
            <a:off x="573789" y="1340763"/>
            <a:ext cx="13897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Initial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D1A331-DBB8-5E67-290B-FB202CC38F60}"/>
              </a:ext>
            </a:extLst>
          </p:cNvPr>
          <p:cNvSpPr txBox="1"/>
          <p:nvPr/>
        </p:nvSpPr>
        <p:spPr>
          <a:xfrm>
            <a:off x="4833256" y="1299928"/>
            <a:ext cx="21070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2"/>
                </a:solidFill>
                <a:latin typeface="Gill Sans MT" panose="020B0502020104020203" pitchFamily="34" charset="0"/>
              </a:rPr>
              <a:t>≥ 3 detections</a:t>
            </a:r>
            <a:endParaRPr lang="en-AU" dirty="0">
              <a:solidFill>
                <a:schemeClr val="bg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033FFE-6DE4-E256-DA67-5F1DE8FA3155}"/>
              </a:ext>
            </a:extLst>
          </p:cNvPr>
          <p:cNvSpPr txBox="1"/>
          <p:nvPr/>
        </p:nvSpPr>
        <p:spPr>
          <a:xfrm>
            <a:off x="2515957" y="1072990"/>
            <a:ext cx="210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Crossmatches removed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4FCB4-66B9-684A-C0F3-A41206C98E10}"/>
              </a:ext>
            </a:extLst>
          </p:cNvPr>
          <p:cNvSpPr/>
          <p:nvPr/>
        </p:nvSpPr>
        <p:spPr>
          <a:xfrm>
            <a:off x="7420964" y="1719321"/>
            <a:ext cx="1585451" cy="75216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62,826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FDC222-D437-36CE-CB2C-386ACCF7839B}"/>
              </a:ext>
            </a:extLst>
          </p:cNvPr>
          <p:cNvCxnSpPr>
            <a:cxnSpLocks/>
          </p:cNvCxnSpPr>
          <p:nvPr/>
        </p:nvCxnSpPr>
        <p:spPr>
          <a:xfrm>
            <a:off x="6679489" y="2095405"/>
            <a:ext cx="741475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CC819A0-5331-A5F4-3EC5-AF705A5BB5BA}"/>
              </a:ext>
            </a:extLst>
          </p:cNvPr>
          <p:cNvSpPr txBox="1"/>
          <p:nvPr/>
        </p:nvSpPr>
        <p:spPr>
          <a:xfrm>
            <a:off x="7160182" y="1303131"/>
            <a:ext cx="21070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2"/>
                </a:solidFill>
                <a:latin typeface="Gill Sans MT" panose="020B0502020104020203" pitchFamily="34" charset="0"/>
              </a:rPr>
              <a:t>First night removed</a:t>
            </a:r>
            <a:endParaRPr lang="en-AU" dirty="0">
              <a:solidFill>
                <a:schemeClr val="bg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E3E576-994E-06C8-226A-31C34D36BF73}"/>
              </a:ext>
            </a:extLst>
          </p:cNvPr>
          <p:cNvSpPr/>
          <p:nvPr/>
        </p:nvSpPr>
        <p:spPr>
          <a:xfrm>
            <a:off x="9768349" y="1719321"/>
            <a:ext cx="1585451" cy="752168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61,932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E7AB73-1582-F806-C400-8C273C7C0DB3}"/>
              </a:ext>
            </a:extLst>
          </p:cNvPr>
          <p:cNvCxnSpPr>
            <a:cxnSpLocks/>
          </p:cNvCxnSpPr>
          <p:nvPr/>
        </p:nvCxnSpPr>
        <p:spPr>
          <a:xfrm>
            <a:off x="9026874" y="2095405"/>
            <a:ext cx="741475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C85F56-7303-5FB5-61A6-30FFED39DB2D}"/>
              </a:ext>
            </a:extLst>
          </p:cNvPr>
          <p:cNvSpPr txBox="1"/>
          <p:nvPr/>
        </p:nvSpPr>
        <p:spPr>
          <a:xfrm>
            <a:off x="9507567" y="1072990"/>
            <a:ext cx="21070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2"/>
                </a:solidFill>
                <a:latin typeface="Gill Sans MT" panose="020B0502020104020203" pitchFamily="34" charset="0"/>
              </a:rPr>
              <a:t>CCD edge proximity cut</a:t>
            </a:r>
            <a:endParaRPr lang="en-AU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A4ED2-CDE6-C50D-0823-25184757422A}"/>
              </a:ext>
            </a:extLst>
          </p:cNvPr>
          <p:cNvSpPr txBox="1"/>
          <p:nvPr/>
        </p:nvSpPr>
        <p:spPr>
          <a:xfrm>
            <a:off x="1421689" y="2894431"/>
            <a:ext cx="5257800" cy="337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 dirty="0">
                <a:solidFill>
                  <a:schemeClr val="bg1"/>
                </a:solidFill>
              </a:rPr>
              <a:t>Data quality cuts</a:t>
            </a: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Remove known variables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Using Gaia DR3, Legacy Survey DR9, Million Quasars (</a:t>
            </a:r>
            <a:r>
              <a:rPr lang="en-AU" sz="2000" dirty="0" err="1">
                <a:solidFill>
                  <a:schemeClr val="bg1"/>
                </a:solidFill>
              </a:rPr>
              <a:t>Milliquas</a:t>
            </a:r>
            <a:r>
              <a:rPr lang="en-AU" sz="2000" dirty="0">
                <a:solidFill>
                  <a:schemeClr val="bg1"/>
                </a:solidFill>
              </a:rPr>
              <a:t>), and SIMBAD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Minimum number of detections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Not present in first night’s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Not located on the edge of a CCD</a:t>
            </a:r>
          </a:p>
        </p:txBody>
      </p:sp>
    </p:spTree>
    <p:extLst>
      <p:ext uri="{BB962C8B-B14F-4D97-AF65-F5344CB8AC3E}">
        <p14:creationId xmlns:p14="http://schemas.microsoft.com/office/powerpoint/2010/main" val="241779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30" grpId="0"/>
      <p:bldP spid="31" grpId="0"/>
      <p:bldP spid="32" grpId="0"/>
      <p:bldP spid="11" grpId="0" animBg="1"/>
      <p:bldP spid="15" grpId="0"/>
      <p:bldP spid="16" grpId="0" animBg="1"/>
      <p:bldP spid="18" grpId="0"/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83F24-918B-1700-4A96-8F28059F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481A9-A3BE-945C-B2F9-AFF18DBE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4095376-8E03-4E41-1F9F-A0AD3F206410}"/>
              </a:ext>
            </a:extLst>
          </p:cNvPr>
          <p:cNvSpPr/>
          <p:nvPr/>
        </p:nvSpPr>
        <p:spPr>
          <a:xfrm>
            <a:off x="3634060" y="1852511"/>
            <a:ext cx="1929600" cy="8856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solidFill>
                  <a:schemeClr val="bg2"/>
                </a:solidFill>
              </a:rPr>
              <a:t>1434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A08E278-5994-C18C-96DD-FEC06945BAA7}"/>
              </a:ext>
            </a:extLst>
          </p:cNvPr>
          <p:cNvSpPr/>
          <p:nvPr/>
        </p:nvSpPr>
        <p:spPr>
          <a:xfrm>
            <a:off x="7404655" y="2737964"/>
            <a:ext cx="1929600" cy="8856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solidFill>
                  <a:schemeClr val="bg2"/>
                </a:solidFill>
              </a:rPr>
              <a:t>776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B8BAD7-B2DB-4208-8FFF-7F664289E526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>
            <a:off x="2757865" y="2295238"/>
            <a:ext cx="876195" cy="7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51C4E-D58A-1A8A-1FD1-A96800976F7E}"/>
              </a:ext>
            </a:extLst>
          </p:cNvPr>
          <p:cNvCxnSpPr>
            <a:cxnSpLocks/>
            <a:stCxn id="24" idx="3"/>
            <a:endCxn id="10" idx="1"/>
          </p:cNvCxnSpPr>
          <p:nvPr/>
        </p:nvCxnSpPr>
        <p:spPr>
          <a:xfrm flipV="1">
            <a:off x="5563660" y="1625715"/>
            <a:ext cx="1840995" cy="66959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14A376-70D2-5145-EF22-A4883496553B}"/>
              </a:ext>
            </a:extLst>
          </p:cNvPr>
          <p:cNvSpPr txBox="1"/>
          <p:nvPr/>
        </p:nvSpPr>
        <p:spPr>
          <a:xfrm>
            <a:off x="7116236" y="2258234"/>
            <a:ext cx="26092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2"/>
                </a:solidFill>
              </a:rPr>
              <a:t>Rapid evolution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C46BC0-FCEC-22A8-E978-D6C22F59009E}"/>
              </a:ext>
            </a:extLst>
          </p:cNvPr>
          <p:cNvSpPr txBox="1"/>
          <p:nvPr/>
        </p:nvSpPr>
        <p:spPr>
          <a:xfrm>
            <a:off x="537697" y="1287210"/>
            <a:ext cx="25843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2"/>
                </a:solidFill>
              </a:rPr>
              <a:t>Data quality cuts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3D8B14-A0B4-43D6-B537-653E400E258F}"/>
              </a:ext>
            </a:extLst>
          </p:cNvPr>
          <p:cNvSpPr txBox="1"/>
          <p:nvPr/>
        </p:nvSpPr>
        <p:spPr>
          <a:xfrm>
            <a:off x="3097825" y="1039726"/>
            <a:ext cx="300207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chemeClr val="bg2"/>
                </a:solidFill>
                <a:latin typeface="Gill Sans MT" panose="020B0502020104020203" pitchFamily="34" charset="0"/>
              </a:rPr>
              <a:t>≥ 3 consecutive detections</a:t>
            </a:r>
            <a:endParaRPr lang="en-AU" sz="2400" dirty="0">
              <a:solidFill>
                <a:schemeClr val="bg2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B67FE17-EBB2-DF14-3746-5BE98A343660}"/>
              </a:ext>
            </a:extLst>
          </p:cNvPr>
          <p:cNvSpPr/>
          <p:nvPr/>
        </p:nvSpPr>
        <p:spPr>
          <a:xfrm>
            <a:off x="826926" y="1852511"/>
            <a:ext cx="1930939" cy="885453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>
                <a:solidFill>
                  <a:schemeClr val="bg2"/>
                </a:solidFill>
              </a:rPr>
              <a:t>61,932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0BB315-FCA7-3F95-92A1-F6AE092B873C}"/>
                  </a:ext>
                </a:extLst>
              </p:cNvPr>
              <p:cNvSpPr txBox="1"/>
              <p:nvPr/>
            </p:nvSpPr>
            <p:spPr>
              <a:xfrm>
                <a:off x="7404655" y="1210216"/>
                <a:ext cx="274320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AU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AU" sz="2400" baseline="30000" dirty="0">
                    <a:solidFill>
                      <a:schemeClr val="bg1"/>
                    </a:solidFill>
                  </a:rPr>
                  <a:t>2 </a:t>
                </a:r>
                <a:r>
                  <a:rPr lang="en-AU" sz="2400" dirty="0">
                    <a:solidFill>
                      <a:schemeClr val="bg2"/>
                    </a:solidFill>
                  </a:rPr>
                  <a:t>test against kilonova models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0BB315-FCA7-3F95-92A1-F6AE092B8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655" y="1210216"/>
                <a:ext cx="2743200" cy="830997"/>
              </a:xfrm>
              <a:prstGeom prst="rect">
                <a:avLst/>
              </a:prstGeom>
              <a:blipFill>
                <a:blip r:embed="rId3"/>
                <a:stretch>
                  <a:fillRect t="-5147"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84D52C-404D-D2C2-7FDA-5919DF6CC88D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5563660" y="2295311"/>
            <a:ext cx="1840995" cy="885453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8BB586-7F3D-8099-94B5-E72C6723E99C}"/>
              </a:ext>
            </a:extLst>
          </p:cNvPr>
          <p:cNvSpPr txBox="1"/>
          <p:nvPr/>
        </p:nvSpPr>
        <p:spPr>
          <a:xfrm>
            <a:off x="6511852" y="3926981"/>
            <a:ext cx="4408853" cy="1986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 dirty="0">
                <a:solidFill>
                  <a:schemeClr val="bg1"/>
                </a:solidFill>
              </a:rPr>
              <a:t>Science cuts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Consecutive “good” detections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/>
                </a:solidFill>
              </a:rPr>
              <a:t>AT2017gfo-like candidates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accent1"/>
                </a:solidFill>
              </a:rPr>
              <a:t>Rapid evolution candidates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48655-7451-B417-7D3B-8F5F75F31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80" y="2944078"/>
            <a:ext cx="4903269" cy="3821673"/>
          </a:xfrm>
          <a:prstGeom prst="roundRect">
            <a:avLst>
              <a:gd name="adj" fmla="val 10955"/>
            </a:avLst>
          </a:prstGeom>
        </p:spPr>
      </p:pic>
    </p:spTree>
    <p:extLst>
      <p:ext uri="{BB962C8B-B14F-4D97-AF65-F5344CB8AC3E}">
        <p14:creationId xmlns:p14="http://schemas.microsoft.com/office/powerpoint/2010/main" val="3274694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" grpId="0"/>
      <p:bldP spid="23" grpId="0"/>
      <p:bldP spid="26" grpId="0"/>
      <p:bldP spid="10" grpId="0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7413"/>
            <a:ext cx="10515600" cy="2852737"/>
          </a:xfrm>
        </p:spPr>
        <p:txBody>
          <a:bodyPr>
            <a:normAutofit/>
          </a:bodyPr>
          <a:lstStyle/>
          <a:p>
            <a:r>
              <a:rPr lang="en-US" sz="4800" b="1" cap="all" spc="400" dirty="0">
                <a:solidFill>
                  <a:schemeClr val="bg2"/>
                </a:solidFill>
                <a:latin typeface="+mn-lt"/>
              </a:rPr>
              <a:t>Interesting candidates</a:t>
            </a:r>
            <a:endParaRPr lang="en-US" sz="4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5318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27754-48E9-EB0C-515A-DEB041FD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1B7458E-2060-B450-B50A-FDAE8086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2000" dirty="0"/>
              <a:t>AT2017gfo-like Candidates</a:t>
            </a:r>
          </a:p>
        </p:txBody>
      </p:sp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90C3BA8-6EE3-E831-F924-82655F80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44" y="1513645"/>
            <a:ext cx="11448311" cy="4315977"/>
          </a:xfrm>
          <a:prstGeom prst="roundRect">
            <a:avLst>
              <a:gd name="adj" fmla="val 12982"/>
            </a:avLst>
          </a:prstGeom>
        </p:spPr>
      </p:pic>
    </p:spTree>
    <p:extLst>
      <p:ext uri="{BB962C8B-B14F-4D97-AF65-F5344CB8AC3E}">
        <p14:creationId xmlns:p14="http://schemas.microsoft.com/office/powerpoint/2010/main" val="3219994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5C821-8E23-62ED-19C9-3B138470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Rapid Evolution Candidates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A5029-5D82-90FB-70AD-107D6681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4075B-7EF2-7C8C-61A1-0E2B3D547AF0}"/>
              </a:ext>
            </a:extLst>
          </p:cNvPr>
          <p:cNvSpPr txBox="1"/>
          <p:nvPr/>
        </p:nvSpPr>
        <p:spPr>
          <a:xfrm>
            <a:off x="1500810" y="2435088"/>
            <a:ext cx="6798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t" latinLnBrk="0" hangingPunct="1"/>
            <a:r>
              <a:rPr lang="en-AU" sz="2400" b="1" i="0" u="none" strike="noStrike" kern="1200" dirty="0">
                <a:solidFill>
                  <a:srgbClr val="FFFFFF"/>
                </a:solidFill>
                <a:effectLst/>
                <a:latin typeface="Gill Sans Nova" panose="020B0602020104020203" pitchFamily="34" charset="0"/>
              </a:rPr>
              <a:t>Initial				776</a:t>
            </a:r>
            <a:endParaRPr lang="en-AU" sz="2400" b="1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/>
            <a:r>
              <a:rPr lang="en-AU" sz="2400" b="0" i="0" u="none" strike="noStrike" kern="1200" dirty="0">
                <a:solidFill>
                  <a:srgbClr val="FFFFFF"/>
                </a:solidFill>
                <a:effectLst/>
                <a:latin typeface="Gill Sans Nova" panose="020B0602020104020203" pitchFamily="34" charset="0"/>
              </a:rPr>
              <a:t>Artefacts			6%</a:t>
            </a:r>
            <a:endParaRPr lang="en-AU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/>
            <a:r>
              <a:rPr lang="en-AU" sz="2400" b="0" i="0" u="none" strike="noStrike" kern="1200" dirty="0">
                <a:solidFill>
                  <a:srgbClr val="FFFFFF"/>
                </a:solidFill>
                <a:effectLst/>
                <a:latin typeface="Gill Sans Nova" panose="020B0602020104020203" pitchFamily="34" charset="0"/>
              </a:rPr>
              <a:t>Bad subtractions		</a:t>
            </a:r>
            <a:r>
              <a:rPr lang="en-AU" sz="2400" dirty="0">
                <a:solidFill>
                  <a:srgbClr val="FFFFFF"/>
                </a:solidFill>
                <a:latin typeface="Gill Sans Nova" panose="020B0602020104020203" pitchFamily="34" charset="0"/>
              </a:rPr>
              <a:t>52%</a:t>
            </a:r>
            <a:endParaRPr lang="en-AU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/>
            <a:r>
              <a:rPr lang="en-AU" sz="2400" b="0" i="0" u="none" strike="noStrike" kern="1200" dirty="0">
                <a:solidFill>
                  <a:srgbClr val="FFFFFF"/>
                </a:solidFill>
                <a:effectLst/>
                <a:latin typeface="Gill Sans Nova" panose="020B0602020104020203" pitchFamily="34" charset="0"/>
              </a:rPr>
              <a:t>“Steady” sources		14%</a:t>
            </a:r>
            <a:endParaRPr lang="en-AU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/>
            <a:r>
              <a:rPr lang="en-AU" sz="2400" b="0" i="0" u="none" strike="noStrike" kern="1200" dirty="0">
                <a:solidFill>
                  <a:srgbClr val="FFFFFF"/>
                </a:solidFill>
                <a:effectLst/>
                <a:latin typeface="Gill Sans Nova" panose="020B0602020104020203" pitchFamily="34" charset="0"/>
              </a:rPr>
              <a:t>Variable			27%</a:t>
            </a:r>
            <a:endParaRPr lang="en-AU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/>
            <a:r>
              <a:rPr lang="en-AU" sz="2400" b="0" i="0" u="none" strike="noStrike" kern="1200" dirty="0">
                <a:solidFill>
                  <a:schemeClr val="bg2">
                    <a:lumMod val="75000"/>
                  </a:schemeClr>
                </a:solidFill>
                <a:effectLst/>
                <a:latin typeface="Gill Sans Nova" panose="020B0602020104020203" pitchFamily="34" charset="0"/>
              </a:rPr>
              <a:t>Fast fading			~</a:t>
            </a:r>
            <a:r>
              <a:rPr lang="en-AU" sz="2400" dirty="0">
                <a:solidFill>
                  <a:schemeClr val="bg2">
                    <a:lumMod val="75000"/>
                  </a:schemeClr>
                </a:solidFill>
                <a:latin typeface="Gill Sans Nova" panose="020B0602020104020203" pitchFamily="34" charset="0"/>
              </a:rPr>
              <a:t>1% (11 objects)</a:t>
            </a:r>
            <a:endParaRPr lang="en-AU" sz="2400" b="0" i="0" u="none" strike="noStrike" dirty="0">
              <a:solidFill>
                <a:schemeClr val="bg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54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48C9A-703F-401F-D232-6F5B4225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Rapid evolution Candidates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2539F-88E0-92D4-AF75-2B717955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44E86D7-2F76-8DDD-D010-879BA28AC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71" y="986917"/>
            <a:ext cx="7393716" cy="5800594"/>
          </a:xfrm>
          <a:prstGeom prst="roundRect">
            <a:avLst>
              <a:gd name="adj" fmla="val 7586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E0017-4FFD-6D37-B75E-3ECF0CD75E85}"/>
              </a:ext>
            </a:extLst>
          </p:cNvPr>
          <p:cNvSpPr txBox="1"/>
          <p:nvPr/>
        </p:nvSpPr>
        <p:spPr>
          <a:xfrm>
            <a:off x="5784306" y="2287458"/>
            <a:ext cx="358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Early (and faint) type </a:t>
            </a:r>
            <a:r>
              <a:rPr lang="en-US" dirty="0" err="1">
                <a:solidFill>
                  <a:schemeClr val="accent1"/>
                </a:solidFill>
              </a:rPr>
              <a:t>Ia</a:t>
            </a:r>
            <a:r>
              <a:rPr lang="en-US" dirty="0">
                <a:solidFill>
                  <a:schemeClr val="accent1"/>
                </a:solidFill>
              </a:rPr>
              <a:t> supernovae</a:t>
            </a:r>
            <a:endParaRPr lang="en-AU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6D06B-CA80-0428-4681-7D437DEDDF10}"/>
              </a:ext>
            </a:extLst>
          </p:cNvPr>
          <p:cNvSpPr txBox="1"/>
          <p:nvPr/>
        </p:nvSpPr>
        <p:spPr>
          <a:xfrm>
            <a:off x="2910213" y="4668944"/>
            <a:ext cx="115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???</a:t>
            </a:r>
            <a:endParaRPr lang="en-AU" sz="36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EF416-A206-D15C-BFDA-3377ACC266BF}"/>
              </a:ext>
            </a:extLst>
          </p:cNvPr>
          <p:cNvSpPr txBox="1"/>
          <p:nvPr/>
        </p:nvSpPr>
        <p:spPr>
          <a:xfrm>
            <a:off x="6051767" y="5424189"/>
            <a:ext cx="352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Likely supernovae candidate </a:t>
            </a:r>
            <a:endParaRPr lang="en-AU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6FD06-5AC6-B487-3546-345B24E5EBED}"/>
              </a:ext>
            </a:extLst>
          </p:cNvPr>
          <p:cNvSpPr txBox="1"/>
          <p:nvPr/>
        </p:nvSpPr>
        <p:spPr>
          <a:xfrm>
            <a:off x="2824771" y="2010459"/>
            <a:ext cx="1158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???</a:t>
            </a:r>
            <a:endParaRPr lang="en-AU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71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AA65F-237A-B478-1AB6-AC5B19B4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KNTRAP candidates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2DBDA-42D3-0259-88E6-AFB56B14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BDEE8-3324-E198-B0A3-F72F72CDD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5" r="2985"/>
          <a:stretch/>
        </p:blipFill>
        <p:spPr>
          <a:xfrm>
            <a:off x="838200" y="3501039"/>
            <a:ext cx="9886950" cy="3188064"/>
          </a:xfrm>
          <a:prstGeom prst="roundRect">
            <a:avLst>
              <a:gd name="adj" fmla="val 12185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2024BC-28FA-2380-8468-B0163BD603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rcRect l="3278" t="4440" r="7184" b="7896"/>
          <a:stretch/>
        </p:blipFill>
        <p:spPr>
          <a:xfrm>
            <a:off x="4119562" y="929767"/>
            <a:ext cx="3324226" cy="2437593"/>
          </a:xfrm>
          <a:prstGeom prst="roundRect">
            <a:avLst>
              <a:gd name="adj" fmla="val 8070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BF895-9B71-B23B-7959-7462A9D887AC}"/>
              </a:ext>
            </a:extLst>
          </p:cNvPr>
          <p:cNvSpPr txBox="1"/>
          <p:nvPr/>
        </p:nvSpPr>
        <p:spPr>
          <a:xfrm rot="16200000">
            <a:off x="-83066" y="382301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2"/>
                </a:solidFill>
              </a:rPr>
              <a:t>Template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46AF1-3089-40D1-7409-305742FC425C}"/>
              </a:ext>
            </a:extLst>
          </p:cNvPr>
          <p:cNvSpPr txBox="1"/>
          <p:nvPr/>
        </p:nvSpPr>
        <p:spPr>
          <a:xfrm rot="16200000">
            <a:off x="-64016" y="4672473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2"/>
                </a:solidFill>
              </a:rPr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C6DFD-6421-B524-7C92-02699ED91C30}"/>
              </a:ext>
            </a:extLst>
          </p:cNvPr>
          <p:cNvSpPr txBox="1"/>
          <p:nvPr/>
        </p:nvSpPr>
        <p:spPr>
          <a:xfrm rot="16200000">
            <a:off x="-83066" y="5861479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2"/>
                </a:solidFill>
              </a:rPr>
              <a:t>Difference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BD97DA-EC6A-B7F5-B939-4770A22401A5}"/>
              </a:ext>
            </a:extLst>
          </p:cNvPr>
          <p:cNvSpPr/>
          <p:nvPr/>
        </p:nvSpPr>
        <p:spPr>
          <a:xfrm>
            <a:off x="4862512" y="1190624"/>
            <a:ext cx="2043113" cy="1562102"/>
          </a:xfrm>
          <a:custGeom>
            <a:avLst/>
            <a:gdLst>
              <a:gd name="connsiteX0" fmla="*/ 0 w 2052638"/>
              <a:gd name="connsiteY0" fmla="*/ 959412 h 1564269"/>
              <a:gd name="connsiteX1" fmla="*/ 123825 w 2052638"/>
              <a:gd name="connsiteY1" fmla="*/ 11674 h 1564269"/>
              <a:gd name="connsiteX2" fmla="*/ 200025 w 2052638"/>
              <a:gd name="connsiteY2" fmla="*/ 1540437 h 1564269"/>
              <a:gd name="connsiteX3" fmla="*/ 385763 w 2052638"/>
              <a:gd name="connsiteY3" fmla="*/ 11674 h 1564269"/>
              <a:gd name="connsiteX4" fmla="*/ 495300 w 2052638"/>
              <a:gd name="connsiteY4" fmla="*/ 1549962 h 1564269"/>
              <a:gd name="connsiteX5" fmla="*/ 638175 w 2052638"/>
              <a:gd name="connsiteY5" fmla="*/ 25962 h 1564269"/>
              <a:gd name="connsiteX6" fmla="*/ 823913 w 2052638"/>
              <a:gd name="connsiteY6" fmla="*/ 1564249 h 1564269"/>
              <a:gd name="connsiteX7" fmla="*/ 923925 w 2052638"/>
              <a:gd name="connsiteY7" fmla="*/ 64062 h 1564269"/>
              <a:gd name="connsiteX8" fmla="*/ 1076325 w 2052638"/>
              <a:gd name="connsiteY8" fmla="*/ 1554724 h 1564269"/>
              <a:gd name="connsiteX9" fmla="*/ 1238250 w 2052638"/>
              <a:gd name="connsiteY9" fmla="*/ 40249 h 1564269"/>
              <a:gd name="connsiteX10" fmla="*/ 1409700 w 2052638"/>
              <a:gd name="connsiteY10" fmla="*/ 1549962 h 1564269"/>
              <a:gd name="connsiteX11" fmla="*/ 1552575 w 2052638"/>
              <a:gd name="connsiteY11" fmla="*/ 16437 h 1564269"/>
              <a:gd name="connsiteX12" fmla="*/ 1733550 w 2052638"/>
              <a:gd name="connsiteY12" fmla="*/ 1545199 h 1564269"/>
              <a:gd name="connsiteX13" fmla="*/ 1866900 w 2052638"/>
              <a:gd name="connsiteY13" fmla="*/ 49774 h 1564269"/>
              <a:gd name="connsiteX14" fmla="*/ 2052638 w 2052638"/>
              <a:gd name="connsiteY14" fmla="*/ 1545199 h 1564269"/>
              <a:gd name="connsiteX0" fmla="*/ 0 w 2052638"/>
              <a:gd name="connsiteY0" fmla="*/ 959412 h 1564249"/>
              <a:gd name="connsiteX1" fmla="*/ 123825 w 2052638"/>
              <a:gd name="connsiteY1" fmla="*/ 11674 h 1564249"/>
              <a:gd name="connsiteX2" fmla="*/ 200025 w 2052638"/>
              <a:gd name="connsiteY2" fmla="*/ 1540437 h 1564249"/>
              <a:gd name="connsiteX3" fmla="*/ 385763 w 2052638"/>
              <a:gd name="connsiteY3" fmla="*/ 11674 h 1564249"/>
              <a:gd name="connsiteX4" fmla="*/ 495300 w 2052638"/>
              <a:gd name="connsiteY4" fmla="*/ 1549962 h 1564249"/>
              <a:gd name="connsiteX5" fmla="*/ 638175 w 2052638"/>
              <a:gd name="connsiteY5" fmla="*/ 25962 h 1564249"/>
              <a:gd name="connsiteX6" fmla="*/ 823913 w 2052638"/>
              <a:gd name="connsiteY6" fmla="*/ 1564249 h 1564249"/>
              <a:gd name="connsiteX7" fmla="*/ 965627 w 2052638"/>
              <a:gd name="connsiteY7" fmla="*/ 21199 h 1564249"/>
              <a:gd name="connsiteX8" fmla="*/ 1076325 w 2052638"/>
              <a:gd name="connsiteY8" fmla="*/ 1554724 h 1564249"/>
              <a:gd name="connsiteX9" fmla="*/ 1238250 w 2052638"/>
              <a:gd name="connsiteY9" fmla="*/ 40249 h 1564249"/>
              <a:gd name="connsiteX10" fmla="*/ 1409700 w 2052638"/>
              <a:gd name="connsiteY10" fmla="*/ 1549962 h 1564249"/>
              <a:gd name="connsiteX11" fmla="*/ 1552575 w 2052638"/>
              <a:gd name="connsiteY11" fmla="*/ 16437 h 1564249"/>
              <a:gd name="connsiteX12" fmla="*/ 1733550 w 2052638"/>
              <a:gd name="connsiteY12" fmla="*/ 1545199 h 1564249"/>
              <a:gd name="connsiteX13" fmla="*/ 1866900 w 2052638"/>
              <a:gd name="connsiteY13" fmla="*/ 49774 h 1564249"/>
              <a:gd name="connsiteX14" fmla="*/ 2052638 w 2052638"/>
              <a:gd name="connsiteY14" fmla="*/ 1545199 h 1564249"/>
              <a:gd name="connsiteX0" fmla="*/ 0 w 2052638"/>
              <a:gd name="connsiteY0" fmla="*/ 959412 h 1564249"/>
              <a:gd name="connsiteX1" fmla="*/ 123825 w 2052638"/>
              <a:gd name="connsiteY1" fmla="*/ 11674 h 1564249"/>
              <a:gd name="connsiteX2" fmla="*/ 200025 w 2052638"/>
              <a:gd name="connsiteY2" fmla="*/ 1540437 h 1564249"/>
              <a:gd name="connsiteX3" fmla="*/ 385763 w 2052638"/>
              <a:gd name="connsiteY3" fmla="*/ 11674 h 1564249"/>
              <a:gd name="connsiteX4" fmla="*/ 495300 w 2052638"/>
              <a:gd name="connsiteY4" fmla="*/ 1549962 h 1564249"/>
              <a:gd name="connsiteX5" fmla="*/ 670610 w 2052638"/>
              <a:gd name="connsiteY5" fmla="*/ 16437 h 1564249"/>
              <a:gd name="connsiteX6" fmla="*/ 823913 w 2052638"/>
              <a:gd name="connsiteY6" fmla="*/ 1564249 h 1564249"/>
              <a:gd name="connsiteX7" fmla="*/ 965627 w 2052638"/>
              <a:gd name="connsiteY7" fmla="*/ 21199 h 1564249"/>
              <a:gd name="connsiteX8" fmla="*/ 1076325 w 2052638"/>
              <a:gd name="connsiteY8" fmla="*/ 1554724 h 1564249"/>
              <a:gd name="connsiteX9" fmla="*/ 1238250 w 2052638"/>
              <a:gd name="connsiteY9" fmla="*/ 40249 h 1564249"/>
              <a:gd name="connsiteX10" fmla="*/ 1409700 w 2052638"/>
              <a:gd name="connsiteY10" fmla="*/ 1549962 h 1564249"/>
              <a:gd name="connsiteX11" fmla="*/ 1552575 w 2052638"/>
              <a:gd name="connsiteY11" fmla="*/ 16437 h 1564249"/>
              <a:gd name="connsiteX12" fmla="*/ 1733550 w 2052638"/>
              <a:gd name="connsiteY12" fmla="*/ 1545199 h 1564249"/>
              <a:gd name="connsiteX13" fmla="*/ 1866900 w 2052638"/>
              <a:gd name="connsiteY13" fmla="*/ 49774 h 1564249"/>
              <a:gd name="connsiteX14" fmla="*/ 2052638 w 2052638"/>
              <a:gd name="connsiteY14" fmla="*/ 1545199 h 1564249"/>
              <a:gd name="connsiteX0" fmla="*/ 0 w 2052638"/>
              <a:gd name="connsiteY0" fmla="*/ 959412 h 1564249"/>
              <a:gd name="connsiteX1" fmla="*/ 123825 w 2052638"/>
              <a:gd name="connsiteY1" fmla="*/ 11674 h 1564249"/>
              <a:gd name="connsiteX2" fmla="*/ 200025 w 2052638"/>
              <a:gd name="connsiteY2" fmla="*/ 1540437 h 1564249"/>
              <a:gd name="connsiteX3" fmla="*/ 385763 w 2052638"/>
              <a:gd name="connsiteY3" fmla="*/ 11674 h 1564249"/>
              <a:gd name="connsiteX4" fmla="*/ 495300 w 2052638"/>
              <a:gd name="connsiteY4" fmla="*/ 1549962 h 1564249"/>
              <a:gd name="connsiteX5" fmla="*/ 670610 w 2052638"/>
              <a:gd name="connsiteY5" fmla="*/ 16437 h 1564249"/>
              <a:gd name="connsiteX6" fmla="*/ 823913 w 2052638"/>
              <a:gd name="connsiteY6" fmla="*/ 1564249 h 1564249"/>
              <a:gd name="connsiteX7" fmla="*/ 965627 w 2052638"/>
              <a:gd name="connsiteY7" fmla="*/ 21199 h 1564249"/>
              <a:gd name="connsiteX8" fmla="*/ 1127293 w 2052638"/>
              <a:gd name="connsiteY8" fmla="*/ 1554724 h 1564249"/>
              <a:gd name="connsiteX9" fmla="*/ 1238250 w 2052638"/>
              <a:gd name="connsiteY9" fmla="*/ 40249 h 1564249"/>
              <a:gd name="connsiteX10" fmla="*/ 1409700 w 2052638"/>
              <a:gd name="connsiteY10" fmla="*/ 1549962 h 1564249"/>
              <a:gd name="connsiteX11" fmla="*/ 1552575 w 2052638"/>
              <a:gd name="connsiteY11" fmla="*/ 16437 h 1564249"/>
              <a:gd name="connsiteX12" fmla="*/ 1733550 w 2052638"/>
              <a:gd name="connsiteY12" fmla="*/ 1545199 h 1564249"/>
              <a:gd name="connsiteX13" fmla="*/ 1866900 w 2052638"/>
              <a:gd name="connsiteY13" fmla="*/ 49774 h 1564249"/>
              <a:gd name="connsiteX14" fmla="*/ 2052638 w 2052638"/>
              <a:gd name="connsiteY14" fmla="*/ 1545199 h 1564249"/>
              <a:gd name="connsiteX0" fmla="*/ 0 w 2052638"/>
              <a:gd name="connsiteY0" fmla="*/ 959412 h 1564249"/>
              <a:gd name="connsiteX1" fmla="*/ 123825 w 2052638"/>
              <a:gd name="connsiteY1" fmla="*/ 11674 h 1564249"/>
              <a:gd name="connsiteX2" fmla="*/ 200025 w 2052638"/>
              <a:gd name="connsiteY2" fmla="*/ 1540437 h 1564249"/>
              <a:gd name="connsiteX3" fmla="*/ 385763 w 2052638"/>
              <a:gd name="connsiteY3" fmla="*/ 11674 h 1564249"/>
              <a:gd name="connsiteX4" fmla="*/ 495300 w 2052638"/>
              <a:gd name="connsiteY4" fmla="*/ 1549962 h 1564249"/>
              <a:gd name="connsiteX5" fmla="*/ 670610 w 2052638"/>
              <a:gd name="connsiteY5" fmla="*/ 16437 h 1564249"/>
              <a:gd name="connsiteX6" fmla="*/ 823913 w 2052638"/>
              <a:gd name="connsiteY6" fmla="*/ 1564249 h 1564249"/>
              <a:gd name="connsiteX7" fmla="*/ 965627 w 2052638"/>
              <a:gd name="connsiteY7" fmla="*/ 21199 h 1564249"/>
              <a:gd name="connsiteX8" fmla="*/ 1127293 w 2052638"/>
              <a:gd name="connsiteY8" fmla="*/ 1554724 h 1564249"/>
              <a:gd name="connsiteX9" fmla="*/ 1266051 w 2052638"/>
              <a:gd name="connsiteY9" fmla="*/ 25962 h 1564249"/>
              <a:gd name="connsiteX10" fmla="*/ 1409700 w 2052638"/>
              <a:gd name="connsiteY10" fmla="*/ 1549962 h 1564249"/>
              <a:gd name="connsiteX11" fmla="*/ 1552575 w 2052638"/>
              <a:gd name="connsiteY11" fmla="*/ 16437 h 1564249"/>
              <a:gd name="connsiteX12" fmla="*/ 1733550 w 2052638"/>
              <a:gd name="connsiteY12" fmla="*/ 1545199 h 1564249"/>
              <a:gd name="connsiteX13" fmla="*/ 1866900 w 2052638"/>
              <a:gd name="connsiteY13" fmla="*/ 49774 h 1564249"/>
              <a:gd name="connsiteX14" fmla="*/ 2052638 w 2052638"/>
              <a:gd name="connsiteY14" fmla="*/ 1545199 h 1564249"/>
              <a:gd name="connsiteX0" fmla="*/ 0 w 2001670"/>
              <a:gd name="connsiteY0" fmla="*/ 959412 h 1564249"/>
              <a:gd name="connsiteX1" fmla="*/ 123825 w 2001670"/>
              <a:gd name="connsiteY1" fmla="*/ 11674 h 1564249"/>
              <a:gd name="connsiteX2" fmla="*/ 200025 w 2001670"/>
              <a:gd name="connsiteY2" fmla="*/ 1540437 h 1564249"/>
              <a:gd name="connsiteX3" fmla="*/ 385763 w 2001670"/>
              <a:gd name="connsiteY3" fmla="*/ 11674 h 1564249"/>
              <a:gd name="connsiteX4" fmla="*/ 495300 w 2001670"/>
              <a:gd name="connsiteY4" fmla="*/ 1549962 h 1564249"/>
              <a:gd name="connsiteX5" fmla="*/ 670610 w 2001670"/>
              <a:gd name="connsiteY5" fmla="*/ 16437 h 1564249"/>
              <a:gd name="connsiteX6" fmla="*/ 823913 w 2001670"/>
              <a:gd name="connsiteY6" fmla="*/ 1564249 h 1564249"/>
              <a:gd name="connsiteX7" fmla="*/ 965627 w 2001670"/>
              <a:gd name="connsiteY7" fmla="*/ 21199 h 1564249"/>
              <a:gd name="connsiteX8" fmla="*/ 1127293 w 2001670"/>
              <a:gd name="connsiteY8" fmla="*/ 1554724 h 1564249"/>
              <a:gd name="connsiteX9" fmla="*/ 1266051 w 2001670"/>
              <a:gd name="connsiteY9" fmla="*/ 25962 h 1564249"/>
              <a:gd name="connsiteX10" fmla="*/ 1409700 w 2001670"/>
              <a:gd name="connsiteY10" fmla="*/ 1549962 h 1564249"/>
              <a:gd name="connsiteX11" fmla="*/ 1552575 w 2001670"/>
              <a:gd name="connsiteY11" fmla="*/ 16437 h 1564249"/>
              <a:gd name="connsiteX12" fmla="*/ 1733550 w 2001670"/>
              <a:gd name="connsiteY12" fmla="*/ 1545199 h 1564249"/>
              <a:gd name="connsiteX13" fmla="*/ 1866900 w 2001670"/>
              <a:gd name="connsiteY13" fmla="*/ 49774 h 1564249"/>
              <a:gd name="connsiteX14" fmla="*/ 2001670 w 2001670"/>
              <a:gd name="connsiteY14" fmla="*/ 1535674 h 1564249"/>
              <a:gd name="connsiteX0" fmla="*/ 0 w 2001670"/>
              <a:gd name="connsiteY0" fmla="*/ 959412 h 1564249"/>
              <a:gd name="connsiteX1" fmla="*/ 123825 w 2001670"/>
              <a:gd name="connsiteY1" fmla="*/ 11674 h 1564249"/>
              <a:gd name="connsiteX2" fmla="*/ 200025 w 2001670"/>
              <a:gd name="connsiteY2" fmla="*/ 1540437 h 1564249"/>
              <a:gd name="connsiteX3" fmla="*/ 385763 w 2001670"/>
              <a:gd name="connsiteY3" fmla="*/ 11674 h 1564249"/>
              <a:gd name="connsiteX4" fmla="*/ 495300 w 2001670"/>
              <a:gd name="connsiteY4" fmla="*/ 1549962 h 1564249"/>
              <a:gd name="connsiteX5" fmla="*/ 670610 w 2001670"/>
              <a:gd name="connsiteY5" fmla="*/ 16437 h 1564249"/>
              <a:gd name="connsiteX6" fmla="*/ 823913 w 2001670"/>
              <a:gd name="connsiteY6" fmla="*/ 1564249 h 1564249"/>
              <a:gd name="connsiteX7" fmla="*/ 965627 w 2001670"/>
              <a:gd name="connsiteY7" fmla="*/ 21199 h 1564249"/>
              <a:gd name="connsiteX8" fmla="*/ 1127293 w 2001670"/>
              <a:gd name="connsiteY8" fmla="*/ 1554724 h 1564249"/>
              <a:gd name="connsiteX9" fmla="*/ 1266051 w 2001670"/>
              <a:gd name="connsiteY9" fmla="*/ 25962 h 1564249"/>
              <a:gd name="connsiteX10" fmla="*/ 1409700 w 2001670"/>
              <a:gd name="connsiteY10" fmla="*/ 1549962 h 1564249"/>
              <a:gd name="connsiteX11" fmla="*/ 1552575 w 2001670"/>
              <a:gd name="connsiteY11" fmla="*/ 16437 h 1564249"/>
              <a:gd name="connsiteX12" fmla="*/ 1733550 w 2001670"/>
              <a:gd name="connsiteY12" fmla="*/ 1545199 h 1564249"/>
              <a:gd name="connsiteX13" fmla="*/ 1853000 w 2001670"/>
              <a:gd name="connsiteY13" fmla="*/ 49774 h 1564249"/>
              <a:gd name="connsiteX14" fmla="*/ 2001670 w 2001670"/>
              <a:gd name="connsiteY14" fmla="*/ 1535674 h 1564249"/>
              <a:gd name="connsiteX0" fmla="*/ 0 w 2001670"/>
              <a:gd name="connsiteY0" fmla="*/ 959412 h 1564249"/>
              <a:gd name="connsiteX1" fmla="*/ 123825 w 2001670"/>
              <a:gd name="connsiteY1" fmla="*/ 11674 h 1564249"/>
              <a:gd name="connsiteX2" fmla="*/ 200025 w 2001670"/>
              <a:gd name="connsiteY2" fmla="*/ 1540437 h 1564249"/>
              <a:gd name="connsiteX3" fmla="*/ 362596 w 2001670"/>
              <a:gd name="connsiteY3" fmla="*/ 2149 h 1564249"/>
              <a:gd name="connsiteX4" fmla="*/ 495300 w 2001670"/>
              <a:gd name="connsiteY4" fmla="*/ 1549962 h 1564249"/>
              <a:gd name="connsiteX5" fmla="*/ 670610 w 2001670"/>
              <a:gd name="connsiteY5" fmla="*/ 16437 h 1564249"/>
              <a:gd name="connsiteX6" fmla="*/ 823913 w 2001670"/>
              <a:gd name="connsiteY6" fmla="*/ 1564249 h 1564249"/>
              <a:gd name="connsiteX7" fmla="*/ 965627 w 2001670"/>
              <a:gd name="connsiteY7" fmla="*/ 21199 h 1564249"/>
              <a:gd name="connsiteX8" fmla="*/ 1127293 w 2001670"/>
              <a:gd name="connsiteY8" fmla="*/ 1554724 h 1564249"/>
              <a:gd name="connsiteX9" fmla="*/ 1266051 w 2001670"/>
              <a:gd name="connsiteY9" fmla="*/ 25962 h 1564249"/>
              <a:gd name="connsiteX10" fmla="*/ 1409700 w 2001670"/>
              <a:gd name="connsiteY10" fmla="*/ 1549962 h 1564249"/>
              <a:gd name="connsiteX11" fmla="*/ 1552575 w 2001670"/>
              <a:gd name="connsiteY11" fmla="*/ 16437 h 1564249"/>
              <a:gd name="connsiteX12" fmla="*/ 1733550 w 2001670"/>
              <a:gd name="connsiteY12" fmla="*/ 1545199 h 1564249"/>
              <a:gd name="connsiteX13" fmla="*/ 1853000 w 2001670"/>
              <a:gd name="connsiteY13" fmla="*/ 49774 h 1564249"/>
              <a:gd name="connsiteX14" fmla="*/ 2001670 w 2001670"/>
              <a:gd name="connsiteY14" fmla="*/ 1535674 h 1564249"/>
              <a:gd name="connsiteX0" fmla="*/ 0 w 1987769"/>
              <a:gd name="connsiteY0" fmla="*/ 1004890 h 1562102"/>
              <a:gd name="connsiteX1" fmla="*/ 109924 w 1987769"/>
              <a:gd name="connsiteY1" fmla="*/ 9527 h 1562102"/>
              <a:gd name="connsiteX2" fmla="*/ 186124 w 1987769"/>
              <a:gd name="connsiteY2" fmla="*/ 1538290 h 1562102"/>
              <a:gd name="connsiteX3" fmla="*/ 348695 w 1987769"/>
              <a:gd name="connsiteY3" fmla="*/ 2 h 1562102"/>
              <a:gd name="connsiteX4" fmla="*/ 481399 w 1987769"/>
              <a:gd name="connsiteY4" fmla="*/ 1547815 h 1562102"/>
              <a:gd name="connsiteX5" fmla="*/ 656709 w 1987769"/>
              <a:gd name="connsiteY5" fmla="*/ 14290 h 1562102"/>
              <a:gd name="connsiteX6" fmla="*/ 810012 w 1987769"/>
              <a:gd name="connsiteY6" fmla="*/ 1562102 h 1562102"/>
              <a:gd name="connsiteX7" fmla="*/ 951726 w 1987769"/>
              <a:gd name="connsiteY7" fmla="*/ 19052 h 1562102"/>
              <a:gd name="connsiteX8" fmla="*/ 1113392 w 1987769"/>
              <a:gd name="connsiteY8" fmla="*/ 1552577 h 1562102"/>
              <a:gd name="connsiteX9" fmla="*/ 1252150 w 1987769"/>
              <a:gd name="connsiteY9" fmla="*/ 23815 h 1562102"/>
              <a:gd name="connsiteX10" fmla="*/ 1395799 w 1987769"/>
              <a:gd name="connsiteY10" fmla="*/ 1547815 h 1562102"/>
              <a:gd name="connsiteX11" fmla="*/ 1538674 w 1987769"/>
              <a:gd name="connsiteY11" fmla="*/ 14290 h 1562102"/>
              <a:gd name="connsiteX12" fmla="*/ 1719649 w 1987769"/>
              <a:gd name="connsiteY12" fmla="*/ 1543052 h 1562102"/>
              <a:gd name="connsiteX13" fmla="*/ 1839099 w 1987769"/>
              <a:gd name="connsiteY13" fmla="*/ 47627 h 1562102"/>
              <a:gd name="connsiteX14" fmla="*/ 1987769 w 1987769"/>
              <a:gd name="connsiteY14" fmla="*/ 1533527 h 156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87769" h="1562102">
                <a:moveTo>
                  <a:pt x="0" y="1004890"/>
                </a:moveTo>
                <a:cubicBezTo>
                  <a:pt x="45244" y="482602"/>
                  <a:pt x="78903" y="-79373"/>
                  <a:pt x="109924" y="9527"/>
                </a:cubicBezTo>
                <a:cubicBezTo>
                  <a:pt x="140945" y="98427"/>
                  <a:pt x="146329" y="1539877"/>
                  <a:pt x="186124" y="1538290"/>
                </a:cubicBezTo>
                <a:cubicBezTo>
                  <a:pt x="225919" y="1536703"/>
                  <a:pt x="299483" y="-1585"/>
                  <a:pt x="348695" y="2"/>
                </a:cubicBezTo>
                <a:cubicBezTo>
                  <a:pt x="397907" y="1589"/>
                  <a:pt x="430063" y="1545434"/>
                  <a:pt x="481399" y="1547815"/>
                </a:cubicBezTo>
                <a:cubicBezTo>
                  <a:pt x="532735" y="1550196"/>
                  <a:pt x="601940" y="11909"/>
                  <a:pt x="656709" y="14290"/>
                </a:cubicBezTo>
                <a:cubicBezTo>
                  <a:pt x="711478" y="16671"/>
                  <a:pt x="760843" y="1561308"/>
                  <a:pt x="810012" y="1562102"/>
                </a:cubicBezTo>
                <a:cubicBezTo>
                  <a:pt x="859181" y="1562896"/>
                  <a:pt x="901163" y="20639"/>
                  <a:pt x="951726" y="19052"/>
                </a:cubicBezTo>
                <a:cubicBezTo>
                  <a:pt x="1002289" y="17465"/>
                  <a:pt x="1063321" y="1551783"/>
                  <a:pt x="1113392" y="1552577"/>
                </a:cubicBezTo>
                <a:cubicBezTo>
                  <a:pt x="1163463" y="1553371"/>
                  <a:pt x="1205082" y="24609"/>
                  <a:pt x="1252150" y="23815"/>
                </a:cubicBezTo>
                <a:cubicBezTo>
                  <a:pt x="1299218" y="23021"/>
                  <a:pt x="1348045" y="1549403"/>
                  <a:pt x="1395799" y="1547815"/>
                </a:cubicBezTo>
                <a:cubicBezTo>
                  <a:pt x="1443553" y="1546228"/>
                  <a:pt x="1484699" y="15084"/>
                  <a:pt x="1538674" y="14290"/>
                </a:cubicBezTo>
                <a:cubicBezTo>
                  <a:pt x="1592649" y="13496"/>
                  <a:pt x="1669578" y="1537496"/>
                  <a:pt x="1719649" y="1543052"/>
                </a:cubicBezTo>
                <a:cubicBezTo>
                  <a:pt x="1769720" y="1548608"/>
                  <a:pt x="1785918" y="47627"/>
                  <a:pt x="1839099" y="47627"/>
                </a:cubicBezTo>
                <a:cubicBezTo>
                  <a:pt x="1892280" y="47627"/>
                  <a:pt x="1921490" y="785814"/>
                  <a:pt x="1987769" y="153352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38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AC304-3BE0-0E11-3BA3-E65A12C1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3219E-CED0-8F59-DD28-23FE44A2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Kilonovae with LSST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12ACF-EE1E-1B63-354F-BE7513C6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688AB-1928-39DC-7BDA-D1605AABE1E2}"/>
              </a:ext>
            </a:extLst>
          </p:cNvPr>
          <p:cNvSpPr txBox="1"/>
          <p:nvPr/>
        </p:nvSpPr>
        <p:spPr>
          <a:xfrm>
            <a:off x="1097280" y="1778000"/>
            <a:ext cx="102565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KNe will be discoverable BUT hard to identify and follow-up in </a:t>
            </a:r>
            <a:r>
              <a:rPr lang="en-US" sz="2400" dirty="0">
                <a:solidFill>
                  <a:schemeClr val="accent4"/>
                </a:solidFill>
              </a:rPr>
              <a:t>LSST</a:t>
            </a:r>
            <a:r>
              <a:rPr lang="en-US" sz="2400" dirty="0">
                <a:solidFill>
                  <a:schemeClr val="bg1"/>
                </a:solidFill>
              </a:rPr>
              <a:t> (WFD)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Will find many contaminants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Catalogs (e.g. KS4) can help with crossmatching known objects and variables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Deep Drilling Fields potentially more helpful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Only 5 target fields, but deep with wide FOV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≥ time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compared to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KNTraP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to find KNe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31 fields w/ 3 deg</a:t>
            </a:r>
            <a:r>
              <a:rPr lang="en-US" sz="2400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 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vs </a:t>
            </a:r>
            <a:r>
              <a:rPr lang="en-US" sz="2400" dirty="0">
                <a:solidFill>
                  <a:schemeClr val="accent4"/>
                </a:solidFill>
                <a:sym typeface="Wingdings" panose="05000000000000000000" pitchFamily="2" charset="2"/>
              </a:rPr>
              <a:t>5 fields w/ ~10 deg</a:t>
            </a:r>
            <a:r>
              <a:rPr lang="en-US" sz="2400" baseline="30000" dirty="0">
                <a:solidFill>
                  <a:schemeClr val="accent4"/>
                </a:solidFill>
                <a:sym typeface="Wingdings" panose="05000000000000000000" pitchFamily="2" charset="2"/>
              </a:rPr>
              <a:t>2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each observing night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     (~100 deg</a:t>
            </a:r>
            <a:r>
              <a:rPr lang="en-US" sz="2400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)</a:t>
            </a:r>
            <a:r>
              <a:rPr lang="en-US" sz="2400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                       </a:t>
            </a:r>
            <a:r>
              <a:rPr lang="en-US" sz="2400" dirty="0">
                <a:solidFill>
                  <a:schemeClr val="accent4"/>
                </a:solidFill>
                <a:sym typeface="Wingdings" panose="05000000000000000000" pitchFamily="2" charset="2"/>
              </a:rPr>
              <a:t>(~ 50 deg</a:t>
            </a:r>
            <a:r>
              <a:rPr lang="en-US" sz="2400" baseline="30000" dirty="0">
                <a:solidFill>
                  <a:schemeClr val="accent4"/>
                </a:solidFill>
                <a:sym typeface="Wingdings" panose="05000000000000000000" pitchFamily="2" charset="2"/>
              </a:rPr>
              <a:t>2</a:t>
            </a:r>
            <a:r>
              <a:rPr lang="en-US" sz="2400" dirty="0">
                <a:solidFill>
                  <a:schemeClr val="accent4"/>
                </a:solidFill>
                <a:sym typeface="Wingdings" panose="05000000000000000000" pitchFamily="2" charset="2"/>
              </a:rPr>
              <a:t>)       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More KNTraP style runs to complement Rubin KN searches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Especially as O4 ending soon, and O5 beginning in 2028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1042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ABB1F-8A2A-DCFD-BD68-55D9AF8E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FUTURE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2CE93-44EC-EFF3-4B8A-41E5B526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8321B-F66E-5DB8-FFEB-38AAAD79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" r="548"/>
          <a:stretch/>
        </p:blipFill>
        <p:spPr>
          <a:xfrm>
            <a:off x="1393903" y="1941514"/>
            <a:ext cx="8697945" cy="4196458"/>
          </a:xfrm>
          <a:prstGeom prst="roundRect">
            <a:avLst>
              <a:gd name="adj" fmla="val 9668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7EEDE-1AB9-BA13-E826-5B1DC4BF45E7}"/>
              </a:ext>
            </a:extLst>
          </p:cNvPr>
          <p:cNvSpPr txBox="1"/>
          <p:nvPr/>
        </p:nvSpPr>
        <p:spPr>
          <a:xfrm>
            <a:off x="7807909" y="6137972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Credit: J. Cooke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25BB7AB-9B3E-4D23-1D83-07F160C52425}"/>
              </a:ext>
            </a:extLst>
          </p:cNvPr>
          <p:cNvCxnSpPr/>
          <p:nvPr/>
        </p:nvCxnSpPr>
        <p:spPr>
          <a:xfrm>
            <a:off x="3377170" y="1264535"/>
            <a:ext cx="0" cy="5969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3214C2D-A637-48E4-DBDF-46C4671FF5FF}"/>
              </a:ext>
            </a:extLst>
          </p:cNvPr>
          <p:cNvCxnSpPr/>
          <p:nvPr/>
        </p:nvCxnSpPr>
        <p:spPr>
          <a:xfrm>
            <a:off x="3911427" y="1274811"/>
            <a:ext cx="0" cy="5969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DA8B21-593E-0680-D74B-10C8ED11031D}"/>
              </a:ext>
            </a:extLst>
          </p:cNvPr>
          <p:cNvCxnSpPr/>
          <p:nvPr/>
        </p:nvCxnSpPr>
        <p:spPr>
          <a:xfrm>
            <a:off x="5000488" y="1254259"/>
            <a:ext cx="0" cy="5969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90FE43-A19A-F572-0820-AF1568F527BC}"/>
              </a:ext>
            </a:extLst>
          </p:cNvPr>
          <p:cNvCxnSpPr/>
          <p:nvPr/>
        </p:nvCxnSpPr>
        <p:spPr>
          <a:xfrm>
            <a:off x="5175149" y="1254268"/>
            <a:ext cx="0" cy="5969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007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cap="all" spc="400" dirty="0">
                <a:solidFill>
                  <a:schemeClr val="bg1"/>
                </a:solidFill>
                <a:latin typeface="+mn-lt"/>
              </a:rPr>
              <a:t>ADDITIONAL SLIDES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4672281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FFE8D-BCBE-ED8C-4E36-ABA07A2D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Kilonova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744C4-4471-EEF7-52EA-8E306AE6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D081E3-F723-869D-AABC-7F5999F24A8F}"/>
              </a:ext>
            </a:extLst>
          </p:cNvPr>
          <p:cNvSpPr txBox="1"/>
          <p:nvPr/>
        </p:nvSpPr>
        <p:spPr>
          <a:xfrm>
            <a:off x="8610600" y="1808850"/>
            <a:ext cx="214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Binary Neutron Star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0590AB-60B8-3476-902A-6AECA9D6EBEE}"/>
              </a:ext>
            </a:extLst>
          </p:cNvPr>
          <p:cNvSpPr txBox="1"/>
          <p:nvPr/>
        </p:nvSpPr>
        <p:spPr>
          <a:xfrm>
            <a:off x="6812037" y="5547041"/>
            <a:ext cx="3182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Neutron Star-Black Hole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04689054-FDB9-AA68-F1E0-36DB3F2A3A92}"/>
              </a:ext>
            </a:extLst>
          </p:cNvPr>
          <p:cNvSpPr txBox="1">
            <a:spLocks/>
          </p:cNvSpPr>
          <p:nvPr/>
        </p:nvSpPr>
        <p:spPr>
          <a:xfrm>
            <a:off x="487042" y="1731901"/>
            <a:ext cx="5441402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Fast transient:</a:t>
            </a:r>
          </a:p>
          <a:p>
            <a:pPr lvl="1"/>
            <a:r>
              <a:rPr lang="en-AU" sz="2400" dirty="0">
                <a:solidFill>
                  <a:schemeClr val="bg1"/>
                </a:solidFill>
              </a:rPr>
              <a:t>Days – week in length in optical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Associated with gravitational waves and GRBs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 Sites of r-process nucleosynthesis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4F09E9-1707-4D8D-5EC5-BBE7320F37B2}"/>
              </a:ext>
            </a:extLst>
          </p:cNvPr>
          <p:cNvGrpSpPr/>
          <p:nvPr/>
        </p:nvGrpSpPr>
        <p:grpSpPr>
          <a:xfrm>
            <a:off x="6026103" y="1927057"/>
            <a:ext cx="3467907" cy="2330629"/>
            <a:chOff x="174365" y="2925034"/>
            <a:chExt cx="3467907" cy="23306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1B24FF5-A562-B60A-B3AE-83FBA9BA1840}"/>
                </a:ext>
              </a:extLst>
            </p:cNvPr>
            <p:cNvSpPr/>
            <p:nvPr/>
          </p:nvSpPr>
          <p:spPr>
            <a:xfrm>
              <a:off x="1162313" y="4143520"/>
              <a:ext cx="1228389" cy="111214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innerShdw blurRad="228600" dist="1016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" name="Arrow: Curved Right 4">
              <a:extLst>
                <a:ext uri="{FF2B5EF4-FFF2-40B4-BE49-F238E27FC236}">
                  <a16:creationId xmlns:a16="http://schemas.microsoft.com/office/drawing/2014/main" id="{9D23B80E-059D-185E-809C-125186791349}"/>
                </a:ext>
              </a:extLst>
            </p:cNvPr>
            <p:cNvSpPr/>
            <p:nvPr/>
          </p:nvSpPr>
          <p:spPr>
            <a:xfrm>
              <a:off x="174365" y="3240931"/>
              <a:ext cx="1072850" cy="1645394"/>
            </a:xfrm>
            <a:prstGeom prst="curvedRightArrow">
              <a:avLst>
                <a:gd name="adj1" fmla="val 25000"/>
                <a:gd name="adj2" fmla="val 34229"/>
                <a:gd name="adj3" fmla="val 2500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8" name="Arrow: Curved Left 7">
              <a:extLst>
                <a:ext uri="{FF2B5EF4-FFF2-40B4-BE49-F238E27FC236}">
                  <a16:creationId xmlns:a16="http://schemas.microsoft.com/office/drawing/2014/main" id="{D4C929A4-D118-E4CE-81B5-B5EB19FFFCE6}"/>
                </a:ext>
              </a:extLst>
            </p:cNvPr>
            <p:cNvSpPr/>
            <p:nvPr/>
          </p:nvSpPr>
          <p:spPr>
            <a:xfrm flipV="1">
              <a:off x="2689772" y="3202317"/>
              <a:ext cx="952500" cy="1556762"/>
            </a:xfrm>
            <a:prstGeom prst="curvedLef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7D0B56-37FA-146C-EB93-5F235ECA8534}"/>
                </a:ext>
              </a:extLst>
            </p:cNvPr>
            <p:cNvSpPr/>
            <p:nvPr/>
          </p:nvSpPr>
          <p:spPr>
            <a:xfrm>
              <a:off x="1659936" y="2925034"/>
              <a:ext cx="1029836" cy="9323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innerShdw blurRad="508000" dist="2413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36BC57-6D11-4D4A-0E61-5C043D65BC88}"/>
              </a:ext>
            </a:extLst>
          </p:cNvPr>
          <p:cNvGrpSpPr/>
          <p:nvPr/>
        </p:nvGrpSpPr>
        <p:grpSpPr>
          <a:xfrm flipH="1">
            <a:off x="9094204" y="3761102"/>
            <a:ext cx="2789897" cy="1967119"/>
            <a:chOff x="3313617" y="4199999"/>
            <a:chExt cx="3467907" cy="233062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A2BECA-03DB-9D42-00D2-6841360B22E8}"/>
                </a:ext>
              </a:extLst>
            </p:cNvPr>
            <p:cNvSpPr/>
            <p:nvPr/>
          </p:nvSpPr>
          <p:spPr>
            <a:xfrm>
              <a:off x="4301565" y="5418485"/>
              <a:ext cx="1228389" cy="1112143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" name="Arrow: Curved Right 11">
              <a:extLst>
                <a:ext uri="{FF2B5EF4-FFF2-40B4-BE49-F238E27FC236}">
                  <a16:creationId xmlns:a16="http://schemas.microsoft.com/office/drawing/2014/main" id="{18EDF1CC-A6CD-DC40-B176-73381BAB81D9}"/>
                </a:ext>
              </a:extLst>
            </p:cNvPr>
            <p:cNvSpPr/>
            <p:nvPr/>
          </p:nvSpPr>
          <p:spPr>
            <a:xfrm>
              <a:off x="3313617" y="4515896"/>
              <a:ext cx="1072850" cy="1645394"/>
            </a:xfrm>
            <a:prstGeom prst="curvedRightArrow">
              <a:avLst>
                <a:gd name="adj1" fmla="val 25000"/>
                <a:gd name="adj2" fmla="val 34229"/>
                <a:gd name="adj3" fmla="val 2500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  <p:sp>
          <p:nvSpPr>
            <p:cNvPr id="13" name="Arrow: Curved Left 12">
              <a:extLst>
                <a:ext uri="{FF2B5EF4-FFF2-40B4-BE49-F238E27FC236}">
                  <a16:creationId xmlns:a16="http://schemas.microsoft.com/office/drawing/2014/main" id="{AC525E52-90BE-9C04-E3F5-F41E3AC874A6}"/>
                </a:ext>
              </a:extLst>
            </p:cNvPr>
            <p:cNvSpPr/>
            <p:nvPr/>
          </p:nvSpPr>
          <p:spPr>
            <a:xfrm flipV="1">
              <a:off x="5829024" y="4477282"/>
              <a:ext cx="952500" cy="1556762"/>
            </a:xfrm>
            <a:prstGeom prst="curved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75FA14-D8EC-ED75-8179-118903ECB438}"/>
                </a:ext>
              </a:extLst>
            </p:cNvPr>
            <p:cNvSpPr/>
            <p:nvPr/>
          </p:nvSpPr>
          <p:spPr>
            <a:xfrm>
              <a:off x="4799188" y="4199999"/>
              <a:ext cx="1029836" cy="9323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innerShdw blurRad="596900" dist="2413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86A7927-044E-A4BE-753B-7D439741A2BD}"/>
              </a:ext>
            </a:extLst>
          </p:cNvPr>
          <p:cNvSpPr txBox="1">
            <a:spLocks/>
          </p:cNvSpPr>
          <p:nvPr/>
        </p:nvSpPr>
        <p:spPr>
          <a:xfrm>
            <a:off x="487042" y="4055488"/>
            <a:ext cx="5068265" cy="27220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Extreme physics of the Universe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Equation of state of dense matter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Potential origin of heavy elements in the Universe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</a:rPr>
              <a:t>Measure expansion rate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1999305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 uiExpand="1" build="p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4024-4A9A-5E99-D1AC-9C0C9AA59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955" y="2563558"/>
            <a:ext cx="7284720" cy="397535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Advantages of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Search beyond the GW range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AU" sz="1400" dirty="0">
                <a:solidFill>
                  <a:schemeClr val="bg2"/>
                </a:solidFill>
              </a:rPr>
              <a:t>In O4, BNS range is ~0.16 </a:t>
            </a:r>
            <a:r>
              <a:rPr lang="en-AU" sz="1400" dirty="0" err="1">
                <a:solidFill>
                  <a:schemeClr val="bg2"/>
                </a:solidFill>
              </a:rPr>
              <a:t>Gpc</a:t>
            </a:r>
            <a:r>
              <a:rPr lang="en-AU" sz="1400" dirty="0">
                <a:solidFill>
                  <a:schemeClr val="bg2"/>
                </a:solidFill>
              </a:rPr>
              <a:t>) </a:t>
            </a:r>
            <a:r>
              <a:rPr lang="en-A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</a:t>
            </a:r>
            <a:r>
              <a:rPr lang="en-AU" sz="1400" dirty="0">
                <a:solidFill>
                  <a:schemeClr val="bg2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limited by GW localization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inclination angle dependent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Catch early evolution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restricted by Sun/ Earth being in the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Non-disruptive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Efficient use of telescope time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Search while GW detectors are offline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DA21A-3E0C-68F2-F0D3-8F377A67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6617B32-35F3-B58B-B216-304C93A4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2400" dirty="0"/>
              <a:t>Kilonova Searches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61A30A0-1E11-933B-201C-1754AD07BE18}"/>
              </a:ext>
            </a:extLst>
          </p:cNvPr>
          <p:cNvSpPr txBox="1">
            <a:spLocks/>
          </p:cNvSpPr>
          <p:nvPr/>
        </p:nvSpPr>
        <p:spPr>
          <a:xfrm>
            <a:off x="365760" y="1191831"/>
            <a:ext cx="8055864" cy="1200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Classically, we discover kilonovae through GW and GRB follow-up</a:t>
            </a:r>
          </a:p>
          <a:p>
            <a:r>
              <a:rPr lang="en-US" dirty="0">
                <a:solidFill>
                  <a:schemeClr val="bg1"/>
                </a:solidFill>
              </a:rPr>
              <a:t>	BUT</a:t>
            </a:r>
          </a:p>
          <a:p>
            <a:r>
              <a:rPr lang="en-US" dirty="0">
                <a:solidFill>
                  <a:schemeClr val="bg1"/>
                </a:solidFill>
              </a:rPr>
              <a:t>		There is another approach…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65CEA-3137-BBA1-8C69-907103EAB56E}"/>
              </a:ext>
            </a:extLst>
          </p:cNvPr>
          <p:cNvSpPr txBox="1"/>
          <p:nvPr/>
        </p:nvSpPr>
        <p:spPr>
          <a:xfrm>
            <a:off x="4973574" y="2563558"/>
            <a:ext cx="32908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an optically-led search</a:t>
            </a:r>
            <a:endParaRPr lang="en-AU" sz="2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6123B4-3956-D906-713D-981A84E81D0F}"/>
              </a:ext>
            </a:extLst>
          </p:cNvPr>
          <p:cNvSpPr txBox="1"/>
          <p:nvPr/>
        </p:nvSpPr>
        <p:spPr>
          <a:xfrm>
            <a:off x="365760" y="6341157"/>
            <a:ext cx="51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 Capote et al. (2024)</a:t>
            </a:r>
          </a:p>
        </p:txBody>
      </p:sp>
    </p:spTree>
    <p:extLst>
      <p:ext uri="{BB962C8B-B14F-4D97-AF65-F5344CB8AC3E}">
        <p14:creationId xmlns:p14="http://schemas.microsoft.com/office/powerpoint/2010/main" val="145996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uiExpand="1" build="p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34846-5C4B-62A1-EE24-FB186C0DC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A47EE4D-4DFB-7AA6-93F4-92A6580A3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2400" dirty="0"/>
              <a:t>Kilonova Searches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0D8BC32-753A-9F27-5D20-0AD54B836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87842"/>
              </p:ext>
            </p:extLst>
          </p:nvPr>
        </p:nvGraphicFramePr>
        <p:xfrm>
          <a:off x="1689463" y="1949661"/>
          <a:ext cx="889281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203">
                  <a:extLst>
                    <a:ext uri="{9D8B030D-6E8A-4147-A177-3AD203B41FA5}">
                      <a16:colId xmlns:a16="http://schemas.microsoft.com/office/drawing/2014/main" val="3271230514"/>
                    </a:ext>
                  </a:extLst>
                </a:gridCol>
                <a:gridCol w="1775364">
                  <a:extLst>
                    <a:ext uri="{9D8B030D-6E8A-4147-A177-3AD203B41FA5}">
                      <a16:colId xmlns:a16="http://schemas.microsoft.com/office/drawing/2014/main" val="3748478350"/>
                    </a:ext>
                  </a:extLst>
                </a:gridCol>
                <a:gridCol w="2671042">
                  <a:extLst>
                    <a:ext uri="{9D8B030D-6E8A-4147-A177-3AD203B41FA5}">
                      <a16:colId xmlns:a16="http://schemas.microsoft.com/office/drawing/2014/main" val="3150190577"/>
                    </a:ext>
                  </a:extLst>
                </a:gridCol>
                <a:gridCol w="2223203">
                  <a:extLst>
                    <a:ext uri="{9D8B030D-6E8A-4147-A177-3AD203B41FA5}">
                      <a16:colId xmlns:a16="http://schemas.microsoft.com/office/drawing/2014/main" val="3363201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Transient Survey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Depth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 of View (deg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Telescope Size (m)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01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Catalina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~17-21 (</a:t>
                      </a:r>
                      <a:r>
                        <a:rPr lang="en-US" i="1" dirty="0"/>
                        <a:t>V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0.5, 0.7, 1.5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680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SkyMapper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~20.5 (</a:t>
                      </a:r>
                      <a:r>
                        <a:rPr lang="en-US" i="1" dirty="0"/>
                        <a:t>g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08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ZTF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~20.5 (</a:t>
                      </a:r>
                      <a:r>
                        <a:rPr lang="en-US" i="1" dirty="0" err="1"/>
                        <a:t>i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283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ASAS-SN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~17 (</a:t>
                      </a:r>
                      <a:r>
                        <a:rPr lang="en-US" i="1" dirty="0"/>
                        <a:t>V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4.5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435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GOTO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~19.5 (</a:t>
                      </a:r>
                      <a:r>
                        <a:rPr lang="en-US" i="1" dirty="0"/>
                        <a:t>L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~40 (GOTO-8)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88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ATLAS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~19 (</a:t>
                      </a:r>
                      <a:r>
                        <a:rPr lang="en-US" i="1" dirty="0"/>
                        <a:t>o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28.9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282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~21.5 (</a:t>
                      </a:r>
                      <a:r>
                        <a:rPr lang="en-US" i="1" dirty="0" err="1"/>
                        <a:t>gri</a:t>
                      </a:r>
                      <a:r>
                        <a:rPr lang="en-US" dirty="0"/>
                        <a:t>)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42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119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7ECEB-D1E6-7100-7BA4-5FBB26CC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76" y="1938139"/>
            <a:ext cx="6190488" cy="3639091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AU" sz="2400" dirty="0">
                <a:solidFill>
                  <a:schemeClr val="bg2"/>
                </a:solidFill>
              </a:rPr>
              <a:t>Uses the Dark Energy Camera (</a:t>
            </a:r>
            <a:r>
              <a:rPr lang="en-AU" sz="2400" dirty="0" err="1">
                <a:solidFill>
                  <a:schemeClr val="bg2"/>
                </a:solidFill>
              </a:rPr>
              <a:t>DECam</a:t>
            </a:r>
            <a:r>
              <a:rPr lang="en-AU" sz="2400" dirty="0">
                <a:solidFill>
                  <a:schemeClr val="bg2"/>
                </a:solidFill>
              </a:rPr>
              <a:t>)</a:t>
            </a:r>
          </a:p>
          <a:p>
            <a:pPr lvl="1"/>
            <a:r>
              <a:rPr lang="en-AU" sz="2200" dirty="0">
                <a:solidFill>
                  <a:schemeClr val="bg2"/>
                </a:solidFill>
              </a:rPr>
              <a:t>CTIO Blanco 4m telescope</a:t>
            </a:r>
          </a:p>
          <a:p>
            <a:pPr lvl="1"/>
            <a:r>
              <a:rPr lang="en-AU" sz="2200" dirty="0">
                <a:solidFill>
                  <a:schemeClr val="bg2"/>
                </a:solidFill>
              </a:rPr>
              <a:t>3 degree</a:t>
            </a:r>
            <a:r>
              <a:rPr lang="en-AU" sz="2200" baseline="30000" dirty="0">
                <a:solidFill>
                  <a:schemeClr val="bg2"/>
                </a:solidFill>
              </a:rPr>
              <a:t>2</a:t>
            </a:r>
            <a:r>
              <a:rPr lang="en-AU" sz="2200" dirty="0">
                <a:solidFill>
                  <a:schemeClr val="bg2"/>
                </a:solidFill>
              </a:rPr>
              <a:t> FOV</a:t>
            </a:r>
          </a:p>
          <a:p>
            <a:pPr lvl="1"/>
            <a:r>
              <a:rPr lang="en-AU" sz="2200" dirty="0">
                <a:solidFill>
                  <a:schemeClr val="bg2"/>
                </a:solidFill>
              </a:rPr>
              <a:t>Fast readout time ~20 secs</a:t>
            </a:r>
          </a:p>
          <a:p>
            <a:pPr lvl="1"/>
            <a:r>
              <a:rPr lang="en-AU" sz="2200" dirty="0">
                <a:solidFill>
                  <a:schemeClr val="bg2"/>
                </a:solidFill>
              </a:rPr>
              <a:t>Fast filter exchange </a:t>
            </a:r>
          </a:p>
          <a:p>
            <a:pPr lvl="1"/>
            <a:r>
              <a:rPr lang="en-AU" sz="2200" dirty="0">
                <a:solidFill>
                  <a:schemeClr val="bg2"/>
                </a:solidFill>
              </a:rPr>
              <a:t>High sensitivity (1.0 arcsec seeing)</a:t>
            </a:r>
            <a:endParaRPr lang="en-AU" sz="1800" dirty="0">
              <a:solidFill>
                <a:schemeClr val="bg2"/>
              </a:solidFill>
            </a:endParaRPr>
          </a:p>
          <a:p>
            <a:endParaRPr lang="en-AU" sz="2800" dirty="0">
              <a:solidFill>
                <a:schemeClr val="bg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AA65F-237A-B478-1AB6-AC5B19B4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KNTraP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2DBDA-42D3-0259-88E6-AFB56B14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94B6B75-A4BD-FC9D-A131-D3B5AA62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38139"/>
            <a:ext cx="4943253" cy="3295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9A5CFE5-677B-BB3A-9B9C-13B9396C5B23}"/>
              </a:ext>
            </a:extLst>
          </p:cNvPr>
          <p:cNvSpPr txBox="1"/>
          <p:nvPr/>
        </p:nvSpPr>
        <p:spPr>
          <a:xfrm>
            <a:off x="9476468" y="5054011"/>
            <a:ext cx="2699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FR" sz="14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1400" b="0" i="1" dirty="0" err="1">
                <a:solidFill>
                  <a:schemeClr val="bg1">
                    <a:lumMod val="50000"/>
                  </a:schemeClr>
                </a:solidFill>
                <a:effectLst/>
              </a:rPr>
              <a:t>Reidar</a:t>
            </a:r>
            <a:r>
              <a:rPr lang="en-AU" sz="1400" b="0" i="1" dirty="0">
                <a:solidFill>
                  <a:schemeClr val="bg1">
                    <a:lumMod val="50000"/>
                  </a:schemeClr>
                </a:solidFill>
                <a:effectLst/>
              </a:rPr>
              <a:t> Hahn, Fermilab</a:t>
            </a:r>
            <a:endParaRPr lang="en-AU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74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606F4-BB8D-B968-272E-52FBA8C64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E82CE-D26D-A731-EA91-5FF24C22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KNTRAP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9AA7AC-7259-1940-3D00-7E5A42C16D9C}"/>
              </a:ext>
            </a:extLst>
          </p:cNvPr>
          <p:cNvSpPr/>
          <p:nvPr/>
        </p:nvSpPr>
        <p:spPr>
          <a:xfrm>
            <a:off x="-2454423" y="219076"/>
            <a:ext cx="12525374" cy="663892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3000">
                <a:schemeClr val="tx1">
                  <a:lumMod val="85000"/>
                  <a:lumOff val="15000"/>
                </a:schemeClr>
              </a:gs>
              <a:gs pos="58000">
                <a:schemeClr val="tx1">
                  <a:lumMod val="95000"/>
                  <a:lumOff val="5000"/>
                </a:schemeClr>
              </a:gs>
              <a:gs pos="97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2FB6-142D-1D00-41D6-8E0B9465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 descr="A black circle with a letter n&#10;&#10;AI-generated content may be incorrect.">
            <a:extLst>
              <a:ext uri="{FF2B5EF4-FFF2-40B4-BE49-F238E27FC236}">
                <a16:creationId xmlns:a16="http://schemas.microsoft.com/office/drawing/2014/main" id="{0573F417-3A10-A001-5B32-7D2A1A61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9" y="1585283"/>
            <a:ext cx="3687433" cy="3687433"/>
          </a:xfrm>
          <a:prstGeom prst="ellipse">
            <a:avLst/>
          </a:prstGeom>
        </p:spPr>
      </p:pic>
      <p:pic>
        <p:nvPicPr>
          <p:cNvPr id="10" name="Picture 9" descr="A close-up of a planet&#10;&#10;AI-generated content may be incorrect.">
            <a:extLst>
              <a:ext uri="{FF2B5EF4-FFF2-40B4-BE49-F238E27FC236}">
                <a16:creationId xmlns:a16="http://schemas.microsoft.com/office/drawing/2014/main" id="{D0095EF9-DFBA-12EE-9C29-B5BAC573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" t="833" r="1061" b="32226"/>
          <a:stretch/>
        </p:blipFill>
        <p:spPr>
          <a:xfrm>
            <a:off x="4105532" y="1756687"/>
            <a:ext cx="3687433" cy="3687433"/>
          </a:xfrm>
          <a:prstGeom prst="ellipse">
            <a:avLst/>
          </a:prstGeom>
        </p:spPr>
      </p:pic>
      <p:pic>
        <p:nvPicPr>
          <p:cNvPr id="11" name="Picture 10" descr="A close-up of a planet&#10;&#10;AI-generated content may be incorrect.">
            <a:extLst>
              <a:ext uri="{FF2B5EF4-FFF2-40B4-BE49-F238E27FC236}">
                <a16:creationId xmlns:a16="http://schemas.microsoft.com/office/drawing/2014/main" id="{C5688334-7E89-486A-6A61-015BB147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69" b="22479"/>
          <a:stretch/>
        </p:blipFill>
        <p:spPr>
          <a:xfrm>
            <a:off x="1376959" y="5702390"/>
            <a:ext cx="4862611" cy="653960"/>
          </a:xfrm>
          <a:prstGeom prst="roundRect">
            <a:avLst>
              <a:gd name="adj" fmla="val 28319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FADAE-E91F-AAF5-12F5-5F51899DE68C}"/>
              </a:ext>
            </a:extLst>
          </p:cNvPr>
          <p:cNvSpPr txBox="1"/>
          <p:nvPr/>
        </p:nvSpPr>
        <p:spPr>
          <a:xfrm>
            <a:off x="7530287" y="2201908"/>
            <a:ext cx="52995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Extinction &lt; 0.1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Known fields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High galactic density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Template images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Equatorial for follow-up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Avoids moon and bright stars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1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30754-B468-AAC7-3F65-AAD19EFB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Survey Volume Limits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9956-930C-CD26-58A5-569D56ED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 descr="A graph showing the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87D45651-F2C5-3380-F7BC-F32EB9BC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60924"/>
            <a:ext cx="9362557" cy="5498645"/>
          </a:xfrm>
          <a:prstGeom prst="roundRect">
            <a:avLst>
              <a:gd name="adj" fmla="val 13052"/>
            </a:avLst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D01E22-BA1C-E7F5-8A11-F43B70897FD2}"/>
              </a:ext>
            </a:extLst>
          </p:cNvPr>
          <p:cNvGrpSpPr/>
          <p:nvPr/>
        </p:nvGrpSpPr>
        <p:grpSpPr>
          <a:xfrm>
            <a:off x="2705459" y="2909028"/>
            <a:ext cx="5628038" cy="1525211"/>
            <a:chOff x="2435934" y="3100733"/>
            <a:chExt cx="5628038" cy="1525211"/>
          </a:xfrm>
        </p:grpSpPr>
        <p:sp>
          <p:nvSpPr>
            <p:cNvPr id="2" name="Arrow: Up 1">
              <a:extLst>
                <a:ext uri="{FF2B5EF4-FFF2-40B4-BE49-F238E27FC236}">
                  <a16:creationId xmlns:a16="http://schemas.microsoft.com/office/drawing/2014/main" id="{279B04B5-030C-ED47-F4EE-67BC9E8A3D49}"/>
                </a:ext>
              </a:extLst>
            </p:cNvPr>
            <p:cNvSpPr/>
            <p:nvPr/>
          </p:nvSpPr>
          <p:spPr>
            <a:xfrm rot="4122004">
              <a:off x="4493973" y="1055946"/>
              <a:ext cx="1525211" cy="5614786"/>
            </a:xfrm>
            <a:prstGeom prst="upArrow">
              <a:avLst/>
            </a:prstGeom>
            <a:solidFill>
              <a:srgbClr val="F2F0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A89FBC-4D2D-448D-B9D9-90E073E511C0}"/>
                </a:ext>
              </a:extLst>
            </p:cNvPr>
            <p:cNvSpPr txBox="1"/>
            <p:nvPr/>
          </p:nvSpPr>
          <p:spPr>
            <a:xfrm rot="20323179">
              <a:off x="2435934" y="3707365"/>
              <a:ext cx="49158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/>
                <a:t>VOLUME</a:t>
              </a:r>
              <a:endParaRPr lang="en-A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4191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54E75-4BE2-388F-387E-6A8F33A1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C27D582-49C3-2DD8-EDA5-F94CEBBB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2400" dirty="0"/>
              <a:t>Vetting</a:t>
            </a:r>
          </a:p>
        </p:txBody>
      </p:sp>
      <p:pic>
        <p:nvPicPr>
          <p:cNvPr id="10" name="Picture 9" descr="A grid of lines with different colored lines&#10;&#10;Description automatically generated">
            <a:extLst>
              <a:ext uri="{FF2B5EF4-FFF2-40B4-BE49-F238E27FC236}">
                <a16:creationId xmlns:a16="http://schemas.microsoft.com/office/drawing/2014/main" id="{6DDAB2D6-C805-0286-83C7-945E90E51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52" y="126232"/>
            <a:ext cx="7379614" cy="6720214"/>
          </a:xfrm>
          <a:prstGeom prst="roundRect">
            <a:avLst>
              <a:gd name="adj" fmla="val 5722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659E9D-0C86-A9FB-F1CC-6343445B1BD2}"/>
                  </a:ext>
                </a:extLst>
              </p:cNvPr>
              <p:cNvSpPr txBox="1"/>
              <p:nvPr/>
            </p:nvSpPr>
            <p:spPr>
              <a:xfrm>
                <a:off x="7846511" y="2329841"/>
                <a:ext cx="42327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AU" sz="2800" baseline="30000" dirty="0">
                    <a:solidFill>
                      <a:schemeClr val="bg1"/>
                    </a:solidFill>
                  </a:rPr>
                  <a:t>2 </a:t>
                </a:r>
                <a:r>
                  <a:rPr lang="en-AU" sz="2800" dirty="0">
                    <a:solidFill>
                      <a:schemeClr val="bg1"/>
                    </a:solidFill>
                  </a:rPr>
                  <a:t>model fitting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chemeClr val="bg1"/>
                    </a:solidFill>
                  </a:rPr>
                  <a:t>Identify light curves most similar to AT2017gfo</a:t>
                </a:r>
                <a:endParaRPr lang="en-AU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659E9D-0C86-A9FB-F1CC-6343445B1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511" y="2329841"/>
                <a:ext cx="4232713" cy="1384995"/>
              </a:xfrm>
              <a:prstGeom prst="rect">
                <a:avLst/>
              </a:prstGeom>
              <a:blipFill>
                <a:blip r:embed="rId4"/>
                <a:stretch>
                  <a:fillRect l="-2590" t="-4405" r="-2878" b="-1145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BD4A7E4-19E0-9587-5EF8-77A8033FA666}"/>
              </a:ext>
            </a:extLst>
          </p:cNvPr>
          <p:cNvGrpSpPr/>
          <p:nvPr/>
        </p:nvGrpSpPr>
        <p:grpSpPr>
          <a:xfrm>
            <a:off x="420507" y="621792"/>
            <a:ext cx="7070504" cy="5744851"/>
            <a:chOff x="405913" y="986917"/>
            <a:chExt cx="7070504" cy="5744851"/>
          </a:xfrm>
        </p:grpSpPr>
        <p:pic>
          <p:nvPicPr>
            <p:cNvPr id="21" name="Picture 20" descr="A grid of lines with different colored lines&#10;&#10;Description automatically generated">
              <a:extLst>
                <a:ext uri="{FF2B5EF4-FFF2-40B4-BE49-F238E27FC236}">
                  <a16:creationId xmlns:a16="http://schemas.microsoft.com/office/drawing/2014/main" id="{6CB7AA7C-D5F7-8808-DBCF-65AC46ADA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28" t="1098" r="88259" b="90004"/>
            <a:stretch/>
          </p:blipFill>
          <p:spPr>
            <a:xfrm>
              <a:off x="474816" y="1012657"/>
              <a:ext cx="7001601" cy="5708817"/>
            </a:xfrm>
            <a:prstGeom prst="roundRect">
              <a:avLst>
                <a:gd name="adj" fmla="val 6014"/>
              </a:avLst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FC4E0C4-C746-1716-E017-617C028B8ED5}"/>
                </a:ext>
              </a:extLst>
            </p:cNvPr>
            <p:cNvSpPr/>
            <p:nvPr/>
          </p:nvSpPr>
          <p:spPr>
            <a:xfrm>
              <a:off x="462470" y="6025643"/>
              <a:ext cx="6993020" cy="7061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927847-0702-37E8-FA36-61EC20D2E292}"/>
                </a:ext>
              </a:extLst>
            </p:cNvPr>
            <p:cNvGrpSpPr/>
            <p:nvPr/>
          </p:nvGrpSpPr>
          <p:grpSpPr>
            <a:xfrm>
              <a:off x="405913" y="986917"/>
              <a:ext cx="7061934" cy="5545551"/>
              <a:chOff x="405913" y="1128471"/>
              <a:chExt cx="7061934" cy="554555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353364E-B13C-89B4-C25E-ACE219657248}"/>
                  </a:ext>
                </a:extLst>
              </p:cNvPr>
              <p:cNvGrpSpPr/>
              <p:nvPr/>
            </p:nvGrpSpPr>
            <p:grpSpPr>
              <a:xfrm>
                <a:off x="405913" y="1128471"/>
                <a:ext cx="7061934" cy="5430533"/>
                <a:chOff x="123596" y="291581"/>
                <a:chExt cx="7061934" cy="5430533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8F57695-B51B-3714-96F3-54889CB307FF}"/>
                    </a:ext>
                  </a:extLst>
                </p:cNvPr>
                <p:cNvGrpSpPr/>
                <p:nvPr/>
              </p:nvGrpSpPr>
              <p:grpSpPr>
                <a:xfrm>
                  <a:off x="123596" y="291581"/>
                  <a:ext cx="7061934" cy="5079225"/>
                  <a:chOff x="119451" y="1063477"/>
                  <a:chExt cx="7061934" cy="5079225"/>
                </a:xfrm>
              </p:grpSpPr>
              <p:pic>
                <p:nvPicPr>
                  <p:cNvPr id="28" name="Picture 27" descr="A grid of lines with different colored lines&#10;&#10;Description automatically generated">
                    <a:extLst>
                      <a:ext uri="{FF2B5EF4-FFF2-40B4-BE49-F238E27FC236}">
                        <a16:creationId xmlns:a16="http://schemas.microsoft.com/office/drawing/2014/main" id="{C05D39B9-5C1F-0DCD-D2FD-A97319283B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alphaModFix/>
                  </a:blip>
                  <a:srcRect l="4204" t="1144" r="94739" b="90992"/>
                  <a:stretch/>
                </p:blipFill>
                <p:spPr>
                  <a:xfrm>
                    <a:off x="119451" y="1063477"/>
                    <a:ext cx="888992" cy="4731045"/>
                  </a:xfrm>
                  <a:prstGeom prst="roundRect">
                    <a:avLst>
                      <a:gd name="adj" fmla="val 11835"/>
                    </a:avLst>
                  </a:prstGeom>
                </p:spPr>
              </p:pic>
              <p:pic>
                <p:nvPicPr>
                  <p:cNvPr id="29" name="Picture 28" descr="A grid of lines with different colored lines&#10;&#10;Description automatically generated">
                    <a:extLst>
                      <a:ext uri="{FF2B5EF4-FFF2-40B4-BE49-F238E27FC236}">
                        <a16:creationId xmlns:a16="http://schemas.microsoft.com/office/drawing/2014/main" id="{4FC406B4-5383-6FFB-7281-7C31699967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alphaModFix/>
                  </a:blip>
                  <a:srcRect l="4204" t="1144" r="94739" b="90992"/>
                  <a:stretch/>
                </p:blipFill>
                <p:spPr>
                  <a:xfrm rot="16200000">
                    <a:off x="3400324" y="2361642"/>
                    <a:ext cx="500187" cy="7061934"/>
                  </a:xfrm>
                  <a:prstGeom prst="roundRect">
                    <a:avLst>
                      <a:gd name="adj" fmla="val 11835"/>
                    </a:avLst>
                  </a:prstGeom>
                </p:spPr>
              </p:pic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264AD58-2BFC-A853-B5D7-71E1B15BEC15}"/>
                    </a:ext>
                  </a:extLst>
                </p:cNvPr>
                <p:cNvSpPr/>
                <p:nvPr/>
              </p:nvSpPr>
              <p:spPr>
                <a:xfrm>
                  <a:off x="823223" y="5221926"/>
                  <a:ext cx="6349950" cy="5001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AU" sz="2800" dirty="0">
                      <a:solidFill>
                        <a:schemeClr val="tx1"/>
                      </a:solidFill>
                    </a:rPr>
                    <a:t>0          2         4          6         8        10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3B00AD-C40B-2B09-9EA8-1E875CFAAE01}"/>
                  </a:ext>
                </a:extLst>
              </p:cNvPr>
              <p:cNvSpPr/>
              <p:nvPr/>
            </p:nvSpPr>
            <p:spPr>
              <a:xfrm>
                <a:off x="487879" y="1369607"/>
                <a:ext cx="787357" cy="5304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3200" dirty="0">
                    <a:solidFill>
                      <a:schemeClr val="tx1"/>
                    </a:solidFill>
                  </a:rPr>
                  <a:t>18</a:t>
                </a:r>
              </a:p>
              <a:p>
                <a:pPr algn="ctr"/>
                <a:endParaRPr lang="en-AU" sz="4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AU" sz="3200" dirty="0">
                    <a:solidFill>
                      <a:schemeClr val="tx1"/>
                    </a:solidFill>
                  </a:rPr>
                  <a:t>20</a:t>
                </a:r>
              </a:p>
              <a:p>
                <a:pPr algn="ctr"/>
                <a:endParaRPr lang="en-AU" sz="4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AU" sz="3200" dirty="0">
                    <a:solidFill>
                      <a:schemeClr val="tx1"/>
                    </a:solidFill>
                  </a:rPr>
                  <a:t>22</a:t>
                </a:r>
              </a:p>
              <a:p>
                <a:pPr algn="ctr"/>
                <a:endParaRPr lang="en-AU" sz="4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AU" sz="3200" dirty="0">
                    <a:solidFill>
                      <a:schemeClr val="tx1"/>
                    </a:solidFill>
                  </a:rPr>
                  <a:t>24</a:t>
                </a:r>
                <a:endParaRPr lang="en-AU" sz="28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30" name="Picture 29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CDF1CD6-7586-34C3-052B-2DD6182694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119" y="458008"/>
            <a:ext cx="7127980" cy="58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4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25781 -0.48657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1" y="-243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3880D2-10E2-B051-0C74-2EF0903EAD8C}"/>
              </a:ext>
            </a:extLst>
          </p:cNvPr>
          <p:cNvSpPr txBox="1"/>
          <p:nvPr/>
        </p:nvSpPr>
        <p:spPr>
          <a:xfrm>
            <a:off x="593971" y="-1188407"/>
            <a:ext cx="4942115" cy="3639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AU" sz="2400" dirty="0"/>
              <a:t> Star-like/ “good”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en-AU" sz="2400" dirty="0"/>
              <a:t> New event?</a:t>
            </a:r>
          </a:p>
          <a:p>
            <a:pPr>
              <a:lnSpc>
                <a:spcPct val="250000"/>
              </a:lnSpc>
              <a:buClr>
                <a:schemeClr val="bg2"/>
              </a:buClr>
            </a:pPr>
            <a:r>
              <a:rPr lang="en-AU" sz="2400" dirty="0">
                <a:solidFill>
                  <a:schemeClr val="bg2"/>
                </a:solidFill>
              </a:rPr>
              <a:t>Rapid (KN-like) evolution</a:t>
            </a:r>
          </a:p>
          <a:p>
            <a:pPr marL="285750" indent="-285750">
              <a:lnSpc>
                <a:spcPct val="250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AU" sz="2400" dirty="0"/>
              <a:t> Consecutive detections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E7BC7-D9A9-0FF1-394B-40939844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Vetting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11E74-9C1A-31CB-2C44-C51BD50A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3392B5-C118-3841-BBFF-55F8115507E1}"/>
              </a:ext>
            </a:extLst>
          </p:cNvPr>
          <p:cNvGrpSpPr/>
          <p:nvPr/>
        </p:nvGrpSpPr>
        <p:grpSpPr>
          <a:xfrm>
            <a:off x="458350" y="1600994"/>
            <a:ext cx="7513716" cy="4012200"/>
            <a:chOff x="0" y="1295400"/>
            <a:chExt cx="8392886" cy="47897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89AAD7-8F20-4393-FBED-E60836B70827}"/>
                </a:ext>
              </a:extLst>
            </p:cNvPr>
            <p:cNvSpPr/>
            <p:nvPr/>
          </p:nvSpPr>
          <p:spPr>
            <a:xfrm>
              <a:off x="0" y="1295400"/>
              <a:ext cx="8392886" cy="4789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302B0F4-8ADE-76D3-9F79-877590999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48" y="1833511"/>
              <a:ext cx="7992215" cy="385041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6F5212-D1D7-A432-54F0-2EBBE00C0B31}"/>
              </a:ext>
            </a:extLst>
          </p:cNvPr>
          <p:cNvGrpSpPr/>
          <p:nvPr/>
        </p:nvGrpSpPr>
        <p:grpSpPr>
          <a:xfrm>
            <a:off x="8196727" y="1226339"/>
            <a:ext cx="3852255" cy="5009870"/>
            <a:chOff x="7964424" y="1226339"/>
            <a:chExt cx="3852255" cy="500987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520A9C-7DC2-0EE2-720C-6FF30188D575}"/>
                </a:ext>
              </a:extLst>
            </p:cNvPr>
            <p:cNvGrpSpPr/>
            <p:nvPr/>
          </p:nvGrpSpPr>
          <p:grpSpPr>
            <a:xfrm>
              <a:off x="7964424" y="1226339"/>
              <a:ext cx="3130343" cy="5009870"/>
              <a:chOff x="5834741" y="532573"/>
              <a:chExt cx="3722916" cy="5663241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73C24E2-3569-7D5A-928F-BB5D8BF9EAB2}"/>
                  </a:ext>
                </a:extLst>
              </p:cNvPr>
              <p:cNvSpPr/>
              <p:nvPr/>
            </p:nvSpPr>
            <p:spPr>
              <a:xfrm>
                <a:off x="5834741" y="532573"/>
                <a:ext cx="3722916" cy="5663241"/>
              </a:xfrm>
              <a:prstGeom prst="roundRect">
                <a:avLst>
                  <a:gd name="adj" fmla="val 12013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EE2AA62-B9F9-1C0E-9A47-D9904A00DF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956"/>
              <a:stretch/>
            </p:blipFill>
            <p:spPr>
              <a:xfrm>
                <a:off x="5906933" y="938568"/>
                <a:ext cx="3378225" cy="498086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8C4CCC-95DD-545D-4C62-2B1D381336F9}"/>
                </a:ext>
              </a:extLst>
            </p:cNvPr>
            <p:cNvSpPr txBox="1"/>
            <p:nvPr/>
          </p:nvSpPr>
          <p:spPr>
            <a:xfrm>
              <a:off x="10036005" y="2457450"/>
              <a:ext cx="1780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BNS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EF0C3B-A2F9-8917-773E-4D02A7280841}"/>
                </a:ext>
              </a:extLst>
            </p:cNvPr>
            <p:cNvSpPr txBox="1"/>
            <p:nvPr/>
          </p:nvSpPr>
          <p:spPr>
            <a:xfrm>
              <a:off x="9982200" y="4666648"/>
              <a:ext cx="1780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NSBH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1A6D961-E0AC-BFDB-A906-054152699EB2}"/>
              </a:ext>
            </a:extLst>
          </p:cNvPr>
          <p:cNvSpPr txBox="1"/>
          <p:nvPr/>
        </p:nvSpPr>
        <p:spPr>
          <a:xfrm>
            <a:off x="1161594" y="5775291"/>
            <a:ext cx="61072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 Rise &gt; 1 mag day</a:t>
            </a:r>
            <a:r>
              <a:rPr lang="en-AU" sz="2000" baseline="30000" dirty="0">
                <a:solidFill>
                  <a:schemeClr val="bg1"/>
                </a:solidFill>
              </a:rPr>
              <a:t>-1</a:t>
            </a:r>
            <a:endParaRPr lang="en-AU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 Fade &gt; 0.3 mag day</a:t>
            </a:r>
            <a:r>
              <a:rPr lang="en-AU" sz="2000" baseline="30000" dirty="0">
                <a:solidFill>
                  <a:schemeClr val="bg1"/>
                </a:solidFill>
              </a:rPr>
              <a:t>-1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9FF31-269D-8F4C-B15C-230102A37117}"/>
              </a:ext>
            </a:extLst>
          </p:cNvPr>
          <p:cNvSpPr txBox="1"/>
          <p:nvPr/>
        </p:nvSpPr>
        <p:spPr>
          <a:xfrm>
            <a:off x="5467199" y="5683936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Andreoni et al. (2017)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A3BA0-CC6E-715D-F46C-EA78FEABC304}"/>
              </a:ext>
            </a:extLst>
          </p:cNvPr>
          <p:cNvSpPr txBox="1"/>
          <p:nvPr/>
        </p:nvSpPr>
        <p:spPr>
          <a:xfrm>
            <a:off x="8789217" y="6231135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Andreoni et al.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FEB41-1747-6FF2-718A-B8E468271162}"/>
              </a:ext>
            </a:extLst>
          </p:cNvPr>
          <p:cNvSpPr txBox="1"/>
          <p:nvPr/>
        </p:nvSpPr>
        <p:spPr>
          <a:xfrm>
            <a:off x="3324871" y="1672621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AT2017gfo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9AAD5-4499-43F8-E0ED-5A7F8B2A67E7}"/>
              </a:ext>
            </a:extLst>
          </p:cNvPr>
          <p:cNvSpPr txBox="1"/>
          <p:nvPr/>
        </p:nvSpPr>
        <p:spPr>
          <a:xfrm>
            <a:off x="9091863" y="1225060"/>
            <a:ext cx="178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KN simulations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86E695-6514-5445-ABBB-44E5DB47965E}"/>
              </a:ext>
            </a:extLst>
          </p:cNvPr>
          <p:cNvCxnSpPr>
            <a:cxnSpLocks/>
          </p:cNvCxnSpPr>
          <p:nvPr/>
        </p:nvCxnSpPr>
        <p:spPr>
          <a:xfrm flipV="1">
            <a:off x="9269129" y="3753853"/>
            <a:ext cx="0" cy="180159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8A053B-27BC-350A-FB77-7370A6DAEE27}"/>
              </a:ext>
            </a:extLst>
          </p:cNvPr>
          <p:cNvCxnSpPr>
            <a:cxnSpLocks/>
          </p:cNvCxnSpPr>
          <p:nvPr/>
        </p:nvCxnSpPr>
        <p:spPr>
          <a:xfrm flipV="1">
            <a:off x="9259504" y="1600994"/>
            <a:ext cx="0" cy="178466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09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02DA0-334D-9BDF-B6FB-BC3AC3A1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07089-1810-2893-5A1B-395E90D5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Real-time Candidates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5FC78-0BD8-3040-80C9-F4976BED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CDC0557-D945-CF61-6962-B2585581B0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0" r="46509" b="50648"/>
          <a:stretch/>
        </p:blipFill>
        <p:spPr>
          <a:xfrm>
            <a:off x="8496300" y="1052830"/>
            <a:ext cx="3227833" cy="2440908"/>
          </a:xfrm>
          <a:prstGeom prst="roundRect">
            <a:avLst>
              <a:gd name="adj" fmla="val 7586"/>
            </a:avLst>
          </a:prstGeom>
        </p:spPr>
      </p:pic>
      <p:pic>
        <p:nvPicPr>
          <p:cNvPr id="5" name="Picture 4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81A317AF-7C54-31C1-2C6D-BA39B9627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77" y="986917"/>
            <a:ext cx="6999497" cy="3861308"/>
          </a:xfrm>
          <a:prstGeom prst="roundRect">
            <a:avLst>
              <a:gd name="adj" fmla="val 13883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1A35C-8D19-A686-C527-86CD7FD7515A}"/>
              </a:ext>
            </a:extLst>
          </p:cNvPr>
          <p:cNvSpPr txBox="1"/>
          <p:nvPr/>
        </p:nvSpPr>
        <p:spPr>
          <a:xfrm>
            <a:off x="2757932" y="4942330"/>
            <a:ext cx="3564636" cy="367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 Bemmel et al. (submitted 2025</a:t>
            </a:r>
            <a:r>
              <a:rPr lang="en-A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pic>
        <p:nvPicPr>
          <p:cNvPr id="3" name="Picture 2" descr="A graph of a curve&#10;&#10;AI-generated content may be incorrect.">
            <a:extLst>
              <a:ext uri="{FF2B5EF4-FFF2-40B4-BE49-F238E27FC236}">
                <a16:creationId xmlns:a16="http://schemas.microsoft.com/office/drawing/2014/main" id="{D2226B41-3707-DEC0-8A45-3CF0731F6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641" y="3587843"/>
            <a:ext cx="3786133" cy="3004311"/>
          </a:xfrm>
          <a:prstGeom prst="roundRect">
            <a:avLst>
              <a:gd name="adj" fmla="val 10154"/>
            </a:avLst>
          </a:prstGeom>
        </p:spPr>
      </p:pic>
    </p:spTree>
    <p:extLst>
      <p:ext uri="{BB962C8B-B14F-4D97-AF65-F5344CB8AC3E}">
        <p14:creationId xmlns:p14="http://schemas.microsoft.com/office/powerpoint/2010/main" val="74241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B4B56-C086-9BCE-6231-91B76E54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B1EF9-1B28-3416-E414-4CAA01E0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000" dirty="0"/>
              <a:t>KN Rates Constraints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62042-8CB1-7DA8-9FD3-17C9CB51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CD014A-538A-1F45-A576-3704A7A09F21}"/>
              </a:ext>
            </a:extLst>
          </p:cNvPr>
          <p:cNvGrpSpPr/>
          <p:nvPr/>
        </p:nvGrpSpPr>
        <p:grpSpPr>
          <a:xfrm>
            <a:off x="1333682" y="1418580"/>
            <a:ext cx="10296164" cy="4937770"/>
            <a:chOff x="601260" y="1418580"/>
            <a:chExt cx="10296164" cy="4937770"/>
          </a:xfrm>
        </p:grpSpPr>
        <p:pic>
          <p:nvPicPr>
            <p:cNvPr id="4" name="Picture 3" descr="A graph with colorful bars&#10;&#10;Description automatically generated with medium confidence">
              <a:extLst>
                <a:ext uri="{FF2B5EF4-FFF2-40B4-BE49-F238E27FC236}">
                  <a16:creationId xmlns:a16="http://schemas.microsoft.com/office/drawing/2014/main" id="{48B27E77-185C-437F-0197-3E1B8F31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260" y="1418580"/>
              <a:ext cx="10296164" cy="4937770"/>
            </a:xfrm>
            <a:prstGeom prst="roundRect">
              <a:avLst>
                <a:gd name="adj" fmla="val 14050"/>
              </a:avLst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E76973-A6DA-AF8B-8D6F-1E1007E9883D}"/>
                </a:ext>
              </a:extLst>
            </p:cNvPr>
            <p:cNvSpPr txBox="1"/>
            <p:nvPr/>
          </p:nvSpPr>
          <p:spPr>
            <a:xfrm>
              <a:off x="5822642" y="5507057"/>
              <a:ext cx="1938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000" dirty="0">
                  <a:solidFill>
                    <a:srgbClr val="B2B2B2"/>
                  </a:solidFill>
                </a:rPr>
                <a:t>LVK O3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E3921D-37C1-9A1D-BA5F-8BEB80234F60}"/>
                </a:ext>
              </a:extLst>
            </p:cNvPr>
            <p:cNvSpPr txBox="1"/>
            <p:nvPr/>
          </p:nvSpPr>
          <p:spPr>
            <a:xfrm>
              <a:off x="4102060" y="5968072"/>
              <a:ext cx="1193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585858"/>
                  </a:solidFill>
                </a:rPr>
                <a:t>LVK O4</a:t>
              </a:r>
            </a:p>
          </p:txBody>
        </p:sp>
        <p:sp>
          <p:nvSpPr>
            <p:cNvPr id="5" name="Arrow: Bent 4">
              <a:extLst>
                <a:ext uri="{FF2B5EF4-FFF2-40B4-BE49-F238E27FC236}">
                  <a16:creationId xmlns:a16="http://schemas.microsoft.com/office/drawing/2014/main" id="{17EFA76B-52A6-DADF-D15F-D717BC28820C}"/>
                </a:ext>
              </a:extLst>
            </p:cNvPr>
            <p:cNvSpPr/>
            <p:nvPr/>
          </p:nvSpPr>
          <p:spPr>
            <a:xfrm flipV="1">
              <a:off x="3717899" y="5859670"/>
              <a:ext cx="466711" cy="369331"/>
            </a:xfrm>
            <a:prstGeom prst="bentArrow">
              <a:avLst>
                <a:gd name="adj1" fmla="val 12965"/>
                <a:gd name="adj2" fmla="val 25000"/>
                <a:gd name="adj3" fmla="val 25000"/>
                <a:gd name="adj4" fmla="val 43750"/>
              </a:avLst>
            </a:prstGeom>
            <a:solidFill>
              <a:srgbClr val="5858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585858"/>
                </a:solidFill>
              </a:endParaRP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68DF00D-AF4D-C286-7E4B-6753928C3A90}"/>
                </a:ext>
              </a:extLst>
            </p:cNvPr>
            <p:cNvSpPr/>
            <p:nvPr/>
          </p:nvSpPr>
          <p:spPr>
            <a:xfrm>
              <a:off x="5181445" y="5634590"/>
              <a:ext cx="704850" cy="145045"/>
            </a:xfrm>
            <a:prstGeom prst="rightArrow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464C0B7F-0F6F-6A71-C81C-F89E8BE9F5D8}"/>
              </a:ext>
            </a:extLst>
          </p:cNvPr>
          <p:cNvSpPr/>
          <p:nvPr/>
        </p:nvSpPr>
        <p:spPr>
          <a:xfrm>
            <a:off x="846564" y="1887691"/>
            <a:ext cx="371475" cy="2076436"/>
          </a:xfrm>
          <a:prstGeom prst="leftBrace">
            <a:avLst>
              <a:gd name="adj1" fmla="val 75000"/>
              <a:gd name="adj2" fmla="val 52500"/>
            </a:avLst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06C323E-AB7A-8526-2FCD-CC57BE336946}"/>
              </a:ext>
            </a:extLst>
          </p:cNvPr>
          <p:cNvSpPr/>
          <p:nvPr/>
        </p:nvSpPr>
        <p:spPr>
          <a:xfrm>
            <a:off x="846563" y="4158087"/>
            <a:ext cx="371475" cy="1749080"/>
          </a:xfrm>
          <a:prstGeom prst="leftBrace">
            <a:avLst>
              <a:gd name="adj1" fmla="val 75000"/>
              <a:gd name="adj2" fmla="val 52500"/>
            </a:avLst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A7956-8844-74D0-10DB-89D5FBBCD161}"/>
              </a:ext>
            </a:extLst>
          </p:cNvPr>
          <p:cNvSpPr txBox="1"/>
          <p:nvPr/>
        </p:nvSpPr>
        <p:spPr>
          <a:xfrm rot="16200000">
            <a:off x="-1154622" y="2511648"/>
            <a:ext cx="3140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Other optical </a:t>
            </a:r>
          </a:p>
          <a:p>
            <a:pPr algn="ctr"/>
            <a:r>
              <a:rPr lang="en-A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surveys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33987-52E8-B885-2553-151936BA24C2}"/>
              </a:ext>
            </a:extLst>
          </p:cNvPr>
          <p:cNvSpPr txBox="1"/>
          <p:nvPr/>
        </p:nvSpPr>
        <p:spPr>
          <a:xfrm rot="16200000">
            <a:off x="-404728" y="4918753"/>
            <a:ext cx="2044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bg2">
                    <a:lumMod val="50000"/>
                  </a:schemeClr>
                </a:solidFill>
              </a:rPr>
              <a:t>KNTraP</a:t>
            </a:r>
          </a:p>
        </p:txBody>
      </p:sp>
    </p:spTree>
    <p:extLst>
      <p:ext uri="{BB962C8B-B14F-4D97-AF65-F5344CB8AC3E}">
        <p14:creationId xmlns:p14="http://schemas.microsoft.com/office/powerpoint/2010/main" val="1602073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FFE8D-BCBE-ED8C-4E36-ABA07A2D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Kilonova Searches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744C4-4471-EEF7-52EA-8E306AE6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 descr="Fig. 3">
            <a:extLst>
              <a:ext uri="{FF2B5EF4-FFF2-40B4-BE49-F238E27FC236}">
                <a16:creationId xmlns:a16="http://schemas.microsoft.com/office/drawing/2014/main" id="{2939A30F-8BA0-3F48-A8C5-550B7D5D4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61"/>
          <a:stretch/>
        </p:blipFill>
        <p:spPr bwMode="auto">
          <a:xfrm>
            <a:off x="6971658" y="1103974"/>
            <a:ext cx="3060213" cy="2721978"/>
          </a:xfrm>
          <a:prstGeom prst="roundRect">
            <a:avLst>
              <a:gd name="adj" fmla="val 78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883473-B696-336B-2C77-82421BE556A5}"/>
              </a:ext>
            </a:extLst>
          </p:cNvPr>
          <p:cNvSpPr txBox="1"/>
          <p:nvPr/>
        </p:nvSpPr>
        <p:spPr>
          <a:xfrm>
            <a:off x="7801533" y="1376664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Rastinejad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(2022)</a:t>
            </a:r>
            <a:endParaRPr lang="en-A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A7E3D-DB52-99CA-4207-02E36E5EFEE9}"/>
              </a:ext>
            </a:extLst>
          </p:cNvPr>
          <p:cNvSpPr txBox="1"/>
          <p:nvPr/>
        </p:nvSpPr>
        <p:spPr>
          <a:xfrm>
            <a:off x="9572203" y="2264908"/>
            <a:ext cx="2699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2"/>
                </a:solidFill>
              </a:rPr>
              <a:t>GRB211211A</a:t>
            </a:r>
          </a:p>
        </p:txBody>
      </p:sp>
      <p:pic>
        <p:nvPicPr>
          <p:cNvPr id="2052" name="Picture 4" descr="Fig. 4">
            <a:extLst>
              <a:ext uri="{FF2B5EF4-FFF2-40B4-BE49-F238E27FC236}">
                <a16:creationId xmlns:a16="http://schemas.microsoft.com/office/drawing/2014/main" id="{0AEE00A6-6BC2-110E-4C2F-5728DD25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49" y="4012187"/>
            <a:ext cx="3423129" cy="2547005"/>
          </a:xfrm>
          <a:prstGeom prst="roundRect">
            <a:avLst>
              <a:gd name="adj" fmla="val 833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9A64D7-7EE2-2FF8-71CE-43D486592506}"/>
              </a:ext>
            </a:extLst>
          </p:cNvPr>
          <p:cNvSpPr txBox="1"/>
          <p:nvPr/>
        </p:nvSpPr>
        <p:spPr>
          <a:xfrm>
            <a:off x="9804630" y="5085634"/>
            <a:ext cx="2699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2"/>
                </a:solidFill>
              </a:rPr>
              <a:t>GRB230307A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0425D-F90C-486B-ABE6-101781707552}"/>
              </a:ext>
            </a:extLst>
          </p:cNvPr>
          <p:cNvSpPr txBox="1"/>
          <p:nvPr/>
        </p:nvSpPr>
        <p:spPr>
          <a:xfrm>
            <a:off x="7989553" y="6019856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Levan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(2024)</a:t>
            </a:r>
            <a:endParaRPr lang="en-A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0A22C-2C31-B36A-0BDB-F4492EED7270}"/>
              </a:ext>
            </a:extLst>
          </p:cNvPr>
          <p:cNvGrpSpPr/>
          <p:nvPr/>
        </p:nvGrpSpPr>
        <p:grpSpPr>
          <a:xfrm>
            <a:off x="266504" y="1524766"/>
            <a:ext cx="6114592" cy="4602373"/>
            <a:chOff x="5015882" y="1511121"/>
            <a:chExt cx="5894773" cy="44369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3521DF5-0414-A5B2-20AC-6A22CE7BDD11}"/>
                </a:ext>
              </a:extLst>
            </p:cNvPr>
            <p:cNvSpPr/>
            <p:nvPr/>
          </p:nvSpPr>
          <p:spPr>
            <a:xfrm>
              <a:off x="5015882" y="1511121"/>
              <a:ext cx="5894773" cy="4436918"/>
            </a:xfrm>
            <a:prstGeom prst="roundRect">
              <a:avLst>
                <a:gd name="adj" fmla="val 91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72414FD-18DC-7D76-B78B-68EDED9B4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265" y="1617275"/>
              <a:ext cx="5634313" cy="414866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2A550D-2E98-F40A-FE54-D7F4876D6757}"/>
              </a:ext>
            </a:extLst>
          </p:cNvPr>
          <p:cNvSpPr txBox="1"/>
          <p:nvPr/>
        </p:nvSpPr>
        <p:spPr>
          <a:xfrm>
            <a:off x="4124171" y="5828601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Villar et al. (2017)</a:t>
            </a:r>
            <a:endParaRPr lang="en-A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DC0B6-5275-4F2B-7B16-9314145B5262}"/>
              </a:ext>
            </a:extLst>
          </p:cNvPr>
          <p:cNvSpPr txBox="1"/>
          <p:nvPr/>
        </p:nvSpPr>
        <p:spPr>
          <a:xfrm>
            <a:off x="1208087" y="1024782"/>
            <a:ext cx="4231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2"/>
                </a:solidFill>
              </a:rPr>
              <a:t>GW170817/ AT2017gfo</a:t>
            </a:r>
            <a:endParaRPr lang="en-AU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61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FFE8D-BCBE-ED8C-4E36-ABA07A2D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Kilonova Searches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744C4-4471-EEF7-52EA-8E306AE6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095D76-4185-CE69-7B7D-4ECF21053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043" y="1776202"/>
            <a:ext cx="6550055" cy="3691148"/>
          </a:xfrm>
          <a:prstGeom prst="rect">
            <a:avLst/>
          </a:prstGeom>
        </p:spPr>
      </p:pic>
      <p:pic>
        <p:nvPicPr>
          <p:cNvPr id="15" name="Picture 14" descr="A diagram of a large oval&#10;&#10;AI-generated content may be incorrect.">
            <a:extLst>
              <a:ext uri="{FF2B5EF4-FFF2-40B4-BE49-F238E27FC236}">
                <a16:creationId xmlns:a16="http://schemas.microsoft.com/office/drawing/2014/main" id="{C93BC7B9-23C3-EB1D-6367-CBCC73E41B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7867" t="5062" r="4348" b="9252"/>
          <a:stretch/>
        </p:blipFill>
        <p:spPr>
          <a:xfrm>
            <a:off x="516777" y="2051247"/>
            <a:ext cx="4141731" cy="3106298"/>
          </a:xfrm>
          <a:prstGeom prst="roundRect">
            <a:avLst/>
          </a:prstGeom>
        </p:spPr>
      </p:pic>
      <p:pic>
        <p:nvPicPr>
          <p:cNvPr id="3" name="Picture 2" descr="A diagram of an event&#10;&#10;AI-generated content may be incorrect.">
            <a:extLst>
              <a:ext uri="{FF2B5EF4-FFF2-40B4-BE49-F238E27FC236}">
                <a16:creationId xmlns:a16="http://schemas.microsoft.com/office/drawing/2014/main" id="{3E380357-9AD1-7B1A-11F2-4530870556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55" t="3395" r="5512" b="9974"/>
          <a:stretch/>
        </p:blipFill>
        <p:spPr>
          <a:xfrm>
            <a:off x="522482" y="2051247"/>
            <a:ext cx="4136026" cy="310202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480BB4-98E2-17D4-918A-45C0B90C80E4}"/>
              </a:ext>
            </a:extLst>
          </p:cNvPr>
          <p:cNvSpPr txBox="1"/>
          <p:nvPr/>
        </p:nvSpPr>
        <p:spPr>
          <a:xfrm>
            <a:off x="9728455" y="5450184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Laher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R. (2018)</a:t>
            </a:r>
            <a:endParaRPr lang="en-A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31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FFE8D-BCBE-ED8C-4E36-ABA07A2D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Kilonova SEARCHES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744C4-4471-EEF7-52EA-8E306AE6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557F1-CAEB-CAF9-D24C-C4BBC491E727}"/>
              </a:ext>
            </a:extLst>
          </p:cNvPr>
          <p:cNvSpPr txBox="1"/>
          <p:nvPr/>
        </p:nvSpPr>
        <p:spPr>
          <a:xfrm>
            <a:off x="487589" y="2206086"/>
            <a:ext cx="4399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Nightly cadence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Multiple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Large cosmological volume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Deep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Large FOV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Long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Fast processing pipeline for triggering follow-up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ED6C83-56BA-BFEC-52DF-0C072D375442}"/>
              </a:ext>
            </a:extLst>
          </p:cNvPr>
          <p:cNvGrpSpPr/>
          <p:nvPr/>
        </p:nvGrpSpPr>
        <p:grpSpPr>
          <a:xfrm>
            <a:off x="5015882" y="1511121"/>
            <a:ext cx="5894773" cy="4436918"/>
            <a:chOff x="5015882" y="1511121"/>
            <a:chExt cx="5894773" cy="44369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C5FEF83-267D-503C-E37D-E267F869B283}"/>
                </a:ext>
              </a:extLst>
            </p:cNvPr>
            <p:cNvSpPr/>
            <p:nvPr/>
          </p:nvSpPr>
          <p:spPr>
            <a:xfrm>
              <a:off x="5015882" y="1511121"/>
              <a:ext cx="5894773" cy="4436918"/>
            </a:xfrm>
            <a:prstGeom prst="roundRect">
              <a:avLst>
                <a:gd name="adj" fmla="val 91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188D2167-A444-63F7-7C6E-F68E97DD1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265" y="1617275"/>
              <a:ext cx="5634313" cy="414866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4745FB-6A11-4C94-2E01-1F04A6D47149}"/>
              </a:ext>
            </a:extLst>
          </p:cNvPr>
          <p:cNvSpPr txBox="1"/>
          <p:nvPr/>
        </p:nvSpPr>
        <p:spPr>
          <a:xfrm>
            <a:off x="8672235" y="5675034"/>
            <a:ext cx="2699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Villar et al. (2017)</a:t>
            </a:r>
            <a:endParaRPr lang="en-A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0FD258-FA57-AB07-404E-5B3DFC7AC894}"/>
              </a:ext>
            </a:extLst>
          </p:cNvPr>
          <p:cNvSpPr txBox="1"/>
          <p:nvPr/>
        </p:nvSpPr>
        <p:spPr>
          <a:xfrm>
            <a:off x="0" y="6119336"/>
            <a:ext cx="112113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Observations for above light curve obtained and provided by: 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Andreoni et al.(2017) ,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Arcavi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al.(2017), Coulter et al.(2017), Cowperthwaite et al. (2017), Díaz et al.(2017), Drout et al.(2017), Evans et al.(2017), Hu et al.(2017),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Kasliwal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al.(2017),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Lipunov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al.(2017), Pian et al.(2017),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Pozanenko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(2017),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Shappee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(2017), Smartt et al. (2017), Tanvir et al. (2017),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Troja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(2017),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Utsumi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(2017), and </a:t>
            </a:r>
            <a:r>
              <a:rPr lang="en-AU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Valenti</a:t>
            </a:r>
            <a:r>
              <a:rPr lang="en-AU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(2017b)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701A02-5151-3F0B-6FE0-F16E84264C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031" t="5863" r="6683" b="2212"/>
          <a:stretch/>
        </p:blipFill>
        <p:spPr>
          <a:xfrm>
            <a:off x="4921052" y="1552773"/>
            <a:ext cx="5989603" cy="3940163"/>
          </a:xfrm>
          <a:prstGeom prst="roundRect">
            <a:avLst>
              <a:gd name="adj" fmla="val 10836"/>
            </a:avLst>
          </a:prstGeom>
        </p:spPr>
      </p:pic>
      <p:pic>
        <p:nvPicPr>
          <p:cNvPr id="3" name="Picture 2" descr="A graph with red dots&#10;&#10;Description automatically generated">
            <a:extLst>
              <a:ext uri="{FF2B5EF4-FFF2-40B4-BE49-F238E27FC236}">
                <a16:creationId xmlns:a16="http://schemas.microsoft.com/office/drawing/2014/main" id="{3A8D0376-DB28-E62B-2D0F-D766C0A97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936" t="7815" r="6418" b="957"/>
          <a:stretch/>
        </p:blipFill>
        <p:spPr>
          <a:xfrm>
            <a:off x="4986065" y="1620839"/>
            <a:ext cx="5924590" cy="3936600"/>
          </a:xfrm>
          <a:prstGeom prst="roundRect">
            <a:avLst>
              <a:gd name="adj" fmla="val 10836"/>
            </a:avLst>
          </a:prstGeom>
        </p:spPr>
      </p:pic>
      <p:pic>
        <p:nvPicPr>
          <p:cNvPr id="16" name="Picture 15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6788875F-17F7-08D3-FBE2-8D618C9A10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4949" t="8772" r="5452"/>
          <a:stretch/>
        </p:blipFill>
        <p:spPr>
          <a:xfrm>
            <a:off x="5018869" y="1664177"/>
            <a:ext cx="6421070" cy="3936600"/>
          </a:xfrm>
          <a:prstGeom prst="roundRect">
            <a:avLst>
              <a:gd name="adj" fmla="val 8892"/>
            </a:avLst>
          </a:prstGeom>
        </p:spPr>
      </p:pic>
    </p:spTree>
    <p:extLst>
      <p:ext uri="{BB962C8B-B14F-4D97-AF65-F5344CB8AC3E}">
        <p14:creationId xmlns:p14="http://schemas.microsoft.com/office/powerpoint/2010/main" val="100208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7413"/>
            <a:ext cx="10515600" cy="2852737"/>
          </a:xfrm>
        </p:spPr>
        <p:txBody>
          <a:bodyPr>
            <a:normAutofit/>
          </a:bodyPr>
          <a:lstStyle/>
          <a:p>
            <a:r>
              <a:rPr lang="en-US" sz="4800" b="1" cap="all" spc="400" dirty="0">
                <a:solidFill>
                  <a:schemeClr val="bg2"/>
                </a:solidFill>
                <a:latin typeface="+mn-lt"/>
              </a:rPr>
              <a:t>The kilonova and transients program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068854-CEFB-BC23-A1B6-655BB3ED9FC5}"/>
              </a:ext>
            </a:extLst>
          </p:cNvPr>
          <p:cNvSpPr txBox="1">
            <a:spLocks/>
          </p:cNvSpPr>
          <p:nvPr/>
        </p:nvSpPr>
        <p:spPr>
          <a:xfrm>
            <a:off x="5622134" y="4174332"/>
            <a:ext cx="766762" cy="816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</a:t>
            </a:r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F57E40-FB2C-938E-39FF-4DC3CAD4FF9B}"/>
              </a:ext>
            </a:extLst>
          </p:cNvPr>
          <p:cNvSpPr txBox="1">
            <a:spLocks/>
          </p:cNvSpPr>
          <p:nvPr/>
        </p:nvSpPr>
        <p:spPr>
          <a:xfrm>
            <a:off x="2543173" y="3254573"/>
            <a:ext cx="914400" cy="1084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k</a:t>
            </a:r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1A0AB4-23D2-3B81-8894-D356D17AC60B}"/>
              </a:ext>
            </a:extLst>
          </p:cNvPr>
          <p:cNvSpPr txBox="1">
            <a:spLocks/>
          </p:cNvSpPr>
          <p:nvPr/>
        </p:nvSpPr>
        <p:spPr>
          <a:xfrm>
            <a:off x="869148" y="4174332"/>
            <a:ext cx="1721651" cy="816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TRA</a:t>
            </a:r>
            <a:endParaRPr lang="en-US" sz="4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3A984D-1003-A9DE-F6B0-CC275CE111E9}"/>
              </a:ext>
            </a:extLst>
          </p:cNvPr>
          <p:cNvSpPr txBox="1">
            <a:spLocks/>
          </p:cNvSpPr>
          <p:nvPr/>
        </p:nvSpPr>
        <p:spPr>
          <a:xfrm>
            <a:off x="4226719" y="3354288"/>
            <a:ext cx="1038225" cy="983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64290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8C78A0C-6556-9DAA-E224-133329CB1101}"/>
              </a:ext>
            </a:extLst>
          </p:cNvPr>
          <p:cNvSpPr txBox="1">
            <a:spLocks/>
          </p:cNvSpPr>
          <p:nvPr/>
        </p:nvSpPr>
        <p:spPr>
          <a:xfrm>
            <a:off x="3855221" y="3879355"/>
            <a:ext cx="766762" cy="816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</a:t>
            </a:r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14E63B-41FA-449A-6834-F316531B678A}"/>
              </a:ext>
            </a:extLst>
          </p:cNvPr>
          <p:cNvSpPr txBox="1">
            <a:spLocks/>
          </p:cNvSpPr>
          <p:nvPr/>
        </p:nvSpPr>
        <p:spPr>
          <a:xfrm>
            <a:off x="1394213" y="3611463"/>
            <a:ext cx="914400" cy="1084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k</a:t>
            </a:r>
            <a:endParaRPr lang="en-US" sz="4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126742-75F5-CA3B-C164-1028668CADB5}"/>
              </a:ext>
            </a:extLst>
          </p:cNvPr>
          <p:cNvSpPr txBox="1">
            <a:spLocks/>
          </p:cNvSpPr>
          <p:nvPr/>
        </p:nvSpPr>
        <p:spPr>
          <a:xfrm>
            <a:off x="2412782" y="3879355"/>
            <a:ext cx="1721651" cy="8167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TRA</a:t>
            </a:r>
            <a:endParaRPr lang="en-US" sz="48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882F34-29B4-660F-0FA7-EF99EEB9978C}"/>
              </a:ext>
            </a:extLst>
          </p:cNvPr>
          <p:cNvSpPr txBox="1">
            <a:spLocks/>
          </p:cNvSpPr>
          <p:nvPr/>
        </p:nvSpPr>
        <p:spPr>
          <a:xfrm>
            <a:off x="1893670" y="3712667"/>
            <a:ext cx="1038225" cy="983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endParaRPr lang="en-US" sz="4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F29E4-83B0-C2C0-57BD-AB99B5143530}"/>
              </a:ext>
            </a:extLst>
          </p:cNvPr>
          <p:cNvSpPr txBox="1"/>
          <p:nvPr/>
        </p:nvSpPr>
        <p:spPr>
          <a:xfrm>
            <a:off x="1573983" y="44934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bg2"/>
                </a:solidFill>
              </a:rPr>
              <a:t> </a:t>
            </a:r>
            <a:r>
              <a:rPr lang="en-AU" i="1" dirty="0">
                <a:solidFill>
                  <a:schemeClr val="bg2"/>
                </a:solidFill>
              </a:rPr>
              <a:t>(Van Bemmel &amp; Zhang, 2025) </a:t>
            </a:r>
          </a:p>
        </p:txBody>
      </p:sp>
    </p:spTree>
    <p:extLst>
      <p:ext uri="{BB962C8B-B14F-4D97-AF65-F5344CB8AC3E}">
        <p14:creationId xmlns:p14="http://schemas.microsoft.com/office/powerpoint/2010/main" val="383649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AA65F-237A-B478-1AB6-AC5B19B4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KNTRAP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2DBDA-42D3-0259-88E6-AFB56B14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C3C712-6EB6-5675-A8E8-67EE094631E9}"/>
              </a:ext>
            </a:extLst>
          </p:cNvPr>
          <p:cNvSpPr txBox="1"/>
          <p:nvPr/>
        </p:nvSpPr>
        <p:spPr>
          <a:xfrm>
            <a:off x="354330" y="1249926"/>
            <a:ext cx="870654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Uses the Dark Energy Camera (</a:t>
            </a:r>
            <a:r>
              <a:rPr lang="en-AU" sz="2400" dirty="0" err="1">
                <a:solidFill>
                  <a:schemeClr val="bg2"/>
                </a:solidFill>
              </a:rPr>
              <a:t>DECam</a:t>
            </a:r>
            <a:r>
              <a:rPr lang="en-AU" sz="2400" dirty="0">
                <a:solidFill>
                  <a:schemeClr val="bg2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Non-</a:t>
            </a:r>
            <a:r>
              <a:rPr lang="en-AU" sz="2400" dirty="0" err="1">
                <a:solidFill>
                  <a:schemeClr val="bg2"/>
                </a:solidFill>
              </a:rPr>
              <a:t>ToO</a:t>
            </a:r>
            <a:r>
              <a:rPr lang="en-AU" sz="2400" dirty="0">
                <a:solidFill>
                  <a:schemeClr val="bg2"/>
                </a:solidFill>
              </a:rPr>
              <a:t>, Untriggered 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31 fields per night, for 11 nights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Two optical bands: </a:t>
            </a:r>
            <a:r>
              <a:rPr lang="en-AU" sz="2400" i="1" dirty="0" err="1">
                <a:solidFill>
                  <a:srgbClr val="FF0000"/>
                </a:solidFill>
              </a:rPr>
              <a:t>i</a:t>
            </a:r>
            <a:r>
              <a:rPr lang="en-AU" sz="2400" dirty="0">
                <a:solidFill>
                  <a:srgbClr val="FF0000"/>
                </a:solidFill>
              </a:rPr>
              <a:t> </a:t>
            </a:r>
            <a:r>
              <a:rPr lang="en-AU" sz="2400" i="1" dirty="0">
                <a:solidFill>
                  <a:srgbClr val="FF0000"/>
                </a:solidFill>
              </a:rPr>
              <a:t>(784 nm),</a:t>
            </a:r>
            <a:r>
              <a:rPr lang="en-AU" sz="2400" dirty="0">
                <a:solidFill>
                  <a:srgbClr val="FF0000"/>
                </a:solidFill>
              </a:rPr>
              <a:t> </a:t>
            </a:r>
            <a:r>
              <a:rPr lang="en-AU" sz="2400" i="1" dirty="0">
                <a:solidFill>
                  <a:srgbClr val="00B0F0"/>
                </a:solidFill>
              </a:rPr>
              <a:t>g (473 nm)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schemeClr val="bg1"/>
                </a:solidFill>
              </a:rPr>
              <a:t>m</a:t>
            </a:r>
            <a:r>
              <a:rPr lang="en-AU" sz="2000" i="1" baseline="-25000" dirty="0">
                <a:solidFill>
                  <a:schemeClr val="bg1"/>
                </a:solidFill>
              </a:rPr>
              <a:t>g</a:t>
            </a:r>
            <a:r>
              <a:rPr lang="en-AU" sz="2000" i="1" dirty="0">
                <a:solidFill>
                  <a:schemeClr val="bg1"/>
                </a:solidFill>
              </a:rPr>
              <a:t> ~</a:t>
            </a:r>
            <a:r>
              <a:rPr lang="en-AU" sz="2000" dirty="0">
                <a:solidFill>
                  <a:schemeClr val="bg1"/>
                </a:solidFill>
              </a:rPr>
              <a:t> 24.2 	</a:t>
            </a:r>
            <a:r>
              <a:rPr lang="en-AU" dirty="0">
                <a:solidFill>
                  <a:schemeClr val="bg1"/>
                </a:solidFill>
              </a:rPr>
              <a:t>(140 seconds)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z="2000" i="1" dirty="0">
                <a:solidFill>
                  <a:schemeClr val="bg1"/>
                </a:solidFill>
              </a:rPr>
              <a:t>m</a:t>
            </a:r>
            <a:r>
              <a:rPr lang="en-AU" sz="2000" i="1" baseline="-25000" dirty="0">
                <a:solidFill>
                  <a:schemeClr val="bg1"/>
                </a:solidFill>
              </a:rPr>
              <a:t>i</a:t>
            </a:r>
            <a:r>
              <a:rPr lang="en-AU" sz="2000" dirty="0">
                <a:solidFill>
                  <a:schemeClr val="bg1"/>
                </a:solidFill>
              </a:rPr>
              <a:t> ~ 23.7 	</a:t>
            </a:r>
            <a:r>
              <a:rPr lang="en-AU" dirty="0">
                <a:solidFill>
                  <a:schemeClr val="bg2"/>
                </a:solidFill>
              </a:rPr>
              <a:t>(170 seconds)</a:t>
            </a:r>
            <a:endParaRPr lang="en-AU" sz="2400" i="1" dirty="0">
              <a:solidFill>
                <a:srgbClr val="00B0F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2"/>
                </a:solidFill>
              </a:rPr>
              <a:t>Reach up to 1.1 </a:t>
            </a:r>
            <a:r>
              <a:rPr lang="en-AU" sz="2400" dirty="0" err="1">
                <a:solidFill>
                  <a:schemeClr val="bg2"/>
                </a:solidFill>
              </a:rPr>
              <a:t>Gpc</a:t>
            </a:r>
            <a:r>
              <a:rPr lang="en-AU" sz="2400" dirty="0">
                <a:solidFill>
                  <a:schemeClr val="bg2"/>
                </a:solidFill>
              </a:rPr>
              <a:t> (z = ~0.3) for AT2017gfo-like events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/>
                </a:solidFill>
              </a:rPr>
              <a:t>(for ref: current GW range is ~0.16 </a:t>
            </a:r>
            <a:r>
              <a:rPr lang="en-AU" dirty="0" err="1">
                <a:solidFill>
                  <a:schemeClr val="bg2"/>
                </a:solidFill>
              </a:rPr>
              <a:t>Gpc</a:t>
            </a:r>
            <a:r>
              <a:rPr lang="en-AU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AED6B-F16B-2DD1-7612-99141628A598}"/>
              </a:ext>
            </a:extLst>
          </p:cNvPr>
          <p:cNvSpPr txBox="1"/>
          <p:nvPr/>
        </p:nvSpPr>
        <p:spPr>
          <a:xfrm>
            <a:off x="909241" y="4192302"/>
            <a:ext cx="103735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AU" sz="2800" dirty="0">
                <a:solidFill>
                  <a:schemeClr val="bg2"/>
                </a:solidFill>
              </a:rPr>
              <a:t>With a detection limit of 24 mag, KN rate of 320 Gpc</a:t>
            </a:r>
            <a:r>
              <a:rPr lang="en-AU" sz="2800" baseline="30000" dirty="0">
                <a:solidFill>
                  <a:schemeClr val="bg2"/>
                </a:solidFill>
              </a:rPr>
              <a:t>-3 </a:t>
            </a:r>
            <a:r>
              <a:rPr lang="en-AU" sz="2800" dirty="0">
                <a:solidFill>
                  <a:schemeClr val="bg2"/>
                </a:solidFill>
              </a:rPr>
              <a:t>yr</a:t>
            </a:r>
            <a:r>
              <a:rPr lang="en-AU" sz="2800" baseline="30000" dirty="0">
                <a:solidFill>
                  <a:schemeClr val="bg2"/>
                </a:solidFill>
              </a:rPr>
              <a:t>-1 </a:t>
            </a:r>
            <a:r>
              <a:rPr lang="en-A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</a:t>
            </a:r>
            <a:r>
              <a:rPr lang="en-AU" sz="2800" dirty="0">
                <a:solidFill>
                  <a:schemeClr val="bg2"/>
                </a:solidFill>
              </a:rPr>
              <a:t>,</a:t>
            </a:r>
          </a:p>
          <a:p>
            <a:pPr lvl="1" algn="ctr"/>
            <a:r>
              <a:rPr lang="en-AU" sz="2800" dirty="0">
                <a:solidFill>
                  <a:schemeClr val="bg2"/>
                </a:solidFill>
              </a:rPr>
              <a:t>1 KNTraP run is expected to detect &gt; 0.30 KN</a:t>
            </a:r>
          </a:p>
          <a:p>
            <a:pPr lvl="1" algn="ctr"/>
            <a:endParaRPr lang="en-AU" sz="2800" dirty="0">
              <a:solidFill>
                <a:schemeClr val="bg2"/>
              </a:solidFill>
            </a:endParaRPr>
          </a:p>
          <a:p>
            <a:pPr lvl="1" algn="ctr"/>
            <a:r>
              <a:rPr lang="en-AU" sz="2800" dirty="0">
                <a:solidFill>
                  <a:schemeClr val="bg2"/>
                </a:solidFill>
              </a:rPr>
              <a:t>Therefore, on average 3 KNTraP runs are expected to find </a:t>
            </a:r>
            <a:r>
              <a:rPr lang="en-AU" sz="2800" dirty="0">
                <a:solidFill>
                  <a:schemeClr val="bg2"/>
                </a:solidFill>
                <a:latin typeface="Gill Sans MT" panose="020B0502020104020203" pitchFamily="34" charset="0"/>
              </a:rPr>
              <a:t>≥</a:t>
            </a:r>
            <a:r>
              <a:rPr lang="en-AU" sz="2800" dirty="0">
                <a:solidFill>
                  <a:schemeClr val="bg2"/>
                </a:solidFill>
              </a:rPr>
              <a:t> l KN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6F18D-21FF-F53E-A775-27B6CD30D0E0}"/>
              </a:ext>
            </a:extLst>
          </p:cNvPr>
          <p:cNvSpPr txBox="1"/>
          <p:nvPr/>
        </p:nvSpPr>
        <p:spPr>
          <a:xfrm>
            <a:off x="354330" y="6332855"/>
            <a:ext cx="51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 Abbott et al.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5DFD79-C357-57C6-FFEA-59133C5D2960}"/>
              </a:ext>
            </a:extLst>
          </p:cNvPr>
          <p:cNvSpPr txBox="1"/>
          <p:nvPr/>
        </p:nvSpPr>
        <p:spPr>
          <a:xfrm>
            <a:off x="909241" y="4192301"/>
            <a:ext cx="10373518" cy="22467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1" algn="ctr"/>
            <a:r>
              <a:rPr lang="en-AU" sz="2800" dirty="0">
                <a:solidFill>
                  <a:schemeClr val="bg2"/>
                </a:solidFill>
              </a:rPr>
              <a:t>With a detection limit of 24 mag, KN rate of 250 Gpc</a:t>
            </a:r>
            <a:r>
              <a:rPr lang="en-AU" sz="2800" baseline="30000" dirty="0">
                <a:solidFill>
                  <a:schemeClr val="bg2"/>
                </a:solidFill>
              </a:rPr>
              <a:t>-3 </a:t>
            </a:r>
            <a:r>
              <a:rPr lang="en-AU" sz="2800" dirty="0">
                <a:solidFill>
                  <a:schemeClr val="bg2"/>
                </a:solidFill>
              </a:rPr>
              <a:t>yr</a:t>
            </a:r>
            <a:r>
              <a:rPr lang="en-AU" sz="2800" baseline="30000" dirty="0">
                <a:solidFill>
                  <a:schemeClr val="bg2"/>
                </a:solidFill>
              </a:rPr>
              <a:t>-1 </a:t>
            </a:r>
            <a:r>
              <a:rPr lang="en-A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</a:t>
            </a:r>
            <a:r>
              <a:rPr lang="en-AU" sz="2800" dirty="0">
                <a:solidFill>
                  <a:schemeClr val="bg2"/>
                </a:solidFill>
              </a:rPr>
              <a:t>,</a:t>
            </a:r>
          </a:p>
          <a:p>
            <a:pPr lvl="1" algn="ctr"/>
            <a:r>
              <a:rPr lang="en-AU" sz="2800" dirty="0">
                <a:solidFill>
                  <a:schemeClr val="bg2"/>
                </a:solidFill>
              </a:rPr>
              <a:t>1 KNTraP run is expected to detect &gt; 0.20 KN</a:t>
            </a:r>
          </a:p>
          <a:p>
            <a:pPr lvl="1" algn="ctr"/>
            <a:endParaRPr lang="en-AU" sz="2800" dirty="0">
              <a:solidFill>
                <a:schemeClr val="bg2"/>
              </a:solidFill>
            </a:endParaRPr>
          </a:p>
          <a:p>
            <a:pPr lvl="1" algn="ctr"/>
            <a:r>
              <a:rPr lang="en-AU" sz="2800" dirty="0">
                <a:solidFill>
                  <a:schemeClr val="bg2"/>
                </a:solidFill>
              </a:rPr>
              <a:t>Therefore, on average 5 KNTraP runs are expected to find </a:t>
            </a:r>
            <a:r>
              <a:rPr lang="en-AU" sz="2800" dirty="0">
                <a:solidFill>
                  <a:schemeClr val="bg2"/>
                </a:solidFill>
                <a:latin typeface="Gill Sans MT" panose="020B0502020104020203" pitchFamily="34" charset="0"/>
              </a:rPr>
              <a:t>≥</a:t>
            </a:r>
            <a:r>
              <a:rPr lang="en-AU" sz="2800" dirty="0">
                <a:solidFill>
                  <a:schemeClr val="bg2"/>
                </a:solidFill>
              </a:rPr>
              <a:t> l KN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DB36A-9CC5-69D6-6976-F3749809E73B}"/>
              </a:ext>
            </a:extLst>
          </p:cNvPr>
          <p:cNvSpPr txBox="1"/>
          <p:nvPr/>
        </p:nvSpPr>
        <p:spPr>
          <a:xfrm>
            <a:off x="354330" y="6332855"/>
            <a:ext cx="51206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[1] LIGO/Virgo/KAGRA Collaborations et al. (2025)</a:t>
            </a:r>
          </a:p>
        </p:txBody>
      </p:sp>
    </p:spTree>
    <p:extLst>
      <p:ext uri="{BB962C8B-B14F-4D97-AF65-F5344CB8AC3E}">
        <p14:creationId xmlns:p14="http://schemas.microsoft.com/office/powerpoint/2010/main" val="372371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build="allAtOnce"/>
      <p:bldP spid="2" grpId="0" uiExpand="1" build="p"/>
      <p:bldP spid="4" grpId="0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B6E6-28D1-F212-8604-75BDCEBA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28B7C-E79C-AB1F-8B96-D6A9950CD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2400" dirty="0"/>
              <a:t>KNTraP vs LSST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F424B-5B1E-C7B8-1094-79668755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4F3F331-0D01-2053-657D-07D4BE9B9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036" y="1607277"/>
            <a:ext cx="7034564" cy="363909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KNTraP</a:t>
            </a:r>
            <a:r>
              <a:rPr lang="en-US" sz="2800" dirty="0">
                <a:solidFill>
                  <a:schemeClr val="bg2"/>
                </a:solidFill>
              </a:rPr>
              <a:t>   can act as a precursor to    </a:t>
            </a:r>
            <a:r>
              <a:rPr lang="en-US" sz="2800" dirty="0">
                <a:solidFill>
                  <a:schemeClr val="accent4"/>
                </a:solidFill>
              </a:rPr>
              <a:t>LSST</a:t>
            </a:r>
            <a:endParaRPr lang="en-AU" sz="2800" dirty="0">
              <a:solidFill>
                <a:schemeClr val="accent4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5376E3A-90A0-218F-926A-E95AEC640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60210"/>
              </p:ext>
            </p:extLst>
          </p:nvPr>
        </p:nvGraphicFramePr>
        <p:xfrm>
          <a:off x="1148080" y="2687318"/>
          <a:ext cx="8127999" cy="2559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496656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131665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60703932"/>
                    </a:ext>
                  </a:extLst>
                </a:gridCol>
              </a:tblGrid>
              <a:tr h="51181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m</a:t>
                      </a:r>
                      <a:r>
                        <a:rPr lang="en-US" sz="2400" b="0" baseline="-25000" dirty="0">
                          <a:solidFill>
                            <a:schemeClr val="accent1"/>
                          </a:solidFill>
                        </a:rPr>
                        <a:t>i, g</a:t>
                      </a:r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 ~ 24.5</a:t>
                      </a:r>
                      <a:endParaRPr lang="en-AU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4"/>
                          </a:solidFill>
                        </a:rPr>
                        <a:t>m</a:t>
                      </a:r>
                      <a:r>
                        <a:rPr lang="en-US" sz="2400" b="0" baseline="-25000" dirty="0">
                          <a:solidFill>
                            <a:schemeClr val="accent4"/>
                          </a:solidFill>
                        </a:rPr>
                        <a:t>i</a:t>
                      </a:r>
                      <a:r>
                        <a:rPr lang="en-US" sz="2400" b="0" dirty="0">
                          <a:solidFill>
                            <a:schemeClr val="accent4"/>
                          </a:solidFill>
                        </a:rPr>
                        <a:t> ~ 24, m</a:t>
                      </a:r>
                      <a:r>
                        <a:rPr lang="en-US" sz="2400" b="0" baseline="-25000" dirty="0">
                          <a:solidFill>
                            <a:schemeClr val="accent4"/>
                          </a:solidFill>
                        </a:rPr>
                        <a:t>g</a:t>
                      </a:r>
                      <a:r>
                        <a:rPr lang="en-US" sz="2400" b="0" baseline="0" dirty="0">
                          <a:solidFill>
                            <a:schemeClr val="accent4"/>
                          </a:solidFill>
                        </a:rPr>
                        <a:t> ~ 25</a:t>
                      </a:r>
                      <a:endParaRPr lang="en-AU" sz="2400" b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304734"/>
                  </a:ext>
                </a:extLst>
              </a:tr>
              <a:tr h="51181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4 m</a:t>
                      </a:r>
                      <a:endParaRPr lang="en-AU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Telescope size</a:t>
                      </a:r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4"/>
                          </a:solidFill>
                        </a:rPr>
                        <a:t>8.4 m</a:t>
                      </a:r>
                      <a:endParaRPr lang="en-AU" sz="2400" b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453518"/>
                  </a:ext>
                </a:extLst>
              </a:tr>
              <a:tr h="51181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3 deg</a:t>
                      </a:r>
                      <a:r>
                        <a:rPr lang="en-US" sz="2400" b="0" baseline="300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en-AU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Field of view </a:t>
                      </a:r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4"/>
                          </a:solidFill>
                        </a:rPr>
                        <a:t>9.6 deg</a:t>
                      </a:r>
                      <a:r>
                        <a:rPr lang="en-US" sz="2400" b="0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  <a:endParaRPr lang="en-AU" sz="2400" b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532863"/>
                  </a:ext>
                </a:extLst>
              </a:tr>
              <a:tr h="511810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 err="1">
                          <a:solidFill>
                            <a:schemeClr val="accent1"/>
                          </a:solidFill>
                        </a:rPr>
                        <a:t>i</a:t>
                      </a:r>
                      <a:r>
                        <a:rPr lang="en-US" sz="2400" b="0" i="1" dirty="0">
                          <a:solidFill>
                            <a:schemeClr val="accent1"/>
                          </a:solidFill>
                        </a:rPr>
                        <a:t>, g</a:t>
                      </a:r>
                      <a:endParaRPr lang="en-AU" sz="2400" b="0" i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Filters</a:t>
                      </a:r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1" dirty="0">
                          <a:solidFill>
                            <a:schemeClr val="accent4"/>
                          </a:solidFill>
                        </a:rPr>
                        <a:t>u, g, r, </a:t>
                      </a:r>
                      <a:r>
                        <a:rPr lang="en-US" sz="2400" b="0" i="1" dirty="0" err="1">
                          <a:solidFill>
                            <a:schemeClr val="accent4"/>
                          </a:solidFill>
                        </a:rPr>
                        <a:t>i</a:t>
                      </a:r>
                      <a:r>
                        <a:rPr lang="en-US" sz="2400" b="0" i="1" dirty="0">
                          <a:solidFill>
                            <a:schemeClr val="accent4"/>
                          </a:solidFill>
                        </a:rPr>
                        <a:t>, z, y</a:t>
                      </a:r>
                      <a:endParaRPr lang="en-AU" sz="2400" b="0" i="1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913883"/>
                  </a:ext>
                </a:extLst>
              </a:tr>
              <a:tr h="51181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1 day</a:t>
                      </a:r>
                      <a:endParaRPr lang="en-AU" sz="24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Cadence</a:t>
                      </a:r>
                      <a:endParaRPr lang="en-AU" sz="24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4"/>
                          </a:solidFill>
                        </a:rPr>
                        <a:t>2 – 4 days</a:t>
                      </a:r>
                      <a:endParaRPr lang="en-AU" sz="2400" b="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4237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0639280-724A-1D6D-63AE-912ED363A43B}"/>
              </a:ext>
            </a:extLst>
          </p:cNvPr>
          <p:cNvSpPr txBox="1"/>
          <p:nvPr/>
        </p:nvSpPr>
        <p:spPr>
          <a:xfrm>
            <a:off x="7089030" y="5266563"/>
            <a:ext cx="5190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accent4"/>
                </a:solidFill>
                <a:sym typeface="Wingdings" panose="05000000000000000000" pitchFamily="2" charset="2"/>
              </a:rPr>
              <a:t> Deep Drilling Fields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  <a:sym typeface="Wingdings" panose="05000000000000000000" pitchFamily="2" charset="2"/>
              </a:rPr>
              <a:t>Higher cadence (“nearly daily”)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4"/>
                </a:solidFill>
              </a:rPr>
              <a:t>Target 5 fields (7% of survey)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accent4"/>
                </a:solidFill>
              </a:rPr>
              <a:t>1 mag deeper (stacked)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E3C01E-54B6-C8EB-0492-C00A8FEB99E7}"/>
              </a:ext>
            </a:extLst>
          </p:cNvPr>
          <p:cNvSpPr/>
          <p:nvPr/>
        </p:nvSpPr>
        <p:spPr>
          <a:xfrm>
            <a:off x="1576036" y="2773679"/>
            <a:ext cx="7791484" cy="237617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71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uiExpand="1" build="p"/>
      <p:bldP spid="3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F685393-8107-40F7-940B-9BF640CB1EAF}" vid="{41BE54A0-954B-46C8-BAC1-C21F3D63F720}"/>
    </a:ext>
  </a:extLst>
</a:theme>
</file>

<file path=ppt/theme/theme2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  <_ip_UnifiedCompliancePolicyUIAction xmlns="http://schemas.microsoft.com/sharepoint/v3" xsi:nil="true"/>
    <Image xmlns="71af3243-3dd4-4a8d-8c0d-dd76da1f02a5">
      <Url xsi:nil="true"/>
      <Description xsi:nil="true"/>
    </Image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4A67D12-FAB5-406C-9279-3EAA5A20A6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583b3fa-365b-4fa2-9885-a560b35483b3}" enabled="1" method="Standard" siteId="{df7f7579-3e9c-4a7e-b844-420280f5385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26473</TotalTime>
  <Words>1593</Words>
  <Application>Microsoft Office PowerPoint</Application>
  <PresentationFormat>Widescreen</PresentationFormat>
  <Paragraphs>323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Cambria Math</vt:lpstr>
      <vt:lpstr>Gill Sans MT</vt:lpstr>
      <vt:lpstr>Gill Sans Nova</vt:lpstr>
      <vt:lpstr>Segoe UI</vt:lpstr>
      <vt:lpstr>Times New Roman</vt:lpstr>
      <vt:lpstr>Univers</vt:lpstr>
      <vt:lpstr>Wingdings</vt:lpstr>
      <vt:lpstr>Theme1</vt:lpstr>
      <vt:lpstr>GradientVTI</vt:lpstr>
      <vt:lpstr>Finding kilonovae in LSST; Lessons learnt from blind optical KN searches</vt:lpstr>
      <vt:lpstr>PowerPoint Presentation</vt:lpstr>
      <vt:lpstr>PowerPoint Presentation</vt:lpstr>
      <vt:lpstr>PowerPoint Presentation</vt:lpstr>
      <vt:lpstr>PowerPoint Presentation</vt:lpstr>
      <vt:lpstr>The kilonova and transients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Interesting candidates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Swinburne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Optical Transient Universe</dc:title>
  <dc:creator>Natasha Van Bemmel</dc:creator>
  <cp:lastModifiedBy>Natasha Van Bemmel</cp:lastModifiedBy>
  <cp:revision>6</cp:revision>
  <dcterms:created xsi:type="dcterms:W3CDTF">2023-08-11T03:26:38Z</dcterms:created>
  <dcterms:modified xsi:type="dcterms:W3CDTF">2025-11-10T05:07:37Z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ClassificationContentMarkingHeaderLocations">
    <vt:lpwstr>Theme1:8\GradientVTI:8</vt:lpwstr>
  </property>
  <property fmtid="{D5CDD505-2E9C-101B-9397-08002B2CF9AE}" pid="4" name="ClassificationContentMarkingHeaderText">
    <vt:lpwstr>Internal</vt:lpwstr>
  </property>
</Properties>
</file>