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4846" r:id="rId5"/>
    <p:sldMasterId id="2147484855" r:id="rId6"/>
  </p:sldMasterIdLst>
  <p:notesMasterIdLst>
    <p:notesMasterId r:id="rId18"/>
  </p:notesMasterIdLst>
  <p:handoutMasterIdLst>
    <p:handoutMasterId r:id="rId19"/>
  </p:handoutMasterIdLst>
  <p:sldIdLst>
    <p:sldId id="257" r:id="rId7"/>
    <p:sldId id="286" r:id="rId8"/>
    <p:sldId id="285" r:id="rId9"/>
    <p:sldId id="283" r:id="rId10"/>
    <p:sldId id="295" r:id="rId11"/>
    <p:sldId id="302" r:id="rId12"/>
    <p:sldId id="303" r:id="rId13"/>
    <p:sldId id="299" r:id="rId14"/>
    <p:sldId id="300" r:id="rId15"/>
    <p:sldId id="298" r:id="rId16"/>
    <p:sldId id="301" r:id="rId17"/>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3AD"/>
    <a:srgbClr val="D84800"/>
    <a:srgbClr val="FFDBB1"/>
    <a:srgbClr val="E75112"/>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1E5F0-A87C-4311-A3B2-A61E16673C8A}" v="4" dt="2025-11-13T08:14:51.3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4"/>
    <p:restoredTop sz="94690"/>
  </p:normalViewPr>
  <p:slideViewPr>
    <p:cSldViewPr>
      <p:cViewPr varScale="1">
        <p:scale>
          <a:sx n="122" d="100"/>
          <a:sy n="122" d="100"/>
        </p:scale>
        <p:origin x="8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14" y="102"/>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ASQ" userId="2c757b0c-908a-4bc7-a334-1efe6b8330b1" providerId="ADAL" clId="{755DBBDE-4CF5-4BC4-BE67-F07391B77F60}"/>
    <pc:docChg chg="undo custSel addSld delSld modSld sldOrd">
      <pc:chgData name="Christine GASQ" userId="2c757b0c-908a-4bc7-a334-1efe6b8330b1" providerId="ADAL" clId="{755DBBDE-4CF5-4BC4-BE67-F07391B77F60}" dt="2025-11-13T08:16:54.558" v="3807" actId="20577"/>
      <pc:docMkLst>
        <pc:docMk/>
      </pc:docMkLst>
      <pc:sldChg chg="modSp mod">
        <pc:chgData name="Christine GASQ" userId="2c757b0c-908a-4bc7-a334-1efe6b8330b1" providerId="ADAL" clId="{755DBBDE-4CF5-4BC4-BE67-F07391B77F60}" dt="2025-10-28T15:58:07.457" v="127" actId="20577"/>
        <pc:sldMkLst>
          <pc:docMk/>
          <pc:sldMk cId="0" sldId="257"/>
        </pc:sldMkLst>
        <pc:spChg chg="mod">
          <ac:chgData name="Christine GASQ" userId="2c757b0c-908a-4bc7-a334-1efe6b8330b1" providerId="ADAL" clId="{755DBBDE-4CF5-4BC4-BE67-F07391B77F60}" dt="2025-10-28T15:09:19.687" v="12" actId="20577"/>
          <ac:spMkLst>
            <pc:docMk/>
            <pc:sldMk cId="0" sldId="257"/>
            <ac:spMk id="5122" creationId="{00000000-0000-0000-0000-000000000000}"/>
          </ac:spMkLst>
        </pc:spChg>
        <pc:spChg chg="mod">
          <ac:chgData name="Christine GASQ" userId="2c757b0c-908a-4bc7-a334-1efe6b8330b1" providerId="ADAL" clId="{755DBBDE-4CF5-4BC4-BE67-F07391B77F60}" dt="2025-10-28T15:58:07.457" v="127" actId="20577"/>
          <ac:spMkLst>
            <pc:docMk/>
            <pc:sldMk cId="0" sldId="257"/>
            <ac:spMk id="5129" creationId="{00000000-0000-0000-0000-000000000000}"/>
          </ac:spMkLst>
        </pc:spChg>
      </pc:sldChg>
      <pc:sldChg chg="modSp mod">
        <pc:chgData name="Christine GASQ" userId="2c757b0c-908a-4bc7-a334-1efe6b8330b1" providerId="ADAL" clId="{755DBBDE-4CF5-4BC4-BE67-F07391B77F60}" dt="2025-10-30T15:43:20.146" v="2237" actId="1076"/>
        <pc:sldMkLst>
          <pc:docMk/>
          <pc:sldMk cId="0" sldId="283"/>
        </pc:sldMkLst>
        <pc:spChg chg="mod">
          <ac:chgData name="Christine GASQ" userId="2c757b0c-908a-4bc7-a334-1efe6b8330b1" providerId="ADAL" clId="{755DBBDE-4CF5-4BC4-BE67-F07391B77F60}" dt="2025-10-30T15:43:20.146" v="2237" actId="1076"/>
          <ac:spMkLst>
            <pc:docMk/>
            <pc:sldMk cId="0" sldId="283"/>
            <ac:spMk id="7171" creationId="{00000000-0000-0000-0000-000000000000}"/>
          </ac:spMkLst>
        </pc:spChg>
        <pc:picChg chg="mod">
          <ac:chgData name="Christine GASQ" userId="2c757b0c-908a-4bc7-a334-1efe6b8330b1" providerId="ADAL" clId="{755DBBDE-4CF5-4BC4-BE67-F07391B77F60}" dt="2025-10-29T13:44:47.105" v="261" actId="1076"/>
          <ac:picMkLst>
            <pc:docMk/>
            <pc:sldMk cId="0" sldId="283"/>
            <ac:picMk id="4" creationId="{00000000-0000-0000-0000-000000000000}"/>
          </ac:picMkLst>
        </pc:picChg>
      </pc:sldChg>
      <pc:sldChg chg="addSp delSp modSp mod">
        <pc:chgData name="Christine GASQ" userId="2c757b0c-908a-4bc7-a334-1efe6b8330b1" providerId="ADAL" clId="{755DBBDE-4CF5-4BC4-BE67-F07391B77F60}" dt="2025-11-12T13:23:08.512" v="2247" actId="1038"/>
        <pc:sldMkLst>
          <pc:docMk/>
          <pc:sldMk cId="0" sldId="285"/>
        </pc:sldMkLst>
        <pc:spChg chg="add mod">
          <ac:chgData name="Christine GASQ" userId="2c757b0c-908a-4bc7-a334-1efe6b8330b1" providerId="ADAL" clId="{755DBBDE-4CF5-4BC4-BE67-F07391B77F60}" dt="2025-10-29T13:43:13.548" v="237" actId="1076"/>
          <ac:spMkLst>
            <pc:docMk/>
            <pc:sldMk cId="0" sldId="285"/>
            <ac:spMk id="2" creationId="{0B86E144-6D1F-BC86-D61A-E9AB67F999F8}"/>
          </ac:spMkLst>
        </pc:spChg>
        <pc:spChg chg="mod">
          <ac:chgData name="Christine GASQ" userId="2c757b0c-908a-4bc7-a334-1efe6b8330b1" providerId="ADAL" clId="{755DBBDE-4CF5-4BC4-BE67-F07391B77F60}" dt="2025-10-28T15:37:19.009" v="75" actId="14100"/>
          <ac:spMkLst>
            <pc:docMk/>
            <pc:sldMk cId="0" sldId="285"/>
            <ac:spMk id="3" creationId="{00000000-0000-0000-0000-000000000000}"/>
          </ac:spMkLst>
        </pc:spChg>
        <pc:spChg chg="add mod">
          <ac:chgData name="Christine GASQ" userId="2c757b0c-908a-4bc7-a334-1efe6b8330b1" providerId="ADAL" clId="{755DBBDE-4CF5-4BC4-BE67-F07391B77F60}" dt="2025-10-29T13:42:14.159" v="229" actId="207"/>
          <ac:spMkLst>
            <pc:docMk/>
            <pc:sldMk cId="0" sldId="285"/>
            <ac:spMk id="4" creationId="{D94149EA-DD80-EF82-C34D-F5A7D0F01E67}"/>
          </ac:spMkLst>
        </pc:spChg>
        <pc:spChg chg="add mod">
          <ac:chgData name="Christine GASQ" userId="2c757b0c-908a-4bc7-a334-1efe6b8330b1" providerId="ADAL" clId="{755DBBDE-4CF5-4BC4-BE67-F07391B77F60}" dt="2025-10-29T13:43:53.833" v="256" actId="1076"/>
          <ac:spMkLst>
            <pc:docMk/>
            <pc:sldMk cId="0" sldId="285"/>
            <ac:spMk id="12" creationId="{3A3A9D86-E943-6066-31A0-9F84C8EA4303}"/>
          </ac:spMkLst>
        </pc:spChg>
        <pc:spChg chg="mod">
          <ac:chgData name="Christine GASQ" userId="2c757b0c-908a-4bc7-a334-1efe6b8330b1" providerId="ADAL" clId="{755DBBDE-4CF5-4BC4-BE67-F07391B77F60}" dt="2025-10-28T15:37:03.070" v="72" actId="1076"/>
          <ac:spMkLst>
            <pc:docMk/>
            <pc:sldMk cId="0" sldId="285"/>
            <ac:spMk id="14" creationId="{00000000-0000-0000-0000-000000000000}"/>
          </ac:spMkLst>
        </pc:spChg>
        <pc:picChg chg="add mod ord">
          <ac:chgData name="Christine GASQ" userId="2c757b0c-908a-4bc7-a334-1efe6b8330b1" providerId="ADAL" clId="{755DBBDE-4CF5-4BC4-BE67-F07391B77F60}" dt="2025-10-28T15:34:39.544" v="58" actId="1076"/>
          <ac:picMkLst>
            <pc:docMk/>
            <pc:sldMk cId="0" sldId="285"/>
            <ac:picMk id="5" creationId="{89F419DE-5A72-6704-65A9-CA070EDA6E3E}"/>
          </ac:picMkLst>
        </pc:picChg>
        <pc:picChg chg="add del mod">
          <ac:chgData name="Christine GASQ" userId="2c757b0c-908a-4bc7-a334-1efe6b8330b1" providerId="ADAL" clId="{755DBBDE-4CF5-4BC4-BE67-F07391B77F60}" dt="2025-11-12T13:23:03.913" v="2243" actId="478"/>
          <ac:picMkLst>
            <pc:docMk/>
            <pc:sldMk cId="0" sldId="285"/>
            <ac:picMk id="6" creationId="{00000000-0000-0000-0000-000000000000}"/>
          </ac:picMkLst>
        </pc:picChg>
        <pc:picChg chg="add mod">
          <ac:chgData name="Christine GASQ" userId="2c757b0c-908a-4bc7-a334-1efe6b8330b1" providerId="ADAL" clId="{755DBBDE-4CF5-4BC4-BE67-F07391B77F60}" dt="2025-11-12T13:23:08.512" v="2247" actId="1038"/>
          <ac:picMkLst>
            <pc:docMk/>
            <pc:sldMk cId="0" sldId="285"/>
            <ac:picMk id="9" creationId="{1E7675FE-48DD-0436-066D-D66042B0BC0E}"/>
          </ac:picMkLst>
        </pc:picChg>
        <pc:cxnChg chg="add mod">
          <ac:chgData name="Christine GASQ" userId="2c757b0c-908a-4bc7-a334-1efe6b8330b1" providerId="ADAL" clId="{755DBBDE-4CF5-4BC4-BE67-F07391B77F60}" dt="2025-10-29T13:43:17.302" v="238" actId="14100"/>
          <ac:cxnSpMkLst>
            <pc:docMk/>
            <pc:sldMk cId="0" sldId="285"/>
            <ac:cxnSpMk id="8" creationId="{9831F50A-A499-ED45-6704-CDDC1EF37012}"/>
          </ac:cxnSpMkLst>
        </pc:cxnChg>
        <pc:cxnChg chg="add mod">
          <ac:chgData name="Christine GASQ" userId="2c757b0c-908a-4bc7-a334-1efe6b8330b1" providerId="ADAL" clId="{755DBBDE-4CF5-4BC4-BE67-F07391B77F60}" dt="2025-10-29T13:44:07.050" v="260" actId="14100"/>
          <ac:cxnSpMkLst>
            <pc:docMk/>
            <pc:sldMk cId="0" sldId="285"/>
            <ac:cxnSpMk id="13" creationId="{067FC896-4614-35B9-72CC-3AF01FCC6186}"/>
          </ac:cxnSpMkLst>
        </pc:cxnChg>
      </pc:sldChg>
      <pc:sldChg chg="addSp delSp modSp mod">
        <pc:chgData name="Christine GASQ" userId="2c757b0c-908a-4bc7-a334-1efe6b8330b1" providerId="ADAL" clId="{755DBBDE-4CF5-4BC4-BE67-F07391B77F60}" dt="2025-10-28T15:17:13.974" v="36" actId="1035"/>
        <pc:sldMkLst>
          <pc:docMk/>
          <pc:sldMk cId="2112167493" sldId="286"/>
        </pc:sldMkLst>
        <pc:picChg chg="add mod modCrop">
          <ac:chgData name="Christine GASQ" userId="2c757b0c-908a-4bc7-a334-1efe6b8330b1" providerId="ADAL" clId="{755DBBDE-4CF5-4BC4-BE67-F07391B77F60}" dt="2025-10-28T15:17:13.974" v="36" actId="1035"/>
          <ac:picMkLst>
            <pc:docMk/>
            <pc:sldMk cId="2112167493" sldId="286"/>
            <ac:picMk id="8" creationId="{CC15078A-4F9A-623C-34ED-6C8F601ED804}"/>
          </ac:picMkLst>
        </pc:picChg>
      </pc:sldChg>
      <pc:sldChg chg="modSp mod">
        <pc:chgData name="Christine GASQ" userId="2c757b0c-908a-4bc7-a334-1efe6b8330b1" providerId="ADAL" clId="{755DBBDE-4CF5-4BC4-BE67-F07391B77F60}" dt="2025-11-13T08:08:48.464" v="3122" actId="20577"/>
        <pc:sldMkLst>
          <pc:docMk/>
          <pc:sldMk cId="4037580517" sldId="295"/>
        </pc:sldMkLst>
        <pc:spChg chg="mod">
          <ac:chgData name="Christine GASQ" userId="2c757b0c-908a-4bc7-a334-1efe6b8330b1" providerId="ADAL" clId="{755DBBDE-4CF5-4BC4-BE67-F07391B77F60}" dt="2025-11-13T08:07:51.664" v="3113" actId="108"/>
          <ac:spMkLst>
            <pc:docMk/>
            <pc:sldMk cId="4037580517" sldId="295"/>
            <ac:spMk id="8" creationId="{00000000-0000-0000-0000-000000000000}"/>
          </ac:spMkLst>
        </pc:spChg>
        <pc:spChg chg="mod">
          <ac:chgData name="Christine GASQ" userId="2c757b0c-908a-4bc7-a334-1efe6b8330b1" providerId="ADAL" clId="{755DBBDE-4CF5-4BC4-BE67-F07391B77F60}" dt="2025-11-13T08:08:48.464" v="3122" actId="20577"/>
          <ac:spMkLst>
            <pc:docMk/>
            <pc:sldMk cId="4037580517" sldId="295"/>
            <ac:spMk id="7170" creationId="{00000000-0000-0000-0000-000000000000}"/>
          </ac:spMkLst>
        </pc:spChg>
      </pc:sldChg>
      <pc:sldChg chg="modSp mod ord">
        <pc:chgData name="Christine GASQ" userId="2c757b0c-908a-4bc7-a334-1efe6b8330b1" providerId="ADAL" clId="{755DBBDE-4CF5-4BC4-BE67-F07391B77F60}" dt="2025-10-30T14:56:17.982" v="1224" actId="1076"/>
        <pc:sldMkLst>
          <pc:docMk/>
          <pc:sldMk cId="1496203627" sldId="298"/>
        </pc:sldMkLst>
        <pc:spChg chg="mod">
          <ac:chgData name="Christine GASQ" userId="2c757b0c-908a-4bc7-a334-1efe6b8330b1" providerId="ADAL" clId="{755DBBDE-4CF5-4BC4-BE67-F07391B77F60}" dt="2025-10-30T14:56:06.884" v="1222" actId="20577"/>
          <ac:spMkLst>
            <pc:docMk/>
            <pc:sldMk cId="1496203627" sldId="298"/>
            <ac:spMk id="8" creationId="{00000000-0000-0000-0000-000000000000}"/>
          </ac:spMkLst>
        </pc:spChg>
        <pc:picChg chg="mod">
          <ac:chgData name="Christine GASQ" userId="2c757b0c-908a-4bc7-a334-1efe6b8330b1" providerId="ADAL" clId="{755DBBDE-4CF5-4BC4-BE67-F07391B77F60}" dt="2025-10-30T14:56:17.982" v="1224" actId="1076"/>
          <ac:picMkLst>
            <pc:docMk/>
            <pc:sldMk cId="1496203627" sldId="298"/>
            <ac:picMk id="2" creationId="{00000000-0000-0000-0000-000000000000}"/>
          </ac:picMkLst>
        </pc:picChg>
      </pc:sldChg>
      <pc:sldChg chg="addSp delSp modSp new mod">
        <pc:chgData name="Christine GASQ" userId="2c757b0c-908a-4bc7-a334-1efe6b8330b1" providerId="ADAL" clId="{755DBBDE-4CF5-4BC4-BE67-F07391B77F60}" dt="2025-10-30T15:40:50.800" v="2048" actId="14100"/>
        <pc:sldMkLst>
          <pc:docMk/>
          <pc:sldMk cId="3566259273" sldId="299"/>
        </pc:sldMkLst>
        <pc:spChg chg="add mod">
          <ac:chgData name="Christine GASQ" userId="2c757b0c-908a-4bc7-a334-1efe6b8330b1" providerId="ADAL" clId="{755DBBDE-4CF5-4BC4-BE67-F07391B77F60}" dt="2025-10-30T15:05:53.247" v="1346" actId="20577"/>
          <ac:spMkLst>
            <pc:docMk/>
            <pc:sldMk cId="3566259273" sldId="299"/>
            <ac:spMk id="3" creationId="{7F9C6E89-749E-55CD-4EC4-453BE6426890}"/>
          </ac:spMkLst>
        </pc:spChg>
        <pc:spChg chg="add mod">
          <ac:chgData name="Christine GASQ" userId="2c757b0c-908a-4bc7-a334-1efe6b8330b1" providerId="ADAL" clId="{755DBBDE-4CF5-4BC4-BE67-F07391B77F60}" dt="2025-10-30T15:40:50.800" v="2048" actId="14100"/>
          <ac:spMkLst>
            <pc:docMk/>
            <pc:sldMk cId="3566259273" sldId="299"/>
            <ac:spMk id="4" creationId="{FA5E221D-7C9E-10AE-5892-EA661E0BDD40}"/>
          </ac:spMkLst>
        </pc:spChg>
      </pc:sldChg>
      <pc:sldChg chg="addSp delSp modSp new mod">
        <pc:chgData name="Christine GASQ" userId="2c757b0c-908a-4bc7-a334-1efe6b8330b1" providerId="ADAL" clId="{755DBBDE-4CF5-4BC4-BE67-F07391B77F60}" dt="2025-10-30T15:40:43.885" v="2046" actId="1076"/>
        <pc:sldMkLst>
          <pc:docMk/>
          <pc:sldMk cId="919970606" sldId="300"/>
        </pc:sldMkLst>
        <pc:spChg chg="add mod">
          <ac:chgData name="Christine GASQ" userId="2c757b0c-908a-4bc7-a334-1efe6b8330b1" providerId="ADAL" clId="{755DBBDE-4CF5-4BC4-BE67-F07391B77F60}" dt="2025-10-30T15:40:43.885" v="2046" actId="1076"/>
          <ac:spMkLst>
            <pc:docMk/>
            <pc:sldMk cId="919970606" sldId="300"/>
            <ac:spMk id="3" creationId="{A861B817-281A-6603-7203-67F4F20A3443}"/>
          </ac:spMkLst>
        </pc:spChg>
        <pc:spChg chg="add mod">
          <ac:chgData name="Christine GASQ" userId="2c757b0c-908a-4bc7-a334-1efe6b8330b1" providerId="ADAL" clId="{755DBBDE-4CF5-4BC4-BE67-F07391B77F60}" dt="2025-10-30T15:05:57.489" v="1356" actId="20577"/>
          <ac:spMkLst>
            <pc:docMk/>
            <pc:sldMk cId="919970606" sldId="300"/>
            <ac:spMk id="4" creationId="{331E06E9-8F74-EA63-9CFA-A358AB1FD132}"/>
          </ac:spMkLst>
        </pc:spChg>
      </pc:sldChg>
      <pc:sldChg chg="addSp delSp modSp new mod">
        <pc:chgData name="Christine GASQ" userId="2c757b0c-908a-4bc7-a334-1efe6b8330b1" providerId="ADAL" clId="{755DBBDE-4CF5-4BC4-BE67-F07391B77F60}" dt="2025-10-30T15:40:37.406" v="2045" actId="1076"/>
        <pc:sldMkLst>
          <pc:docMk/>
          <pc:sldMk cId="366653433" sldId="301"/>
        </pc:sldMkLst>
        <pc:spChg chg="add mod">
          <ac:chgData name="Christine GASQ" userId="2c757b0c-908a-4bc7-a334-1efe6b8330b1" providerId="ADAL" clId="{755DBBDE-4CF5-4BC4-BE67-F07391B77F60}" dt="2025-10-30T15:07:04.435" v="1369" actId="5793"/>
          <ac:spMkLst>
            <pc:docMk/>
            <pc:sldMk cId="366653433" sldId="301"/>
            <ac:spMk id="4" creationId="{614D3049-C4E2-409A-805F-B63B2FA2111F}"/>
          </ac:spMkLst>
        </pc:spChg>
        <pc:spChg chg="add mod">
          <ac:chgData name="Christine GASQ" userId="2c757b0c-908a-4bc7-a334-1efe6b8330b1" providerId="ADAL" clId="{755DBBDE-4CF5-4BC4-BE67-F07391B77F60}" dt="2025-10-30T15:40:37.406" v="2045" actId="1076"/>
          <ac:spMkLst>
            <pc:docMk/>
            <pc:sldMk cId="366653433" sldId="301"/>
            <ac:spMk id="5" creationId="{72E5C35F-3E94-72CC-C99C-974F3D21846A}"/>
          </ac:spMkLst>
        </pc:spChg>
        <pc:spChg chg="add mod">
          <ac:chgData name="Christine GASQ" userId="2c757b0c-908a-4bc7-a334-1efe6b8330b1" providerId="ADAL" clId="{755DBBDE-4CF5-4BC4-BE67-F07391B77F60}" dt="2025-10-30T15:39:39.251" v="2035" actId="1076"/>
          <ac:spMkLst>
            <pc:docMk/>
            <pc:sldMk cId="366653433" sldId="301"/>
            <ac:spMk id="6" creationId="{9499D9D6-FAEE-0B15-FEE7-A1E889BBF4A4}"/>
          </ac:spMkLst>
        </pc:spChg>
      </pc:sldChg>
      <pc:sldChg chg="addSp delSp modSp new mod">
        <pc:chgData name="Christine GASQ" userId="2c757b0c-908a-4bc7-a334-1efe6b8330b1" providerId="ADAL" clId="{755DBBDE-4CF5-4BC4-BE67-F07391B77F60}" dt="2025-11-13T08:14:13.791" v="3616" actId="20577"/>
        <pc:sldMkLst>
          <pc:docMk/>
          <pc:sldMk cId="256431423" sldId="302"/>
        </pc:sldMkLst>
        <pc:spChg chg="del">
          <ac:chgData name="Christine GASQ" userId="2c757b0c-908a-4bc7-a334-1efe6b8330b1" providerId="ADAL" clId="{755DBBDE-4CF5-4BC4-BE67-F07391B77F60}" dt="2025-11-13T08:07:18.468" v="3105" actId="478"/>
          <ac:spMkLst>
            <pc:docMk/>
            <pc:sldMk cId="256431423" sldId="302"/>
            <ac:spMk id="2" creationId="{4AE73018-0A35-6426-95C9-7A1D562A419A}"/>
          </ac:spMkLst>
        </pc:spChg>
        <pc:spChg chg="add mod">
          <ac:chgData name="Christine GASQ" userId="2c757b0c-908a-4bc7-a334-1efe6b8330b1" providerId="ADAL" clId="{755DBBDE-4CF5-4BC4-BE67-F07391B77F60}" dt="2025-11-13T08:14:13.791" v="3616" actId="20577"/>
          <ac:spMkLst>
            <pc:docMk/>
            <pc:sldMk cId="256431423" sldId="302"/>
            <ac:spMk id="3" creationId="{96153080-D7F1-FFCF-8E35-426A9A0E44BC}"/>
          </ac:spMkLst>
        </pc:spChg>
        <pc:spChg chg="add mod">
          <ac:chgData name="Christine GASQ" userId="2c757b0c-908a-4bc7-a334-1efe6b8330b1" providerId="ADAL" clId="{755DBBDE-4CF5-4BC4-BE67-F07391B77F60}" dt="2025-11-13T08:09:15.246" v="3158" actId="20577"/>
          <ac:spMkLst>
            <pc:docMk/>
            <pc:sldMk cId="256431423" sldId="302"/>
            <ac:spMk id="4" creationId="{4E77D6BA-A6F0-2CC2-EAEC-DAFF316AE758}"/>
          </ac:spMkLst>
        </pc:spChg>
      </pc:sldChg>
      <pc:sldChg chg="addSp delSp modSp new mod">
        <pc:chgData name="Christine GASQ" userId="2c757b0c-908a-4bc7-a334-1efe6b8330b1" providerId="ADAL" clId="{755DBBDE-4CF5-4BC4-BE67-F07391B77F60}" dt="2025-11-13T08:16:54.558" v="3807" actId="20577"/>
        <pc:sldMkLst>
          <pc:docMk/>
          <pc:sldMk cId="588722310" sldId="303"/>
        </pc:sldMkLst>
        <pc:spChg chg="del">
          <ac:chgData name="Christine GASQ" userId="2c757b0c-908a-4bc7-a334-1efe6b8330b1" providerId="ADAL" clId="{755DBBDE-4CF5-4BC4-BE67-F07391B77F60}" dt="2025-11-13T08:14:46.046" v="3619" actId="478"/>
          <ac:spMkLst>
            <pc:docMk/>
            <pc:sldMk cId="588722310" sldId="303"/>
            <ac:spMk id="2" creationId="{7B4E4A2C-52F3-D79B-3F35-736459912568}"/>
          </ac:spMkLst>
        </pc:spChg>
        <pc:spChg chg="add mod">
          <ac:chgData name="Christine GASQ" userId="2c757b0c-908a-4bc7-a334-1efe6b8330b1" providerId="ADAL" clId="{755DBBDE-4CF5-4BC4-BE67-F07391B77F60}" dt="2025-11-13T08:14:43.402" v="3618"/>
          <ac:spMkLst>
            <pc:docMk/>
            <pc:sldMk cId="588722310" sldId="303"/>
            <ac:spMk id="3" creationId="{43B6473E-BD58-9BB2-6A59-7E871CF06DC9}"/>
          </ac:spMkLst>
        </pc:spChg>
        <pc:spChg chg="add mod">
          <ac:chgData name="Christine GASQ" userId="2c757b0c-908a-4bc7-a334-1efe6b8330b1" providerId="ADAL" clId="{755DBBDE-4CF5-4BC4-BE67-F07391B77F60}" dt="2025-11-13T08:16:54.558" v="3807" actId="20577"/>
          <ac:spMkLst>
            <pc:docMk/>
            <pc:sldMk cId="588722310" sldId="303"/>
            <ac:spMk id="4" creationId="{8D843274-5ADE-9871-43BD-82C54FB137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336" cy="496967"/>
          </a:xfrm>
          <a:prstGeom prst="rect">
            <a:avLst/>
          </a:prstGeom>
        </p:spPr>
        <p:txBody>
          <a:bodyPr vert="horz" wrap="square" lIns="91422" tIns="45711" rIns="91422" bIns="45711" numCol="1" anchor="t" anchorCtr="0" compatLnSpc="1">
            <a:prstTxWarp prst="textNoShape">
              <a:avLst/>
            </a:prstTxWarp>
          </a:bodyPr>
          <a:lstStyle>
            <a:lvl1pPr eaLnBrk="1" hangingPunct="1">
              <a:defRPr sz="1200" smtClean="0"/>
            </a:lvl1pPr>
          </a:lstStyle>
          <a:p>
            <a:pPr>
              <a:defRPr/>
            </a:pPr>
            <a:endParaRPr lang="fr-FR" altLang="fr-FR"/>
          </a:p>
        </p:txBody>
      </p:sp>
      <p:sp>
        <p:nvSpPr>
          <p:cNvPr id="3" name="Espace réservé de la date 2"/>
          <p:cNvSpPr>
            <a:spLocks noGrp="1"/>
          </p:cNvSpPr>
          <p:nvPr>
            <p:ph type="dt" sz="quarter" idx="1"/>
          </p:nvPr>
        </p:nvSpPr>
        <p:spPr>
          <a:xfrm>
            <a:off x="3848577" y="1"/>
            <a:ext cx="2944336" cy="496967"/>
          </a:xfrm>
          <a:prstGeom prst="rect">
            <a:avLst/>
          </a:prstGeom>
        </p:spPr>
        <p:txBody>
          <a:bodyPr vert="horz" wrap="square" lIns="91422" tIns="45711" rIns="91422" bIns="45711" numCol="1" anchor="t" anchorCtr="0" compatLnSpc="1">
            <a:prstTxWarp prst="textNoShape">
              <a:avLst/>
            </a:prstTxWarp>
          </a:bodyPr>
          <a:lstStyle>
            <a:lvl1pPr algn="r" eaLnBrk="1" hangingPunct="1">
              <a:defRPr sz="1200">
                <a:latin typeface="Times New Roman" pitchFamily="18" charset="0"/>
                <a:ea typeface="MS PGothic" pitchFamily="34" charset="-128"/>
              </a:defRPr>
            </a:lvl1pPr>
          </a:lstStyle>
          <a:p>
            <a:pPr>
              <a:defRPr/>
            </a:pPr>
            <a:fld id="{51217C22-05F4-42EB-B5E7-2C88BD99E47E}" type="datetimeFigureOut">
              <a:rPr lang="fr-FR" altLang="fr-FR"/>
              <a:pPr>
                <a:defRPr/>
              </a:pPr>
              <a:t>13/11/2025</a:t>
            </a:fld>
            <a:endParaRPr lang="fr-FR" altLang="fr-FR"/>
          </a:p>
        </p:txBody>
      </p:sp>
      <p:sp>
        <p:nvSpPr>
          <p:cNvPr id="6" name="Espace réservé du numéro de diapositive 5"/>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807259A1-A8DD-4088-84C2-DFB1389B9733}" type="slidenum">
              <a:rPr lang="fr-FR" smtClean="0"/>
              <a:t>‹N°›</a:t>
            </a:fld>
            <a:endParaRPr lang="fr-FR"/>
          </a:p>
        </p:txBody>
      </p:sp>
    </p:spTree>
    <p:extLst>
      <p:ext uri="{BB962C8B-B14F-4D97-AF65-F5344CB8AC3E}">
        <p14:creationId xmlns:p14="http://schemas.microsoft.com/office/powerpoint/2010/main" val="2510028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4336"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eaLnBrk="1" hangingPunct="1">
              <a:defRPr sz="1200" smtClean="0"/>
            </a:lvl1pPr>
          </a:lstStyle>
          <a:p>
            <a:pPr>
              <a:defRPr/>
            </a:pPr>
            <a:endParaRPr lang="fr-FR" altLang="fr-FR"/>
          </a:p>
        </p:txBody>
      </p:sp>
      <p:sp>
        <p:nvSpPr>
          <p:cNvPr id="5123" name="Rectangle 3"/>
          <p:cNvSpPr>
            <a:spLocks noGrp="1" noChangeArrowheads="1"/>
          </p:cNvSpPr>
          <p:nvPr>
            <p:ph type="dt" idx="1"/>
          </p:nvPr>
        </p:nvSpPr>
        <p:spPr bwMode="auto">
          <a:xfrm>
            <a:off x="3848577" y="1"/>
            <a:ext cx="2944336"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algn="r" eaLnBrk="1" hangingPunct="1">
              <a:defRPr sz="1200" smtClean="0"/>
            </a:lvl1pPr>
          </a:lstStyle>
          <a:p>
            <a:pPr>
              <a:defRPr/>
            </a:pPr>
            <a:endParaRPr lang="fr-FR" altLang="fr-FR"/>
          </a:p>
        </p:txBody>
      </p:sp>
      <p:sp>
        <p:nvSpPr>
          <p:cNvPr id="14340" name="Rectangle 4"/>
          <p:cNvSpPr>
            <a:spLocks noGrp="1" noRot="1" noChangeAspect="1" noChangeArrowheads="1" noTextEdit="1"/>
          </p:cNvSpPr>
          <p:nvPr>
            <p:ph type="sldImg" idx="2"/>
          </p:nvPr>
        </p:nvSpPr>
        <p:spPr bwMode="auto">
          <a:xfrm>
            <a:off x="915988"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5125" name="Rectangle 5"/>
          <p:cNvSpPr>
            <a:spLocks noGrp="1" noChangeArrowheads="1"/>
          </p:cNvSpPr>
          <p:nvPr>
            <p:ph type="body" sz="quarter" idx="3"/>
          </p:nvPr>
        </p:nvSpPr>
        <p:spPr bwMode="auto">
          <a:xfrm>
            <a:off x="678974" y="4717217"/>
            <a:ext cx="5436552" cy="446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126" name="Rectangle 6"/>
          <p:cNvSpPr>
            <a:spLocks noGrp="1" noChangeArrowheads="1"/>
          </p:cNvSpPr>
          <p:nvPr>
            <p:ph type="ftr" sz="quarter" idx="4"/>
          </p:nvPr>
        </p:nvSpPr>
        <p:spPr bwMode="auto">
          <a:xfrm>
            <a:off x="0" y="9432846"/>
            <a:ext cx="2944336"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eaLnBrk="1" hangingPunct="1">
              <a:defRPr sz="1200" smtClean="0"/>
            </a:lvl1pPr>
          </a:lstStyle>
          <a:p>
            <a:pPr>
              <a:defRPr/>
            </a:pPr>
            <a:endParaRPr lang="fr-FR" altLang="fr-FR"/>
          </a:p>
        </p:txBody>
      </p:sp>
      <p:sp>
        <p:nvSpPr>
          <p:cNvPr id="5127" name="Rectangle 7"/>
          <p:cNvSpPr>
            <a:spLocks noGrp="1" noChangeArrowheads="1"/>
          </p:cNvSpPr>
          <p:nvPr>
            <p:ph type="sldNum" sz="quarter" idx="5"/>
          </p:nvPr>
        </p:nvSpPr>
        <p:spPr bwMode="auto">
          <a:xfrm>
            <a:off x="3848577" y="9432846"/>
            <a:ext cx="2944336"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b" anchorCtr="0" compatLnSpc="1">
            <a:prstTxWarp prst="textNoShape">
              <a:avLst/>
            </a:prstTxWarp>
          </a:bodyPr>
          <a:lstStyle>
            <a:lvl1pPr algn="r" eaLnBrk="1" hangingPunct="1">
              <a:defRPr sz="1200" smtClean="0"/>
            </a:lvl1pPr>
          </a:lstStyle>
          <a:p>
            <a:pPr>
              <a:defRPr/>
            </a:pPr>
            <a:fld id="{C7A6CCAF-5813-461F-97E6-4613B8EFCAD2}" type="slidenum">
              <a:rPr lang="fr-FR" altLang="fr-FR"/>
              <a:pPr>
                <a:defRPr/>
              </a:pPr>
              <a:t>‹N°›</a:t>
            </a:fld>
            <a:endParaRPr lang="fr-FR" altLang="fr-FR"/>
          </a:p>
        </p:txBody>
      </p:sp>
    </p:spTree>
    <p:extLst>
      <p:ext uri="{BB962C8B-B14F-4D97-AF65-F5344CB8AC3E}">
        <p14:creationId xmlns:p14="http://schemas.microsoft.com/office/powerpoint/2010/main" val="41276551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6147" name="Espace réservé des commentaires 2"/>
          <p:cNvSpPr>
            <a:spLocks noGrp="1"/>
          </p:cNvSpPr>
          <p:nvPr>
            <p:ph type="body" idx="1"/>
          </p:nvPr>
        </p:nvSpPr>
        <p:spPr>
          <a:noFill/>
        </p:spPr>
        <p:txBody>
          <a:bodyPr/>
          <a:lstStyle/>
          <a:p>
            <a:endParaRPr lang="fr-FR" altLang="fr-FR"/>
          </a:p>
        </p:txBody>
      </p:sp>
      <p:sp>
        <p:nvSpPr>
          <p:cNvPr id="6148" name="Espace réservé du numéro de diapositive 3"/>
          <p:cNvSpPr>
            <a:spLocks noGrp="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727" indent="-285664">
              <a:defRPr sz="2400">
                <a:solidFill>
                  <a:schemeClr val="tx1"/>
                </a:solidFill>
                <a:latin typeface="Times New Roman" panose="02020603050405020304" pitchFamily="18" charset="0"/>
                <a:ea typeface="MS PGothic" panose="020B0600070205080204" pitchFamily="34" charset="-128"/>
              </a:defRPr>
            </a:lvl2pPr>
            <a:lvl3pPr marL="1142657" indent="-228531">
              <a:defRPr sz="2400">
                <a:solidFill>
                  <a:schemeClr val="tx1"/>
                </a:solidFill>
                <a:latin typeface="Times New Roman" panose="02020603050405020304" pitchFamily="18" charset="0"/>
                <a:ea typeface="MS PGothic" panose="020B0600070205080204" pitchFamily="34" charset="-128"/>
              </a:defRPr>
            </a:lvl3pPr>
            <a:lvl4pPr marL="1599720" indent="-228531">
              <a:defRPr sz="2400">
                <a:solidFill>
                  <a:schemeClr val="tx1"/>
                </a:solidFill>
                <a:latin typeface="Times New Roman" panose="02020603050405020304" pitchFamily="18" charset="0"/>
                <a:ea typeface="MS PGothic" panose="020B0600070205080204" pitchFamily="34" charset="-128"/>
              </a:defRPr>
            </a:lvl4pPr>
            <a:lvl5pPr marL="2056783" indent="-228531">
              <a:defRPr sz="2400">
                <a:solidFill>
                  <a:schemeClr val="tx1"/>
                </a:solidFill>
                <a:latin typeface="Times New Roman" panose="02020603050405020304" pitchFamily="18" charset="0"/>
                <a:ea typeface="MS PGothic" panose="020B0600070205080204" pitchFamily="34" charset="-128"/>
              </a:defRPr>
            </a:lvl5pPr>
            <a:lvl6pPr marL="2513846"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0908"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7971"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5034"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85138F-FD03-465C-9D7A-276FC025570B}" type="slidenum">
              <a:rPr lang="fr-FR" altLang="fr-FR" sz="1200"/>
              <a:pPr/>
              <a:t>1</a:t>
            </a:fld>
            <a:endParaRPr lang="fr-FR" altLang="fr-FR" sz="1200"/>
          </a:p>
        </p:txBody>
      </p:sp>
    </p:spTree>
    <p:extLst>
      <p:ext uri="{BB962C8B-B14F-4D97-AF65-F5344CB8AC3E}">
        <p14:creationId xmlns:p14="http://schemas.microsoft.com/office/powerpoint/2010/main" val="162957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BAAAB-25E7-4182-A39B-5C953D8AE47B}" type="slidenum">
              <a:rPr lang="fr-FR" smtClean="0"/>
              <a:pPr/>
              <a:t>2</a:t>
            </a:fld>
            <a:endParaRPr lang="fr-FR"/>
          </a:p>
        </p:txBody>
      </p:sp>
    </p:spTree>
    <p:extLst>
      <p:ext uri="{BB962C8B-B14F-4D97-AF65-F5344CB8AC3E}">
        <p14:creationId xmlns:p14="http://schemas.microsoft.com/office/powerpoint/2010/main" val="89593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7A6CCAF-5813-461F-97E6-4613B8EFCAD2}" type="slidenum">
              <a:rPr lang="fr-FR" altLang="fr-FR" smtClean="0"/>
              <a:pPr>
                <a:defRPr/>
              </a:pPr>
              <a:t>4</a:t>
            </a:fld>
            <a:endParaRPr lang="fr-FR" altLang="fr-FR"/>
          </a:p>
        </p:txBody>
      </p:sp>
    </p:spTree>
    <p:extLst>
      <p:ext uri="{BB962C8B-B14F-4D97-AF65-F5344CB8AC3E}">
        <p14:creationId xmlns:p14="http://schemas.microsoft.com/office/powerpoint/2010/main" val="169621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7A6CCAF-5813-461F-97E6-4613B8EFCAD2}" type="slidenum">
              <a:rPr lang="fr-FR" altLang="fr-FR" smtClean="0"/>
              <a:pPr>
                <a:defRPr/>
              </a:pPr>
              <a:t>5</a:t>
            </a:fld>
            <a:endParaRPr lang="fr-FR" altLang="fr-FR"/>
          </a:p>
        </p:txBody>
      </p:sp>
    </p:spTree>
    <p:extLst>
      <p:ext uri="{BB962C8B-B14F-4D97-AF65-F5344CB8AC3E}">
        <p14:creationId xmlns:p14="http://schemas.microsoft.com/office/powerpoint/2010/main" val="4020855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Rectangle 1"/>
          <p:cNvSpPr/>
          <p:nvPr userDrawn="1"/>
        </p:nvSpPr>
        <p:spPr>
          <a:xfrm>
            <a:off x="0" y="5084763"/>
            <a:ext cx="9144000" cy="1866900"/>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Rectangle 2"/>
          <p:cNvSpPr/>
          <p:nvPr userDrawn="1"/>
        </p:nvSpPr>
        <p:spPr>
          <a:xfrm>
            <a:off x="0" y="-26988"/>
            <a:ext cx="9144000" cy="180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78000"/>
            <a:ext cx="9144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778000"/>
            <a:ext cx="9144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58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A">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noProof="0"/>
              <a:t>Modifiez le style du titre</a:t>
            </a:r>
            <a:endParaRPr lang="fr-FR" dirty="0"/>
          </a:p>
        </p:txBody>
      </p:sp>
      <p:sp>
        <p:nvSpPr>
          <p:cNvPr id="8" name="Espace réservé du texte 7"/>
          <p:cNvSpPr>
            <a:spLocks noGrp="1"/>
          </p:cNvSpPr>
          <p:nvPr>
            <p:ph type="body" sz="quarter" idx="13"/>
          </p:nvPr>
        </p:nvSpPr>
        <p:spPr bwMode="gray">
          <a:xfrm>
            <a:off x="431801" y="1"/>
            <a:ext cx="900113" cy="1460500"/>
          </a:xfrm>
          <a:solidFill>
            <a:schemeClr val="accent1"/>
          </a:solidFill>
        </p:spPr>
        <p:txBody>
          <a:bodyPr bIns="43200" anchor="b"/>
          <a:lstStyle>
            <a:lvl1pPr algn="ctr">
              <a:defRPr sz="3300" b="0">
                <a:solidFill>
                  <a:schemeClr val="bg1"/>
                </a:solidFill>
                <a:latin typeface="+mj-lt"/>
              </a:defRPr>
            </a:lvl1pPr>
          </a:lstStyle>
          <a:p>
            <a:pPr lvl="0"/>
            <a:r>
              <a:rPr lang="fr-FR"/>
              <a:t>Modifiez les styles du texte du masque</a:t>
            </a:r>
          </a:p>
        </p:txBody>
      </p:sp>
      <p:sp>
        <p:nvSpPr>
          <p:cNvPr id="10" name="Espace réservé du texte 9"/>
          <p:cNvSpPr>
            <a:spLocks noGrp="1"/>
          </p:cNvSpPr>
          <p:nvPr>
            <p:ph type="body" sz="quarter" idx="14"/>
          </p:nvPr>
        </p:nvSpPr>
        <p:spPr bwMode="gray">
          <a:xfrm>
            <a:off x="1326870" y="2035200"/>
            <a:ext cx="7232931" cy="4089600"/>
          </a:xfrm>
        </p:spPr>
        <p:txBody>
          <a:bodyPr/>
          <a:lstStyle>
            <a:lvl2pPr>
              <a:spcAft>
                <a:spcPts val="600"/>
              </a:spcAft>
              <a:defRPr/>
            </a:lvl2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5" name="Espace réservé de la date 3"/>
          <p:cNvSpPr>
            <a:spLocks noGrp="1"/>
          </p:cNvSpPr>
          <p:nvPr>
            <p:ph type="dt" sz="half" idx="15"/>
          </p:nvPr>
        </p:nvSpPr>
        <p:spPr/>
        <p:txBody>
          <a:bodyPr/>
          <a:lstStyle>
            <a:lvl1pPr>
              <a:defRPr/>
            </a:lvl1pPr>
          </a:lstStyle>
          <a:p>
            <a:pPr>
              <a:defRPr/>
            </a:pPr>
            <a:r>
              <a:rPr lang="fr-FR"/>
              <a:t>7/11/24</a:t>
            </a:r>
            <a:endParaRPr lang="fr-FR" dirty="0"/>
          </a:p>
        </p:txBody>
      </p:sp>
      <p:sp>
        <p:nvSpPr>
          <p:cNvPr id="7" name="Espace réservé du numéro de diapositive 5"/>
          <p:cNvSpPr>
            <a:spLocks noGrp="1"/>
          </p:cNvSpPr>
          <p:nvPr>
            <p:ph type="sldNum" sz="quarter" idx="17"/>
          </p:nvPr>
        </p:nvSpPr>
        <p:spPr/>
        <p:txBody>
          <a:bodyPr/>
          <a:lstStyle>
            <a:lvl1pPr>
              <a:defRPr/>
            </a:lvl1pPr>
          </a:lstStyle>
          <a:p>
            <a:r>
              <a:rPr lang="fr-FR" altLang="fr-FR"/>
              <a:t>P </a:t>
            </a:r>
            <a:fld id="{87BB3D07-ED4C-49A4-B14A-4FE0F7BDCD61}" type="slidenum">
              <a:rPr lang="fr-FR" altLang="fr-FR"/>
              <a:pPr/>
              <a:t>‹N°›</a:t>
            </a:fld>
            <a:endParaRPr lang="fr-FR" altLang="fr-FR"/>
          </a:p>
        </p:txBody>
      </p:sp>
    </p:spTree>
    <p:extLst>
      <p:ext uri="{BB962C8B-B14F-4D97-AF65-F5344CB8AC3E}">
        <p14:creationId xmlns:p14="http://schemas.microsoft.com/office/powerpoint/2010/main" val="147861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B">
    <p:spTree>
      <p:nvGrpSpPr>
        <p:cNvPr id="1" name=""/>
        <p:cNvGrpSpPr/>
        <p:nvPr/>
      </p:nvGrpSpPr>
      <p:grpSpPr>
        <a:xfrm>
          <a:off x="0" y="0"/>
          <a:ext cx="0" cy="0"/>
          <a:chOff x="0" y="0"/>
          <a:chExt cx="0" cy="0"/>
        </a:xfrm>
      </p:grpSpPr>
      <p:sp>
        <p:nvSpPr>
          <p:cNvPr id="2" name="Titre 1"/>
          <p:cNvSpPr>
            <a:spLocks noGrp="1"/>
          </p:cNvSpPr>
          <p:nvPr>
            <p:ph type="title"/>
          </p:nvPr>
        </p:nvSpPr>
        <p:spPr bwMode="gray">
          <a:xfrm>
            <a:off x="1511660" y="404286"/>
            <a:ext cx="7048140" cy="1113669"/>
          </a:xfrm>
        </p:spPr>
        <p:txBody>
          <a:bodyPr/>
          <a:lstStyle/>
          <a:p>
            <a:r>
              <a:rPr lang="fr-FR" noProof="0"/>
              <a:t>Modifiez le style du titre</a:t>
            </a:r>
            <a:endParaRPr lang="fr-FR" dirty="0"/>
          </a:p>
        </p:txBody>
      </p:sp>
      <p:sp>
        <p:nvSpPr>
          <p:cNvPr id="8" name="Espace réservé du texte 7"/>
          <p:cNvSpPr>
            <a:spLocks noGrp="1"/>
          </p:cNvSpPr>
          <p:nvPr>
            <p:ph type="body" sz="quarter" idx="13"/>
          </p:nvPr>
        </p:nvSpPr>
        <p:spPr bwMode="gray">
          <a:xfrm>
            <a:off x="431801" y="1"/>
            <a:ext cx="900113" cy="1460500"/>
          </a:xfrm>
          <a:solidFill>
            <a:schemeClr val="accent1"/>
          </a:solidFill>
        </p:spPr>
        <p:txBody>
          <a:bodyPr bIns="43200" anchor="b"/>
          <a:lstStyle>
            <a:lvl1pPr algn="ctr">
              <a:defRPr sz="3300" b="0">
                <a:solidFill>
                  <a:schemeClr val="bg1"/>
                </a:solidFill>
                <a:latin typeface="+mj-lt"/>
              </a:defRPr>
            </a:lvl1pPr>
          </a:lstStyle>
          <a:p>
            <a:pPr lvl="0"/>
            <a:r>
              <a:rPr lang="fr-FR"/>
              <a:t>Modifiez les styles du texte du masque</a:t>
            </a:r>
          </a:p>
        </p:txBody>
      </p:sp>
      <p:sp>
        <p:nvSpPr>
          <p:cNvPr id="10" name="Espace réservé du texte 9"/>
          <p:cNvSpPr>
            <a:spLocks noGrp="1"/>
          </p:cNvSpPr>
          <p:nvPr>
            <p:ph type="body" sz="quarter" idx="14"/>
          </p:nvPr>
        </p:nvSpPr>
        <p:spPr bwMode="gray">
          <a:xfrm>
            <a:off x="1327400" y="2035200"/>
            <a:ext cx="4860000" cy="4089600"/>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FR" noProof="0" dirty="0"/>
          </a:p>
        </p:txBody>
      </p:sp>
      <p:sp>
        <p:nvSpPr>
          <p:cNvPr id="4" name="Espace réservé du texte 3"/>
          <p:cNvSpPr>
            <a:spLocks noGrp="1"/>
          </p:cNvSpPr>
          <p:nvPr>
            <p:ph type="body" sz="quarter" idx="18"/>
          </p:nvPr>
        </p:nvSpPr>
        <p:spPr bwMode="gray">
          <a:xfrm>
            <a:off x="6480176" y="1666792"/>
            <a:ext cx="2663825" cy="576808"/>
          </a:xfrm>
        </p:spPr>
        <p:txBody>
          <a:bodyPr lIns="72000" anchor="b"/>
          <a:lstStyle>
            <a:lvl1pPr>
              <a:spcAft>
                <a:spcPts val="0"/>
              </a:spcAft>
              <a:defRPr sz="2250" i="1">
                <a:solidFill>
                  <a:schemeClr val="bg2"/>
                </a:solidFill>
              </a:defRPr>
            </a:lvl1pPr>
          </a:lstStyle>
          <a:p>
            <a:pPr lvl="0"/>
            <a:r>
              <a:rPr lang="fr-FR"/>
              <a:t>Modifiez les styles du texte du masque</a:t>
            </a:r>
          </a:p>
        </p:txBody>
      </p:sp>
      <p:sp>
        <p:nvSpPr>
          <p:cNvPr id="14" name="Espace réservé du texte 3"/>
          <p:cNvSpPr>
            <a:spLocks noGrp="1"/>
          </p:cNvSpPr>
          <p:nvPr>
            <p:ph type="body" sz="quarter" idx="19"/>
          </p:nvPr>
        </p:nvSpPr>
        <p:spPr bwMode="gray">
          <a:xfrm>
            <a:off x="6480176" y="2142023"/>
            <a:ext cx="2663825" cy="407713"/>
          </a:xfrm>
          <a:solidFill>
            <a:schemeClr val="accent1"/>
          </a:solidFill>
        </p:spPr>
        <p:txBody>
          <a:bodyPr lIns="72000" tIns="108000" bIns="108000">
            <a:spAutoFit/>
          </a:bodyPr>
          <a:lstStyle>
            <a:lvl1pPr>
              <a:lnSpc>
                <a:spcPct val="112000"/>
              </a:lnSpc>
              <a:spcAft>
                <a:spcPts val="0"/>
              </a:spcAft>
              <a:defRPr sz="1100" i="1">
                <a:solidFill>
                  <a:schemeClr val="bg1"/>
                </a:solidFill>
              </a:defRPr>
            </a:lvl1pPr>
          </a:lstStyle>
          <a:p>
            <a:pPr lvl="0"/>
            <a:r>
              <a:rPr lang="fr-FR"/>
              <a:t>Modifiez les styles du texte du masque</a:t>
            </a:r>
          </a:p>
        </p:txBody>
      </p:sp>
      <p:sp>
        <p:nvSpPr>
          <p:cNvPr id="7" name="Espace réservé de la date 6"/>
          <p:cNvSpPr>
            <a:spLocks noGrp="1"/>
          </p:cNvSpPr>
          <p:nvPr>
            <p:ph type="dt" sz="half" idx="20"/>
          </p:nvPr>
        </p:nvSpPr>
        <p:spPr/>
        <p:txBody>
          <a:bodyPr/>
          <a:lstStyle>
            <a:lvl1pPr>
              <a:defRPr/>
            </a:lvl1pPr>
          </a:lstStyle>
          <a:p>
            <a:pPr>
              <a:defRPr/>
            </a:pPr>
            <a:r>
              <a:rPr lang="fr-FR"/>
              <a:t>7/11/24</a:t>
            </a:r>
            <a:endParaRPr lang="fr-FR" dirty="0"/>
          </a:p>
        </p:txBody>
      </p:sp>
      <p:sp>
        <p:nvSpPr>
          <p:cNvPr id="9" name="Espace réservé du pied de page 8"/>
          <p:cNvSpPr>
            <a:spLocks noGrp="1"/>
          </p:cNvSpPr>
          <p:nvPr>
            <p:ph type="ftr" sz="quarter" idx="21"/>
          </p:nvPr>
        </p:nvSpPr>
        <p:spPr>
          <a:xfrm>
            <a:off x="1327150" y="6119284"/>
            <a:ext cx="7232650" cy="404283"/>
          </a:xfrm>
          <a:prstGeom prst="rect">
            <a:avLst/>
          </a:prstGeom>
        </p:spPr>
        <p:txBody>
          <a:bodyPr/>
          <a:lstStyle>
            <a:lvl1pPr>
              <a:defRPr/>
            </a:lvl1pPr>
          </a:lstStyle>
          <a:p>
            <a:pPr>
              <a:defRPr/>
            </a:pPr>
            <a:r>
              <a:rPr lang="fr-FR"/>
              <a:t>LPCA</a:t>
            </a:r>
          </a:p>
        </p:txBody>
      </p:sp>
      <p:sp>
        <p:nvSpPr>
          <p:cNvPr id="11" name="Espace réservé du numéro de diapositive 14"/>
          <p:cNvSpPr>
            <a:spLocks noGrp="1"/>
          </p:cNvSpPr>
          <p:nvPr>
            <p:ph type="sldNum" sz="quarter" idx="22"/>
          </p:nvPr>
        </p:nvSpPr>
        <p:spPr/>
        <p:txBody>
          <a:bodyPr/>
          <a:lstStyle>
            <a:lvl1pPr>
              <a:defRPr/>
            </a:lvl1pPr>
          </a:lstStyle>
          <a:p>
            <a:r>
              <a:rPr lang="fr-FR" altLang="fr-FR"/>
              <a:t>P </a:t>
            </a:r>
            <a:fld id="{9D1E1791-7A93-49C2-AA32-30513FDF2952}" type="slidenum">
              <a:rPr lang="fr-FR" altLang="fr-FR"/>
              <a:pPr/>
              <a:t>‹N°›</a:t>
            </a:fld>
            <a:endParaRPr lang="fr-FR" altLang="fr-FR"/>
          </a:p>
        </p:txBody>
      </p:sp>
    </p:spTree>
    <p:extLst>
      <p:ext uri="{BB962C8B-B14F-4D97-AF65-F5344CB8AC3E}">
        <p14:creationId xmlns:p14="http://schemas.microsoft.com/office/powerpoint/2010/main" val="78335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1710000" y="1757981"/>
            <a:ext cx="3546000" cy="5100020"/>
          </a:xfrm>
          <a:solidFill>
            <a:schemeClr val="accent4">
              <a:alpha val="60000"/>
            </a:schemeClr>
          </a:solidFill>
        </p:spPr>
        <p:txBody>
          <a:bodyPr lIns="144000" tIns="90000"/>
          <a:lstStyle>
            <a:lvl1pPr marL="0" indent="0" algn="l">
              <a:spcAft>
                <a:spcPts val="0"/>
              </a:spcAft>
              <a:buNone/>
              <a:defRPr sz="1350" b="0" cap="all" baseline="0">
                <a:solidFill>
                  <a:schemeClr val="bg1"/>
                </a:solidFill>
              </a:defRPr>
            </a:lvl1pPr>
            <a:lvl2pPr marL="3175" indent="0" algn="l">
              <a:spcBef>
                <a:spcPts val="1000"/>
              </a:spcBef>
              <a:buNone/>
              <a:defRPr sz="950" b="1" cap="all"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br>
              <a:rPr lang="fr-FR" dirty="0"/>
            </a:br>
            <a:r>
              <a:rPr lang="fr-FR" dirty="0"/>
              <a:t>et description</a:t>
            </a:r>
          </a:p>
          <a:p>
            <a:pPr lvl="1"/>
            <a:r>
              <a:rPr lang="fr-FR" dirty="0"/>
              <a:t>date</a:t>
            </a:r>
          </a:p>
        </p:txBody>
      </p:sp>
      <p:sp>
        <p:nvSpPr>
          <p:cNvPr id="7" name="Titre 6"/>
          <p:cNvSpPr>
            <a:spLocks noGrp="1"/>
          </p:cNvSpPr>
          <p:nvPr>
            <p:ph type="title" hasCustomPrompt="1"/>
          </p:nvPr>
        </p:nvSpPr>
        <p:spPr bwMode="gray">
          <a:xfrm>
            <a:off x="1710000" y="0"/>
            <a:ext cx="6849800" cy="1591288"/>
          </a:xfrm>
        </p:spPr>
        <p:txBody>
          <a:bodyPr/>
          <a:lstStyle>
            <a:lvl1pPr>
              <a:lnSpc>
                <a:spcPct val="97000"/>
              </a:lnSpc>
              <a:defRPr sz="1950" b="1">
                <a:solidFill>
                  <a:schemeClr val="accent4"/>
                </a:solidFill>
                <a:latin typeface="+mn-lt"/>
              </a:defRPr>
            </a:lvl1pPr>
          </a:lstStyle>
          <a:p>
            <a:r>
              <a:rPr lang="fr-FR" dirty="0"/>
              <a:t>Titre</a:t>
            </a:r>
          </a:p>
        </p:txBody>
      </p:sp>
      <p:sp>
        <p:nvSpPr>
          <p:cNvPr id="8" name="Espace réservé de la date 7"/>
          <p:cNvSpPr>
            <a:spLocks noGrp="1"/>
          </p:cNvSpPr>
          <p:nvPr>
            <p:ph type="dt" sz="half" idx="10"/>
          </p:nvPr>
        </p:nvSpPr>
        <p:spPr bwMode="gray">
          <a:xfrm>
            <a:off x="0" y="6618000"/>
            <a:ext cx="180000" cy="240000"/>
          </a:xfrm>
        </p:spPr>
        <p:txBody>
          <a:bodyPr/>
          <a:lstStyle/>
          <a:p>
            <a:r>
              <a:rPr lang="fr-FR"/>
              <a:t>7/11/24</a:t>
            </a:r>
            <a:endParaRPr lang="fr-FR" dirty="0"/>
          </a:p>
        </p:txBody>
      </p:sp>
      <p:sp>
        <p:nvSpPr>
          <p:cNvPr id="9" name="Espace réservé du pied de page 8"/>
          <p:cNvSpPr>
            <a:spLocks noGrp="1"/>
          </p:cNvSpPr>
          <p:nvPr>
            <p:ph type="ftr" sz="quarter" idx="11"/>
          </p:nvPr>
        </p:nvSpPr>
        <p:spPr bwMode="gray">
          <a:xfrm>
            <a:off x="0" y="6618000"/>
            <a:ext cx="180000" cy="240000"/>
          </a:xfrm>
        </p:spPr>
        <p:txBody>
          <a:bodyPr/>
          <a:lstStyle>
            <a:lvl1pPr>
              <a:defRPr sz="100">
                <a:solidFill>
                  <a:schemeClr val="tx1">
                    <a:alpha val="0"/>
                  </a:schemeClr>
                </a:solidFill>
              </a:defRPr>
            </a:lvl1pPr>
          </a:lstStyle>
          <a:p>
            <a:pPr algn="r"/>
            <a:r>
              <a:rPr lang="fr-FR"/>
              <a:t>LPCA</a:t>
            </a:r>
            <a:endParaRPr lang="fr-FR" dirty="0"/>
          </a:p>
        </p:txBody>
      </p:sp>
      <p:sp>
        <p:nvSpPr>
          <p:cNvPr id="10" name="Espace réservé du numéro de diapositive 9"/>
          <p:cNvSpPr>
            <a:spLocks noGrp="1"/>
          </p:cNvSpPr>
          <p:nvPr>
            <p:ph type="sldNum" sz="quarter" idx="12"/>
          </p:nvPr>
        </p:nvSpPr>
        <p:spPr bwMode="gray">
          <a:xfrm>
            <a:off x="0" y="6618000"/>
            <a:ext cx="180000" cy="24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5" name="Espace réservé du texte 4"/>
          <p:cNvSpPr>
            <a:spLocks noGrp="1"/>
          </p:cNvSpPr>
          <p:nvPr>
            <p:ph type="body" sz="quarter" idx="13" hasCustomPrompt="1"/>
          </p:nvPr>
        </p:nvSpPr>
        <p:spPr bwMode="gray">
          <a:xfrm>
            <a:off x="2022282" y="6108132"/>
            <a:ext cx="3233795" cy="433917"/>
          </a:xfrm>
        </p:spPr>
        <p:txBody>
          <a:bodyPr anchor="b" anchorCtr="0"/>
          <a:lstStyle>
            <a:lvl1pPr>
              <a:defRPr sz="1050">
                <a:solidFill>
                  <a:schemeClr val="bg1"/>
                </a:solidFill>
              </a:defRPr>
            </a:lvl1pPr>
          </a:lstStyle>
          <a:p>
            <a:pPr lvl="0"/>
            <a:r>
              <a:rPr lang="fr-FR" dirty="0"/>
              <a:t>CNRS - Nom du département</a:t>
            </a:r>
          </a:p>
        </p:txBody>
      </p:sp>
      <p:sp>
        <p:nvSpPr>
          <p:cNvPr id="11" name="Espace réservé pour une image  10"/>
          <p:cNvSpPr>
            <a:spLocks noGrp="1"/>
          </p:cNvSpPr>
          <p:nvPr>
            <p:ph type="pic" sz="quarter" idx="14" hasCustomPrompt="1"/>
          </p:nvPr>
        </p:nvSpPr>
        <p:spPr bwMode="gray">
          <a:xfrm>
            <a:off x="1" y="2249371"/>
            <a:ext cx="9142645" cy="4608629"/>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52657" y="466001"/>
            <a:ext cx="756000" cy="1008000"/>
          </a:xfrm>
          <a:prstGeom prst="rect">
            <a:avLst/>
          </a:prstGeom>
        </p:spPr>
      </p:pic>
    </p:spTree>
    <p:extLst>
      <p:ext uri="{BB962C8B-B14F-4D97-AF65-F5344CB8AC3E}">
        <p14:creationId xmlns:p14="http://schemas.microsoft.com/office/powerpoint/2010/main" val="409058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ercalaire A">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577185" y="2110064"/>
            <a:ext cx="3546000" cy="4747937"/>
          </a:xfrm>
          <a:solidFill>
            <a:srgbClr val="3978BC">
              <a:alpha val="60000"/>
            </a:srgbClr>
          </a:solidFill>
        </p:spPr>
        <p:txBody>
          <a:bodyPr lIns="288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r>
              <a:rPr lang="fr-FR"/>
              <a:t>7/11/24</a:t>
            </a:r>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r>
              <a:rPr lang="fr-FR"/>
              <a:t>LPCA</a:t>
            </a: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3827377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ercalaire B">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0" y="1940836"/>
            <a:ext cx="3708000" cy="2400267"/>
          </a:xfrm>
          <a:solidFill>
            <a:srgbClr val="3978BC">
              <a:alpha val="60000"/>
            </a:srgbClr>
          </a:solidFill>
        </p:spPr>
        <p:txBody>
          <a:bodyPr lIns="486000" tIns="0" anchor="ctr" anchorCtr="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r>
              <a:rPr lang="fr-FR"/>
              <a:t>7/11/24</a:t>
            </a:r>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r>
              <a:rPr lang="fr-FR"/>
              <a:t>LPCA</a:t>
            </a: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199084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ercalaire C">
    <p:spTree>
      <p:nvGrpSpPr>
        <p:cNvPr id="1" name=""/>
        <p:cNvGrpSpPr/>
        <p:nvPr/>
      </p:nvGrpSpPr>
      <p:grpSpPr>
        <a:xfrm>
          <a:off x="0" y="0"/>
          <a:ext cx="0" cy="0"/>
          <a:chOff x="0" y="0"/>
          <a:chExt cx="0" cy="0"/>
        </a:xfrm>
      </p:grpSpPr>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sp>
        <p:nvSpPr>
          <p:cNvPr id="3" name="Sous-titre 2"/>
          <p:cNvSpPr>
            <a:spLocks noGrp="1"/>
          </p:cNvSpPr>
          <p:nvPr>
            <p:ph type="subTitle" idx="1" hasCustomPrompt="1"/>
          </p:nvPr>
        </p:nvSpPr>
        <p:spPr bwMode="gray">
          <a:xfrm>
            <a:off x="0" y="2110061"/>
            <a:ext cx="3906000" cy="4012800"/>
          </a:xfrm>
          <a:solidFill>
            <a:srgbClr val="3978BC">
              <a:alpha val="60000"/>
            </a:srgbClr>
          </a:solidFill>
        </p:spPr>
        <p:txBody>
          <a:bodyPr lIns="486000" tIns="180000" anchor="t" anchorCtr="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r>
              <a:rPr lang="fr-FR"/>
              <a:t>7/11/24</a:t>
            </a:r>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r>
              <a:rPr lang="fr-FR"/>
              <a:t>LPCA</a:t>
            </a: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874426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calaire D">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577185" y="1714320"/>
            <a:ext cx="4158000" cy="5143681"/>
          </a:xfrm>
          <a:solidFill>
            <a:schemeClr val="tx2">
              <a:alpha val="60000"/>
            </a:schemeClr>
          </a:solidFill>
        </p:spPr>
        <p:txBody>
          <a:bodyPr lIns="288000" tIns="4752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0</a:t>
            </a:r>
          </a:p>
          <a:p>
            <a:r>
              <a:rPr lang="fr-FR" dirty="0"/>
              <a:t>Titre de la page d’intercalaire</a:t>
            </a:r>
          </a:p>
          <a:p>
            <a:pPr lvl="1"/>
            <a:r>
              <a:rPr lang="fr-FR" dirty="0"/>
              <a:t>Sous-titre</a:t>
            </a:r>
          </a:p>
        </p:txBody>
      </p:sp>
      <p:sp>
        <p:nvSpPr>
          <p:cNvPr id="4" name="Espace réservé de la date 3"/>
          <p:cNvSpPr>
            <a:spLocks noGrp="1"/>
          </p:cNvSpPr>
          <p:nvPr>
            <p:ph type="dt" sz="half" idx="15"/>
          </p:nvPr>
        </p:nvSpPr>
        <p:spPr bwMode="gray"/>
        <p:txBody>
          <a:bodyPr/>
          <a:lstStyle/>
          <a:p>
            <a:r>
              <a:rPr lang="fr-FR"/>
              <a:t>7/11/24</a:t>
            </a:r>
            <a:endParaRPr lang="fr-FR" dirty="0"/>
          </a:p>
        </p:txBody>
      </p:sp>
      <p:sp>
        <p:nvSpPr>
          <p:cNvPr id="6" name="Espace réservé du pied de page 5"/>
          <p:cNvSpPr>
            <a:spLocks noGrp="1"/>
          </p:cNvSpPr>
          <p:nvPr>
            <p:ph type="ftr" sz="quarter" idx="16"/>
          </p:nvPr>
        </p:nvSpPr>
        <p:spPr bwMode="gray">
          <a:xfrm>
            <a:off x="4139953" y="6119471"/>
            <a:ext cx="4419847" cy="404813"/>
          </a:xfrm>
        </p:spPr>
        <p:txBody>
          <a:bodyPr/>
          <a:lstStyle/>
          <a:p>
            <a:pPr algn="r"/>
            <a:r>
              <a:rPr lang="fr-FR"/>
              <a:t>LPCA</a:t>
            </a:r>
            <a:endParaRPr lang="fr-FR" dirty="0"/>
          </a:p>
        </p:txBody>
      </p:sp>
      <p:sp>
        <p:nvSpPr>
          <p:cNvPr id="12" name="Espace réservé du numéro de diapositive 11"/>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sp>
        <p:nvSpPr>
          <p:cNvPr id="11" name="Espace réservé pour une image  10"/>
          <p:cNvSpPr>
            <a:spLocks noGrp="1"/>
          </p:cNvSpPr>
          <p:nvPr>
            <p:ph type="pic" sz="quarter" idx="14" hasCustomPrompt="1"/>
          </p:nvPr>
        </p:nvSpPr>
        <p:spPr bwMode="gray">
          <a:xfrm>
            <a:off x="1" y="1268"/>
            <a:ext cx="9142645" cy="6120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r>
              <a:rPr lang="fr-FR" noProof="0" dirty="0"/>
              <a:t>Sélectionner l’icône pour insérer une image, puis disposer l’image en arrière plan </a:t>
            </a:r>
            <a:br>
              <a:rPr lang="fr-FR" noProof="0" dirty="0"/>
            </a:br>
            <a:r>
              <a:rPr lang="fr-FR" noProof="0" dirty="0"/>
              <a:t>(Sélectionner l’image avec le bouton droit de la souris / Mettre à l’arrière plan)</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285947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contenu 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fr-FR" noProof="0" dirty="0"/>
              <a:t>Titre</a:t>
            </a:r>
            <a:endParaRPr lang="fr-FR" dirty="0"/>
          </a:p>
        </p:txBody>
      </p:sp>
      <p:sp>
        <p:nvSpPr>
          <p:cNvPr id="8" name="Espace réservé du texte 7"/>
          <p:cNvSpPr>
            <a:spLocks noGrp="1"/>
          </p:cNvSpPr>
          <p:nvPr>
            <p:ph type="body" sz="quarter" idx="13" hasCustomPrompt="1"/>
          </p:nvPr>
        </p:nvSpPr>
        <p:spPr bwMode="gray">
          <a:xfrm>
            <a:off x="431801" y="1"/>
            <a:ext cx="900113" cy="1460500"/>
          </a:xfrm>
          <a:solidFill>
            <a:schemeClr val="accent1"/>
          </a:solidFill>
        </p:spPr>
        <p:txBody>
          <a:bodyPr lIns="0" rIns="0" bIns="43200" anchor="b" anchorCtr="0"/>
          <a:lstStyle>
            <a:lvl1pPr algn="ctr">
              <a:defRPr sz="3300" b="0">
                <a:solidFill>
                  <a:schemeClr val="bg1"/>
                </a:solidFill>
                <a:latin typeface="+mj-lt"/>
              </a:defRPr>
            </a:lvl1pPr>
          </a:lstStyle>
          <a:p>
            <a:pPr lvl="0"/>
            <a:r>
              <a:rPr lang="fr-FR" dirty="0"/>
              <a:t>0</a:t>
            </a:r>
          </a:p>
        </p:txBody>
      </p:sp>
      <p:sp>
        <p:nvSpPr>
          <p:cNvPr id="10" name="Espace réservé du texte 9"/>
          <p:cNvSpPr>
            <a:spLocks noGrp="1"/>
          </p:cNvSpPr>
          <p:nvPr>
            <p:ph type="body" sz="quarter" idx="14" hasCustomPrompt="1"/>
          </p:nvPr>
        </p:nvSpPr>
        <p:spPr bwMode="gray">
          <a:xfrm>
            <a:off x="1326870" y="2035200"/>
            <a:ext cx="7232931" cy="4089600"/>
          </a:xfrm>
        </p:spPr>
        <p:txBody>
          <a:bodyPr/>
          <a:lstStyle>
            <a:lvl2pPr>
              <a:spcAft>
                <a:spcPts val="600"/>
              </a:spcAft>
              <a:defRPr/>
            </a:lvl2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e la date 5"/>
          <p:cNvSpPr>
            <a:spLocks noGrp="1"/>
          </p:cNvSpPr>
          <p:nvPr>
            <p:ph type="dt" sz="half" idx="15"/>
          </p:nvPr>
        </p:nvSpPr>
        <p:spPr bwMode="gray"/>
        <p:txBody>
          <a:bodyPr/>
          <a:lstStyle/>
          <a:p>
            <a:r>
              <a:rPr lang="fr-FR"/>
              <a:t>7/11/24</a:t>
            </a:r>
            <a:endParaRPr lang="fr-FR" dirty="0"/>
          </a:p>
        </p:txBody>
      </p:sp>
      <p:sp>
        <p:nvSpPr>
          <p:cNvPr id="7" name="Espace réservé du pied de page 6"/>
          <p:cNvSpPr>
            <a:spLocks noGrp="1"/>
          </p:cNvSpPr>
          <p:nvPr>
            <p:ph type="ftr" sz="quarter" idx="16"/>
          </p:nvPr>
        </p:nvSpPr>
        <p:spPr bwMode="gray"/>
        <p:txBody>
          <a:bodyPr/>
          <a:lstStyle/>
          <a:p>
            <a:pPr algn="r"/>
            <a:r>
              <a:rPr lang="fr-FR"/>
              <a:t>LPCA</a:t>
            </a:r>
            <a:endParaRPr lang="fr-FR" dirty="0"/>
          </a:p>
        </p:txBody>
      </p:sp>
      <p:sp>
        <p:nvSpPr>
          <p:cNvPr id="9" name="Espace réservé du numéro de diapositive 8"/>
          <p:cNvSpPr>
            <a:spLocks noGrp="1"/>
          </p:cNvSpPr>
          <p:nvPr>
            <p:ph type="sldNum" sz="quarter" idx="17"/>
          </p:nvPr>
        </p:nvSpPr>
        <p:spPr bwMode="gray"/>
        <p:txBody>
          <a:bodyPr/>
          <a:lstStyle/>
          <a:p>
            <a:r>
              <a:rPr lang="fr-FR"/>
              <a:t>P </a:t>
            </a:r>
            <a:fld id="{733122C9-A0B9-462F-8757-0847AD287B63}" type="slidenum">
              <a:rPr lang="fr-FR" smtClean="0"/>
              <a:pPr/>
              <a:t>‹N°›</a:t>
            </a:fld>
            <a:endParaRPr lang="fr-FR" dirty="0"/>
          </a:p>
        </p:txBody>
      </p:sp>
    </p:spTree>
    <p:extLst>
      <p:ext uri="{BB962C8B-B14F-4D97-AF65-F5344CB8AC3E}">
        <p14:creationId xmlns:p14="http://schemas.microsoft.com/office/powerpoint/2010/main" val="215629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B">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511660" y="404286"/>
            <a:ext cx="7048140" cy="1113669"/>
          </a:xfrm>
        </p:spPr>
        <p:txBody>
          <a:bodyPr/>
          <a:lstStyle/>
          <a:p>
            <a:r>
              <a:rPr lang="fr-FR" noProof="0" dirty="0"/>
              <a:t>Titre</a:t>
            </a:r>
            <a:endParaRPr lang="fr-FR" dirty="0"/>
          </a:p>
        </p:txBody>
      </p:sp>
      <p:sp>
        <p:nvSpPr>
          <p:cNvPr id="8" name="Espace réservé du texte 7"/>
          <p:cNvSpPr>
            <a:spLocks noGrp="1"/>
          </p:cNvSpPr>
          <p:nvPr>
            <p:ph type="body" sz="quarter" idx="13" hasCustomPrompt="1"/>
          </p:nvPr>
        </p:nvSpPr>
        <p:spPr bwMode="gray">
          <a:xfrm>
            <a:off x="431801" y="1"/>
            <a:ext cx="900113" cy="1460500"/>
          </a:xfrm>
          <a:solidFill>
            <a:schemeClr val="accent1"/>
          </a:solidFill>
        </p:spPr>
        <p:txBody>
          <a:bodyPr lIns="0" rIns="0" bIns="43200" anchor="b" anchorCtr="0"/>
          <a:lstStyle>
            <a:lvl1pPr algn="ctr">
              <a:defRPr sz="3300" b="0">
                <a:solidFill>
                  <a:schemeClr val="bg1"/>
                </a:solidFill>
                <a:latin typeface="+mj-lt"/>
              </a:defRPr>
            </a:lvl1pPr>
          </a:lstStyle>
          <a:p>
            <a:pPr lvl="0"/>
            <a:r>
              <a:rPr lang="fr-FR" dirty="0"/>
              <a:t>0</a:t>
            </a:r>
          </a:p>
        </p:txBody>
      </p:sp>
      <p:sp>
        <p:nvSpPr>
          <p:cNvPr id="10" name="Espace réservé du texte 9"/>
          <p:cNvSpPr>
            <a:spLocks noGrp="1"/>
          </p:cNvSpPr>
          <p:nvPr>
            <p:ph type="body" sz="quarter" idx="14" hasCustomPrompt="1"/>
          </p:nvPr>
        </p:nvSpPr>
        <p:spPr bwMode="gray">
          <a:xfrm>
            <a:off x="1327400" y="2035200"/>
            <a:ext cx="4860000" cy="40896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texte 3"/>
          <p:cNvSpPr>
            <a:spLocks noGrp="1"/>
          </p:cNvSpPr>
          <p:nvPr>
            <p:ph type="body" sz="quarter" idx="18" hasCustomPrompt="1"/>
          </p:nvPr>
        </p:nvSpPr>
        <p:spPr bwMode="gray">
          <a:xfrm>
            <a:off x="6480176" y="1666792"/>
            <a:ext cx="2663825" cy="576808"/>
          </a:xfrm>
        </p:spPr>
        <p:txBody>
          <a:bodyPr lIns="72000" anchor="b" anchorCtr="0"/>
          <a:lstStyle>
            <a:lvl1pPr>
              <a:spcAft>
                <a:spcPts val="0"/>
              </a:spcAft>
              <a:defRPr sz="2250" i="1">
                <a:solidFill>
                  <a:schemeClr val="bg2"/>
                </a:solidFill>
              </a:defRPr>
            </a:lvl1pPr>
          </a:lstStyle>
          <a:p>
            <a:pPr lvl="0"/>
            <a:r>
              <a:rPr lang="fr-FR" dirty="0"/>
              <a:t>00 %</a:t>
            </a:r>
          </a:p>
        </p:txBody>
      </p:sp>
      <p:sp>
        <p:nvSpPr>
          <p:cNvPr id="14" name="Espace réservé du texte 3"/>
          <p:cNvSpPr>
            <a:spLocks noGrp="1"/>
          </p:cNvSpPr>
          <p:nvPr>
            <p:ph type="body" sz="quarter" idx="19" hasCustomPrompt="1"/>
          </p:nvPr>
        </p:nvSpPr>
        <p:spPr bwMode="gray">
          <a:xfrm>
            <a:off x="6480176" y="2142023"/>
            <a:ext cx="2663825" cy="407713"/>
          </a:xfrm>
          <a:solidFill>
            <a:schemeClr val="accent1"/>
          </a:solidFill>
        </p:spPr>
        <p:txBody>
          <a:bodyPr lIns="72000" tIns="108000" rIns="0" bIns="108000" anchor="t" anchorCtr="0">
            <a:spAutoFit/>
          </a:bodyPr>
          <a:lstStyle>
            <a:lvl1pPr>
              <a:lnSpc>
                <a:spcPct val="112000"/>
              </a:lnSpc>
              <a:spcAft>
                <a:spcPts val="0"/>
              </a:spcAft>
              <a:defRPr sz="1100" i="1">
                <a:solidFill>
                  <a:schemeClr val="bg1"/>
                </a:solidFill>
              </a:defRPr>
            </a:lvl1pPr>
          </a:lstStyle>
          <a:p>
            <a:pPr lvl="0"/>
            <a:r>
              <a:rPr lang="fr-FR" dirty="0"/>
              <a:t>Texte</a:t>
            </a:r>
          </a:p>
        </p:txBody>
      </p:sp>
      <p:sp>
        <p:nvSpPr>
          <p:cNvPr id="7" name="Espace réservé de la date 6"/>
          <p:cNvSpPr>
            <a:spLocks noGrp="1"/>
          </p:cNvSpPr>
          <p:nvPr>
            <p:ph type="dt" sz="half" idx="20"/>
          </p:nvPr>
        </p:nvSpPr>
        <p:spPr bwMode="gray"/>
        <p:txBody>
          <a:bodyPr/>
          <a:lstStyle/>
          <a:p>
            <a:r>
              <a:rPr lang="fr-FR"/>
              <a:t>7/11/24</a:t>
            </a:r>
            <a:endParaRPr lang="fr-FR" dirty="0"/>
          </a:p>
        </p:txBody>
      </p:sp>
      <p:sp>
        <p:nvSpPr>
          <p:cNvPr id="9" name="Espace réservé du pied de page 8"/>
          <p:cNvSpPr>
            <a:spLocks noGrp="1"/>
          </p:cNvSpPr>
          <p:nvPr>
            <p:ph type="ftr" sz="quarter" idx="21"/>
          </p:nvPr>
        </p:nvSpPr>
        <p:spPr bwMode="gray">
          <a:xfrm>
            <a:off x="1327400" y="6119471"/>
            <a:ext cx="7232400" cy="404813"/>
          </a:xfrm>
        </p:spPr>
        <p:txBody>
          <a:bodyPr/>
          <a:lstStyle/>
          <a:p>
            <a:pPr algn="r"/>
            <a:r>
              <a:rPr lang="fr-FR"/>
              <a:t>LPCA</a:t>
            </a:r>
            <a:endParaRPr lang="fr-FR" dirty="0"/>
          </a:p>
        </p:txBody>
      </p:sp>
      <p:sp>
        <p:nvSpPr>
          <p:cNvPr id="15" name="Espace réservé du numéro de diapositive 14"/>
          <p:cNvSpPr>
            <a:spLocks noGrp="1"/>
          </p:cNvSpPr>
          <p:nvPr>
            <p:ph type="sldNum" sz="quarter" idx="22"/>
          </p:nvPr>
        </p:nvSpPr>
        <p:spPr bwMode="gray"/>
        <p:txBody>
          <a:bodyPr/>
          <a:lstStyle/>
          <a:p>
            <a:r>
              <a:rPr lang="fr-FR"/>
              <a:t>P </a:t>
            </a:r>
            <a:fld id="{733122C9-A0B9-462F-8757-0847AD287B63}" type="slidenum">
              <a:rPr lang="fr-FR" smtClean="0"/>
              <a:pPr/>
              <a:t>‹N°›</a:t>
            </a:fld>
            <a:endParaRPr lang="fr-FR" dirty="0"/>
          </a:p>
        </p:txBody>
      </p:sp>
    </p:spTree>
    <p:extLst>
      <p:ext uri="{BB962C8B-B14F-4D97-AF65-F5344CB8AC3E}">
        <p14:creationId xmlns:p14="http://schemas.microsoft.com/office/powerpoint/2010/main" val="424427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6048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69728796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1">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323528" y="1196752"/>
            <a:ext cx="8496944" cy="5112568"/>
          </a:xfrm>
          <a:prstGeom prst="rect">
            <a:avLst/>
          </a:prstGeom>
        </p:spPr>
        <p:txBody>
          <a:bodyPr/>
          <a:lstStyle>
            <a:lvl1pPr>
              <a:buClr>
                <a:srgbClr val="D84800"/>
              </a:buClr>
              <a:defRPr sz="2400" b="0">
                <a:solidFill>
                  <a:srgbClr val="1F497D"/>
                </a:solidFill>
                <a:latin typeface="Helvetica Neue"/>
                <a:cs typeface="Helvetica Neue"/>
              </a:defRPr>
            </a:lvl1pPr>
            <a:lvl2pPr>
              <a:buClr>
                <a:srgbClr val="D84800"/>
              </a:buClr>
              <a:defRPr sz="2000">
                <a:solidFill>
                  <a:srgbClr val="1F497D"/>
                </a:solidFill>
                <a:latin typeface="Helvetica Neue"/>
                <a:cs typeface="Helvetica Neue"/>
              </a:defRPr>
            </a:lvl2pPr>
            <a:lvl3pPr>
              <a:buClr>
                <a:srgbClr val="D84800"/>
              </a:buClr>
              <a:defRPr sz="1800">
                <a:solidFill>
                  <a:srgbClr val="1F497D"/>
                </a:solidFill>
                <a:latin typeface="Helvetica Neue"/>
                <a:cs typeface="Helvetica Neue"/>
              </a:defRPr>
            </a:lvl3pPr>
            <a:lvl4pPr>
              <a:buClr>
                <a:srgbClr val="D84800"/>
              </a:buClr>
              <a:defRPr sz="1600">
                <a:solidFill>
                  <a:srgbClr val="1F497D"/>
                </a:solidFill>
                <a:latin typeface="Helvetica Neue"/>
                <a:cs typeface="Helvetica Neue"/>
              </a:defRPr>
            </a:lvl4pPr>
            <a:lvl5pPr>
              <a:buClr>
                <a:srgbClr val="D84800"/>
              </a:buClr>
              <a:defRPr sz="1400">
                <a:solidFill>
                  <a:srgbClr val="1F497D"/>
                </a:solidFill>
                <a:latin typeface="Helvetica Neue"/>
                <a:cs typeface="Helvetica Neue"/>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4672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2" y="1869319"/>
            <a:ext cx="1958975" cy="745067"/>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2" y="2614385"/>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440000"/>
            <a:ext cx="5513512" cy="456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326494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5515" y="157777"/>
            <a:ext cx="7296269" cy="767844"/>
          </a:xfrm>
        </p:spPr>
        <p:txBody>
          <a:bodyPr>
            <a:noAutofit/>
          </a:bodyPr>
          <a:lstStyle>
            <a:lvl1pPr algn="l">
              <a:defRPr sz="3200" b="1">
                <a:latin typeface="Arial"/>
                <a:cs typeface="Arial"/>
              </a:defRPr>
            </a:lvl1pPr>
          </a:lstStyle>
          <a:p>
            <a:r>
              <a:rPr lang="fr-FR" dirty="0"/>
              <a:t>Cliquez et modifiez le titre</a:t>
            </a:r>
          </a:p>
        </p:txBody>
      </p:sp>
      <p:sp>
        <p:nvSpPr>
          <p:cNvPr id="3" name="Espace réservé du contenu 2"/>
          <p:cNvSpPr>
            <a:spLocks noGrp="1"/>
          </p:cNvSpPr>
          <p:nvPr>
            <p:ph idx="1"/>
          </p:nvPr>
        </p:nvSpPr>
        <p:spPr>
          <a:xfrm>
            <a:off x="294226" y="1304283"/>
            <a:ext cx="8392575" cy="5143500"/>
          </a:xfrm>
        </p:spPr>
        <p:txBody>
          <a:bodyPr>
            <a:normAutofit/>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p:cNvCxnSpPr/>
          <p:nvPr userDrawn="1"/>
        </p:nvCxnSpPr>
        <p:spPr>
          <a:xfrm>
            <a:off x="418056" y="988732"/>
            <a:ext cx="1001758" cy="0"/>
          </a:xfrm>
          <a:prstGeom prst="line">
            <a:avLst/>
          </a:prstGeom>
          <a:ln w="38100" cmpd="sng">
            <a:solidFill>
              <a:srgbClr val="B79C7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272412"/>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6048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192456551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orient="horz" pos="21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1439997"/>
            <a:ext cx="7770812" cy="456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3783012240"/>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id="{FBDAEB37-DAE2-D94D-8566-DFB87F3F7335}"/>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1" y="1268"/>
            <a:ext cx="9142645" cy="6048000"/>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p:txBody>
          <a:bodyPr/>
          <a:lstStyle/>
          <a:p>
            <a:r>
              <a:rPr lang="fr-FR"/>
              <a:t>7/11/24</a:t>
            </a:r>
            <a:endParaRPr lang="fr-FR" dirty="0"/>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4067731856"/>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1" y="1268"/>
            <a:ext cx="9142645" cy="6048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2058000"/>
            <a:ext cx="3960000" cy="48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6" y="4304831"/>
            <a:ext cx="3170237" cy="64863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7586782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e message court">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7810613" cy="698568"/>
          </a:xfrm>
          <a:prstGeom prst="rect">
            <a:avLst/>
          </a:prstGeom>
        </p:spPr>
        <p:txBody>
          <a:bodyPr lIns="0" tIns="0" rIns="0" bIns="0" anchor="b" anchorCtr="0"/>
          <a:lstStyle>
            <a:lvl1pPr>
              <a:defRPr sz="1500" b="0">
                <a:solidFill>
                  <a:schemeClr val="bg2"/>
                </a:solidFill>
                <a:latin typeface="+mj-lt"/>
              </a:defRPr>
            </a:lvl1pPr>
          </a:lstStyle>
          <a:p>
            <a:r>
              <a:rPr lang="fr-FR" dirty="0"/>
              <a:t>GESTION DES FINANCEMENT</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p:nvPr>
        </p:nvSpPr>
        <p:spPr>
          <a:xfrm>
            <a:off x="1397213" y="1432985"/>
            <a:ext cx="6357436" cy="4569884"/>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endParaRPr lang="fr-FR" dirty="0"/>
          </a:p>
        </p:txBody>
      </p:sp>
    </p:spTree>
    <p:extLst>
      <p:ext uri="{BB962C8B-B14F-4D97-AF65-F5344CB8AC3E}">
        <p14:creationId xmlns:p14="http://schemas.microsoft.com/office/powerpoint/2010/main" val="150386173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r>
              <a:rPr lang="fr-FR"/>
              <a:t>7/11/24</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5" y="6142566"/>
            <a:ext cx="466825" cy="622433"/>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70" y="236517"/>
            <a:ext cx="4591771" cy="698568"/>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717"/>
            <a:ext cx="252000" cy="86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4" y="1439997"/>
            <a:ext cx="3801827" cy="456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0" y="1439997"/>
            <a:ext cx="3806246" cy="456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189039999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r>
              <a:rPr lang="fr-FR"/>
              <a:t>7/11/24</a:t>
            </a:r>
          </a:p>
        </p:txBody>
      </p:sp>
      <p:sp>
        <p:nvSpPr>
          <p:cNvPr id="5" name="Footer Placeholder 4"/>
          <p:cNvSpPr>
            <a:spLocks noGrp="1"/>
          </p:cNvSpPr>
          <p:nvPr>
            <p:ph type="ftr" sz="quarter" idx="11"/>
          </p:nvPr>
        </p:nvSpPr>
        <p:spPr/>
        <p:txBody>
          <a:bodyPr/>
          <a:lstStyle/>
          <a:p>
            <a:r>
              <a:rPr lang="fr-FR"/>
              <a:t>LPCA</a:t>
            </a:r>
          </a:p>
        </p:txBody>
      </p:sp>
      <p:sp>
        <p:nvSpPr>
          <p:cNvPr id="6" name="Slide Number Placeholder 5"/>
          <p:cNvSpPr>
            <a:spLocks noGrp="1"/>
          </p:cNvSpPr>
          <p:nvPr>
            <p:ph type="sldNum" sz="quarter" idx="12"/>
          </p:nvPr>
        </p:nvSpPr>
        <p:spPr/>
        <p:txBody>
          <a:bodyPr/>
          <a:lstStyle/>
          <a:p>
            <a:fld id="{4DD8D7E7-EB1A-478A-88D8-166061B4BF4D}" type="slidenum">
              <a:rPr lang="fr-FR" smtClean="0"/>
              <a:pPr/>
              <a:t>‹N°›</a:t>
            </a:fld>
            <a:endParaRPr lang="fr-FR"/>
          </a:p>
        </p:txBody>
      </p:sp>
    </p:spTree>
    <p:extLst>
      <p:ext uri="{BB962C8B-B14F-4D97-AF65-F5344CB8AC3E}">
        <p14:creationId xmlns:p14="http://schemas.microsoft.com/office/powerpoint/2010/main" val="391883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sposition personnalisée1">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323528" y="1196752"/>
            <a:ext cx="8496944" cy="5112568"/>
          </a:xfrm>
          <a:prstGeom prst="rect">
            <a:avLst/>
          </a:prstGeom>
        </p:spPr>
        <p:txBody>
          <a:bodyPr/>
          <a:lstStyle>
            <a:lvl1pPr>
              <a:buClr>
                <a:srgbClr val="D84800"/>
              </a:buClr>
              <a:defRPr sz="2400" b="0">
                <a:solidFill>
                  <a:srgbClr val="1F497D"/>
                </a:solidFill>
                <a:latin typeface="Helvetica Neue"/>
                <a:cs typeface="Helvetica Neue"/>
              </a:defRPr>
            </a:lvl1pPr>
            <a:lvl2pPr>
              <a:buClr>
                <a:srgbClr val="D84800"/>
              </a:buClr>
              <a:defRPr sz="2000">
                <a:solidFill>
                  <a:srgbClr val="1F497D"/>
                </a:solidFill>
                <a:latin typeface="Helvetica Neue"/>
                <a:cs typeface="Helvetica Neue"/>
              </a:defRPr>
            </a:lvl2pPr>
            <a:lvl3pPr>
              <a:buClr>
                <a:srgbClr val="D84800"/>
              </a:buClr>
              <a:defRPr sz="1800">
                <a:solidFill>
                  <a:srgbClr val="1F497D"/>
                </a:solidFill>
                <a:latin typeface="Helvetica Neue"/>
                <a:cs typeface="Helvetica Neue"/>
              </a:defRPr>
            </a:lvl3pPr>
            <a:lvl4pPr>
              <a:buClr>
                <a:srgbClr val="D84800"/>
              </a:buClr>
              <a:defRPr sz="1600">
                <a:solidFill>
                  <a:srgbClr val="1F497D"/>
                </a:solidFill>
                <a:latin typeface="Helvetica Neue"/>
                <a:cs typeface="Helvetica Neue"/>
              </a:defRPr>
            </a:lvl4pPr>
            <a:lvl5pPr>
              <a:buClr>
                <a:srgbClr val="D84800"/>
              </a:buClr>
              <a:defRPr sz="1400">
                <a:solidFill>
                  <a:srgbClr val="1F497D"/>
                </a:solidFill>
                <a:latin typeface="Helvetica Neue"/>
                <a:cs typeface="Helvetica Neue"/>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10"/>
          <p:cNvSpPr>
            <a:spLocks noGrp="1"/>
          </p:cNvSpPr>
          <p:nvPr>
            <p:ph type="title"/>
          </p:nvPr>
        </p:nvSpPr>
        <p:spPr bwMode="auto">
          <a:xfrm>
            <a:off x="1835696" y="115888"/>
            <a:ext cx="7308304" cy="638175"/>
          </a:xfrm>
          <a:prstGeom prst="rect">
            <a:avLst/>
          </a:prstGeom>
          <a:noFill/>
          <a:ln>
            <a:noFill/>
          </a:ln>
        </p:spPr>
        <p:txBody>
          <a:bodyPr/>
          <a:lstStyle/>
          <a:p>
            <a:pPr lvl="0"/>
            <a:r>
              <a:rPr lang="fr-FR" altLang="fr-FR" dirty="0"/>
              <a:t>Modifiez le style du titre</a:t>
            </a:r>
          </a:p>
        </p:txBody>
      </p:sp>
    </p:spTree>
    <p:extLst>
      <p:ext uri="{BB962C8B-B14F-4D97-AF65-F5344CB8AC3E}">
        <p14:creationId xmlns:p14="http://schemas.microsoft.com/office/powerpoint/2010/main" val="32274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352425" y="465667"/>
            <a:ext cx="755650" cy="1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bwMode="gray">
          <a:xfrm>
            <a:off x="1710000" y="1757981"/>
            <a:ext cx="3546000" cy="5100020"/>
          </a:xfrm>
          <a:solidFill>
            <a:schemeClr val="accent4">
              <a:alpha val="60000"/>
            </a:schemeClr>
          </a:solidFill>
        </p:spPr>
        <p:txBody>
          <a:bodyPr lIns="144000" tIns="90000"/>
          <a:lstStyle>
            <a:lvl1pPr marL="0" indent="0" algn="l">
              <a:spcAft>
                <a:spcPts val="0"/>
              </a:spcAft>
              <a:buNone/>
              <a:defRPr sz="1350" b="0" cap="all" baseline="0">
                <a:solidFill>
                  <a:schemeClr val="bg1"/>
                </a:solidFill>
              </a:defRPr>
            </a:lvl1pPr>
            <a:lvl2pPr marL="3175" indent="0" algn="l">
              <a:spcBef>
                <a:spcPts val="1000"/>
              </a:spcBef>
              <a:buNone/>
              <a:defRPr sz="950" b="1" cap="all"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7" name="Titre 6"/>
          <p:cNvSpPr>
            <a:spLocks noGrp="1"/>
          </p:cNvSpPr>
          <p:nvPr>
            <p:ph type="title"/>
          </p:nvPr>
        </p:nvSpPr>
        <p:spPr bwMode="gray">
          <a:xfrm>
            <a:off x="1710000" y="0"/>
            <a:ext cx="6849800" cy="1591288"/>
          </a:xfrm>
        </p:spPr>
        <p:txBody>
          <a:bodyPr/>
          <a:lstStyle>
            <a:lvl1pPr>
              <a:lnSpc>
                <a:spcPct val="97000"/>
              </a:lnSpc>
              <a:defRPr sz="1950" b="1">
                <a:solidFill>
                  <a:schemeClr val="accent4"/>
                </a:solidFill>
                <a:latin typeface="+mn-lt"/>
              </a:defRPr>
            </a:lvl1pPr>
          </a:lstStyle>
          <a:p>
            <a:r>
              <a:rPr lang="fr-FR"/>
              <a:t>Modifiez le style du titre</a:t>
            </a:r>
            <a:endParaRPr lang="fr-FR" dirty="0"/>
          </a:p>
        </p:txBody>
      </p:sp>
      <p:sp>
        <p:nvSpPr>
          <p:cNvPr id="5" name="Espace réservé du texte 4"/>
          <p:cNvSpPr>
            <a:spLocks noGrp="1"/>
          </p:cNvSpPr>
          <p:nvPr>
            <p:ph type="body" sz="quarter" idx="13"/>
          </p:nvPr>
        </p:nvSpPr>
        <p:spPr bwMode="gray">
          <a:xfrm>
            <a:off x="2022282" y="6108132"/>
            <a:ext cx="3233795" cy="433917"/>
          </a:xfrm>
        </p:spPr>
        <p:txBody>
          <a:bodyPr anchor="b"/>
          <a:lstStyle>
            <a:lvl1pPr>
              <a:defRPr sz="1050">
                <a:solidFill>
                  <a:schemeClr val="bg1"/>
                </a:solidFill>
              </a:defRPr>
            </a:lvl1pPr>
          </a:lstStyle>
          <a:p>
            <a:pPr lvl="0"/>
            <a:r>
              <a:rPr lang="fr-FR"/>
              <a:t>Modifiez les styles du texte du masque</a:t>
            </a:r>
          </a:p>
        </p:txBody>
      </p:sp>
      <p:sp>
        <p:nvSpPr>
          <p:cNvPr id="11" name="Espace réservé pour une image  10"/>
          <p:cNvSpPr>
            <a:spLocks noGrp="1"/>
          </p:cNvSpPr>
          <p:nvPr>
            <p:ph type="pic" sz="quarter" idx="14"/>
          </p:nvPr>
        </p:nvSpPr>
        <p:spPr bwMode="gray">
          <a:xfrm>
            <a:off x="1" y="2249371"/>
            <a:ext cx="9142645" cy="4608629"/>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8" name="Espace réservé de la date 7"/>
          <p:cNvSpPr>
            <a:spLocks noGrp="1"/>
          </p:cNvSpPr>
          <p:nvPr>
            <p:ph type="dt" sz="half" idx="15"/>
          </p:nvPr>
        </p:nvSpPr>
        <p:spPr/>
        <p:txBody>
          <a:bodyPr/>
          <a:lstStyle>
            <a:lvl1pPr>
              <a:defRPr/>
            </a:lvl1pPr>
          </a:lstStyle>
          <a:p>
            <a:pPr>
              <a:defRPr/>
            </a:pPr>
            <a:r>
              <a:rPr lang="fr-FR"/>
              <a:t>7/11/24</a:t>
            </a:r>
            <a:endParaRPr lang="fr-FR" dirty="0"/>
          </a:p>
        </p:txBody>
      </p:sp>
      <p:sp>
        <p:nvSpPr>
          <p:cNvPr id="9" name="Espace réservé du pied de page 8"/>
          <p:cNvSpPr>
            <a:spLocks noGrp="1"/>
          </p:cNvSpPr>
          <p:nvPr>
            <p:ph type="ftr" sz="quarter" idx="16"/>
          </p:nvPr>
        </p:nvSpPr>
        <p:spPr>
          <a:xfrm>
            <a:off x="0" y="6618818"/>
            <a:ext cx="179388" cy="239183"/>
          </a:xfrm>
          <a:prstGeom prst="rect">
            <a:avLst/>
          </a:prstGeom>
        </p:spPr>
        <p:txBody>
          <a:bodyPr/>
          <a:lstStyle>
            <a:lvl1pPr>
              <a:defRPr sz="100">
                <a:solidFill>
                  <a:schemeClr val="tx1">
                    <a:alpha val="0"/>
                  </a:schemeClr>
                </a:solidFill>
              </a:defRPr>
            </a:lvl1pPr>
          </a:lstStyle>
          <a:p>
            <a:pPr>
              <a:defRPr/>
            </a:pPr>
            <a:r>
              <a:rPr lang="fr-FR"/>
              <a:t>LPCA</a:t>
            </a:r>
            <a:endParaRPr lang="fr-FR" dirty="0"/>
          </a:p>
        </p:txBody>
      </p:sp>
      <p:sp>
        <p:nvSpPr>
          <p:cNvPr id="10" name="Espace réservé du numéro de diapositive 9"/>
          <p:cNvSpPr>
            <a:spLocks noGrp="1"/>
          </p:cNvSpPr>
          <p:nvPr>
            <p:ph type="sldNum" sz="quarter" idx="17"/>
          </p:nvPr>
        </p:nvSpPr>
        <p:spPr>
          <a:xfrm>
            <a:off x="0" y="6618818"/>
            <a:ext cx="179388" cy="239183"/>
          </a:xfrm>
        </p:spPr>
        <p:txBody>
          <a:bodyPr/>
          <a:lstStyle>
            <a:lvl1pPr>
              <a:defRPr sz="100">
                <a:solidFill>
                  <a:srgbClr val="000000"/>
                </a:solidFill>
              </a:defRPr>
            </a:lvl1pPr>
          </a:lstStyle>
          <a:p>
            <a:fld id="{DEAD88FE-FADC-4AFF-BCDD-CEE807F28ED5}" type="slidenum">
              <a:rPr lang="fr-FR" altLang="fr-FR"/>
              <a:pPr/>
              <a:t>‹N°›</a:t>
            </a:fld>
            <a:endParaRPr lang="fr-FR" altLang="fr-FR"/>
          </a:p>
        </p:txBody>
      </p:sp>
    </p:spTree>
    <p:extLst>
      <p:ext uri="{BB962C8B-B14F-4D97-AF65-F5344CB8AC3E}">
        <p14:creationId xmlns:p14="http://schemas.microsoft.com/office/powerpoint/2010/main" val="171293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calaire A">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577185" y="2110064"/>
            <a:ext cx="3546000" cy="4747937"/>
          </a:xfrm>
          <a:solidFill>
            <a:srgbClr val="3978BC">
              <a:alpha val="60000"/>
            </a:srgbClr>
          </a:solidFill>
        </p:spPr>
        <p:txBody>
          <a:bodyPr lIns="288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r>
              <a:rPr lang="fr-FR"/>
              <a:t>7/11/24</a:t>
            </a: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r>
              <a:rPr lang="fr-FR"/>
              <a:t>LPCA</a:t>
            </a: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CE72AF2F-26CA-40FC-B899-C6C12AF083A5}" type="slidenum">
              <a:rPr lang="fr-FR" altLang="fr-FR"/>
              <a:pPr/>
              <a:t>‹N°›</a:t>
            </a:fld>
            <a:endParaRPr lang="fr-FR" altLang="fr-FR"/>
          </a:p>
        </p:txBody>
      </p:sp>
    </p:spTree>
    <p:extLst>
      <p:ext uri="{BB962C8B-B14F-4D97-AF65-F5344CB8AC3E}">
        <p14:creationId xmlns:p14="http://schemas.microsoft.com/office/powerpoint/2010/main" val="275758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ercalaire B">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0" y="1940836"/>
            <a:ext cx="3708000" cy="2400267"/>
          </a:xfrm>
          <a:solidFill>
            <a:srgbClr val="3978BC">
              <a:alpha val="60000"/>
            </a:srgbClr>
          </a:solidFill>
        </p:spPr>
        <p:txBody>
          <a:bodyPr lIns="486000" anchor="ctr"/>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r>
              <a:rPr lang="fr-FR"/>
              <a:t>7/11/24</a:t>
            </a: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r>
              <a:rPr lang="fr-FR"/>
              <a:t>LPCA</a:t>
            </a: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375B04F2-217A-459B-807B-DF1832E928CC}" type="slidenum">
              <a:rPr lang="fr-FR" altLang="fr-FR"/>
              <a:pPr/>
              <a:t>‹N°›</a:t>
            </a:fld>
            <a:endParaRPr lang="fr-FR" altLang="fr-FR"/>
          </a:p>
        </p:txBody>
      </p:sp>
    </p:spTree>
    <p:extLst>
      <p:ext uri="{BB962C8B-B14F-4D97-AF65-F5344CB8AC3E}">
        <p14:creationId xmlns:p14="http://schemas.microsoft.com/office/powerpoint/2010/main" val="409367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rcalaire C">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3" name="Sous-titre 2"/>
          <p:cNvSpPr>
            <a:spLocks noGrp="1"/>
          </p:cNvSpPr>
          <p:nvPr>
            <p:ph type="subTitle" idx="1"/>
          </p:nvPr>
        </p:nvSpPr>
        <p:spPr bwMode="gray">
          <a:xfrm>
            <a:off x="0" y="2110061"/>
            <a:ext cx="3906000" cy="4012800"/>
          </a:xfrm>
          <a:solidFill>
            <a:srgbClr val="3978BC">
              <a:alpha val="60000"/>
            </a:srgbClr>
          </a:solidFill>
        </p:spPr>
        <p:txBody>
          <a:bodyPr lIns="486000" tIns="1800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e la date 3"/>
          <p:cNvSpPr>
            <a:spLocks noGrp="1"/>
          </p:cNvSpPr>
          <p:nvPr>
            <p:ph type="dt" sz="half" idx="15"/>
          </p:nvPr>
        </p:nvSpPr>
        <p:spPr/>
        <p:txBody>
          <a:bodyPr/>
          <a:lstStyle>
            <a:lvl1pPr>
              <a:defRPr/>
            </a:lvl1pPr>
          </a:lstStyle>
          <a:p>
            <a:pPr>
              <a:defRPr/>
            </a:pPr>
            <a:r>
              <a:rPr lang="fr-FR"/>
              <a:t>7/11/24</a:t>
            </a: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r>
              <a:rPr lang="fr-FR"/>
              <a:t>LPCA</a:t>
            </a: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BC12251F-6323-46F2-9137-6D6CC08BFA99}" type="slidenum">
              <a:rPr lang="fr-FR" altLang="fr-FR"/>
              <a:pPr/>
              <a:t>‹N°›</a:t>
            </a:fld>
            <a:endParaRPr lang="fr-FR" altLang="fr-FR"/>
          </a:p>
        </p:txBody>
      </p:sp>
    </p:spTree>
    <p:extLst>
      <p:ext uri="{BB962C8B-B14F-4D97-AF65-F5344CB8AC3E}">
        <p14:creationId xmlns:p14="http://schemas.microsoft.com/office/powerpoint/2010/main" val="122753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ercalaire D">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bwMode="gray">
          <a:xfrm>
            <a:off x="577185" y="1714320"/>
            <a:ext cx="4158000" cy="5143681"/>
          </a:xfrm>
          <a:solidFill>
            <a:schemeClr val="tx2">
              <a:alpha val="60000"/>
            </a:schemeClr>
          </a:solidFill>
        </p:spPr>
        <p:txBody>
          <a:bodyPr lIns="288000" tIns="475200"/>
          <a:lstStyle>
            <a:lvl1pPr marL="0" indent="0" algn="l">
              <a:lnSpc>
                <a:spcPct val="100000"/>
              </a:lnSpc>
              <a:spcAft>
                <a:spcPts val="0"/>
              </a:spcAft>
              <a:buNone/>
              <a:defRPr sz="1930" b="0" cap="all" baseline="0">
                <a:solidFill>
                  <a:schemeClr val="bg1"/>
                </a:solidFill>
                <a:latin typeface="+mj-lt"/>
              </a:defRPr>
            </a:lvl1pPr>
            <a:lvl2pPr marL="3175" indent="0" algn="l">
              <a:spcBef>
                <a:spcPts val="300"/>
              </a:spcBef>
              <a:buNone/>
              <a:defRPr sz="1930" b="0" cap="none" baseline="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1" name="Espace réservé pour une image  10"/>
          <p:cNvSpPr>
            <a:spLocks noGrp="1"/>
          </p:cNvSpPr>
          <p:nvPr>
            <p:ph type="pic" sz="quarter" idx="14"/>
          </p:nvPr>
        </p:nvSpPr>
        <p:spPr bwMode="gray">
          <a:xfrm>
            <a:off x="1" y="1268"/>
            <a:ext cx="9142645" cy="6120000"/>
          </a:xfrm>
          <a:solidFill>
            <a:schemeClr val="bg1">
              <a:lumMod val="95000"/>
            </a:schemeClr>
          </a:solidFill>
        </p:spPr>
        <p:txBody>
          <a:bodyPr tIns="1260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0" baseline="0">
                <a:solidFill>
                  <a:schemeClr val="tx1"/>
                </a:solidFill>
                <a:latin typeface="+mn-lt"/>
              </a:defRPr>
            </a:lvl1pPr>
          </a:lstStyle>
          <a:p>
            <a:pPr lvl="0"/>
            <a:r>
              <a:rPr lang="fr-FR" noProof="0"/>
              <a:t>Cliquez sur l'icône pour ajouter une image</a:t>
            </a:r>
            <a:endParaRPr lang="fr-FR" noProof="0" dirty="0"/>
          </a:p>
        </p:txBody>
      </p:sp>
      <p:sp>
        <p:nvSpPr>
          <p:cNvPr id="5" name="Espace réservé de la date 3"/>
          <p:cNvSpPr>
            <a:spLocks noGrp="1"/>
          </p:cNvSpPr>
          <p:nvPr>
            <p:ph type="dt" sz="half" idx="15"/>
          </p:nvPr>
        </p:nvSpPr>
        <p:spPr/>
        <p:txBody>
          <a:bodyPr/>
          <a:lstStyle>
            <a:lvl1pPr>
              <a:defRPr/>
            </a:lvl1pPr>
          </a:lstStyle>
          <a:p>
            <a:pPr>
              <a:defRPr/>
            </a:pPr>
            <a:r>
              <a:rPr lang="fr-FR"/>
              <a:t>7/11/24</a:t>
            </a:r>
            <a:endParaRPr lang="fr-FR" dirty="0"/>
          </a:p>
        </p:txBody>
      </p:sp>
      <p:sp>
        <p:nvSpPr>
          <p:cNvPr id="6" name="Espace réservé du pied de page 5"/>
          <p:cNvSpPr>
            <a:spLocks noGrp="1"/>
          </p:cNvSpPr>
          <p:nvPr>
            <p:ph type="ftr" sz="quarter" idx="16"/>
          </p:nvPr>
        </p:nvSpPr>
        <p:spPr>
          <a:xfrm>
            <a:off x="4140200" y="6119284"/>
            <a:ext cx="4419600" cy="404283"/>
          </a:xfrm>
          <a:prstGeom prst="rect">
            <a:avLst/>
          </a:prstGeom>
        </p:spPr>
        <p:txBody>
          <a:bodyPr/>
          <a:lstStyle>
            <a:lvl1pPr>
              <a:defRPr/>
            </a:lvl1pPr>
          </a:lstStyle>
          <a:p>
            <a:pPr>
              <a:defRPr/>
            </a:pPr>
            <a:r>
              <a:rPr lang="fr-FR"/>
              <a:t>LPCA</a:t>
            </a:r>
          </a:p>
        </p:txBody>
      </p:sp>
      <p:sp>
        <p:nvSpPr>
          <p:cNvPr id="7" name="Espace réservé du numéro de diapositive 11"/>
          <p:cNvSpPr>
            <a:spLocks noGrp="1"/>
          </p:cNvSpPr>
          <p:nvPr>
            <p:ph type="sldNum" sz="quarter" idx="17"/>
          </p:nvPr>
        </p:nvSpPr>
        <p:spPr/>
        <p:txBody>
          <a:bodyPr/>
          <a:lstStyle>
            <a:lvl1pPr>
              <a:defRPr/>
            </a:lvl1pPr>
          </a:lstStyle>
          <a:p>
            <a:r>
              <a:rPr lang="fr-FR" altLang="fr-FR"/>
              <a:t>P </a:t>
            </a:r>
            <a:fld id="{3F13E522-37BD-482F-B199-D2B72069801A}" type="slidenum">
              <a:rPr lang="fr-FR" altLang="fr-FR"/>
              <a:pPr/>
              <a:t>‹N°›</a:t>
            </a:fld>
            <a:endParaRPr lang="fr-FR" altLang="fr-FR"/>
          </a:p>
        </p:txBody>
      </p:sp>
    </p:spTree>
    <p:extLst>
      <p:ext uri="{BB962C8B-B14F-4D97-AF65-F5344CB8AC3E}">
        <p14:creationId xmlns:p14="http://schemas.microsoft.com/office/powerpoint/2010/main" val="4085837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15888"/>
            <a:ext cx="17637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763713" y="115888"/>
            <a:ext cx="7380287" cy="638175"/>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Titre 1"/>
          <p:cNvSpPr txBox="1">
            <a:spLocks/>
          </p:cNvSpPr>
          <p:nvPr userDrawn="1"/>
        </p:nvSpPr>
        <p:spPr>
          <a:xfrm>
            <a:off x="2978150" y="260350"/>
            <a:ext cx="4762500" cy="346075"/>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defRPr/>
            </a:pPr>
            <a:endParaRPr lang="fr-FR" dirty="0"/>
          </a:p>
        </p:txBody>
      </p:sp>
      <p:sp>
        <p:nvSpPr>
          <p:cNvPr id="1029" name="Espace réservé du titre 10"/>
          <p:cNvSpPr>
            <a:spLocks noGrp="1"/>
          </p:cNvSpPr>
          <p:nvPr>
            <p:ph type="title"/>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 name="Espace réservé de la date 1"/>
          <p:cNvSpPr txBox="1">
            <a:spLocks/>
          </p:cNvSpPr>
          <p:nvPr userDrawn="1"/>
        </p:nvSpPr>
        <p:spPr>
          <a:xfrm>
            <a:off x="7947025" y="6497638"/>
            <a:ext cx="1187450" cy="360362"/>
          </a:xfrm>
          <a:prstGeom prst="rect">
            <a:avLst/>
          </a:prstGeom>
        </p:spPr>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tabLst/>
              <a:defRPr sz="1200" kern="1200">
                <a:solidFill>
                  <a:schemeClr val="bg1">
                    <a:lumMod val="50000"/>
                  </a:schemeClr>
                </a:solidFill>
                <a:latin typeface="Helvetica Neue"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a:lstStyle>
          <a:p>
            <a:pPr algn="r">
              <a:defRPr/>
            </a:pPr>
            <a:fld id="{1051EC5C-BD41-4829-B43B-6476D885C114}" type="slidenum">
              <a:rPr lang="fr-FR" smtClean="0"/>
              <a:pPr algn="r">
                <a:defRPr/>
              </a:pPr>
              <a:t>‹N°›</a:t>
            </a:fld>
            <a:endParaRPr lang="fr-FR" dirty="0"/>
          </a:p>
        </p:txBody>
      </p:sp>
    </p:spTree>
  </p:cSld>
  <p:clrMap bg1="lt1" tx1="dk1" bg2="lt2" tx2="dk2" accent1="accent1" accent2="accent2" accent3="accent3" accent4="accent4" accent5="accent5" accent6="accent6" hlink="hlink" folHlink="folHlink"/>
  <p:sldLayoutIdLst>
    <p:sldLayoutId id="2147484844" r:id="rId1"/>
    <p:sldLayoutId id="2147484843" r:id="rId2"/>
    <p:sldLayoutId id="2147484845" r:id="rId3"/>
    <p:sldLayoutId id="2147484872" r:id="rId4"/>
  </p:sldLayoutIdLst>
  <p:hf hdr="0"/>
  <p:txStyles>
    <p:title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p:titleStyle>
    <p:bodyStyle>
      <a:lvl1pPr marL="342900" indent="-342900" algn="l" rtl="0" eaLnBrk="0" fontAlgn="base" hangingPunct="0">
        <a:spcBef>
          <a:spcPct val="20000"/>
        </a:spcBef>
        <a:spcAft>
          <a:spcPct val="0"/>
        </a:spcAft>
        <a:buClr>
          <a:srgbClr val="FF6600"/>
        </a:buClr>
        <a:buFont typeface="Courier New" panose="02070309020205020404" pitchFamily="49" charset="0"/>
        <a:buChar char="o"/>
        <a:defRPr sz="2000" b="1">
          <a:solidFill>
            <a:srgbClr val="000066"/>
          </a:solidFill>
          <a:latin typeface="Arial Narrow" panose="020B0606020202030204" pitchFamily="34" charset="0"/>
          <a:ea typeface="MS PGothic" pitchFamily="34" charset="-128"/>
          <a:cs typeface="Arial Narrow" panose="020B0606020202030204" pitchFamily="34" charset="0"/>
        </a:defRPr>
      </a:lvl1pPr>
      <a:lvl2pPr marL="742950" indent="-285750" algn="l" rtl="0" eaLnBrk="0" fontAlgn="base" hangingPunct="0">
        <a:spcBef>
          <a:spcPct val="20000"/>
        </a:spcBef>
        <a:spcAft>
          <a:spcPct val="0"/>
        </a:spcAft>
        <a:buClr>
          <a:srgbClr val="FF6600"/>
        </a:buClr>
        <a:buFont typeface="Arial" panose="020B0604020202020204" pitchFamily="34" charset="0"/>
        <a:buChar char="•"/>
        <a:defRPr>
          <a:solidFill>
            <a:srgbClr val="000066"/>
          </a:solidFill>
          <a:latin typeface="Arial Narrow" panose="020B0606020202030204" pitchFamily="34" charset="0"/>
          <a:ea typeface="MS PGothic" pitchFamily="34" charset="-128"/>
          <a:cs typeface="Arial Narrow" panose="020B0606020202030204" pitchFamily="34" charset="0"/>
        </a:defRPr>
      </a:lvl2pPr>
      <a:lvl3pPr marL="1200150" indent="-285750" algn="l" rtl="0" eaLnBrk="0" fontAlgn="base" hangingPunct="0">
        <a:spcBef>
          <a:spcPct val="20000"/>
        </a:spcBef>
        <a:spcAft>
          <a:spcPct val="0"/>
        </a:spcAft>
        <a:buClr>
          <a:srgbClr val="FF6600"/>
        </a:buClr>
        <a:buFont typeface="Arial" panose="020B0604020202020204" pitchFamily="34" charset="0"/>
        <a:buChar char="•"/>
        <a:defRPr sz="1600">
          <a:solidFill>
            <a:srgbClr val="000066"/>
          </a:solidFill>
          <a:latin typeface="Arial Narrow" panose="020B0606020202030204" pitchFamily="34" charset="0"/>
          <a:ea typeface="MS PGothic" pitchFamily="34" charset="-128"/>
          <a:cs typeface="Arial Narrow" panose="020B0606020202030204" pitchFamily="34" charset="0"/>
        </a:defRPr>
      </a:lvl3pPr>
      <a:lvl4pPr marL="1657350" indent="-285750" algn="l" rtl="0" eaLnBrk="0" fontAlgn="base" hangingPunct="0">
        <a:spcBef>
          <a:spcPct val="20000"/>
        </a:spcBef>
        <a:spcAft>
          <a:spcPct val="0"/>
        </a:spcAft>
        <a:buClr>
          <a:srgbClr val="FF6600"/>
        </a:buClr>
        <a:buFont typeface="Arial" panose="020B0604020202020204" pitchFamily="34" charset="0"/>
        <a:buChar char="•"/>
        <a:defRPr sz="1400">
          <a:solidFill>
            <a:srgbClr val="000066"/>
          </a:solidFill>
          <a:latin typeface="Arial Narrow" panose="020B0606020202030204" pitchFamily="34" charset="0"/>
          <a:ea typeface="MS PGothic" pitchFamily="34" charset="-128"/>
          <a:cs typeface="Arial Narrow" panose="020B0606020202030204" pitchFamily="34" charset="0"/>
        </a:defRPr>
      </a:lvl4pPr>
      <a:lvl5pPr marL="2000250" indent="-171450" algn="l" rtl="0" eaLnBrk="0" fontAlgn="base" hangingPunct="0">
        <a:spcBef>
          <a:spcPct val="20000"/>
        </a:spcBef>
        <a:spcAft>
          <a:spcPct val="0"/>
        </a:spcAft>
        <a:buClr>
          <a:srgbClr val="FF6600"/>
        </a:buClr>
        <a:buFont typeface="Arial" panose="020B0604020202020204" pitchFamily="34" charset="0"/>
        <a:buChar char="•"/>
        <a:defRPr sz="1000">
          <a:solidFill>
            <a:srgbClr val="000066"/>
          </a:solidFill>
          <a:latin typeface="Arial Narrow" panose="020B0606020202030204" pitchFamily="34" charset="0"/>
          <a:ea typeface="MS PGothic" pitchFamily="34" charset="-128"/>
          <a:cs typeface="Arial Narrow" panose="020B0606020202030204" pitchFamily="34" charset="0"/>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1511300" y="404285"/>
            <a:ext cx="7048500" cy="1113367"/>
          </a:xfrm>
          <a:prstGeom prst="rect">
            <a:avLst/>
          </a:prstGeom>
        </p:spPr>
        <p:txBody>
          <a:bodyPr vert="horz" lIns="0" tIns="0" rIns="0" bIns="0" rtlCol="0" anchor="b" anchorCtr="0">
            <a:noAutofit/>
          </a:bodyPr>
          <a:lstStyle/>
          <a:p>
            <a:r>
              <a:rPr lang="fr-FR" noProof="0" dirty="0"/>
              <a:t>Titre</a:t>
            </a:r>
          </a:p>
        </p:txBody>
      </p:sp>
      <p:sp>
        <p:nvSpPr>
          <p:cNvPr id="1027" name="Espace réservé du texte 2"/>
          <p:cNvSpPr>
            <a:spLocks noGrp="1"/>
          </p:cNvSpPr>
          <p:nvPr>
            <p:ph type="body" idx="1"/>
          </p:nvPr>
        </p:nvSpPr>
        <p:spPr bwMode="gray">
          <a:xfrm>
            <a:off x="1327150" y="2036233"/>
            <a:ext cx="72326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4" name="Espace réservé de la date 3"/>
          <p:cNvSpPr>
            <a:spLocks noGrp="1"/>
          </p:cNvSpPr>
          <p:nvPr>
            <p:ph type="dt" sz="half" idx="2"/>
          </p:nvPr>
        </p:nvSpPr>
        <p:spPr bwMode="gray">
          <a:xfrm>
            <a:off x="0" y="6618818"/>
            <a:ext cx="179388" cy="239183"/>
          </a:xfrm>
          <a:prstGeom prst="rect">
            <a:avLst/>
          </a:prstGeom>
        </p:spPr>
        <p:txBody>
          <a:bodyPr vert="horz" lIns="0" tIns="0" rIns="0" bIns="0" rtlCol="0" anchor="ctr" anchorCtr="0">
            <a:noAutofit/>
          </a:bodyPr>
          <a:lstStyle>
            <a:lvl1pPr algn="ctr" fontAlgn="auto">
              <a:spcBef>
                <a:spcPts val="0"/>
              </a:spcBef>
              <a:spcAft>
                <a:spcPts val="0"/>
              </a:spcAft>
              <a:defRPr sz="100">
                <a:solidFill>
                  <a:schemeClr val="bg1">
                    <a:alpha val="0"/>
                  </a:schemeClr>
                </a:solidFill>
                <a:latin typeface="+mn-lt"/>
                <a:cs typeface="+mn-cs"/>
              </a:defRPr>
            </a:lvl1pPr>
          </a:lstStyle>
          <a:p>
            <a:pPr>
              <a:defRPr/>
            </a:pPr>
            <a:r>
              <a:rPr lang="fr-FR"/>
              <a:t>7/11/24</a:t>
            </a:r>
            <a:endParaRPr lang="fr-FR" dirty="0"/>
          </a:p>
        </p:txBody>
      </p:sp>
      <p:sp>
        <p:nvSpPr>
          <p:cNvPr id="6" name="Espace réservé du numéro de diapositive 5"/>
          <p:cNvSpPr>
            <a:spLocks noGrp="1"/>
          </p:cNvSpPr>
          <p:nvPr>
            <p:ph type="sldNum" sz="quarter" idx="4"/>
          </p:nvPr>
        </p:nvSpPr>
        <p:spPr bwMode="gray">
          <a:xfrm>
            <a:off x="8716963" y="6119284"/>
            <a:ext cx="252412" cy="404283"/>
          </a:xfrm>
          <a:prstGeom prst="rect">
            <a:avLst/>
          </a:prstGeom>
        </p:spPr>
        <p:txBody>
          <a:bodyPr vert="horz" wrap="square" lIns="0" tIns="0" rIns="0" bIns="0" numCol="1" anchor="b" anchorCtr="0" compatLnSpc="1">
            <a:prstTxWarp prst="textNoShape">
              <a:avLst/>
            </a:prstTxWarp>
            <a:noAutofit/>
          </a:bodyPr>
          <a:lstStyle>
            <a:lvl1pPr>
              <a:defRPr sz="700" b="1">
                <a:solidFill>
                  <a:schemeClr val="bg2"/>
                </a:solidFill>
              </a:defRPr>
            </a:lvl1pPr>
          </a:lstStyle>
          <a:p>
            <a:r>
              <a:rPr lang="fr-FR" altLang="fr-FR"/>
              <a:t>P </a:t>
            </a:r>
            <a:fld id="{26D84778-97C5-4C4D-A677-96576DFDF90D}" type="slidenum">
              <a:rPr lang="fr-FR" altLang="fr-FR"/>
              <a:pPr/>
              <a:t>‹N°›</a:t>
            </a:fld>
            <a:endParaRPr lang="fr-FR" altLang="fr-FR"/>
          </a:p>
        </p:txBody>
      </p:sp>
      <p:sp>
        <p:nvSpPr>
          <p:cNvPr id="11" name="Rectangle 10"/>
          <p:cNvSpPr/>
          <p:nvPr userDrawn="1"/>
        </p:nvSpPr>
        <p:spPr bwMode="gray">
          <a:xfrm>
            <a:off x="8928100" y="5537200"/>
            <a:ext cx="215900" cy="132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sp>
        <p:nvSpPr>
          <p:cNvPr id="12" name="Rectangle 11"/>
          <p:cNvSpPr/>
          <p:nvPr userDrawn="1"/>
        </p:nvSpPr>
        <p:spPr bwMode="gray">
          <a:xfrm>
            <a:off x="7559676" y="6570133"/>
            <a:ext cx="1584325" cy="287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sp>
        <p:nvSpPr>
          <p:cNvPr id="13" name="Rectangle 12"/>
          <p:cNvSpPr/>
          <p:nvPr userDrawn="1"/>
        </p:nvSpPr>
        <p:spPr bwMode="gray">
          <a:xfrm>
            <a:off x="8928100" y="6570133"/>
            <a:ext cx="215900" cy="2878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a:p>
        </p:txBody>
      </p:sp>
      <p:pic>
        <p:nvPicPr>
          <p:cNvPr id="1034" name="Image 9"/>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gray">
          <a:xfrm>
            <a:off x="150814" y="6299201"/>
            <a:ext cx="287337"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11062"/>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Lst>
  <p:hf hdr="0"/>
  <p:txStyles>
    <p:titleStyle>
      <a:lvl1pPr algn="l" rtl="0" eaLnBrk="0" fontAlgn="base" hangingPunct="0">
        <a:spcBef>
          <a:spcPct val="0"/>
        </a:spcBef>
        <a:spcAft>
          <a:spcPct val="0"/>
        </a:spcAft>
        <a:defRPr sz="1500" kern="1200" cap="all">
          <a:solidFill>
            <a:schemeClr val="bg2"/>
          </a:solidFill>
          <a:latin typeface="+mj-lt"/>
          <a:ea typeface="+mj-ea"/>
          <a:cs typeface="+mj-cs"/>
        </a:defRPr>
      </a:lvl1pPr>
      <a:lvl2pPr algn="l" rtl="0" eaLnBrk="0" fontAlgn="base" hangingPunct="0">
        <a:spcBef>
          <a:spcPct val="0"/>
        </a:spcBef>
        <a:spcAft>
          <a:spcPct val="0"/>
        </a:spcAft>
        <a:defRPr sz="1500">
          <a:solidFill>
            <a:schemeClr val="bg2"/>
          </a:solidFill>
          <a:latin typeface="Arial Black" pitchFamily="34" charset="0"/>
        </a:defRPr>
      </a:lvl2pPr>
      <a:lvl3pPr algn="l" rtl="0" eaLnBrk="0" fontAlgn="base" hangingPunct="0">
        <a:spcBef>
          <a:spcPct val="0"/>
        </a:spcBef>
        <a:spcAft>
          <a:spcPct val="0"/>
        </a:spcAft>
        <a:defRPr sz="1500">
          <a:solidFill>
            <a:schemeClr val="bg2"/>
          </a:solidFill>
          <a:latin typeface="Arial Black" pitchFamily="34" charset="0"/>
        </a:defRPr>
      </a:lvl3pPr>
      <a:lvl4pPr algn="l" rtl="0" eaLnBrk="0" fontAlgn="base" hangingPunct="0">
        <a:spcBef>
          <a:spcPct val="0"/>
        </a:spcBef>
        <a:spcAft>
          <a:spcPct val="0"/>
        </a:spcAft>
        <a:defRPr sz="1500">
          <a:solidFill>
            <a:schemeClr val="bg2"/>
          </a:solidFill>
          <a:latin typeface="Arial Black" pitchFamily="34" charset="0"/>
        </a:defRPr>
      </a:lvl4pPr>
      <a:lvl5pPr algn="l" rtl="0" eaLnBrk="0" fontAlgn="base" hangingPunct="0">
        <a:spcBef>
          <a:spcPct val="0"/>
        </a:spcBef>
        <a:spcAft>
          <a:spcPct val="0"/>
        </a:spcAft>
        <a:defRPr sz="1500">
          <a:solidFill>
            <a:schemeClr val="bg2"/>
          </a:solidFill>
          <a:latin typeface="Arial Black" pitchFamily="34" charset="0"/>
        </a:defRPr>
      </a:lvl5pPr>
      <a:lvl6pPr marL="457200" algn="l" rtl="0" fontAlgn="base">
        <a:spcBef>
          <a:spcPct val="0"/>
        </a:spcBef>
        <a:spcAft>
          <a:spcPct val="0"/>
        </a:spcAft>
        <a:defRPr sz="1500">
          <a:solidFill>
            <a:schemeClr val="bg2"/>
          </a:solidFill>
          <a:latin typeface="Arial Black" pitchFamily="34" charset="0"/>
        </a:defRPr>
      </a:lvl6pPr>
      <a:lvl7pPr marL="914400" algn="l" rtl="0" fontAlgn="base">
        <a:spcBef>
          <a:spcPct val="0"/>
        </a:spcBef>
        <a:spcAft>
          <a:spcPct val="0"/>
        </a:spcAft>
        <a:defRPr sz="1500">
          <a:solidFill>
            <a:schemeClr val="bg2"/>
          </a:solidFill>
          <a:latin typeface="Arial Black" pitchFamily="34" charset="0"/>
        </a:defRPr>
      </a:lvl7pPr>
      <a:lvl8pPr marL="1371600" algn="l" rtl="0" fontAlgn="base">
        <a:spcBef>
          <a:spcPct val="0"/>
        </a:spcBef>
        <a:spcAft>
          <a:spcPct val="0"/>
        </a:spcAft>
        <a:defRPr sz="1500">
          <a:solidFill>
            <a:schemeClr val="bg2"/>
          </a:solidFill>
          <a:latin typeface="Arial Black" pitchFamily="34" charset="0"/>
        </a:defRPr>
      </a:lvl8pPr>
      <a:lvl9pPr marL="1828800" algn="l" rtl="0" fontAlgn="base">
        <a:spcBef>
          <a:spcPct val="0"/>
        </a:spcBef>
        <a:spcAft>
          <a:spcPct val="0"/>
        </a:spcAft>
        <a:defRPr sz="1500">
          <a:solidFill>
            <a:schemeClr val="bg2"/>
          </a:solidFill>
          <a:latin typeface="Arial Black" pitchFamily="34" charset="0"/>
        </a:defRPr>
      </a:lvl9pPr>
    </p:titleStyle>
    <p:bodyStyle>
      <a:lvl1pPr marL="3175" algn="l" rtl="0" eaLnBrk="0" fontAlgn="base" hangingPunct="0">
        <a:lnSpc>
          <a:spcPct val="93000"/>
        </a:lnSpc>
        <a:spcBef>
          <a:spcPct val="0"/>
        </a:spcBef>
        <a:spcAft>
          <a:spcPts val="2200"/>
        </a:spcAft>
        <a:buFont typeface="Arial" panose="020B0604020202020204" pitchFamily="34" charset="0"/>
        <a:defRPr sz="1500" b="1" kern="1200">
          <a:solidFill>
            <a:schemeClr val="tx2"/>
          </a:solidFill>
          <a:latin typeface="+mn-lt"/>
          <a:ea typeface="+mn-ea"/>
          <a:cs typeface="+mn-cs"/>
        </a:defRPr>
      </a:lvl1pPr>
      <a:lvl2pPr marL="179388" indent="-177800" algn="l" rtl="0" eaLnBrk="0" fontAlgn="base" hangingPunct="0">
        <a:lnSpc>
          <a:spcPct val="93000"/>
        </a:lnSpc>
        <a:spcBef>
          <a:spcPct val="0"/>
        </a:spcBef>
        <a:spcAft>
          <a:spcPct val="0"/>
        </a:spcAft>
        <a:buSzPct val="60000"/>
        <a:buBlip>
          <a:blip r:embed="rId10"/>
        </a:buBlip>
        <a:defRPr sz="1300" kern="1200">
          <a:solidFill>
            <a:schemeClr val="tx1"/>
          </a:solidFill>
          <a:latin typeface="+mn-lt"/>
          <a:ea typeface="+mn-ea"/>
          <a:cs typeface="+mn-cs"/>
        </a:defRPr>
      </a:lvl2pPr>
      <a:lvl3pPr marL="176213" algn="l" rtl="0" eaLnBrk="0" fontAlgn="base" hangingPunct="0">
        <a:lnSpc>
          <a:spcPct val="93000"/>
        </a:lnSpc>
        <a:spcBef>
          <a:spcPct val="0"/>
        </a:spcBef>
        <a:spcAft>
          <a:spcPct val="0"/>
        </a:spcAft>
        <a:buSzPct val="100000"/>
        <a:buFont typeface="Arial" panose="020B0604020202020204" pitchFamily="34" charset="0"/>
        <a:defRPr sz="1100" kern="1200">
          <a:solidFill>
            <a:schemeClr val="tx1"/>
          </a:solidFill>
          <a:latin typeface="+mn-lt"/>
          <a:ea typeface="+mn-ea"/>
          <a:cs typeface="+mn-cs"/>
        </a:defRPr>
      </a:lvl3pPr>
      <a:lvl4pPr marL="268288" indent="-92075" algn="l" rtl="0" eaLnBrk="0" fontAlgn="base" hangingPunct="0">
        <a:lnSpc>
          <a:spcPct val="93000"/>
        </a:lnSpc>
        <a:spcBef>
          <a:spcPct val="0"/>
        </a:spcBef>
        <a:spcAft>
          <a:spcPct val="0"/>
        </a:spcAft>
        <a:buSzPct val="60000"/>
        <a:buBlip>
          <a:blip r:embed="rId10"/>
        </a:buBlip>
        <a:defRPr sz="900" kern="1200">
          <a:solidFill>
            <a:schemeClr val="tx1"/>
          </a:solidFill>
          <a:latin typeface="+mn-lt"/>
          <a:ea typeface="+mn-ea"/>
          <a:cs typeface="+mn-cs"/>
        </a:defRPr>
      </a:lvl4pPr>
      <a:lvl5pPr marL="265113" algn="l" rtl="0" eaLnBrk="0" fontAlgn="base" hangingPunct="0">
        <a:lnSpc>
          <a:spcPct val="93000"/>
        </a:lnSpc>
        <a:spcBef>
          <a:spcPct val="0"/>
        </a:spcBef>
        <a:spcAft>
          <a:spcPct val="0"/>
        </a:spcAft>
        <a:buSzPct val="100000"/>
        <a:buFont typeface="Arial" panose="020B0604020202020204" pitchFamily="34" charset="0"/>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1511660" y="404286"/>
            <a:ext cx="7048140" cy="1113669"/>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1327400" y="2036846"/>
            <a:ext cx="7232400" cy="408962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0" y="6618000"/>
            <a:ext cx="180000" cy="240000"/>
          </a:xfrm>
          <a:prstGeom prst="rect">
            <a:avLst/>
          </a:prstGeom>
        </p:spPr>
        <p:txBody>
          <a:bodyPr vert="horz" lIns="0" tIns="0" rIns="0" bIns="0" rtlCol="0" anchor="ctr" anchorCtr="0">
            <a:noAutofit/>
          </a:bodyPr>
          <a:lstStyle>
            <a:lvl1pPr algn="ctr">
              <a:defRPr sz="100">
                <a:solidFill>
                  <a:schemeClr val="bg1">
                    <a:alpha val="0"/>
                  </a:schemeClr>
                </a:solidFill>
              </a:defRPr>
            </a:lvl1pPr>
          </a:lstStyle>
          <a:p>
            <a:r>
              <a:rPr lang="fr-FR"/>
              <a:t>7/11/24</a:t>
            </a:r>
            <a:endParaRPr lang="fr-FR" dirty="0"/>
          </a:p>
        </p:txBody>
      </p:sp>
      <p:sp>
        <p:nvSpPr>
          <p:cNvPr id="5" name="Espace réservé du pied de page 4"/>
          <p:cNvSpPr>
            <a:spLocks noGrp="1"/>
          </p:cNvSpPr>
          <p:nvPr>
            <p:ph type="ftr" sz="quarter" idx="3"/>
          </p:nvPr>
        </p:nvSpPr>
        <p:spPr bwMode="gray">
          <a:xfrm>
            <a:off x="1327400" y="6119471"/>
            <a:ext cx="7232400" cy="404813"/>
          </a:xfrm>
          <a:prstGeom prst="rect">
            <a:avLst/>
          </a:prstGeom>
        </p:spPr>
        <p:txBody>
          <a:bodyPr vert="horz" lIns="0" tIns="0" rIns="0" bIns="0" rtlCol="0" anchor="b" anchorCtr="0">
            <a:noAutofit/>
          </a:bodyPr>
          <a:lstStyle>
            <a:lvl1pPr algn="ctr">
              <a:defRPr sz="700" b="1" cap="all" baseline="0">
                <a:solidFill>
                  <a:schemeClr val="bg2"/>
                </a:solidFill>
              </a:defRPr>
            </a:lvl1pPr>
          </a:lstStyle>
          <a:p>
            <a:pPr algn="r"/>
            <a:r>
              <a:rPr lang="fr-FR"/>
              <a:t>LPCA</a:t>
            </a:r>
            <a:endParaRPr lang="fr-FR" dirty="0"/>
          </a:p>
        </p:txBody>
      </p:sp>
      <p:sp>
        <p:nvSpPr>
          <p:cNvPr id="6" name="Espace réservé du numéro de diapositive 5"/>
          <p:cNvSpPr>
            <a:spLocks noGrp="1"/>
          </p:cNvSpPr>
          <p:nvPr>
            <p:ph type="sldNum" sz="quarter" idx="4"/>
          </p:nvPr>
        </p:nvSpPr>
        <p:spPr bwMode="gray">
          <a:xfrm>
            <a:off x="8717704" y="6119471"/>
            <a:ext cx="252000" cy="404812"/>
          </a:xfrm>
          <a:prstGeom prst="rect">
            <a:avLst/>
          </a:prstGeom>
        </p:spPr>
        <p:txBody>
          <a:bodyPr vert="horz" lIns="0" tIns="0" rIns="0" bIns="0" rtlCol="0" anchor="b" anchorCtr="0">
            <a:noAutofit/>
          </a:bodyPr>
          <a:lstStyle>
            <a:lvl1pPr algn="l">
              <a:defRPr sz="700" b="1" cap="all" baseline="0">
                <a:solidFill>
                  <a:schemeClr val="bg2"/>
                </a:solidFill>
              </a:defRPr>
            </a:lvl1pPr>
          </a:lstStyle>
          <a:p>
            <a:r>
              <a:rPr lang="fr-FR" dirty="0"/>
              <a:t>P </a:t>
            </a:r>
            <a:fld id="{733122C9-A0B9-462F-8757-0847AD287B63}" type="slidenum">
              <a:rPr lang="fr-FR" smtClean="0"/>
              <a:pPr/>
              <a:t>‹N°›</a:t>
            </a:fld>
            <a:endParaRPr lang="fr-FR" dirty="0"/>
          </a:p>
        </p:txBody>
      </p:sp>
      <p:sp>
        <p:nvSpPr>
          <p:cNvPr id="11" name="Rectangle 10"/>
          <p:cNvSpPr/>
          <p:nvPr userDrawn="1"/>
        </p:nvSpPr>
        <p:spPr bwMode="gray">
          <a:xfrm>
            <a:off x="8928100" y="5538000"/>
            <a:ext cx="215900" cy="13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bwMode="gray">
          <a:xfrm>
            <a:off x="7560332" y="6570000"/>
            <a:ext cx="1583668"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bwMode="gray">
          <a:xfrm>
            <a:off x="8928000" y="6570000"/>
            <a:ext cx="216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gray">
          <a:xfrm>
            <a:off x="150383" y="6300196"/>
            <a:ext cx="288000" cy="384000"/>
          </a:xfrm>
          <a:prstGeom prst="rect">
            <a:avLst/>
          </a:prstGeom>
        </p:spPr>
      </p:pic>
    </p:spTree>
    <p:extLst>
      <p:ext uri="{BB962C8B-B14F-4D97-AF65-F5344CB8AC3E}">
        <p14:creationId xmlns:p14="http://schemas.microsoft.com/office/powerpoint/2010/main" val="3537965367"/>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 id="2147484868" r:id="rId13"/>
    <p:sldLayoutId id="2147484869" r:id="rId14"/>
    <p:sldLayoutId id="2147484870" r:id="rId15"/>
    <p:sldLayoutId id="2147484871" r:id="rId16"/>
  </p:sldLayoutIdLst>
  <p:hf hdr="0"/>
  <p:txStyles>
    <p:titleStyle>
      <a:lvl1pPr algn="l" defTabSz="914400" rtl="0" eaLnBrk="1" latinLnBrk="0" hangingPunct="1">
        <a:lnSpc>
          <a:spcPct val="100000"/>
        </a:lnSpc>
        <a:spcBef>
          <a:spcPct val="0"/>
        </a:spcBef>
        <a:buNone/>
        <a:defRPr sz="1500" b="0" kern="1200" cap="all" baseline="0">
          <a:solidFill>
            <a:schemeClr val="bg2"/>
          </a:solidFill>
          <a:latin typeface="+mj-lt"/>
          <a:ea typeface="+mj-ea"/>
          <a:cs typeface="+mj-cs"/>
        </a:defRPr>
      </a:lvl1pPr>
    </p:titleStyle>
    <p:bodyStyle>
      <a:lvl1pPr marL="3175" indent="0" algn="l" defTabSz="914400" rtl="0" eaLnBrk="1" latinLnBrk="0" hangingPunct="1">
        <a:lnSpc>
          <a:spcPct val="93000"/>
        </a:lnSpc>
        <a:spcBef>
          <a:spcPts val="0"/>
        </a:spcBef>
        <a:spcAft>
          <a:spcPts val="2200"/>
        </a:spcAft>
        <a:buFont typeface="Arial" pitchFamily="34" charset="0"/>
        <a:buNone/>
        <a:defRPr sz="1500" b="1" kern="1200">
          <a:solidFill>
            <a:schemeClr val="tx2"/>
          </a:solidFill>
          <a:latin typeface="+mn-lt"/>
          <a:ea typeface="+mn-ea"/>
          <a:cs typeface="+mn-cs"/>
        </a:defRPr>
      </a:lvl1pPr>
      <a:lvl2pPr marL="179388" indent="-177800" algn="l" defTabSz="914400" rtl="0" eaLnBrk="1" latinLnBrk="0" hangingPunct="1">
        <a:lnSpc>
          <a:spcPct val="93000"/>
        </a:lnSpc>
        <a:spcBef>
          <a:spcPts val="0"/>
        </a:spcBef>
        <a:buSzPct val="60000"/>
        <a:buFontTx/>
        <a:buBlip>
          <a:blip r:embed="rId19"/>
        </a:buBlip>
        <a:defRPr sz="1350" kern="1200">
          <a:solidFill>
            <a:schemeClr val="tx1"/>
          </a:solidFill>
          <a:latin typeface="+mn-lt"/>
          <a:ea typeface="+mn-ea"/>
          <a:cs typeface="+mn-cs"/>
        </a:defRPr>
      </a:lvl2pPr>
      <a:lvl3pPr marL="176213" indent="0" algn="l" defTabSz="914400" rtl="0" eaLnBrk="1" latinLnBrk="0" hangingPunct="1">
        <a:lnSpc>
          <a:spcPct val="93000"/>
        </a:lnSpc>
        <a:spcBef>
          <a:spcPts val="0"/>
        </a:spcBef>
        <a:buSzPct val="100000"/>
        <a:buFont typeface="Arial" pitchFamily="34" charset="0"/>
        <a:buNone/>
        <a:defRPr sz="1100" kern="1200">
          <a:solidFill>
            <a:schemeClr val="tx1"/>
          </a:solidFill>
          <a:latin typeface="+mn-lt"/>
          <a:ea typeface="+mn-ea"/>
          <a:cs typeface="+mn-cs"/>
        </a:defRPr>
      </a:lvl3pPr>
      <a:lvl4pPr marL="268288" indent="-92075" algn="l" defTabSz="914400" rtl="0" eaLnBrk="1" latinLnBrk="0" hangingPunct="1">
        <a:lnSpc>
          <a:spcPct val="93000"/>
        </a:lnSpc>
        <a:spcBef>
          <a:spcPts val="0"/>
        </a:spcBef>
        <a:buSzPct val="60000"/>
        <a:buFontTx/>
        <a:buBlip>
          <a:blip r:embed="rId19"/>
        </a:buBlip>
        <a:defRPr sz="900" kern="1200">
          <a:solidFill>
            <a:schemeClr val="tx1"/>
          </a:solidFill>
          <a:latin typeface="+mn-lt"/>
          <a:ea typeface="+mn-ea"/>
          <a:cs typeface="+mn-cs"/>
        </a:defRPr>
      </a:lvl4pPr>
      <a:lvl5pPr marL="265113" indent="0" algn="l" defTabSz="914400" rtl="0" eaLnBrk="1" latinLnBrk="0" hangingPunct="1">
        <a:lnSpc>
          <a:spcPct val="93000"/>
        </a:lnSpc>
        <a:spcBef>
          <a:spcPts val="0"/>
        </a:spcBef>
        <a:buSzPct val="100000"/>
        <a:buFont typeface="Arial" pitchFamily="34" charset="0"/>
        <a:buNone/>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3175" y="52879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800" dirty="0">
                <a:solidFill>
                  <a:schemeClr val="bg1"/>
                </a:solidFill>
                <a:latin typeface="Helvetica Neue" charset="0"/>
              </a:rPr>
              <a:t>Réunion annuelle F3SCT/F4SCT 2025</a:t>
            </a:r>
          </a:p>
        </p:txBody>
      </p:sp>
      <p:sp>
        <p:nvSpPr>
          <p:cNvPr id="5123" name="ZoneTexte 4"/>
          <p:cNvSpPr txBox="1">
            <a:spLocks noChangeArrowheads="1"/>
          </p:cNvSpPr>
          <p:nvPr/>
        </p:nvSpPr>
        <p:spPr bwMode="auto">
          <a:xfrm>
            <a:off x="3175" y="5816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800" dirty="0">
                <a:solidFill>
                  <a:schemeClr val="bg1"/>
                </a:solidFill>
                <a:latin typeface="Helvetica Neue" charset="0"/>
              </a:rPr>
              <a:t>Laboratoire de Physique de Clermont Auvergne - LPCA</a:t>
            </a:r>
          </a:p>
        </p:txBody>
      </p:sp>
      <p:pic>
        <p:nvPicPr>
          <p:cNvPr id="5127"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266412"/>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ZoneTexte 4"/>
          <p:cNvSpPr txBox="1">
            <a:spLocks noChangeArrowheads="1"/>
          </p:cNvSpPr>
          <p:nvPr/>
        </p:nvSpPr>
        <p:spPr bwMode="auto">
          <a:xfrm>
            <a:off x="179512" y="6340475"/>
            <a:ext cx="280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fr-FR" altLang="fr-FR" sz="1800" i="1" dirty="0">
                <a:solidFill>
                  <a:schemeClr val="bg1"/>
                </a:solidFill>
                <a:latin typeface="Helvetica Neue" charset="0"/>
              </a:rPr>
              <a:t>13/11/2025</a:t>
            </a:r>
          </a:p>
        </p:txBody>
      </p:sp>
      <p:pic>
        <p:nvPicPr>
          <p:cNvPr id="10" name="Image 8"/>
          <p:cNvPicPr>
            <a:picLocks noChangeAspect="1" noChangeArrowheads="1"/>
          </p:cNvPicPr>
          <p:nvPr/>
        </p:nvPicPr>
        <p:blipFill>
          <a:blip r:embed="rId4" cstate="print">
            <a:extLst>
              <a:ext uri="{28A0092B-C50C-407E-A947-70E740481C1C}">
                <a14:useLocalDpi xmlns:a14="http://schemas.microsoft.com/office/drawing/2010/main" val="0"/>
              </a:ext>
            </a:extLst>
          </a:blip>
          <a:srcRect l="13553" t="12241" r="9891" b="15546"/>
          <a:stretch>
            <a:fillRect/>
          </a:stretch>
        </p:blipFill>
        <p:spPr bwMode="auto">
          <a:xfrm>
            <a:off x="3175" y="33833"/>
            <a:ext cx="2635271" cy="129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9" descr="Université Clermont Auverg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830" y="296287"/>
            <a:ext cx="1052870" cy="10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a:spLocks noGrp="1"/>
          </p:cNvSpPr>
          <p:nvPr>
            <p:ph type="title"/>
          </p:nvPr>
        </p:nvSpPr>
        <p:spPr>
          <a:xfrm>
            <a:off x="1835150" y="115888"/>
            <a:ext cx="7308850" cy="638175"/>
          </a:xfrm>
        </p:spPr>
        <p:txBody>
          <a:bodyPr/>
          <a:lstStyle/>
          <a:p>
            <a:pPr marL="0" lvl="1" eaLnBrk="1" hangingPunct="1">
              <a:defRPr/>
            </a:pPr>
            <a:r>
              <a:rPr lang="fr-FR" altLang="fr-FR" sz="2000" kern="1200" dirty="0">
                <a:latin typeface="+mj-lt"/>
                <a:ea typeface="Helvetica Neue" panose="02000503000000020004" pitchFamily="2" charset="0"/>
                <a:cs typeface="+mj-cs"/>
              </a:rPr>
              <a:t>Réunion avec DPIE - LPCA septembre 2024</a:t>
            </a:r>
          </a:p>
        </p:txBody>
      </p:sp>
      <p:pic>
        <p:nvPicPr>
          <p:cNvPr id="2" name="Image 1"/>
          <p:cNvPicPr>
            <a:picLocks noChangeAspect="1"/>
          </p:cNvPicPr>
          <p:nvPr/>
        </p:nvPicPr>
        <p:blipFill>
          <a:blip r:embed="rId2"/>
          <a:stretch>
            <a:fillRect/>
          </a:stretch>
        </p:blipFill>
        <p:spPr>
          <a:xfrm>
            <a:off x="611560" y="908720"/>
            <a:ext cx="7920880" cy="5312271"/>
          </a:xfrm>
          <a:prstGeom prst="rect">
            <a:avLst/>
          </a:prstGeom>
        </p:spPr>
      </p:pic>
    </p:spTree>
    <p:extLst>
      <p:ext uri="{BB962C8B-B14F-4D97-AF65-F5344CB8AC3E}">
        <p14:creationId xmlns:p14="http://schemas.microsoft.com/office/powerpoint/2010/main" val="149620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614D3049-C4E2-409A-805F-B63B2FA2111F}"/>
              </a:ext>
            </a:extLst>
          </p:cNvPr>
          <p:cNvSpPr>
            <a:spLocks noGrp="1"/>
          </p:cNvSpPr>
          <p:nvPr>
            <p:ph type="title"/>
          </p:nvPr>
        </p:nvSpPr>
        <p:spPr>
          <a:xfrm>
            <a:off x="1835150" y="115888"/>
            <a:ext cx="7308850" cy="638175"/>
          </a:xfrm>
        </p:spPr>
        <p:txBody>
          <a:bodyPr/>
          <a:lstStyle/>
          <a:p>
            <a:pPr marL="0" lvl="1" eaLnBrk="1" hangingPunct="1">
              <a:defRPr/>
            </a:pPr>
            <a:r>
              <a:rPr lang="fr-FR" altLang="fr-FR" sz="2000" kern="1200" dirty="0">
                <a:latin typeface="+mj-lt"/>
                <a:ea typeface="Helvetica Neue" panose="02000503000000020004" pitchFamily="2" charset="0"/>
                <a:cs typeface="+mj-cs"/>
              </a:rPr>
              <a:t>Depuis…</a:t>
            </a:r>
          </a:p>
        </p:txBody>
      </p:sp>
      <p:sp>
        <p:nvSpPr>
          <p:cNvPr id="5" name="Espace réservé du texte 2">
            <a:extLst>
              <a:ext uri="{FF2B5EF4-FFF2-40B4-BE49-F238E27FC236}">
                <a16:creationId xmlns:a16="http://schemas.microsoft.com/office/drawing/2014/main" id="{72E5C35F-3E94-72CC-C99C-974F3D21846A}"/>
              </a:ext>
            </a:extLst>
          </p:cNvPr>
          <p:cNvSpPr>
            <a:spLocks noGrp="1"/>
          </p:cNvSpPr>
          <p:nvPr>
            <p:ph type="body" sz="quarter" idx="13"/>
          </p:nvPr>
        </p:nvSpPr>
        <p:spPr bwMode="auto">
          <a:xfrm>
            <a:off x="449609" y="980728"/>
            <a:ext cx="8244780" cy="3024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8775" lvl="1" indent="-358775" algn="just">
              <a:buFont typeface="Courier New" panose="02070309020205020404" pitchFamily="49" charset="0"/>
              <a:buChar char="o"/>
            </a:pPr>
            <a:r>
              <a:rPr lang="fr-FR" altLang="fr-FR" sz="1800" dirty="0">
                <a:latin typeface="Helvetica Neue" charset="0"/>
              </a:rPr>
              <a:t>Evolution des actions</a:t>
            </a:r>
          </a:p>
          <a:p>
            <a:pPr marL="444500" lvl="3" indent="0" algn="just">
              <a:buNone/>
            </a:pPr>
            <a:r>
              <a:rPr lang="fr-FR" altLang="fr-FR" sz="1400" dirty="0">
                <a:solidFill>
                  <a:schemeClr val="tx1"/>
                </a:solidFill>
                <a:cs typeface="Arial Narrow" panose="020B0606020202030204" pitchFamily="34" charset="0"/>
              </a:rPr>
              <a:t>1. Rien n’a été fait</a:t>
            </a:r>
          </a:p>
          <a:p>
            <a:pPr marL="444500" lvl="3" indent="0" algn="just">
              <a:buNone/>
            </a:pPr>
            <a:r>
              <a:rPr lang="fr-FR" altLang="fr-FR" sz="1400" dirty="0">
                <a:solidFill>
                  <a:schemeClr val="tx1"/>
                </a:solidFill>
                <a:cs typeface="Arial Narrow" panose="020B0606020202030204" pitchFamily="34" charset="0"/>
              </a:rPr>
              <a:t>2.1. Opération "confort estival" suspendue voire annulée par manque de budget</a:t>
            </a:r>
          </a:p>
          <a:p>
            <a:pPr marL="444500" lvl="3" indent="0" algn="just">
              <a:buNone/>
            </a:pPr>
            <a:r>
              <a:rPr lang="fr-FR" altLang="fr-FR" sz="1400" dirty="0">
                <a:solidFill>
                  <a:schemeClr val="tx1"/>
                </a:solidFill>
                <a:cs typeface="Arial Narrow" panose="020B0606020202030204" pitchFamily="34" charset="0"/>
              </a:rPr>
              <a:t>2.2. Diagnostic amiante réalisé : aucune présence d'amiante sauf pour deux effectués dans les mastics vitrés et les joints de structures des menuiserie extérieurs. Eléments inertes, en extérieur et ne présentent pas de danger tant qu’ils ne sont pas manipulés.</a:t>
            </a:r>
          </a:p>
          <a:p>
            <a:pPr marL="444500" lvl="3" indent="0" algn="just">
              <a:buNone/>
            </a:pPr>
            <a:r>
              <a:rPr lang="fr-FR" altLang="fr-FR" sz="1400" dirty="0">
                <a:solidFill>
                  <a:schemeClr val="tx1"/>
                </a:solidFill>
                <a:cs typeface="Arial Narrow" panose="020B0606020202030204" pitchFamily="34" charset="0"/>
              </a:rPr>
              <a:t>2.3. La DPIE nous a informé le 3 octobre que les travaux de contrôle d'accès (nouveau système de badge) et fermeture de la cage d'escalier (pour aérer l'été) devraient être réalisés au printemps.</a:t>
            </a:r>
          </a:p>
          <a:p>
            <a:pPr marL="444500" lvl="3" indent="0" algn="just">
              <a:buNone/>
            </a:pPr>
            <a:r>
              <a:rPr lang="fr-FR" altLang="fr-FR" sz="1400" dirty="0">
                <a:solidFill>
                  <a:schemeClr val="tx1"/>
                </a:solidFill>
                <a:cs typeface="Arial Narrow" panose="020B0606020202030204" pitchFamily="34" charset="0"/>
              </a:rPr>
              <a:t>2.4. Une réunion unique avec Mme Bex a eu lieu sur des points spécifiques à la demande de 2 personnes qui n’étaient présente à la réunion de septembre 2024</a:t>
            </a:r>
          </a:p>
          <a:p>
            <a:pPr marL="444500" lvl="3" indent="0" algn="just">
              <a:buNone/>
            </a:pPr>
            <a:r>
              <a:rPr lang="fr-FR" altLang="fr-FR" sz="1400" dirty="0">
                <a:solidFill>
                  <a:schemeClr val="tx1"/>
                </a:solidFill>
                <a:cs typeface="Arial Narrow" panose="020B0606020202030204" pitchFamily="34" charset="0"/>
              </a:rPr>
              <a:t>3. Pas de nouvelle réunion depuis celle de septembre 2024</a:t>
            </a:r>
          </a:p>
          <a:p>
            <a:pPr marL="358775" lvl="2" indent="-358775" algn="just">
              <a:buFont typeface="Courier New" panose="02070309020205020404" pitchFamily="49" charset="0"/>
              <a:buChar char="o"/>
            </a:pPr>
            <a:endParaRPr lang="fr-FR" altLang="fr-FR" sz="1200" dirty="0">
              <a:solidFill>
                <a:schemeClr val="tx1"/>
              </a:solidFill>
            </a:endParaRPr>
          </a:p>
        </p:txBody>
      </p:sp>
      <p:sp>
        <p:nvSpPr>
          <p:cNvPr id="6" name="ZoneTexte 5">
            <a:extLst>
              <a:ext uri="{FF2B5EF4-FFF2-40B4-BE49-F238E27FC236}">
                <a16:creationId xmlns:a16="http://schemas.microsoft.com/office/drawing/2014/main" id="{9499D9D6-FAEE-0B15-FEE7-A1E889BBF4A4}"/>
              </a:ext>
            </a:extLst>
          </p:cNvPr>
          <p:cNvSpPr txBox="1"/>
          <p:nvPr/>
        </p:nvSpPr>
        <p:spPr>
          <a:xfrm>
            <a:off x="639167" y="4509120"/>
            <a:ext cx="7865665" cy="1569660"/>
          </a:xfrm>
          <a:prstGeom prst="rect">
            <a:avLst/>
          </a:prstGeom>
          <a:noFill/>
        </p:spPr>
        <p:txBody>
          <a:bodyPr wrap="square" rtlCol="0">
            <a:spAutoFit/>
          </a:bodyPr>
          <a:lstStyle/>
          <a:p>
            <a:pPr algn="ctr"/>
            <a:r>
              <a:rPr lang="fr-FR" dirty="0">
                <a:solidFill>
                  <a:srgbClr val="FF0000"/>
                </a:solidFill>
              </a:rPr>
              <a:t>Toujours gros problèmes d’obtention des informations de la part de l’UCA (rapports, visites, travaux prévus, personnels ou entreprises accédant au laboratoire (ex. : problèmes des sanitaires actuels))</a:t>
            </a:r>
          </a:p>
        </p:txBody>
      </p:sp>
    </p:spTree>
    <p:extLst>
      <p:ext uri="{BB962C8B-B14F-4D97-AF65-F5344CB8AC3E}">
        <p14:creationId xmlns:p14="http://schemas.microsoft.com/office/powerpoint/2010/main" val="36665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ermont-universite.fr/sites/www/squelettes/tpl/img/common/visu/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123" y="5333651"/>
            <a:ext cx="1738313" cy="1086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_IN2P3-CNRS"/>
          <p:cNvPicPr>
            <a:picLocks noChangeAspect="1" noChangeArrowheads="1"/>
          </p:cNvPicPr>
          <p:nvPr/>
        </p:nvPicPr>
        <p:blipFill>
          <a:blip r:embed="rId4" cstate="print"/>
          <a:srcRect/>
          <a:stretch>
            <a:fillRect/>
          </a:stretch>
        </p:blipFill>
        <p:spPr bwMode="auto">
          <a:xfrm>
            <a:off x="302000" y="5418817"/>
            <a:ext cx="1943121" cy="1080000"/>
          </a:xfrm>
          <a:prstGeom prst="rect">
            <a:avLst/>
          </a:prstGeom>
          <a:noFill/>
          <a:ln w="9525">
            <a:noFill/>
            <a:miter lim="800000"/>
            <a:headEnd/>
            <a:tailEnd/>
          </a:ln>
        </p:spPr>
      </p:pic>
      <p:sp>
        <p:nvSpPr>
          <p:cNvPr id="21" name="Titre 2"/>
          <p:cNvSpPr txBox="1">
            <a:spLocks/>
          </p:cNvSpPr>
          <p:nvPr/>
        </p:nvSpPr>
        <p:spPr bwMode="auto">
          <a:xfrm>
            <a:off x="1835150" y="115888"/>
            <a:ext cx="7308850" cy="6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AGENDA</a:t>
            </a:r>
          </a:p>
        </p:txBody>
      </p:sp>
      <p:sp>
        <p:nvSpPr>
          <p:cNvPr id="12" name="Espace réservé de la date 11"/>
          <p:cNvSpPr>
            <a:spLocks noGrp="1"/>
          </p:cNvSpPr>
          <p:nvPr>
            <p:ph type="dt" sz="half" idx="10"/>
          </p:nvPr>
        </p:nvSpPr>
        <p:spPr/>
        <p:txBody>
          <a:bodyPr/>
          <a:lstStyle/>
          <a:p>
            <a:r>
              <a:rPr lang="fr-FR"/>
              <a:t>7/11/24</a:t>
            </a:r>
          </a:p>
        </p:txBody>
      </p:sp>
      <p:sp>
        <p:nvSpPr>
          <p:cNvPr id="5" name="Espace réservé du pied de page 4"/>
          <p:cNvSpPr>
            <a:spLocks noGrp="1"/>
          </p:cNvSpPr>
          <p:nvPr>
            <p:ph type="ftr" sz="quarter" idx="11"/>
          </p:nvPr>
        </p:nvSpPr>
        <p:spPr/>
        <p:txBody>
          <a:bodyPr/>
          <a:lstStyle/>
          <a:p>
            <a:r>
              <a:rPr lang="fr-FR"/>
              <a:t>LPCA</a:t>
            </a:r>
          </a:p>
        </p:txBody>
      </p:sp>
      <p:sp>
        <p:nvSpPr>
          <p:cNvPr id="6" name="Espace réservé du numéro de diapositive 5"/>
          <p:cNvSpPr>
            <a:spLocks noGrp="1"/>
          </p:cNvSpPr>
          <p:nvPr>
            <p:ph type="sldNum" sz="quarter" idx="12"/>
          </p:nvPr>
        </p:nvSpPr>
        <p:spPr/>
        <p:txBody>
          <a:bodyPr/>
          <a:lstStyle/>
          <a:p>
            <a:fld id="{4DD8D7E7-EB1A-478A-88D8-166061B4BF4D}" type="slidenum">
              <a:rPr lang="fr-FR" smtClean="0"/>
              <a:pPr/>
              <a:t>2</a:t>
            </a:fld>
            <a:endParaRPr lang="fr-FR"/>
          </a:p>
        </p:txBody>
      </p:sp>
      <p:pic>
        <p:nvPicPr>
          <p:cNvPr id="8" name="Image 7">
            <a:extLst>
              <a:ext uri="{FF2B5EF4-FFF2-40B4-BE49-F238E27FC236}">
                <a16:creationId xmlns:a16="http://schemas.microsoft.com/office/drawing/2014/main" id="{CC15078A-4F9A-623C-34ED-6C8F601ED804}"/>
              </a:ext>
            </a:extLst>
          </p:cNvPr>
          <p:cNvPicPr>
            <a:picLocks noChangeAspect="1"/>
          </p:cNvPicPr>
          <p:nvPr/>
        </p:nvPicPr>
        <p:blipFill>
          <a:blip r:embed="rId5">
            <a:clrChange>
              <a:clrFrom>
                <a:srgbClr val="FFFFFF"/>
              </a:clrFrom>
              <a:clrTo>
                <a:srgbClr val="FFFFFF">
                  <a:alpha val="0"/>
                </a:srgbClr>
              </a:clrTo>
            </a:clrChange>
          </a:blip>
          <a:srcRect l="2313" t="1428" r="1163"/>
          <a:stretch>
            <a:fillRect/>
          </a:stretch>
        </p:blipFill>
        <p:spPr>
          <a:xfrm>
            <a:off x="452564" y="692696"/>
            <a:ext cx="8389436" cy="4969704"/>
          </a:xfrm>
          <a:prstGeom prst="rect">
            <a:avLst/>
          </a:prstGeom>
        </p:spPr>
      </p:pic>
    </p:spTree>
    <p:extLst>
      <p:ext uri="{BB962C8B-B14F-4D97-AF65-F5344CB8AC3E}">
        <p14:creationId xmlns:p14="http://schemas.microsoft.com/office/powerpoint/2010/main" val="211216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9F419DE-5A72-6704-65A9-CA070EDA6E3E}"/>
              </a:ext>
            </a:extLst>
          </p:cNvPr>
          <p:cNvPicPr>
            <a:picLocks noChangeAspect="1"/>
          </p:cNvPicPr>
          <p:nvPr/>
        </p:nvPicPr>
        <p:blipFill>
          <a:blip r:embed="rId2"/>
          <a:stretch>
            <a:fillRect/>
          </a:stretch>
        </p:blipFill>
        <p:spPr>
          <a:xfrm>
            <a:off x="679473" y="754063"/>
            <a:ext cx="7785053" cy="5873873"/>
          </a:xfrm>
          <a:prstGeom prst="rect">
            <a:avLst/>
          </a:prstGeom>
        </p:spPr>
      </p:pic>
      <p:sp>
        <p:nvSpPr>
          <p:cNvPr id="9218" name="Titre 2"/>
          <p:cNvSpPr>
            <a:spLocks noGrp="1"/>
          </p:cNvSpPr>
          <p:nvPr>
            <p:ph type="title" idx="4294967295"/>
          </p:nvPr>
        </p:nvSpPr>
        <p:spPr>
          <a:xfrm>
            <a:off x="1835150" y="115888"/>
            <a:ext cx="7308850" cy="638175"/>
          </a:xfrm>
        </p:spPr>
        <p:txBody>
          <a:bodyPr/>
          <a:lstStyle/>
          <a:p>
            <a:r>
              <a:rPr lang="fr-FR" altLang="fr-FR" dirty="0"/>
              <a:t>Le laboratoire LPCA</a:t>
            </a:r>
          </a:p>
        </p:txBody>
      </p:sp>
      <p:sp>
        <p:nvSpPr>
          <p:cNvPr id="3" name="Ellipse 2"/>
          <p:cNvSpPr/>
          <p:nvPr/>
        </p:nvSpPr>
        <p:spPr>
          <a:xfrm>
            <a:off x="5868144" y="1484784"/>
            <a:ext cx="266429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228184" y="738000"/>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0B86E144-6D1F-BC86-D61A-E9AB67F999F8}"/>
              </a:ext>
            </a:extLst>
          </p:cNvPr>
          <p:cNvSpPr/>
          <p:nvPr/>
        </p:nvSpPr>
        <p:spPr>
          <a:xfrm>
            <a:off x="3203848" y="1843694"/>
            <a:ext cx="2664296" cy="638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94149EA-DD80-EF82-C34D-F5A7D0F01E67}"/>
              </a:ext>
            </a:extLst>
          </p:cNvPr>
          <p:cNvSpPr txBox="1"/>
          <p:nvPr/>
        </p:nvSpPr>
        <p:spPr>
          <a:xfrm>
            <a:off x="2339752" y="3398611"/>
            <a:ext cx="2088232" cy="528794"/>
          </a:xfrm>
          <a:prstGeom prst="rect">
            <a:avLst/>
          </a:prstGeom>
          <a:solidFill>
            <a:schemeClr val="accent2">
              <a:lumMod val="40000"/>
              <a:lumOff val="60000"/>
              <a:alpha val="58000"/>
            </a:schemeClr>
          </a:solidFill>
        </p:spPr>
        <p:txBody>
          <a:bodyPr wrap="square" lIns="36000" tIns="18000" rIns="36000" bIns="18000" rtlCol="0">
            <a:spAutoFit/>
          </a:bodyPr>
          <a:lstStyle/>
          <a:p>
            <a:pPr algn="ctr"/>
            <a:r>
              <a:rPr lang="fr-FR" sz="1600" dirty="0">
                <a:solidFill>
                  <a:srgbClr val="FF0000"/>
                </a:solidFill>
              </a:rPr>
              <a:t>Changement de direction 01-09-2025</a:t>
            </a:r>
          </a:p>
        </p:txBody>
      </p:sp>
      <p:cxnSp>
        <p:nvCxnSpPr>
          <p:cNvPr id="8" name="Connecteur droit avec flèche 7">
            <a:extLst>
              <a:ext uri="{FF2B5EF4-FFF2-40B4-BE49-F238E27FC236}">
                <a16:creationId xmlns:a16="http://schemas.microsoft.com/office/drawing/2014/main" id="{9831F50A-A499-ED45-6704-CDDC1EF37012}"/>
              </a:ext>
            </a:extLst>
          </p:cNvPr>
          <p:cNvCxnSpPr>
            <a:cxnSpLocks/>
            <a:stCxn id="4" idx="0"/>
            <a:endCxn id="2" idx="3"/>
          </p:cNvCxnSpPr>
          <p:nvPr/>
        </p:nvCxnSpPr>
        <p:spPr>
          <a:xfrm flipV="1">
            <a:off x="3383868" y="2388411"/>
            <a:ext cx="210157" cy="1010200"/>
          </a:xfrm>
          <a:prstGeom prst="straightConnector1">
            <a:avLst/>
          </a:prstGeom>
          <a:ln w="158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A3A9D86-E943-6066-31A0-9F84C8EA4303}"/>
              </a:ext>
            </a:extLst>
          </p:cNvPr>
          <p:cNvSpPr txBox="1"/>
          <p:nvPr/>
        </p:nvSpPr>
        <p:spPr>
          <a:xfrm>
            <a:off x="5076056" y="3359734"/>
            <a:ext cx="1296144" cy="528794"/>
          </a:xfrm>
          <a:prstGeom prst="rect">
            <a:avLst/>
          </a:prstGeom>
          <a:solidFill>
            <a:schemeClr val="accent2">
              <a:lumMod val="40000"/>
              <a:lumOff val="60000"/>
              <a:alpha val="58000"/>
            </a:schemeClr>
          </a:solidFill>
        </p:spPr>
        <p:txBody>
          <a:bodyPr wrap="square" lIns="36000" tIns="18000" rIns="36000" bIns="18000" rtlCol="0">
            <a:spAutoFit/>
          </a:bodyPr>
          <a:lstStyle/>
          <a:p>
            <a:pPr algn="ctr"/>
            <a:r>
              <a:rPr lang="fr-FR" sz="1600" dirty="0">
                <a:solidFill>
                  <a:srgbClr val="FF0000"/>
                </a:solidFill>
              </a:rPr>
              <a:t>Nouvelle CLSST</a:t>
            </a:r>
          </a:p>
        </p:txBody>
      </p:sp>
      <p:cxnSp>
        <p:nvCxnSpPr>
          <p:cNvPr id="13" name="Connecteur droit avec flèche 12">
            <a:extLst>
              <a:ext uri="{FF2B5EF4-FFF2-40B4-BE49-F238E27FC236}">
                <a16:creationId xmlns:a16="http://schemas.microsoft.com/office/drawing/2014/main" id="{067FC896-4614-35B9-72CC-3AF01FCC6186}"/>
              </a:ext>
            </a:extLst>
          </p:cNvPr>
          <p:cNvCxnSpPr>
            <a:cxnSpLocks/>
            <a:stCxn id="12" idx="0"/>
            <a:endCxn id="14" idx="3"/>
          </p:cNvCxnSpPr>
          <p:nvPr/>
        </p:nvCxnSpPr>
        <p:spPr>
          <a:xfrm flipV="1">
            <a:off x="5724128" y="1106776"/>
            <a:ext cx="778235" cy="2252958"/>
          </a:xfrm>
          <a:prstGeom prst="straightConnector1">
            <a:avLst/>
          </a:prstGeom>
          <a:ln w="158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1E7675FE-48DD-0436-066D-D66042B0BC0E}"/>
              </a:ext>
            </a:extLst>
          </p:cNvPr>
          <p:cNvPicPr>
            <a:picLocks noChangeAspect="1"/>
          </p:cNvPicPr>
          <p:nvPr/>
        </p:nvPicPr>
        <p:blipFill>
          <a:blip r:embed="rId3"/>
          <a:stretch>
            <a:fillRect/>
          </a:stretch>
        </p:blipFill>
        <p:spPr>
          <a:xfrm>
            <a:off x="160905" y="5637769"/>
            <a:ext cx="2610895" cy="10041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idx="4294967295"/>
          </p:nvPr>
        </p:nvSpPr>
        <p:spPr>
          <a:xfrm>
            <a:off x="1835150" y="115888"/>
            <a:ext cx="7308850" cy="638175"/>
          </a:xfrm>
        </p:spPr>
        <p:txBody>
          <a:bodyPr/>
          <a:lstStyle/>
          <a:p>
            <a:r>
              <a:rPr lang="fr-FR" altLang="fr-FR" dirty="0"/>
              <a:t>La CLSST</a:t>
            </a:r>
          </a:p>
        </p:txBody>
      </p:sp>
      <p:sp>
        <p:nvSpPr>
          <p:cNvPr id="7171" name="Espace réservé du texte 2"/>
          <p:cNvSpPr>
            <a:spLocks noGrp="1"/>
          </p:cNvSpPr>
          <p:nvPr>
            <p:ph type="body" sz="quarter" idx="13"/>
          </p:nvPr>
        </p:nvSpPr>
        <p:spPr bwMode="auto">
          <a:xfrm>
            <a:off x="503548" y="965829"/>
            <a:ext cx="8136904" cy="53958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600" b="1" dirty="0"/>
              <a:t>Commission Locale Santé et Sécurité au Travail (CLSST)</a:t>
            </a:r>
          </a:p>
          <a:p>
            <a:pPr marL="0" indent="0">
              <a:buNone/>
            </a:pPr>
            <a:r>
              <a:rPr lang="fr-FR" sz="1600" b="1" dirty="0"/>
              <a:t> </a:t>
            </a:r>
            <a:endParaRPr lang="fr-FR" sz="1800" dirty="0"/>
          </a:p>
          <a:p>
            <a:pPr marL="0" indent="0" algn="ctr">
              <a:buNone/>
            </a:pPr>
            <a:r>
              <a:rPr lang="fr-FR" sz="1400" dirty="0"/>
              <a:t>La CLSST est force de proposition auprès de l'équipe de Direction pour contribuer à la protection de la santé physique et mentale, à la sécurité des personnes, et pour mettre en œuvre les mesures relatives aux questions d'hygiène et de conditions de travail dans l'Unité.</a:t>
            </a:r>
          </a:p>
          <a:p>
            <a:pPr marL="457200" lvl="1" indent="0">
              <a:buNone/>
            </a:pPr>
            <a:endParaRPr lang="fr-FR" altLang="fr-FR" sz="1200" dirty="0">
              <a:solidFill>
                <a:schemeClr val="tx1"/>
              </a:solidFill>
              <a:latin typeface="Helvetica Neue" charset="0"/>
              <a:cs typeface="Arial Narrow" panose="020B0606020202030204" pitchFamily="34" charset="0"/>
            </a:endParaRPr>
          </a:p>
          <a:p>
            <a:pPr marL="457200" lvl="1" indent="0">
              <a:buNone/>
            </a:pPr>
            <a:r>
              <a:rPr lang="fr-FR" altLang="fr-FR" sz="1200" dirty="0">
                <a:solidFill>
                  <a:schemeClr val="tx1"/>
                </a:solidFill>
                <a:latin typeface="Helvetica Neue" charset="0"/>
                <a:cs typeface="Arial Narrow" panose="020B0606020202030204" pitchFamily="34" charset="0"/>
              </a:rPr>
              <a:t> </a:t>
            </a:r>
          </a:p>
          <a:p>
            <a:pPr lvl="1"/>
            <a:r>
              <a:rPr lang="fr-FR" altLang="fr-FR" sz="1200" dirty="0">
                <a:solidFill>
                  <a:schemeClr val="accent6">
                    <a:lumMod val="75000"/>
                  </a:schemeClr>
                </a:solidFill>
                <a:latin typeface="Helvetica Neue" charset="0"/>
                <a:cs typeface="Arial Narrow" panose="020B0606020202030204" pitchFamily="34" charset="0"/>
              </a:rPr>
              <a:t>3 AP </a:t>
            </a:r>
          </a:p>
          <a:p>
            <a:pPr lvl="2"/>
            <a:r>
              <a:rPr lang="fr-FR" altLang="fr-FR" sz="1000" dirty="0">
                <a:solidFill>
                  <a:schemeClr val="tx1"/>
                </a:solidFill>
                <a:latin typeface="Helvetica Neue" charset="0"/>
                <a:cs typeface="Arial Narrow" panose="020B0606020202030204" pitchFamily="34" charset="0"/>
              </a:rPr>
              <a:t>A. PORCAN </a:t>
            </a:r>
            <a:r>
              <a:rPr lang="fr-FR" altLang="fr-FR" sz="1000" u="sng" dirty="0">
                <a:solidFill>
                  <a:schemeClr val="tx1"/>
                </a:solidFill>
                <a:latin typeface="Helvetica Neue" charset="0"/>
                <a:cs typeface="Arial Narrow" panose="020B0606020202030204" pitchFamily="34" charset="0"/>
              </a:rPr>
              <a:t>UCA</a:t>
            </a:r>
            <a:r>
              <a:rPr lang="fr-FR" altLang="fr-FR" sz="1000" dirty="0">
                <a:solidFill>
                  <a:schemeClr val="tx1"/>
                </a:solidFill>
                <a:latin typeface="Helvetica Neue" charset="0"/>
                <a:cs typeface="Arial Narrow" panose="020B0606020202030204" pitchFamily="34" charset="0"/>
              </a:rPr>
              <a:t>	-   aspects BIO</a:t>
            </a:r>
          </a:p>
          <a:p>
            <a:pPr lvl="2"/>
            <a:r>
              <a:rPr lang="fr-FR" altLang="fr-FR" sz="1000" dirty="0">
                <a:solidFill>
                  <a:schemeClr val="tx1"/>
                </a:solidFill>
                <a:latin typeface="Helvetica Neue" charset="0"/>
                <a:cs typeface="Arial Narrow" panose="020B0606020202030204" pitchFamily="34" charset="0"/>
              </a:rPr>
              <a:t>C. GASQ </a:t>
            </a:r>
            <a:r>
              <a:rPr lang="fr-FR" altLang="fr-FR" sz="1000" u="sng" dirty="0">
                <a:solidFill>
                  <a:schemeClr val="tx1"/>
                </a:solidFill>
                <a:latin typeface="Helvetica Neue" charset="0"/>
                <a:cs typeface="Arial Narrow" panose="020B0606020202030204" pitchFamily="34" charset="0"/>
              </a:rPr>
              <a:t>CNRS</a:t>
            </a:r>
            <a:r>
              <a:rPr lang="fr-FR" altLang="fr-FR" sz="1000" dirty="0">
                <a:solidFill>
                  <a:schemeClr val="tx1"/>
                </a:solidFill>
                <a:latin typeface="Helvetica Neue" charset="0"/>
                <a:cs typeface="Arial Narrow" panose="020B0606020202030204" pitchFamily="34" charset="0"/>
              </a:rPr>
              <a:t>	-   aspects hors BIO</a:t>
            </a:r>
          </a:p>
          <a:p>
            <a:pPr lvl="2"/>
            <a:r>
              <a:rPr lang="fr-FR" altLang="fr-FR" sz="1000" dirty="0">
                <a:solidFill>
                  <a:schemeClr val="tx1"/>
                </a:solidFill>
                <a:latin typeface="Helvetica Neue" charset="0"/>
                <a:cs typeface="Arial Narrow" panose="020B0606020202030204" pitchFamily="34" charset="0"/>
              </a:rPr>
              <a:t>Thierry PILLEYRE </a:t>
            </a:r>
            <a:r>
              <a:rPr lang="fr-FR" altLang="fr-FR" sz="1000" u="sng" dirty="0">
                <a:solidFill>
                  <a:schemeClr val="tx1"/>
                </a:solidFill>
                <a:latin typeface="Helvetica Neue" charset="0"/>
                <a:cs typeface="Arial Narrow" panose="020B0606020202030204" pitchFamily="34" charset="0"/>
              </a:rPr>
              <a:t>UC</a:t>
            </a:r>
            <a:r>
              <a:rPr lang="fr-FR" altLang="fr-FR" sz="1000" dirty="0">
                <a:solidFill>
                  <a:schemeClr val="tx1"/>
                </a:solidFill>
                <a:latin typeface="Helvetica Neue" charset="0"/>
                <a:cs typeface="Arial Narrow" panose="020B0606020202030204" pitchFamily="34" charset="0"/>
              </a:rPr>
              <a:t>A	-   aspects hors BIO</a:t>
            </a:r>
          </a:p>
          <a:p>
            <a:pPr lvl="2"/>
            <a:endParaRPr lang="fr-FR" altLang="fr-FR" sz="1000" dirty="0">
              <a:solidFill>
                <a:schemeClr val="tx1"/>
              </a:solidFill>
              <a:latin typeface="Helvetica Neue" charset="0"/>
              <a:cs typeface="Arial Narrow" panose="020B0606020202030204" pitchFamily="34" charset="0"/>
            </a:endParaRPr>
          </a:p>
          <a:p>
            <a:pPr marL="914400" lvl="2" indent="0">
              <a:buNone/>
            </a:pPr>
            <a:endParaRPr lang="fr-FR" altLang="fr-FR" sz="1000" dirty="0">
              <a:solidFill>
                <a:schemeClr val="tx1"/>
              </a:solidFill>
              <a:latin typeface="Helvetica Neue" charset="0"/>
              <a:cs typeface="Arial Narrow" panose="020B0606020202030204" pitchFamily="34" charset="0"/>
            </a:endParaRPr>
          </a:p>
          <a:p>
            <a:pPr marL="914400" lvl="2" indent="0">
              <a:buNone/>
            </a:pPr>
            <a:endParaRPr lang="fr-FR" altLang="fr-FR" sz="1000" dirty="0">
              <a:solidFill>
                <a:schemeClr val="tx1"/>
              </a:solidFill>
              <a:latin typeface="Helvetica Neue" charset="0"/>
              <a:cs typeface="Arial Narrow" panose="020B0606020202030204" pitchFamily="34" charset="0"/>
            </a:endParaRPr>
          </a:p>
          <a:p>
            <a:pPr lvl="1"/>
            <a:r>
              <a:rPr lang="fr-FR" altLang="fr-FR" sz="1200" dirty="0">
                <a:solidFill>
                  <a:schemeClr val="accent6">
                    <a:lumMod val="75000"/>
                  </a:schemeClr>
                </a:solidFill>
                <a:latin typeface="Helvetica Neue" charset="0"/>
                <a:cs typeface="Arial Narrow" panose="020B0606020202030204" pitchFamily="34" charset="0"/>
              </a:rPr>
              <a:t>2 PCR</a:t>
            </a:r>
          </a:p>
          <a:p>
            <a:pPr lvl="2"/>
            <a:r>
              <a:rPr lang="fr-FR" altLang="fr-FR" sz="1000" dirty="0">
                <a:solidFill>
                  <a:schemeClr val="tx1"/>
                </a:solidFill>
                <a:latin typeface="Helvetica Neue" charset="0"/>
                <a:cs typeface="Arial Narrow" panose="020B0606020202030204" pitchFamily="34" charset="0"/>
              </a:rPr>
              <a:t>Th PILLEYRE</a:t>
            </a:r>
          </a:p>
          <a:p>
            <a:pPr marL="914400" lvl="2" indent="0">
              <a:buNone/>
            </a:pPr>
            <a:r>
              <a:rPr lang="fr-FR" altLang="fr-FR" sz="1000" dirty="0">
                <a:solidFill>
                  <a:schemeClr val="tx1"/>
                </a:solidFill>
                <a:latin typeface="Helvetica Neue" charset="0"/>
                <a:cs typeface="Arial Narrow" panose="020B0606020202030204" pitchFamily="34" charset="0"/>
              </a:rPr>
              <a:t>        - sources scellées, suivi dosimétrique général</a:t>
            </a:r>
          </a:p>
          <a:p>
            <a:pPr lvl="2"/>
            <a:r>
              <a:rPr lang="fr-FR" altLang="fr-FR" sz="1000" dirty="0">
                <a:solidFill>
                  <a:schemeClr val="tx1"/>
                </a:solidFill>
                <a:latin typeface="Helvetica Neue" charset="0"/>
                <a:cs typeface="Arial Narrow" panose="020B0606020202030204" pitchFamily="34" charset="0"/>
              </a:rPr>
              <a:t>G RIVRAIS         </a:t>
            </a:r>
          </a:p>
          <a:p>
            <a:pPr marL="914400" lvl="2" indent="0">
              <a:buNone/>
            </a:pPr>
            <a:r>
              <a:rPr lang="fr-FR" altLang="fr-FR" sz="1000" dirty="0">
                <a:solidFill>
                  <a:schemeClr val="tx1"/>
                </a:solidFill>
                <a:latin typeface="Helvetica Neue" charset="0"/>
                <a:cs typeface="Arial Narrow" panose="020B0606020202030204" pitchFamily="34" charset="0"/>
              </a:rPr>
              <a:t>        - plateforme PAVIRMA dont son suivi dosimétrique,</a:t>
            </a:r>
          </a:p>
          <a:p>
            <a:pPr marL="914400" lvl="2" indent="0">
              <a:buNone/>
            </a:pPr>
            <a:endParaRPr lang="fr-FR" altLang="fr-FR" sz="1000" dirty="0">
              <a:solidFill>
                <a:schemeClr val="tx1"/>
              </a:solidFill>
              <a:latin typeface="Helvetica Neue" charset="0"/>
              <a:cs typeface="Arial Narrow" panose="020B0606020202030204" pitchFamily="34" charset="0"/>
            </a:endParaRPr>
          </a:p>
          <a:p>
            <a:pPr marL="914400" lvl="2" indent="0">
              <a:buNone/>
            </a:pPr>
            <a:endParaRPr lang="fr-FR" altLang="fr-FR" sz="1000" dirty="0">
              <a:solidFill>
                <a:schemeClr val="tx1"/>
              </a:solidFill>
              <a:latin typeface="Helvetica Neue" charset="0"/>
              <a:cs typeface="Arial Narrow" panose="020B0606020202030204" pitchFamily="34" charset="0"/>
            </a:endParaRPr>
          </a:p>
          <a:p>
            <a:pPr lvl="1"/>
            <a:r>
              <a:rPr lang="fr-FR" altLang="fr-FR" sz="1200" dirty="0">
                <a:solidFill>
                  <a:schemeClr val="tx1"/>
                </a:solidFill>
                <a:latin typeface="Helvetica Neue" charset="0"/>
                <a:cs typeface="Arial Narrow" panose="020B0606020202030204" pitchFamily="34" charset="0"/>
              </a:rPr>
              <a:t>Animation de la CLSST par trinôme</a:t>
            </a:r>
          </a:p>
          <a:p>
            <a:pPr marL="1160463" lvl="1" indent="0">
              <a:buNone/>
            </a:pPr>
            <a:r>
              <a:rPr lang="fr-FR" altLang="fr-FR" sz="1200" dirty="0">
                <a:solidFill>
                  <a:schemeClr val="tx1"/>
                </a:solidFill>
                <a:latin typeface="Helvetica Neue" charset="0"/>
                <a:cs typeface="Arial Narrow" panose="020B0606020202030204" pitchFamily="34" charset="0"/>
              </a:rPr>
              <a:t>(</a:t>
            </a:r>
            <a:r>
              <a:rPr lang="fr-FR" altLang="fr-FR" sz="1200" u="sng" dirty="0">
                <a:solidFill>
                  <a:schemeClr val="tx1"/>
                </a:solidFill>
                <a:latin typeface="Helvetica Neue" charset="0"/>
                <a:cs typeface="Arial Narrow" panose="020B0606020202030204" pitchFamily="34" charset="0"/>
              </a:rPr>
              <a:t>Christine</a:t>
            </a:r>
            <a:r>
              <a:rPr lang="fr-FR" altLang="fr-FR" sz="1200" dirty="0">
                <a:solidFill>
                  <a:schemeClr val="tx1"/>
                </a:solidFill>
                <a:latin typeface="Helvetica Neue" charset="0"/>
                <a:cs typeface="Arial Narrow" panose="020B0606020202030204" pitchFamily="34" charset="0"/>
              </a:rPr>
              <a:t>, Adèle et Thierry)</a:t>
            </a:r>
          </a:p>
          <a:p>
            <a:pPr lvl="1"/>
            <a:r>
              <a:rPr lang="fr-FR" altLang="fr-FR" sz="1200" dirty="0">
                <a:solidFill>
                  <a:schemeClr val="tx1"/>
                </a:solidFill>
                <a:latin typeface="Helvetica Neue" charset="0"/>
                <a:cs typeface="Arial Narrow" panose="020B0606020202030204" pitchFamily="34" charset="0"/>
              </a:rPr>
              <a:t>Réunions bimestrielles</a:t>
            </a:r>
          </a:p>
        </p:txBody>
      </p:sp>
      <p:pic>
        <p:nvPicPr>
          <p:cNvPr id="4" name="Image 3"/>
          <p:cNvPicPr>
            <a:picLocks noChangeAspect="1"/>
          </p:cNvPicPr>
          <p:nvPr/>
        </p:nvPicPr>
        <p:blipFill rotWithShape="1">
          <a:blip r:embed="rId3"/>
          <a:srcRect l="32524" t="23146" r="33464" b="15955"/>
          <a:stretch/>
        </p:blipFill>
        <p:spPr>
          <a:xfrm>
            <a:off x="4932040" y="2445427"/>
            <a:ext cx="3888432" cy="3916254"/>
          </a:xfrm>
          <a:prstGeom prst="rect">
            <a:avLst/>
          </a:prstGeom>
          <a:ln>
            <a:solidFill>
              <a:srgbClr val="0070C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idx="4294967295"/>
          </p:nvPr>
        </p:nvSpPr>
        <p:spPr>
          <a:xfrm>
            <a:off x="1835150" y="115888"/>
            <a:ext cx="7308850" cy="638175"/>
          </a:xfrm>
        </p:spPr>
        <p:txBody>
          <a:bodyPr/>
          <a:lstStyle/>
          <a:p>
            <a:r>
              <a:rPr lang="fr-FR" altLang="fr-FR" dirty="0"/>
              <a:t>Référents</a:t>
            </a:r>
          </a:p>
        </p:txBody>
      </p:sp>
      <p:sp>
        <p:nvSpPr>
          <p:cNvPr id="8" name="Espace réservé du texte 2"/>
          <p:cNvSpPr>
            <a:spLocks noGrp="1"/>
          </p:cNvSpPr>
          <p:nvPr>
            <p:ph type="body" sz="quarter" idx="13"/>
          </p:nvPr>
        </p:nvSpPr>
        <p:spPr bwMode="auto">
          <a:xfrm>
            <a:off x="449610" y="1052736"/>
            <a:ext cx="8244780" cy="5544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15975" lvl="2" indent="-358775" algn="just">
              <a:buFont typeface="Courier New" panose="02070309020205020404" pitchFamily="49" charset="0"/>
              <a:buChar char="o"/>
            </a:pPr>
            <a:endParaRPr lang="fr-FR" altLang="fr-FR" sz="1400" dirty="0">
              <a:latin typeface="Helvetica Neue" charset="0"/>
              <a:cs typeface="Arial Narrow" panose="020B0606020202030204" pitchFamily="34" charset="0"/>
            </a:endParaRPr>
          </a:p>
          <a:p>
            <a:pPr marL="358775" lvl="1" indent="-358775" algn="just">
              <a:buFont typeface="Courier New" panose="02070309020205020404" pitchFamily="49" charset="0"/>
              <a:buChar char="o"/>
            </a:pPr>
            <a:r>
              <a:rPr lang="fr-FR" altLang="fr-FR" sz="1800" dirty="0">
                <a:latin typeface="Helvetica Neue" charset="0"/>
                <a:cs typeface="Arial Narrow" panose="020B0606020202030204" pitchFamily="34" charset="0"/>
              </a:rPr>
              <a:t>Nominations</a:t>
            </a:r>
          </a:p>
          <a:p>
            <a:pPr marL="815975" lvl="2" indent="-358775" algn="just">
              <a:buFont typeface="Wingdings" panose="05000000000000000000" pitchFamily="2" charset="2"/>
              <a:buChar char="Ø"/>
            </a:pPr>
            <a:r>
              <a:rPr lang="fr-FR" altLang="fr-FR" sz="1400" dirty="0">
                <a:solidFill>
                  <a:schemeClr val="tx1"/>
                </a:solidFill>
                <a:latin typeface="Helvetica Neue" charset="0"/>
              </a:rPr>
              <a:t>Christine Gasq (AP) : documents signés en interne et par DR, envoyé à l’UCA</a:t>
            </a:r>
          </a:p>
          <a:p>
            <a:pPr marL="815975" lvl="2" indent="-358775" algn="just">
              <a:buFont typeface="Wingdings" panose="05000000000000000000" pitchFamily="2" charset="2"/>
              <a:buChar char="Ø"/>
            </a:pPr>
            <a:r>
              <a:rPr lang="fr-FR" altLang="fr-FR" sz="1400" dirty="0">
                <a:solidFill>
                  <a:schemeClr val="tx1"/>
                </a:solidFill>
                <a:latin typeface="Helvetica Neue" charset="0"/>
              </a:rPr>
              <a:t>Adèle </a:t>
            </a:r>
            <a:r>
              <a:rPr lang="fr-FR" altLang="fr-FR" sz="1400" dirty="0" err="1">
                <a:solidFill>
                  <a:schemeClr val="tx1"/>
                </a:solidFill>
                <a:latin typeface="Helvetica Neue" charset="0"/>
              </a:rPr>
              <a:t>Porcan</a:t>
            </a:r>
            <a:r>
              <a:rPr lang="fr-FR" altLang="fr-FR" sz="1400" dirty="0">
                <a:solidFill>
                  <a:schemeClr val="tx1"/>
                </a:solidFill>
                <a:latin typeface="Helvetica Neue" charset="0"/>
              </a:rPr>
              <a:t> (AP), Guillaume </a:t>
            </a:r>
            <a:r>
              <a:rPr lang="fr-FR" altLang="fr-FR" sz="1400" dirty="0" err="1">
                <a:solidFill>
                  <a:schemeClr val="tx1"/>
                </a:solidFill>
                <a:latin typeface="Helvetica Neue" charset="0"/>
              </a:rPr>
              <a:t>Rivrais</a:t>
            </a:r>
            <a:r>
              <a:rPr lang="fr-FR" altLang="fr-FR" sz="1400" dirty="0">
                <a:solidFill>
                  <a:schemeClr val="tx1"/>
                </a:solidFill>
                <a:latin typeface="Helvetica Neue" charset="0"/>
              </a:rPr>
              <a:t> (PCR) et Thierry </a:t>
            </a:r>
            <a:r>
              <a:rPr lang="fr-FR" altLang="fr-FR" sz="1400" dirty="0" err="1">
                <a:solidFill>
                  <a:schemeClr val="tx1"/>
                </a:solidFill>
                <a:latin typeface="Helvetica Neue" charset="0"/>
              </a:rPr>
              <a:t>Pilleyre</a:t>
            </a:r>
            <a:r>
              <a:rPr lang="fr-FR" altLang="fr-FR" sz="1400" dirty="0">
                <a:solidFill>
                  <a:schemeClr val="tx1"/>
                </a:solidFill>
                <a:latin typeface="Helvetica Neue" charset="0"/>
              </a:rPr>
              <a:t> (AP et PCR) ?</a:t>
            </a:r>
          </a:p>
          <a:p>
            <a:pPr marL="815975" lvl="2" indent="-358775" algn="just">
              <a:buFont typeface="Wingdings" panose="05000000000000000000" pitchFamily="2" charset="2"/>
              <a:buChar char="Ø"/>
            </a:pPr>
            <a:endParaRPr lang="fr-FR" altLang="fr-FR" sz="1400" dirty="0">
              <a:solidFill>
                <a:schemeClr val="tx1"/>
              </a:solidFill>
              <a:latin typeface="Helvetica Neue" charset="0"/>
            </a:endParaRPr>
          </a:p>
          <a:p>
            <a:pPr marL="358775" lvl="1" indent="-358775" algn="just">
              <a:buFont typeface="Courier New" panose="02070309020205020404" pitchFamily="49" charset="0"/>
              <a:buChar char="o"/>
            </a:pPr>
            <a:r>
              <a:rPr lang="fr-FR" altLang="fr-FR" sz="1800" dirty="0">
                <a:latin typeface="Helvetica Neue" charset="0"/>
              </a:rPr>
              <a:t>RPS</a:t>
            </a:r>
          </a:p>
          <a:p>
            <a:pPr marL="815975" lvl="2" indent="-358775" algn="just">
              <a:buFont typeface="Wingdings" panose="05000000000000000000" pitchFamily="2" charset="2"/>
              <a:buChar char="Ø"/>
            </a:pPr>
            <a:r>
              <a:rPr lang="fr-FR" altLang="fr-FR" sz="1400" dirty="0">
                <a:solidFill>
                  <a:schemeClr val="tx1"/>
                </a:solidFill>
                <a:latin typeface="Helvetica Neue" charset="0"/>
                <a:cs typeface="Arial Narrow" panose="020B0606020202030204" pitchFamily="34" charset="0"/>
              </a:rPr>
              <a:t>Référents internes : Éric Cogneras, Géraldine </a:t>
            </a:r>
            <a:r>
              <a:rPr lang="fr-FR" altLang="fr-FR" sz="1400" dirty="0" err="1">
                <a:solidFill>
                  <a:schemeClr val="tx1"/>
                </a:solidFill>
                <a:latin typeface="Helvetica Neue" charset="0"/>
                <a:cs typeface="Arial Narrow" panose="020B0606020202030204" pitchFamily="34" charset="0"/>
              </a:rPr>
              <a:t>Fettahi</a:t>
            </a:r>
            <a:r>
              <a:rPr lang="fr-FR" altLang="fr-FR" sz="1400" dirty="0">
                <a:solidFill>
                  <a:schemeClr val="tx1"/>
                </a:solidFill>
                <a:latin typeface="Helvetica Neue" charset="0"/>
                <a:cs typeface="Arial Narrow" panose="020B0606020202030204" pitchFamily="34" charset="0"/>
              </a:rPr>
              <a:t>, Laurine Perrot</a:t>
            </a:r>
          </a:p>
          <a:p>
            <a:pPr marL="815975" lvl="2" indent="-358775" algn="just">
              <a:buFont typeface="Wingdings" panose="05000000000000000000" pitchFamily="2" charset="2"/>
              <a:buChar char="Ø"/>
            </a:pPr>
            <a:r>
              <a:rPr lang="fr-FR" altLang="fr-FR" sz="1400" dirty="0">
                <a:solidFill>
                  <a:schemeClr val="tx1"/>
                </a:solidFill>
                <a:latin typeface="Helvetica Neue" charset="0"/>
                <a:cs typeface="Arial Narrow" panose="020B0606020202030204" pitchFamily="34" charset="0"/>
              </a:rPr>
              <a:t>Enquête élaborée sur le sujet à diffuser dans les labos courant janvier</a:t>
            </a:r>
          </a:p>
          <a:p>
            <a:pPr marL="815975" lvl="2" indent="-358775" algn="just">
              <a:buFont typeface="Courier New" panose="02070309020205020404" pitchFamily="49" charset="0"/>
              <a:buChar char="o"/>
            </a:pPr>
            <a:endParaRPr lang="fr-FR" altLang="fr-FR" sz="1200" dirty="0">
              <a:solidFill>
                <a:schemeClr val="tx1"/>
              </a:solidFill>
              <a:latin typeface="Helvetica Neue" charset="0"/>
              <a:cs typeface="Arial Narrow" panose="020B0606020202030204" pitchFamily="34" charset="0"/>
            </a:endParaRPr>
          </a:p>
        </p:txBody>
      </p:sp>
    </p:spTree>
    <p:extLst>
      <p:ext uri="{BB962C8B-B14F-4D97-AF65-F5344CB8AC3E}">
        <p14:creationId xmlns:p14="http://schemas.microsoft.com/office/powerpoint/2010/main" val="403758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6153080-D7F1-FFCF-8E35-426A9A0E44BC}"/>
              </a:ext>
            </a:extLst>
          </p:cNvPr>
          <p:cNvSpPr txBox="1">
            <a:spLocks/>
          </p:cNvSpPr>
          <p:nvPr/>
        </p:nvSpPr>
        <p:spPr bwMode="auto">
          <a:xfrm>
            <a:off x="449610" y="1052736"/>
            <a:ext cx="8244780" cy="5544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815975" lvl="2" indent="-358775" algn="just">
              <a:buFont typeface="Wingdings" panose="05000000000000000000" pitchFamily="2" charset="2"/>
              <a:buChar char="Ø"/>
            </a:pPr>
            <a:r>
              <a:rPr lang="fr-FR" altLang="fr-FR" sz="1400" kern="0" dirty="0">
                <a:solidFill>
                  <a:schemeClr val="tx1"/>
                </a:solidFill>
                <a:latin typeface="Helvetica Neue" charset="0"/>
                <a:cs typeface="Arial Narrow" panose="020B0606020202030204" pitchFamily="34" charset="0"/>
              </a:rPr>
              <a:t>(item récurrent dans OJ du CU)</a:t>
            </a:r>
          </a:p>
          <a:p>
            <a:pPr marL="358775" lvl="2" indent="-358775" algn="just">
              <a:buFont typeface="Courier New" panose="02070309020205020404" pitchFamily="49" charset="0"/>
              <a:buChar char="o"/>
            </a:pPr>
            <a:r>
              <a:rPr lang="fr-FR" altLang="fr-FR" kern="0" dirty="0">
                <a:latin typeface="Helvetica Neue" charset="0"/>
              </a:rPr>
              <a:t>Suite à Enquête 2023 Médecine du travail</a:t>
            </a:r>
          </a:p>
          <a:p>
            <a:pPr marL="804863" lvl="3" indent="-358775" algn="just">
              <a:buFont typeface="Wingdings" panose="05000000000000000000" pitchFamily="2" charset="2"/>
              <a:buChar char="Ø"/>
            </a:pPr>
            <a:r>
              <a:rPr lang="fr-FR" altLang="fr-FR" sz="1400" kern="0" dirty="0">
                <a:solidFill>
                  <a:schemeClr val="tx1"/>
                </a:solidFill>
                <a:latin typeface="Helvetica Neue" charset="0"/>
              </a:rPr>
              <a:t>Selon la direction, résultats peu clairs, demande à Médecine du travail de plus de précisions</a:t>
            </a:r>
          </a:p>
          <a:p>
            <a:pPr marL="804863" lvl="3" indent="-358775" algn="just">
              <a:buFont typeface="Wingdings" panose="05000000000000000000" pitchFamily="2" charset="2"/>
              <a:buChar char="Ø"/>
            </a:pPr>
            <a:r>
              <a:rPr lang="fr-FR" altLang="fr-FR" sz="1400" kern="0" dirty="0">
                <a:solidFill>
                  <a:schemeClr val="tx1"/>
                </a:solidFill>
                <a:latin typeface="Helvetica Neue" charset="0"/>
              </a:rPr>
              <a:t>Demande à la QVCT de quantifier les « éléments concordants » non assortis de %</a:t>
            </a:r>
            <a:r>
              <a:rPr lang="fr-FR" altLang="fr-FR" sz="1400" kern="0" dirty="0" err="1">
                <a:solidFill>
                  <a:schemeClr val="tx1"/>
                </a:solidFill>
                <a:latin typeface="Helvetica Neue" charset="0"/>
              </a:rPr>
              <a:t>ages</a:t>
            </a:r>
            <a:endParaRPr lang="fr-FR" altLang="fr-FR" sz="1400" kern="0" dirty="0">
              <a:solidFill>
                <a:schemeClr val="tx1"/>
              </a:solidFill>
              <a:latin typeface="Helvetica Neue" charset="0"/>
            </a:endParaRPr>
          </a:p>
          <a:p>
            <a:pPr marL="358775" lvl="2" indent="-358775" algn="just">
              <a:buFont typeface="Courier New" panose="02070309020205020404" pitchFamily="49" charset="0"/>
              <a:buChar char="o"/>
            </a:pPr>
            <a:r>
              <a:rPr lang="fr-FR" altLang="fr-FR" kern="0" dirty="0">
                <a:latin typeface="Helvetica Neue" charset="0"/>
              </a:rPr>
              <a:t>Enquête interne 2024, dépouillée en 2025</a:t>
            </a:r>
          </a:p>
          <a:p>
            <a:pPr marL="804863" lvl="3" indent="-358775" algn="just">
              <a:buFont typeface="Wingdings" panose="05000000000000000000" pitchFamily="2" charset="2"/>
              <a:buChar char="Ø"/>
            </a:pPr>
            <a:r>
              <a:rPr lang="fr-FR" altLang="fr-FR" sz="1400" kern="0" dirty="0">
                <a:solidFill>
                  <a:schemeClr val="tx1"/>
                </a:solidFill>
                <a:latin typeface="Helvetica Neue" charset="0"/>
              </a:rPr>
              <a:t>Confirme dans ses grandes lignes le rapport de la Médecine du travail, notamment :</a:t>
            </a:r>
          </a:p>
          <a:p>
            <a:pPr marL="1147763" lvl="4" algn="just">
              <a:buFont typeface="Wingdings" panose="05000000000000000000" pitchFamily="2" charset="2"/>
              <a:buChar char="ü"/>
            </a:pPr>
            <a:r>
              <a:rPr lang="fr-FR" altLang="fr-FR" sz="1300" kern="0" dirty="0">
                <a:solidFill>
                  <a:schemeClr val="tx1"/>
                </a:solidFill>
                <a:latin typeface="Helvetica Neue" charset="0"/>
              </a:rPr>
              <a:t>Qualité de vie globale plutôt bonne, mais…</a:t>
            </a:r>
          </a:p>
          <a:p>
            <a:pPr marL="1147763" lvl="4" algn="just">
              <a:buFont typeface="Wingdings" panose="05000000000000000000" pitchFamily="2" charset="2"/>
              <a:buChar char="ü"/>
            </a:pPr>
            <a:r>
              <a:rPr lang="fr-FR" altLang="fr-FR" sz="1300" kern="0" dirty="0">
                <a:solidFill>
                  <a:schemeClr val="tx1"/>
                </a:solidFill>
                <a:latin typeface="Helvetica Neue" charset="0"/>
              </a:rPr>
              <a:t>7 à 11% des agents en grande difficulté (autonomie faible, stress élevé)</a:t>
            </a:r>
          </a:p>
          <a:p>
            <a:pPr marL="1147763" lvl="4" algn="just">
              <a:buFont typeface="Wingdings" panose="05000000000000000000" pitchFamily="2" charset="2"/>
              <a:buChar char="ü"/>
            </a:pPr>
            <a:r>
              <a:rPr lang="fr-FR" altLang="fr-FR" sz="1300" kern="0" dirty="0">
                <a:solidFill>
                  <a:schemeClr val="tx1"/>
                </a:solidFill>
                <a:latin typeface="Helvetica Neue" charset="0"/>
              </a:rPr>
              <a:t>Cas de violences physiques entre personnels. De plus, 1 agent / 6 témoin ou victime de violences morales sur les 3 ans</a:t>
            </a:r>
          </a:p>
          <a:p>
            <a:pPr marL="1147763" lvl="4" algn="just">
              <a:buFont typeface="Wingdings" panose="05000000000000000000" pitchFamily="2" charset="2"/>
              <a:buChar char="ü"/>
            </a:pPr>
            <a:r>
              <a:rPr lang="fr-FR" altLang="fr-FR" sz="1300" kern="0" dirty="0">
                <a:solidFill>
                  <a:schemeClr val="tx1"/>
                </a:solidFill>
                <a:latin typeface="Helvetica Neue" charset="0"/>
              </a:rPr>
              <a:t>Problèmes de vétusté et d’isolation des locaux (20% de personnes insatisfaites). Action : cf. slide suivante</a:t>
            </a:r>
          </a:p>
          <a:p>
            <a:pPr marL="1147763" lvl="4" algn="just">
              <a:buFont typeface="Wingdings" panose="05000000000000000000" pitchFamily="2" charset="2"/>
              <a:buChar char="ü"/>
            </a:pPr>
            <a:r>
              <a:rPr lang="fr-FR" altLang="fr-FR" sz="1300" kern="0" dirty="0">
                <a:solidFill>
                  <a:schemeClr val="tx1"/>
                </a:solidFill>
                <a:latin typeface="Helvetica Neue" charset="0"/>
              </a:rPr>
              <a:t>Ecoute et information des personnels insuffisantes : surtout à niveau de qualification ou de responsabilité peu élevé. Action : la nouvelle direction s’est emparée activement de la question (mini-AG)</a:t>
            </a:r>
          </a:p>
          <a:p>
            <a:pPr marL="1147763" lvl="4" algn="just">
              <a:buFont typeface="Wingdings" panose="05000000000000000000" pitchFamily="2" charset="2"/>
              <a:buChar char="ü"/>
            </a:pPr>
            <a:r>
              <a:rPr lang="fr-FR" altLang="fr-FR" sz="1300" kern="0" dirty="0">
                <a:solidFill>
                  <a:schemeClr val="tx1"/>
                </a:solidFill>
                <a:latin typeface="Helvetica Neue" charset="0"/>
              </a:rPr>
              <a:t>Télétravail. Action : modification du Règlement Intérieur</a:t>
            </a:r>
          </a:p>
          <a:p>
            <a:pPr marL="815975" lvl="2" indent="-358775" algn="just">
              <a:buFont typeface="Wingdings" panose="05000000000000000000" pitchFamily="2" charset="2"/>
              <a:buChar char="Ø"/>
            </a:pPr>
            <a:r>
              <a:rPr lang="fr-FR" altLang="fr-FR" sz="1400" kern="0" dirty="0">
                <a:solidFill>
                  <a:schemeClr val="tx1"/>
                </a:solidFill>
                <a:latin typeface="Helvetica Neue" charset="0"/>
              </a:rPr>
              <a:t>Question des inégalités UCA/CNRS complexe</a:t>
            </a:r>
          </a:p>
          <a:p>
            <a:pPr marL="1147763" lvl="4" algn="just">
              <a:buFont typeface="Wingdings" panose="05000000000000000000" pitchFamily="2" charset="2"/>
              <a:buChar char="ü"/>
            </a:pPr>
            <a:r>
              <a:rPr lang="fr-FR" altLang="fr-FR" sz="1300" kern="0" dirty="0">
                <a:solidFill>
                  <a:schemeClr val="tx1"/>
                </a:solidFill>
                <a:latin typeface="Helvetica Neue" charset="0"/>
              </a:rPr>
              <a:t>Des statuts différents. Les Enseignants-Chercheurs sont globalement moins satisfaits de l’évaluation de leur travail</a:t>
            </a:r>
          </a:p>
          <a:p>
            <a:pPr marL="1147763" lvl="4" algn="just">
              <a:buFont typeface="Wingdings" panose="05000000000000000000" pitchFamily="2" charset="2"/>
              <a:buChar char="ü"/>
            </a:pPr>
            <a:r>
              <a:rPr lang="fr-FR" altLang="fr-FR" sz="1300" kern="0" dirty="0">
                <a:solidFill>
                  <a:schemeClr val="tx1"/>
                </a:solidFill>
                <a:latin typeface="Helvetica Neue" charset="0"/>
              </a:rPr>
              <a:t>14% des agents UCA en difficulté d’intégration dans l’unité</a:t>
            </a:r>
          </a:p>
          <a:p>
            <a:pPr marL="1147763" lvl="4" algn="just">
              <a:buFont typeface="Wingdings" panose="05000000000000000000" pitchFamily="2" charset="2"/>
              <a:buChar char="ü"/>
            </a:pPr>
            <a:r>
              <a:rPr lang="fr-FR" altLang="fr-FR" sz="1300" kern="0" dirty="0">
                <a:solidFill>
                  <a:schemeClr val="tx1"/>
                </a:solidFill>
                <a:latin typeface="Helvetica Neue" charset="0"/>
              </a:rPr>
              <a:t>Pas d’</a:t>
            </a:r>
            <a:r>
              <a:rPr lang="fr-FR" altLang="fr-FR" sz="1300" kern="0" dirty="0" err="1">
                <a:solidFill>
                  <a:schemeClr val="tx1"/>
                </a:solidFill>
                <a:latin typeface="Helvetica Neue" charset="0"/>
              </a:rPr>
              <a:t>inéquité</a:t>
            </a:r>
            <a:r>
              <a:rPr lang="fr-FR" altLang="fr-FR" sz="1300" kern="0" dirty="0">
                <a:solidFill>
                  <a:schemeClr val="tx1"/>
                </a:solidFill>
                <a:latin typeface="Helvetica Neue" charset="0"/>
              </a:rPr>
              <a:t> systémique liée au statut</a:t>
            </a:r>
          </a:p>
          <a:p>
            <a:pPr marL="1147763" lvl="4" algn="just">
              <a:buFont typeface="Wingdings" panose="05000000000000000000" pitchFamily="2" charset="2"/>
              <a:buChar char="ü"/>
            </a:pPr>
            <a:r>
              <a:rPr lang="fr-FR" altLang="fr-FR" sz="1300" kern="0" dirty="0">
                <a:solidFill>
                  <a:schemeClr val="tx1"/>
                </a:solidFill>
                <a:latin typeface="Helvetica Neue" charset="0"/>
              </a:rPr>
              <a:t>Problèmes de remplacement des départs non perçus dans l’enquête QVCT</a:t>
            </a:r>
          </a:p>
          <a:p>
            <a:pPr marL="815975" lvl="2" indent="-358775" algn="just">
              <a:buFont typeface="Courier New" panose="02070309020205020404" pitchFamily="49" charset="0"/>
              <a:buChar char="o"/>
            </a:pPr>
            <a:endParaRPr lang="fr-FR" altLang="fr-FR" sz="1200" kern="0" dirty="0">
              <a:solidFill>
                <a:schemeClr val="tx1"/>
              </a:solidFill>
              <a:latin typeface="Helvetica Neue" charset="0"/>
              <a:cs typeface="Arial Narrow" panose="020B0606020202030204" pitchFamily="34" charset="0"/>
            </a:endParaRPr>
          </a:p>
        </p:txBody>
      </p:sp>
      <p:sp>
        <p:nvSpPr>
          <p:cNvPr id="4" name="Titre 4">
            <a:extLst>
              <a:ext uri="{FF2B5EF4-FFF2-40B4-BE49-F238E27FC236}">
                <a16:creationId xmlns:a16="http://schemas.microsoft.com/office/drawing/2014/main" id="{4E77D6BA-A6F0-2CC2-EAEC-DAFF316AE758}"/>
              </a:ext>
            </a:extLst>
          </p:cNvPr>
          <p:cNvSpPr txBox="1">
            <a:spLocks/>
          </p:cNvSpPr>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Activités du groupe de travail QVCT</a:t>
            </a:r>
          </a:p>
        </p:txBody>
      </p:sp>
    </p:spTree>
    <p:extLst>
      <p:ext uri="{BB962C8B-B14F-4D97-AF65-F5344CB8AC3E}">
        <p14:creationId xmlns:p14="http://schemas.microsoft.com/office/powerpoint/2010/main" val="25643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43B6473E-BD58-9BB2-6A59-7E871CF06DC9}"/>
              </a:ext>
            </a:extLst>
          </p:cNvPr>
          <p:cNvSpPr txBox="1">
            <a:spLocks/>
          </p:cNvSpPr>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Activités du groupe de travail QVCT</a:t>
            </a:r>
          </a:p>
        </p:txBody>
      </p:sp>
      <p:sp>
        <p:nvSpPr>
          <p:cNvPr id="4" name="Espace réservé du texte 2">
            <a:extLst>
              <a:ext uri="{FF2B5EF4-FFF2-40B4-BE49-F238E27FC236}">
                <a16:creationId xmlns:a16="http://schemas.microsoft.com/office/drawing/2014/main" id="{8D843274-5ADE-9871-43BD-82C54FB13772}"/>
              </a:ext>
            </a:extLst>
          </p:cNvPr>
          <p:cNvSpPr txBox="1">
            <a:spLocks/>
          </p:cNvSpPr>
          <p:nvPr/>
        </p:nvSpPr>
        <p:spPr bwMode="auto">
          <a:xfrm>
            <a:off x="449610" y="1052736"/>
            <a:ext cx="8244780" cy="5544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84800"/>
              </a:buClr>
              <a:buFont typeface="Courier New" panose="02070309020205020404" pitchFamily="49" charset="0"/>
              <a:buChar char="o"/>
              <a:defRPr sz="2400" b="0">
                <a:solidFill>
                  <a:srgbClr val="1F497D"/>
                </a:solidFill>
                <a:latin typeface="Helvetica Neue"/>
                <a:ea typeface="MS PGothic" pitchFamily="34" charset="-128"/>
                <a:cs typeface="Helvetica Neue"/>
              </a:defRPr>
            </a:lvl1pPr>
            <a:lvl2pPr marL="742950" indent="-285750" algn="l" rtl="0" eaLnBrk="0" fontAlgn="base" hangingPunct="0">
              <a:spcBef>
                <a:spcPct val="20000"/>
              </a:spcBef>
              <a:spcAft>
                <a:spcPct val="0"/>
              </a:spcAft>
              <a:buClr>
                <a:srgbClr val="D84800"/>
              </a:buClr>
              <a:buFont typeface="Arial" panose="020B0604020202020204" pitchFamily="34" charset="0"/>
              <a:buChar char="•"/>
              <a:defRPr sz="2000">
                <a:solidFill>
                  <a:srgbClr val="1F497D"/>
                </a:solidFill>
                <a:latin typeface="Helvetica Neue"/>
                <a:ea typeface="MS PGothic" pitchFamily="34" charset="-128"/>
                <a:cs typeface="Helvetica Neue"/>
              </a:defRPr>
            </a:lvl2pPr>
            <a:lvl3pPr marL="1200150" indent="-285750" algn="l" rtl="0" eaLnBrk="0" fontAlgn="base" hangingPunct="0">
              <a:spcBef>
                <a:spcPct val="20000"/>
              </a:spcBef>
              <a:spcAft>
                <a:spcPct val="0"/>
              </a:spcAft>
              <a:buClr>
                <a:srgbClr val="D84800"/>
              </a:buClr>
              <a:buFont typeface="Arial" panose="020B0604020202020204" pitchFamily="34" charset="0"/>
              <a:buChar char="•"/>
              <a:defRPr sz="1800">
                <a:solidFill>
                  <a:srgbClr val="1F497D"/>
                </a:solidFill>
                <a:latin typeface="Helvetica Neue"/>
                <a:ea typeface="MS PGothic" pitchFamily="34" charset="-128"/>
                <a:cs typeface="Helvetica Neue"/>
              </a:defRPr>
            </a:lvl3pPr>
            <a:lvl4pPr marL="1657350" indent="-285750" algn="l" rtl="0" eaLnBrk="0" fontAlgn="base" hangingPunct="0">
              <a:spcBef>
                <a:spcPct val="20000"/>
              </a:spcBef>
              <a:spcAft>
                <a:spcPct val="0"/>
              </a:spcAft>
              <a:buClr>
                <a:srgbClr val="D84800"/>
              </a:buClr>
              <a:buFont typeface="Arial" panose="020B0604020202020204" pitchFamily="34" charset="0"/>
              <a:buChar char="•"/>
              <a:defRPr sz="1600">
                <a:solidFill>
                  <a:srgbClr val="1F497D"/>
                </a:solidFill>
                <a:latin typeface="Helvetica Neue"/>
                <a:ea typeface="MS PGothic" pitchFamily="34" charset="-128"/>
                <a:cs typeface="Helvetica Neue"/>
              </a:defRPr>
            </a:lvl4pPr>
            <a:lvl5pPr marL="2000250" indent="-171450" algn="l" rtl="0" eaLnBrk="0" fontAlgn="base" hangingPunct="0">
              <a:spcBef>
                <a:spcPct val="20000"/>
              </a:spcBef>
              <a:spcAft>
                <a:spcPct val="0"/>
              </a:spcAft>
              <a:buClr>
                <a:srgbClr val="D84800"/>
              </a:buClr>
              <a:buFont typeface="Arial" panose="020B0604020202020204" pitchFamily="34" charset="0"/>
              <a:buChar char="•"/>
              <a:defRPr sz="1400">
                <a:solidFill>
                  <a:srgbClr val="1F497D"/>
                </a:solidFill>
                <a:latin typeface="Helvetica Neue"/>
                <a:ea typeface="MS PGothic" pitchFamily="34" charset="-128"/>
                <a:cs typeface="Helvetica Neue"/>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a:lstStyle>
          <a:p>
            <a:pPr marL="358775" lvl="2" indent="-358775" algn="just">
              <a:buFont typeface="Courier New" panose="02070309020205020404" pitchFamily="49" charset="0"/>
              <a:buChar char="o"/>
            </a:pPr>
            <a:r>
              <a:rPr lang="fr-FR" altLang="fr-FR" kern="0" dirty="0">
                <a:latin typeface="Helvetica Neue" charset="0"/>
              </a:rPr>
              <a:t>Résultats présentés et discutés en AG en mai 2025</a:t>
            </a:r>
          </a:p>
          <a:p>
            <a:pPr marL="358775" lvl="2" indent="-358775" algn="just">
              <a:buFont typeface="Courier New" panose="02070309020205020404" pitchFamily="49" charset="0"/>
              <a:buChar char="o"/>
            </a:pPr>
            <a:r>
              <a:rPr lang="fr-FR" altLang="fr-FR" kern="0" dirty="0">
                <a:latin typeface="Helvetica Neue" charset="0"/>
              </a:rPr>
              <a:t>Autres actions QVCT en cours :</a:t>
            </a:r>
          </a:p>
          <a:p>
            <a:pPr marL="804863" lvl="3" indent="-358775" algn="just">
              <a:buFont typeface="Wingdings" panose="05000000000000000000" pitchFamily="2" charset="2"/>
              <a:buChar char="Ø"/>
            </a:pPr>
            <a:r>
              <a:rPr lang="fr-FR" altLang="fr-FR" sz="1400" kern="0" dirty="0">
                <a:solidFill>
                  <a:schemeClr val="tx1"/>
                </a:solidFill>
                <a:latin typeface="Helvetica Neue" charset="0"/>
              </a:rPr>
              <a:t>Travail sur le collectif de travail</a:t>
            </a:r>
          </a:p>
          <a:p>
            <a:pPr marL="1147763" lvl="4" algn="just">
              <a:buFont typeface="Wingdings" panose="05000000000000000000" pitchFamily="2" charset="2"/>
              <a:buChar char="ü"/>
            </a:pPr>
            <a:r>
              <a:rPr lang="fr-FR" altLang="fr-FR" sz="1300" kern="0" dirty="0">
                <a:solidFill>
                  <a:schemeClr val="tx1"/>
                </a:solidFill>
                <a:latin typeface="Helvetica Neue" charset="0"/>
              </a:rPr>
              <a:t>Evénements festifs</a:t>
            </a:r>
          </a:p>
          <a:p>
            <a:pPr marL="1147763" lvl="4" algn="just">
              <a:buFont typeface="Wingdings" panose="05000000000000000000" pitchFamily="2" charset="2"/>
              <a:buChar char="ü"/>
            </a:pPr>
            <a:r>
              <a:rPr lang="fr-FR" altLang="fr-FR" sz="1300" kern="0" dirty="0">
                <a:solidFill>
                  <a:schemeClr val="tx1"/>
                </a:solidFill>
                <a:latin typeface="Helvetica Neue" charset="0"/>
              </a:rPr>
              <a:t>Procédure d’accueil et </a:t>
            </a:r>
            <a:r>
              <a:rPr lang="fr-FR" altLang="fr-FR" sz="1300" kern="0">
                <a:solidFill>
                  <a:schemeClr val="tx1"/>
                </a:solidFill>
                <a:latin typeface="Helvetica Neue" charset="0"/>
              </a:rPr>
              <a:t>de départ</a:t>
            </a:r>
            <a:endParaRPr lang="fr-FR" altLang="fr-FR" sz="1300" kern="0" dirty="0">
              <a:solidFill>
                <a:schemeClr val="tx1"/>
              </a:solidFill>
              <a:latin typeface="Helvetica Neue" charset="0"/>
            </a:endParaRPr>
          </a:p>
          <a:p>
            <a:pPr marL="815975" lvl="2" indent="-358775" algn="just">
              <a:buFont typeface="Courier New" panose="02070309020205020404" pitchFamily="49" charset="0"/>
              <a:buChar char="o"/>
            </a:pPr>
            <a:endParaRPr lang="fr-FR" altLang="fr-FR" sz="1200" kern="0" dirty="0">
              <a:solidFill>
                <a:schemeClr val="tx1"/>
              </a:solidFill>
              <a:latin typeface="Helvetica Neue" charset="0"/>
              <a:cs typeface="Arial Narrow" panose="020B0606020202030204" pitchFamily="34" charset="0"/>
            </a:endParaRPr>
          </a:p>
        </p:txBody>
      </p:sp>
    </p:spTree>
    <p:extLst>
      <p:ext uri="{BB962C8B-B14F-4D97-AF65-F5344CB8AC3E}">
        <p14:creationId xmlns:p14="http://schemas.microsoft.com/office/powerpoint/2010/main" val="58872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4">
            <a:extLst>
              <a:ext uri="{FF2B5EF4-FFF2-40B4-BE49-F238E27FC236}">
                <a16:creationId xmlns:a16="http://schemas.microsoft.com/office/drawing/2014/main" id="{7F9C6E89-749E-55CD-4EC4-453BE6426890}"/>
              </a:ext>
            </a:extLst>
          </p:cNvPr>
          <p:cNvSpPr txBox="1">
            <a:spLocks/>
          </p:cNvSpPr>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Problèmes de locaux et autres : 3 types d’actions prioritaires pour le LPCA </a:t>
            </a:r>
          </a:p>
        </p:txBody>
      </p:sp>
      <p:sp>
        <p:nvSpPr>
          <p:cNvPr id="4" name="Espace réservé du texte 2">
            <a:extLst>
              <a:ext uri="{FF2B5EF4-FFF2-40B4-BE49-F238E27FC236}">
                <a16:creationId xmlns:a16="http://schemas.microsoft.com/office/drawing/2014/main" id="{FA5E221D-7C9E-10AE-5892-EA661E0BDD40}"/>
              </a:ext>
            </a:extLst>
          </p:cNvPr>
          <p:cNvSpPr>
            <a:spLocks noGrp="1"/>
          </p:cNvSpPr>
          <p:nvPr>
            <p:ph type="body" sz="quarter" idx="13"/>
          </p:nvPr>
        </p:nvSpPr>
        <p:spPr bwMode="auto">
          <a:xfrm>
            <a:off x="449610" y="980728"/>
            <a:ext cx="8244780"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8775" lvl="1" indent="-358775" algn="just">
              <a:buFont typeface="Courier New" panose="02070309020205020404" pitchFamily="49" charset="0"/>
              <a:buChar char="o"/>
            </a:pPr>
            <a:r>
              <a:rPr lang="fr-FR" altLang="fr-FR" sz="1800" dirty="0">
                <a:latin typeface="Helvetica Neue" charset="0"/>
              </a:rPr>
              <a:t>Groupe de réflexion sur les problèmes thermiques créé en 2022 : mise en place aménagements durant canicule sur le budget UCA du labo</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Télétravail facilité,</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Elargissement horaires de travail,</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Partage bureaux et salles climatisés,</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Demande autorisation d’ouvrir le système de ventilation incendie de l’escalier</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Achat de ventilateurs et brumisateurs pour un budget d’environ 2000</a:t>
            </a:r>
            <a:r>
              <a:rPr lang="fr-FR" altLang="fr-FR" sz="1400" dirty="0">
                <a:solidFill>
                  <a:schemeClr val="tx1"/>
                </a:solidFill>
                <a:ea typeface="Calibri" panose="020F0502020204030204" pitchFamily="34" charset="0"/>
                <a:cs typeface="Calibri" panose="020F0502020204030204" pitchFamily="34" charset="0"/>
              </a:rPr>
              <a:t>€</a:t>
            </a:r>
          </a:p>
          <a:p>
            <a:pPr marL="803275" lvl="3" indent="-358775" algn="just">
              <a:buFont typeface="Wingdings" panose="05000000000000000000" pitchFamily="2" charset="2"/>
              <a:buChar char="Ø"/>
            </a:pPr>
            <a:r>
              <a:rPr lang="fr-FR" altLang="fr-FR" sz="1400" dirty="0">
                <a:solidFill>
                  <a:schemeClr val="tx1"/>
                </a:solidFill>
              </a:rPr>
              <a:t>Achat pour test de bandes de PVC pour colmater le jour entre l'ouvrant et le dormant sur un certain nombre de fenêtres</a:t>
            </a:r>
          </a:p>
          <a:p>
            <a:pPr marL="358775" lvl="2" indent="-358775" algn="just">
              <a:buFont typeface="Courier New" panose="02070309020205020404" pitchFamily="49" charset="0"/>
              <a:buChar char="o"/>
            </a:pPr>
            <a:r>
              <a:rPr lang="fr-FR" altLang="fr-FR" dirty="0">
                <a:latin typeface="Helvetica Neue" charset="0"/>
              </a:rPr>
              <a:t>Echange haut niveau avec hébergeur depuis 2024 : </a:t>
            </a:r>
            <a:r>
              <a:rPr lang="fr-FR" altLang="fr-FR" sz="1600" dirty="0">
                <a:latin typeface="Helvetica Neue" charset="0"/>
              </a:rPr>
              <a:t>isolation, huisseries, effritement de peinture, accès labo, contrôles périodiques monte charge et porte sectionnelle, charges tarées pour les contrôles périodiques appareils de levage</a:t>
            </a:r>
          </a:p>
          <a:p>
            <a:pPr marL="1349375" lvl="2" indent="0" algn="just">
              <a:buNone/>
            </a:pPr>
            <a:r>
              <a:rPr lang="fr-FR" altLang="fr-FR" dirty="0">
                <a:latin typeface="Helvetica Neue" charset="0"/>
                <a:sym typeface="Symbol" panose="05050102010706020507" pitchFamily="18" charset="2"/>
              </a:rPr>
              <a:t> </a:t>
            </a:r>
            <a:r>
              <a:rPr lang="fr-FR" altLang="fr-FR" dirty="0">
                <a:latin typeface="Helvetica Neue" charset="0"/>
              </a:rPr>
              <a:t>DOR mai 2024 + réunion avec DPIE juillet 2024</a:t>
            </a:r>
          </a:p>
          <a:p>
            <a:pPr marL="803275" lvl="3" indent="-358775" algn="just">
              <a:buFont typeface="+mj-lt"/>
              <a:buAutoNum type="arabicPeriod"/>
            </a:pPr>
            <a:r>
              <a:rPr lang="fr-FR" altLang="fr-FR" sz="1400" dirty="0">
                <a:solidFill>
                  <a:schemeClr val="tx1"/>
                </a:solidFill>
              </a:rPr>
              <a:t>Propositions d’aménagements plus conséquents qu’actions internes tout en restant abordables pour le budget UCA </a:t>
            </a:r>
          </a:p>
          <a:p>
            <a:pPr marL="803275" lvl="3" indent="-358775" algn="just">
              <a:buFont typeface="+mj-lt"/>
              <a:buAutoNum type="arabicPeriod"/>
            </a:pPr>
            <a:r>
              <a:rPr lang="fr-FR" altLang="fr-FR" sz="1400" dirty="0">
                <a:solidFill>
                  <a:schemeClr val="tx1"/>
                </a:solidFill>
              </a:rPr>
              <a:t>Questions principales sur les ouvertures : [ cellule DD - LPCA]</a:t>
            </a:r>
          </a:p>
          <a:p>
            <a:pPr marL="1146175" lvl="4" indent="-358775" algn="just">
              <a:buFont typeface="Wingdings" panose="05000000000000000000" pitchFamily="2" charset="2"/>
              <a:buChar char="ü"/>
            </a:pPr>
            <a:r>
              <a:rPr lang="fr-FR" altLang="fr-FR" sz="1300" dirty="0">
                <a:solidFill>
                  <a:schemeClr val="tx1"/>
                </a:solidFill>
              </a:rPr>
              <a:t>Remplacement de quelques fenêtres : possible ? Judicieux ? Etude DPIE ? Combien finançables par DPIE ? </a:t>
            </a:r>
          </a:p>
          <a:p>
            <a:pPr marL="1146175" lvl="4" indent="-358775" algn="just">
              <a:buFont typeface="Wingdings" panose="05000000000000000000" pitchFamily="2" charset="2"/>
              <a:buChar char="ü"/>
            </a:pPr>
            <a:r>
              <a:rPr lang="fr-FR" altLang="fr-FR" sz="1300" dirty="0">
                <a:solidFill>
                  <a:schemeClr val="tx1"/>
                </a:solidFill>
              </a:rPr>
              <a:t>Colmatage </a:t>
            </a:r>
            <a:r>
              <a:rPr lang="fr-FR" altLang="fr-FR" sz="1200" dirty="0">
                <a:solidFill>
                  <a:schemeClr val="tx1"/>
                </a:solidFill>
              </a:rPr>
              <a:t>/ remplacement de joints : Proposition colmatage par DPIE ?</a:t>
            </a:r>
          </a:p>
        </p:txBody>
      </p:sp>
    </p:spTree>
    <p:extLst>
      <p:ext uri="{BB962C8B-B14F-4D97-AF65-F5344CB8AC3E}">
        <p14:creationId xmlns:p14="http://schemas.microsoft.com/office/powerpoint/2010/main" val="356625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61B817-281A-6603-7203-67F4F20A3443}"/>
              </a:ext>
            </a:extLst>
          </p:cNvPr>
          <p:cNvSpPr>
            <a:spLocks noGrp="1"/>
          </p:cNvSpPr>
          <p:nvPr>
            <p:ph type="body" sz="quarter" idx="13"/>
          </p:nvPr>
        </p:nvSpPr>
        <p:spPr bwMode="auto">
          <a:xfrm>
            <a:off x="449610" y="1052736"/>
            <a:ext cx="8244780" cy="3024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8775" lvl="1" indent="-358775" algn="just">
              <a:buFont typeface="Courier New" panose="02070309020205020404" pitchFamily="49" charset="0"/>
              <a:buChar char="o"/>
            </a:pPr>
            <a:r>
              <a:rPr lang="fr-FR" altLang="fr-FR" sz="1800" dirty="0">
                <a:latin typeface="Helvetica Neue" charset="0"/>
              </a:rPr>
              <a:t>Propositions d’aménagements plus conséquents et questions (Objectif : d’être constructif et efficace)</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Brise soleils, stores (remplacement existant ou nouveau modèle )</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Ventilation de nuit sécurisée (demandes travaux initiées en 2023) </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Terrasse (demandes travaux initiées – devis DPIE il y a 3 ans 1/2) </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Portes d’accès / entrées thermiques</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Accès par badges</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Gestion porte sectionnelle, monte charge, rapports APAVE, charges pour contrôles appareils de levage </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Problèmes d’interaction et de tickets : fuites et autres…</a:t>
            </a:r>
          </a:p>
          <a:p>
            <a:pPr marL="803275" lvl="3" indent="-358775" algn="just">
              <a:buFont typeface="Wingdings" panose="05000000000000000000" pitchFamily="2" charset="2"/>
              <a:buChar char="Ø"/>
            </a:pPr>
            <a:r>
              <a:rPr lang="fr-FR" altLang="fr-FR" sz="1400" dirty="0">
                <a:solidFill>
                  <a:schemeClr val="tx1"/>
                </a:solidFill>
                <a:cs typeface="Arial Narrow" panose="020B0606020202030204" pitchFamily="34" charset="0"/>
              </a:rPr>
              <a:t>Demande Accueil mutualisé labos PPIO</a:t>
            </a:r>
          </a:p>
          <a:p>
            <a:pPr marL="358775" lvl="2" indent="-358775" algn="just">
              <a:buFont typeface="Courier New" panose="02070309020205020404" pitchFamily="49" charset="0"/>
              <a:buChar char="o"/>
            </a:pPr>
            <a:endParaRPr lang="fr-FR" altLang="fr-FR" sz="1200" dirty="0">
              <a:solidFill>
                <a:schemeClr val="tx1"/>
              </a:solidFill>
            </a:endParaRPr>
          </a:p>
        </p:txBody>
      </p:sp>
      <p:sp>
        <p:nvSpPr>
          <p:cNvPr id="4" name="Titre 4">
            <a:extLst>
              <a:ext uri="{FF2B5EF4-FFF2-40B4-BE49-F238E27FC236}">
                <a16:creationId xmlns:a16="http://schemas.microsoft.com/office/drawing/2014/main" id="{331E06E9-8F74-EA63-9CFA-A358AB1FD132}"/>
              </a:ext>
            </a:extLst>
          </p:cNvPr>
          <p:cNvSpPr txBox="1">
            <a:spLocks/>
          </p:cNvSpPr>
          <p:nvPr/>
        </p:nvSpPr>
        <p:spPr bwMode="auto">
          <a:xfrm>
            <a:off x="1835150" y="115888"/>
            <a:ext cx="73088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a:t>Problèmes de locaux et autres : 3 types d’actions prioritaires pour le LPCA </a:t>
            </a:r>
          </a:p>
        </p:txBody>
      </p:sp>
    </p:spTree>
    <p:extLst>
      <p:ext uri="{BB962C8B-B14F-4D97-AF65-F5344CB8AC3E}">
        <p14:creationId xmlns:p14="http://schemas.microsoft.com/office/powerpoint/2010/main" val="919970606"/>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eption personnalisé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RS">
  <a:themeElements>
    <a:clrScheme name="CNRS">
      <a:dk1>
        <a:sysClr val="windowText" lastClr="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NRS">
  <a:themeElements>
    <a:clrScheme name="CNRS">
      <a:dk1>
        <a:sysClr val="windowText" lastClr="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 -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 PowerPoint.potx" id="{9369D539-FCB0-4119-BA1F-BBEAFC8AE258}" vid="{53474C32-0DD2-4058-9E38-7292352D5E50}"/>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319EE6AB0FEE47A06ADE2D64326A2C" ma:contentTypeVersion="14" ma:contentTypeDescription="Crée un document." ma:contentTypeScope="" ma:versionID="25a40d6d6e607bc0883acef2d93ccd5d">
  <xsd:schema xmlns:xsd="http://www.w3.org/2001/XMLSchema" xmlns:xs="http://www.w3.org/2001/XMLSchema" xmlns:p="http://schemas.microsoft.com/office/2006/metadata/properties" xmlns:ns3="40d28d27-aef0-4b79-9a60-30d5425488ed" targetNamespace="http://schemas.microsoft.com/office/2006/metadata/properties" ma:root="true" ma:fieldsID="f1221b92dd64774f028494ebf51ed4a0" ns3:_="">
    <xsd:import namespace="40d28d27-aef0-4b79-9a60-30d5425488e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28d27-aef0-4b79-9a60-30d542548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0d28d27-aef0-4b79-9a60-30d5425488ed" xsi:nil="true"/>
  </documentManagement>
</p:properties>
</file>

<file path=customXml/itemProps1.xml><?xml version="1.0" encoding="utf-8"?>
<ds:datastoreItem xmlns:ds="http://schemas.openxmlformats.org/officeDocument/2006/customXml" ds:itemID="{C003DC0F-999D-4994-92BB-DA38785FF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28d27-aef0-4b79-9a60-30d542548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67B287-70B8-4E31-8A9A-90185089660E}">
  <ds:schemaRefs>
    <ds:schemaRef ds:uri="http://schemas.microsoft.com/sharepoint/v3/contenttype/forms"/>
  </ds:schemaRefs>
</ds:datastoreItem>
</file>

<file path=customXml/itemProps3.xml><?xml version="1.0" encoding="utf-8"?>
<ds:datastoreItem xmlns:ds="http://schemas.openxmlformats.org/officeDocument/2006/customXml" ds:itemID="{4AC7257B-E870-4B90-8B68-55FE8D41750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d28d27-aef0-4b79-9a60-30d5425488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33096</TotalTime>
  <Words>974</Words>
  <Application>Microsoft Office PowerPoint</Application>
  <PresentationFormat>Affichage à l'écran (4:3)</PresentationFormat>
  <Paragraphs>104</Paragraphs>
  <Slides>11</Slides>
  <Notes>4</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11</vt:i4>
      </vt:variant>
    </vt:vector>
  </HeadingPairs>
  <TitlesOfParts>
    <vt:vector size="23" baseType="lpstr">
      <vt:lpstr>Arial</vt:lpstr>
      <vt:lpstr>Arial Black</vt:lpstr>
      <vt:lpstr>Arial Narrow</vt:lpstr>
      <vt:lpstr>Calibri</vt:lpstr>
      <vt:lpstr>Courier New</vt:lpstr>
      <vt:lpstr>Helvetica Neue</vt:lpstr>
      <vt:lpstr>Times New Roman</vt:lpstr>
      <vt:lpstr>Verdana</vt:lpstr>
      <vt:lpstr>Wingdings</vt:lpstr>
      <vt:lpstr>Conception personnalisée</vt:lpstr>
      <vt:lpstr>CNRS</vt:lpstr>
      <vt:lpstr>2_CNRS</vt:lpstr>
      <vt:lpstr>Présentation PowerPoint</vt:lpstr>
      <vt:lpstr>Présentation PowerPoint</vt:lpstr>
      <vt:lpstr>Le laboratoire LPCA</vt:lpstr>
      <vt:lpstr>La CLSST</vt:lpstr>
      <vt:lpstr>Référents</vt:lpstr>
      <vt:lpstr>Présentation PowerPoint</vt:lpstr>
      <vt:lpstr>Présentation PowerPoint</vt:lpstr>
      <vt:lpstr>Présentation PowerPoint</vt:lpstr>
      <vt:lpstr>Présentation PowerPoint</vt:lpstr>
      <vt:lpstr>Réunion avec DPIE - LPCA septembre 2024</vt:lpstr>
      <vt:lpstr>Depuis…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LA TAILLE Christophe</dc:creator>
  <cp:lastModifiedBy>Christine GASQ</cp:lastModifiedBy>
  <cp:revision>1063</cp:revision>
  <cp:lastPrinted>2024-11-06T10:48:29Z</cp:lastPrinted>
  <dcterms:created xsi:type="dcterms:W3CDTF">1601-01-01T00:00:00Z</dcterms:created>
  <dcterms:modified xsi:type="dcterms:W3CDTF">2025-11-13T08:16:56Z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0x01010025319EE6AB0FEE47A06ADE2D64326A2C</vt:lpwstr>
  </property>
</Properties>
</file>