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93" r:id="rId4"/>
  </p:sldMasterIdLst>
  <p:notesMasterIdLst>
    <p:notesMasterId r:id="rId13"/>
  </p:notesMasterIdLst>
  <p:sldIdLst>
    <p:sldId id="325" r:id="rId5"/>
    <p:sldId id="326" r:id="rId6"/>
    <p:sldId id="329" r:id="rId7"/>
    <p:sldId id="334" r:id="rId8"/>
    <p:sldId id="331" r:id="rId9"/>
    <p:sldId id="332" r:id="rId10"/>
    <p:sldId id="333" r:id="rId11"/>
    <p:sldId id="330" r:id="rId12"/>
  </p:sldIdLst>
  <p:sldSz cx="9144000" cy="6858000" type="screen4x3"/>
  <p:notesSz cx="68119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ierre-Etienne Vert" initials="pEv" lastIdx="91" clrIdx="0"/>
  <p:cmAuthor id="1" name="Utilisateur Windows" initials="UW" lastIdx="1" clrIdx="1">
    <p:extLst>
      <p:ext uri="{19B8F6BF-5375-455C-9EA6-DF929625EA0E}">
        <p15:presenceInfo xmlns:p15="http://schemas.microsoft.com/office/powerpoint/2012/main" userId="Utilisateur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D100"/>
    <a:srgbClr val="A8A400"/>
    <a:srgbClr val="EAEFF7"/>
    <a:srgbClr val="0E8DA5"/>
    <a:srgbClr val="E6E5EA"/>
    <a:srgbClr val="4CBBD8"/>
    <a:srgbClr val="2684BE"/>
    <a:srgbClr val="D1EFFC"/>
    <a:srgbClr val="5BC6F1"/>
    <a:srgbClr val="D4F1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AD2119-9FEA-41C6-BFD6-DAAD463259ED}" v="78" dt="2025-10-30T14:12:23.72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69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0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GASQ" userId="2c757b0c-908a-4bc7-a334-1efe6b8330b1" providerId="ADAL" clId="{755DBBDE-4CF5-4BC4-BE67-F07391B77F60}"/>
    <pc:docChg chg="undo redo custSel modSld">
      <pc:chgData name="Christine GASQ" userId="2c757b0c-908a-4bc7-a334-1efe6b8330b1" providerId="ADAL" clId="{755DBBDE-4CF5-4BC4-BE67-F07391B77F60}" dt="2025-10-30T15:57:11.667" v="1250" actId="6549"/>
      <pc:docMkLst>
        <pc:docMk/>
      </pc:docMkLst>
      <pc:sldChg chg="modSp mod">
        <pc:chgData name="Christine GASQ" userId="2c757b0c-908a-4bc7-a334-1efe6b8330b1" providerId="ADAL" clId="{755DBBDE-4CF5-4BC4-BE67-F07391B77F60}" dt="2025-10-30T12:43:58.510" v="21" actId="20577"/>
        <pc:sldMkLst>
          <pc:docMk/>
          <pc:sldMk cId="3706206305" sldId="325"/>
        </pc:sldMkLst>
        <pc:spChg chg="mod">
          <ac:chgData name="Christine GASQ" userId="2c757b0c-908a-4bc7-a334-1efe6b8330b1" providerId="ADAL" clId="{755DBBDE-4CF5-4BC4-BE67-F07391B77F60}" dt="2025-10-30T12:43:58.510" v="21" actId="20577"/>
          <ac:spMkLst>
            <pc:docMk/>
            <pc:sldMk cId="3706206305" sldId="325"/>
            <ac:spMk id="5122" creationId="{00000000-0000-0000-0000-000000000000}"/>
          </ac:spMkLst>
        </pc:spChg>
        <pc:spChg chg="mod">
          <ac:chgData name="Christine GASQ" userId="2c757b0c-908a-4bc7-a334-1efe6b8330b1" providerId="ADAL" clId="{755DBBDE-4CF5-4BC4-BE67-F07391B77F60}" dt="2025-10-30T12:43:46.568" v="5" actId="20577"/>
          <ac:spMkLst>
            <pc:docMk/>
            <pc:sldMk cId="3706206305" sldId="325"/>
            <ac:spMk id="5129" creationId="{00000000-0000-0000-0000-000000000000}"/>
          </ac:spMkLst>
        </pc:spChg>
      </pc:sldChg>
      <pc:sldChg chg="modSp mod">
        <pc:chgData name="Christine GASQ" userId="2c757b0c-908a-4bc7-a334-1efe6b8330b1" providerId="ADAL" clId="{755DBBDE-4CF5-4BC4-BE67-F07391B77F60}" dt="2025-10-30T12:45:02.750" v="46" actId="20577"/>
        <pc:sldMkLst>
          <pc:docMk/>
          <pc:sldMk cId="1052019523" sldId="326"/>
        </pc:sldMkLst>
        <pc:spChg chg="mod">
          <ac:chgData name="Christine GASQ" userId="2c757b0c-908a-4bc7-a334-1efe6b8330b1" providerId="ADAL" clId="{755DBBDE-4CF5-4BC4-BE67-F07391B77F60}" dt="2025-10-30T12:45:02.750" v="46" actId="20577"/>
          <ac:spMkLst>
            <pc:docMk/>
            <pc:sldMk cId="1052019523" sldId="326"/>
            <ac:spMk id="7" creationId="{00000000-0000-0000-0000-000000000000}"/>
          </ac:spMkLst>
        </pc:spChg>
      </pc:sldChg>
      <pc:sldChg chg="addSp delSp modSp mod">
        <pc:chgData name="Christine GASQ" userId="2c757b0c-908a-4bc7-a334-1efe6b8330b1" providerId="ADAL" clId="{755DBBDE-4CF5-4BC4-BE67-F07391B77F60}" dt="2025-10-30T12:52:18.029" v="182" actId="1076"/>
        <pc:sldMkLst>
          <pc:docMk/>
          <pc:sldMk cId="1846662415" sldId="329"/>
        </pc:sldMkLst>
        <pc:spChg chg="add mod">
          <ac:chgData name="Christine GASQ" userId="2c757b0c-908a-4bc7-a334-1efe6b8330b1" providerId="ADAL" clId="{755DBBDE-4CF5-4BC4-BE67-F07391B77F60}" dt="2025-10-30T12:45:17.783" v="48"/>
          <ac:spMkLst>
            <pc:docMk/>
            <pc:sldMk cId="1846662415" sldId="329"/>
            <ac:spMk id="3" creationId="{AE0D2B4C-F798-BEEB-EBA2-561A42458693}"/>
          </ac:spMkLst>
        </pc:spChg>
        <pc:spChg chg="del">
          <ac:chgData name="Christine GASQ" userId="2c757b0c-908a-4bc7-a334-1efe6b8330b1" providerId="ADAL" clId="{755DBBDE-4CF5-4BC4-BE67-F07391B77F60}" dt="2025-10-30T12:45:17.302" v="47" actId="478"/>
          <ac:spMkLst>
            <pc:docMk/>
            <pc:sldMk cId="1846662415" sldId="329"/>
            <ac:spMk id="5" creationId="{00000000-0000-0000-0000-000000000000}"/>
          </ac:spMkLst>
        </pc:spChg>
        <pc:picChg chg="del">
          <ac:chgData name="Christine GASQ" userId="2c757b0c-908a-4bc7-a334-1efe6b8330b1" providerId="ADAL" clId="{755DBBDE-4CF5-4BC4-BE67-F07391B77F60}" dt="2025-10-30T12:52:09.604" v="171" actId="478"/>
          <ac:picMkLst>
            <pc:docMk/>
            <pc:sldMk cId="1846662415" sldId="329"/>
            <ac:picMk id="2" creationId="{00000000-0000-0000-0000-000000000000}"/>
          </ac:picMkLst>
        </pc:picChg>
        <pc:picChg chg="add mod">
          <ac:chgData name="Christine GASQ" userId="2c757b0c-908a-4bc7-a334-1efe6b8330b1" providerId="ADAL" clId="{755DBBDE-4CF5-4BC4-BE67-F07391B77F60}" dt="2025-10-30T12:52:18.029" v="182" actId="1076"/>
          <ac:picMkLst>
            <pc:docMk/>
            <pc:sldMk cId="1846662415" sldId="329"/>
            <ac:picMk id="6" creationId="{B9400EDE-D0ED-8FF5-1EA4-2DCF7785AD07}"/>
          </ac:picMkLst>
        </pc:picChg>
      </pc:sldChg>
      <pc:sldChg chg="addSp delSp modSp mod">
        <pc:chgData name="Christine GASQ" userId="2c757b0c-908a-4bc7-a334-1efe6b8330b1" providerId="ADAL" clId="{755DBBDE-4CF5-4BC4-BE67-F07391B77F60}" dt="2025-10-30T15:57:11.667" v="1250" actId="6549"/>
        <pc:sldMkLst>
          <pc:docMk/>
          <pc:sldMk cId="2593027586" sldId="330"/>
        </pc:sldMkLst>
        <pc:spChg chg="add mod">
          <ac:chgData name="Christine GASQ" userId="2c757b0c-908a-4bc7-a334-1efe6b8330b1" providerId="ADAL" clId="{755DBBDE-4CF5-4BC4-BE67-F07391B77F60}" dt="2025-10-30T12:45:38.228" v="58"/>
          <ac:spMkLst>
            <pc:docMk/>
            <pc:sldMk cId="2593027586" sldId="330"/>
            <ac:spMk id="2" creationId="{E86CBA9A-F096-C54A-9BD9-A1C018EFB31C}"/>
          </ac:spMkLst>
        </pc:spChg>
        <pc:spChg chg="mod">
          <ac:chgData name="Christine GASQ" userId="2c757b0c-908a-4bc7-a334-1efe6b8330b1" providerId="ADAL" clId="{755DBBDE-4CF5-4BC4-BE67-F07391B77F60}" dt="2025-10-30T15:57:11.667" v="1250" actId="6549"/>
          <ac:spMkLst>
            <pc:docMk/>
            <pc:sldMk cId="2593027586" sldId="330"/>
            <ac:spMk id="3" creationId="{00000000-0000-0000-0000-000000000000}"/>
          </ac:spMkLst>
        </pc:spChg>
        <pc:spChg chg="del">
          <ac:chgData name="Christine GASQ" userId="2c757b0c-908a-4bc7-a334-1efe6b8330b1" providerId="ADAL" clId="{755DBBDE-4CF5-4BC4-BE67-F07391B77F60}" dt="2025-10-30T12:45:37.163" v="57" actId="478"/>
          <ac:spMkLst>
            <pc:docMk/>
            <pc:sldMk cId="2593027586" sldId="330"/>
            <ac:spMk id="5" creationId="{00000000-0000-0000-0000-000000000000}"/>
          </ac:spMkLst>
        </pc:spChg>
      </pc:sldChg>
      <pc:sldChg chg="addSp delSp modSp mod">
        <pc:chgData name="Christine GASQ" userId="2c757b0c-908a-4bc7-a334-1efe6b8330b1" providerId="ADAL" clId="{755DBBDE-4CF5-4BC4-BE67-F07391B77F60}" dt="2025-10-30T14:13:43.740" v="1141"/>
        <pc:sldMkLst>
          <pc:docMk/>
          <pc:sldMk cId="754515285" sldId="331"/>
        </pc:sldMkLst>
        <pc:spChg chg="del mod">
          <ac:chgData name="Christine GASQ" userId="2c757b0c-908a-4bc7-a334-1efe6b8330b1" providerId="ADAL" clId="{755DBBDE-4CF5-4BC4-BE67-F07391B77F60}" dt="2025-10-30T13:52:58.867" v="808" actId="478"/>
          <ac:spMkLst>
            <pc:docMk/>
            <pc:sldMk cId="754515285" sldId="331"/>
            <ac:spMk id="3" creationId="{00000000-0000-0000-0000-000000000000}"/>
          </ac:spMkLst>
        </pc:spChg>
        <pc:spChg chg="add mod">
          <ac:chgData name="Christine GASQ" userId="2c757b0c-908a-4bc7-a334-1efe6b8330b1" providerId="ADAL" clId="{755DBBDE-4CF5-4BC4-BE67-F07391B77F60}" dt="2025-10-30T12:45:24.969" v="52"/>
          <ac:spMkLst>
            <pc:docMk/>
            <pc:sldMk cId="754515285" sldId="331"/>
            <ac:spMk id="4" creationId="{B80B18C9-51A7-0140-F7FB-B024742B2B9E}"/>
          </ac:spMkLst>
        </pc:spChg>
        <pc:spChg chg="add del mod">
          <ac:chgData name="Christine GASQ" userId="2c757b0c-908a-4bc7-a334-1efe6b8330b1" providerId="ADAL" clId="{755DBBDE-4CF5-4BC4-BE67-F07391B77F60}" dt="2025-10-30T13:53:13.282" v="811" actId="478"/>
          <ac:spMkLst>
            <pc:docMk/>
            <pc:sldMk cId="754515285" sldId="331"/>
            <ac:spMk id="5" creationId="{8C5025CA-C041-7711-7710-5B52D5FEE7B3}"/>
          </ac:spMkLst>
        </pc:spChg>
        <pc:spChg chg="add del mod">
          <ac:chgData name="Christine GASQ" userId="2c757b0c-908a-4bc7-a334-1efe6b8330b1" providerId="ADAL" clId="{755DBBDE-4CF5-4BC4-BE67-F07391B77F60}" dt="2025-10-30T13:53:13.282" v="811" actId="478"/>
          <ac:spMkLst>
            <pc:docMk/>
            <pc:sldMk cId="754515285" sldId="331"/>
            <ac:spMk id="7" creationId="{1C582A7E-93A0-A965-AF51-6C65CB72F37A}"/>
          </ac:spMkLst>
        </pc:spChg>
        <pc:spChg chg="del mod">
          <ac:chgData name="Christine GASQ" userId="2c757b0c-908a-4bc7-a334-1efe6b8330b1" providerId="ADAL" clId="{755DBBDE-4CF5-4BC4-BE67-F07391B77F60}" dt="2025-10-30T13:52:59.966" v="809" actId="478"/>
          <ac:spMkLst>
            <pc:docMk/>
            <pc:sldMk cId="754515285" sldId="331"/>
            <ac:spMk id="8" creationId="{00000000-0000-0000-0000-000000000000}"/>
          </ac:spMkLst>
        </pc:spChg>
        <pc:spChg chg="del">
          <ac:chgData name="Christine GASQ" userId="2c757b0c-908a-4bc7-a334-1efe6b8330b1" providerId="ADAL" clId="{755DBBDE-4CF5-4BC4-BE67-F07391B77F60}" dt="2025-10-30T12:45:24.467" v="51" actId="478"/>
          <ac:spMkLst>
            <pc:docMk/>
            <pc:sldMk cId="754515285" sldId="331"/>
            <ac:spMk id="11" creationId="{00000000-0000-0000-0000-000000000000}"/>
          </ac:spMkLst>
        </pc:spChg>
        <pc:spChg chg="del">
          <ac:chgData name="Christine GASQ" userId="2c757b0c-908a-4bc7-a334-1efe6b8330b1" providerId="ADAL" clId="{755DBBDE-4CF5-4BC4-BE67-F07391B77F60}" dt="2025-10-30T13:41:52.479" v="592" actId="478"/>
          <ac:spMkLst>
            <pc:docMk/>
            <pc:sldMk cId="754515285" sldId="331"/>
            <ac:spMk id="13" creationId="{00000000-0000-0000-0000-000000000000}"/>
          </ac:spMkLst>
        </pc:spChg>
        <pc:spChg chg="add del mod">
          <ac:chgData name="Christine GASQ" userId="2c757b0c-908a-4bc7-a334-1efe6b8330b1" providerId="ADAL" clId="{755DBBDE-4CF5-4BC4-BE67-F07391B77F60}" dt="2025-10-30T13:53:13.282" v="811" actId="478"/>
          <ac:spMkLst>
            <pc:docMk/>
            <pc:sldMk cId="754515285" sldId="331"/>
            <ac:spMk id="15" creationId="{F0E90A79-04D5-1894-AA0B-E45945C1077B}"/>
          </ac:spMkLst>
        </pc:spChg>
        <pc:spChg chg="add mod">
          <ac:chgData name="Christine GASQ" userId="2c757b0c-908a-4bc7-a334-1efe6b8330b1" providerId="ADAL" clId="{755DBBDE-4CF5-4BC4-BE67-F07391B77F60}" dt="2025-10-30T13:54:38.253" v="819" actId="1076"/>
          <ac:spMkLst>
            <pc:docMk/>
            <pc:sldMk cId="754515285" sldId="331"/>
            <ac:spMk id="18" creationId="{9087EAE5-21DA-1EC3-4464-227CBE979372}"/>
          </ac:spMkLst>
        </pc:spChg>
        <pc:spChg chg="add mod">
          <ac:chgData name="Christine GASQ" userId="2c757b0c-908a-4bc7-a334-1efe6b8330b1" providerId="ADAL" clId="{755DBBDE-4CF5-4BC4-BE67-F07391B77F60}" dt="2025-10-30T13:55:59.964" v="871" actId="1036"/>
          <ac:spMkLst>
            <pc:docMk/>
            <pc:sldMk cId="754515285" sldId="331"/>
            <ac:spMk id="19" creationId="{32CD207F-2C85-CE34-F4E8-590D906730E1}"/>
          </ac:spMkLst>
        </pc:spChg>
        <pc:spChg chg="add mod">
          <ac:chgData name="Christine GASQ" userId="2c757b0c-908a-4bc7-a334-1efe6b8330b1" providerId="ADAL" clId="{755DBBDE-4CF5-4BC4-BE67-F07391B77F60}" dt="2025-10-30T13:55:30.671" v="840" actId="1036"/>
          <ac:spMkLst>
            <pc:docMk/>
            <pc:sldMk cId="754515285" sldId="331"/>
            <ac:spMk id="20" creationId="{CAF728D1-8C95-606A-3455-249213554CEC}"/>
          </ac:spMkLst>
        </pc:spChg>
        <pc:graphicFrameChg chg="del mod modGraphic">
          <ac:chgData name="Christine GASQ" userId="2c757b0c-908a-4bc7-a334-1efe6b8330b1" providerId="ADAL" clId="{755DBBDE-4CF5-4BC4-BE67-F07391B77F60}" dt="2025-10-30T13:52:55.342" v="806" actId="478"/>
          <ac:graphicFrameMkLst>
            <pc:docMk/>
            <pc:sldMk cId="754515285" sldId="331"/>
            <ac:graphicFrameMk id="2" creationId="{00000000-0000-0000-0000-000000000000}"/>
          </ac:graphicFrameMkLst>
        </pc:graphicFrameChg>
        <pc:graphicFrameChg chg="del mod modGraphic">
          <ac:chgData name="Christine GASQ" userId="2c757b0c-908a-4bc7-a334-1efe6b8330b1" providerId="ADAL" clId="{755DBBDE-4CF5-4BC4-BE67-F07391B77F60}" dt="2025-10-30T13:52:56.681" v="807" actId="478"/>
          <ac:graphicFrameMkLst>
            <pc:docMk/>
            <pc:sldMk cId="754515285" sldId="331"/>
            <ac:graphicFrameMk id="12" creationId="{00000000-0000-0000-0000-000000000000}"/>
          </ac:graphicFrameMkLst>
        </pc:graphicFrameChg>
        <pc:graphicFrameChg chg="del">
          <ac:chgData name="Christine GASQ" userId="2c757b0c-908a-4bc7-a334-1efe6b8330b1" providerId="ADAL" clId="{755DBBDE-4CF5-4BC4-BE67-F07391B77F60}" dt="2025-10-30T13:41:48.900" v="591" actId="478"/>
          <ac:graphicFrameMkLst>
            <pc:docMk/>
            <pc:sldMk cId="754515285" sldId="331"/>
            <ac:graphicFrameMk id="14" creationId="{00000000-0000-0000-0000-000000000000}"/>
          </ac:graphicFrameMkLst>
        </pc:graphicFrameChg>
        <pc:graphicFrameChg chg="add mod modGraphic">
          <ac:chgData name="Christine GASQ" userId="2c757b0c-908a-4bc7-a334-1efe6b8330b1" providerId="ADAL" clId="{755DBBDE-4CF5-4BC4-BE67-F07391B77F60}" dt="2025-10-30T14:13:33.838" v="1139"/>
          <ac:graphicFrameMkLst>
            <pc:docMk/>
            <pc:sldMk cId="754515285" sldId="331"/>
            <ac:graphicFrameMk id="22" creationId="{7C9ED497-489E-D0E8-B43F-013723F1925B}"/>
          </ac:graphicFrameMkLst>
        </pc:graphicFrameChg>
        <pc:graphicFrameChg chg="add mod modGraphic">
          <ac:chgData name="Christine GASQ" userId="2c757b0c-908a-4bc7-a334-1efe6b8330b1" providerId="ADAL" clId="{755DBBDE-4CF5-4BC4-BE67-F07391B77F60}" dt="2025-10-30T14:13:38.937" v="1140"/>
          <ac:graphicFrameMkLst>
            <pc:docMk/>
            <pc:sldMk cId="754515285" sldId="331"/>
            <ac:graphicFrameMk id="23" creationId="{4D9E3522-83C1-8458-F5C8-26368CBD10F4}"/>
          </ac:graphicFrameMkLst>
        </pc:graphicFrameChg>
        <pc:graphicFrameChg chg="add mod modGraphic">
          <ac:chgData name="Christine GASQ" userId="2c757b0c-908a-4bc7-a334-1efe6b8330b1" providerId="ADAL" clId="{755DBBDE-4CF5-4BC4-BE67-F07391B77F60}" dt="2025-10-30T14:13:43.740" v="1141"/>
          <ac:graphicFrameMkLst>
            <pc:docMk/>
            <pc:sldMk cId="754515285" sldId="331"/>
            <ac:graphicFrameMk id="24" creationId="{317568D0-AD23-9717-B27D-D3F11BC8ED74}"/>
          </ac:graphicFrameMkLst>
        </pc:graphicFrameChg>
        <pc:picChg chg="add del mod">
          <ac:chgData name="Christine GASQ" userId="2c757b0c-908a-4bc7-a334-1efe6b8330b1" providerId="ADAL" clId="{755DBBDE-4CF5-4BC4-BE67-F07391B77F60}" dt="2025-10-30T13:53:13.282" v="811" actId="478"/>
          <ac:picMkLst>
            <pc:docMk/>
            <pc:sldMk cId="754515285" sldId="331"/>
            <ac:picMk id="9" creationId="{F5FB5466-956B-A0F1-920E-B31477286789}"/>
          </ac:picMkLst>
        </pc:picChg>
        <pc:picChg chg="add del mod">
          <ac:chgData name="Christine GASQ" userId="2c757b0c-908a-4bc7-a334-1efe6b8330b1" providerId="ADAL" clId="{755DBBDE-4CF5-4BC4-BE67-F07391B77F60}" dt="2025-10-30T13:53:13.282" v="811" actId="478"/>
          <ac:picMkLst>
            <pc:docMk/>
            <pc:sldMk cId="754515285" sldId="331"/>
            <ac:picMk id="10" creationId="{9D58A5BF-6154-724C-4A9E-9555DEE9AAFC}"/>
          </ac:picMkLst>
        </pc:picChg>
        <pc:picChg chg="add del mod">
          <ac:chgData name="Christine GASQ" userId="2c757b0c-908a-4bc7-a334-1efe6b8330b1" providerId="ADAL" clId="{755DBBDE-4CF5-4BC4-BE67-F07391B77F60}" dt="2025-10-30T13:53:13.282" v="811" actId="478"/>
          <ac:picMkLst>
            <pc:docMk/>
            <pc:sldMk cId="754515285" sldId="331"/>
            <ac:picMk id="16" creationId="{DA46F715-657E-593E-9229-5E4AB646D15B}"/>
          </ac:picMkLst>
        </pc:picChg>
        <pc:picChg chg="add del">
          <ac:chgData name="Christine GASQ" userId="2c757b0c-908a-4bc7-a334-1efe6b8330b1" providerId="ADAL" clId="{755DBBDE-4CF5-4BC4-BE67-F07391B77F60}" dt="2025-10-30T13:53:34.582" v="813" actId="478"/>
          <ac:picMkLst>
            <pc:docMk/>
            <pc:sldMk cId="754515285" sldId="331"/>
            <ac:picMk id="17" creationId="{4C629147-2CC9-4B52-C745-3E2F090F07C9}"/>
          </ac:picMkLst>
        </pc:picChg>
        <pc:picChg chg="add del mod">
          <ac:chgData name="Christine GASQ" userId="2c757b0c-908a-4bc7-a334-1efe6b8330b1" providerId="ADAL" clId="{755DBBDE-4CF5-4BC4-BE67-F07391B77F60}" dt="2025-10-30T13:54:19.911" v="816" actId="478"/>
          <ac:picMkLst>
            <pc:docMk/>
            <pc:sldMk cId="754515285" sldId="331"/>
            <ac:picMk id="21" creationId="{572EB76A-2892-5AB4-D926-5997F3C2F776}"/>
          </ac:picMkLst>
        </pc:picChg>
      </pc:sldChg>
      <pc:sldChg chg="addSp delSp modSp mod">
        <pc:chgData name="Christine GASQ" userId="2c757b0c-908a-4bc7-a334-1efe6b8330b1" providerId="ADAL" clId="{755DBBDE-4CF5-4BC4-BE67-F07391B77F60}" dt="2025-10-30T14:13:15.051" v="1137"/>
        <pc:sldMkLst>
          <pc:docMk/>
          <pc:sldMk cId="2604899583" sldId="332"/>
        </pc:sldMkLst>
        <pc:spChg chg="add mod">
          <ac:chgData name="Christine GASQ" userId="2c757b0c-908a-4bc7-a334-1efe6b8330b1" providerId="ADAL" clId="{755DBBDE-4CF5-4BC4-BE67-F07391B77F60}" dt="2025-10-30T12:45:29.048" v="54"/>
          <ac:spMkLst>
            <pc:docMk/>
            <pc:sldMk cId="2604899583" sldId="332"/>
            <ac:spMk id="2" creationId="{1B2E5113-442F-7F97-48F7-86FE8EF427F5}"/>
          </ac:spMkLst>
        </pc:spChg>
        <pc:spChg chg="mod">
          <ac:chgData name="Christine GASQ" userId="2c757b0c-908a-4bc7-a334-1efe6b8330b1" providerId="ADAL" clId="{755DBBDE-4CF5-4BC4-BE67-F07391B77F60}" dt="2025-10-30T14:08:36.098" v="1100" actId="1036"/>
          <ac:spMkLst>
            <pc:docMk/>
            <pc:sldMk cId="2604899583" sldId="332"/>
            <ac:spMk id="5" creationId="{00000000-0000-0000-0000-000000000000}"/>
          </ac:spMkLst>
        </pc:spChg>
        <pc:spChg chg="del">
          <ac:chgData name="Christine GASQ" userId="2c757b0c-908a-4bc7-a334-1efe6b8330b1" providerId="ADAL" clId="{755DBBDE-4CF5-4BC4-BE67-F07391B77F60}" dt="2025-10-30T12:45:28.536" v="53" actId="478"/>
          <ac:spMkLst>
            <pc:docMk/>
            <pc:sldMk cId="2604899583" sldId="332"/>
            <ac:spMk id="6" creationId="{00000000-0000-0000-0000-000000000000}"/>
          </ac:spMkLst>
        </pc:spChg>
        <pc:graphicFrameChg chg="mod modGraphic">
          <ac:chgData name="Christine GASQ" userId="2c757b0c-908a-4bc7-a334-1efe6b8330b1" providerId="ADAL" clId="{755DBBDE-4CF5-4BC4-BE67-F07391B77F60}" dt="2025-10-30T14:13:02.623" v="1134"/>
          <ac:graphicFrameMkLst>
            <pc:docMk/>
            <pc:sldMk cId="2604899583" sldId="332"/>
            <ac:graphicFrameMk id="10" creationId="{00000000-0000-0000-0000-000000000000}"/>
          </ac:graphicFrameMkLst>
        </pc:graphicFrameChg>
        <pc:graphicFrameChg chg="mod modGraphic">
          <ac:chgData name="Christine GASQ" userId="2c757b0c-908a-4bc7-a334-1efe6b8330b1" providerId="ADAL" clId="{755DBBDE-4CF5-4BC4-BE67-F07391B77F60}" dt="2025-10-30T14:13:15.051" v="1137"/>
          <ac:graphicFrameMkLst>
            <pc:docMk/>
            <pc:sldMk cId="2604899583" sldId="332"/>
            <ac:graphicFrameMk id="13" creationId="{00000000-0000-0000-0000-000000000000}"/>
          </ac:graphicFrameMkLst>
        </pc:graphicFrameChg>
      </pc:sldChg>
      <pc:sldChg chg="addSp delSp modSp mod">
        <pc:chgData name="Christine GASQ" userId="2c757b0c-908a-4bc7-a334-1efe6b8330b1" providerId="ADAL" clId="{755DBBDE-4CF5-4BC4-BE67-F07391B77F60}" dt="2025-10-30T14:13:26.446" v="1138"/>
        <pc:sldMkLst>
          <pc:docMk/>
          <pc:sldMk cId="677769106" sldId="333"/>
        </pc:sldMkLst>
        <pc:spChg chg="add mod">
          <ac:chgData name="Christine GASQ" userId="2c757b0c-908a-4bc7-a334-1efe6b8330b1" providerId="ADAL" clId="{755DBBDE-4CF5-4BC4-BE67-F07391B77F60}" dt="2025-10-30T12:45:33.056" v="56"/>
          <ac:spMkLst>
            <pc:docMk/>
            <pc:sldMk cId="677769106" sldId="333"/>
            <ac:spMk id="2" creationId="{B8E1BB5B-9E62-973C-1688-BA73A2EC5A46}"/>
          </ac:spMkLst>
        </pc:spChg>
        <pc:spChg chg="del">
          <ac:chgData name="Christine GASQ" userId="2c757b0c-908a-4bc7-a334-1efe6b8330b1" providerId="ADAL" clId="{755DBBDE-4CF5-4BC4-BE67-F07391B77F60}" dt="2025-10-30T12:45:32.333" v="55" actId="478"/>
          <ac:spMkLst>
            <pc:docMk/>
            <pc:sldMk cId="677769106" sldId="333"/>
            <ac:spMk id="6" creationId="{00000000-0000-0000-0000-000000000000}"/>
          </ac:spMkLst>
        </pc:spChg>
        <pc:graphicFrameChg chg="modGraphic">
          <ac:chgData name="Christine GASQ" userId="2c757b0c-908a-4bc7-a334-1efe6b8330b1" providerId="ADAL" clId="{755DBBDE-4CF5-4BC4-BE67-F07391B77F60}" dt="2025-10-30T14:13:26.446" v="1138"/>
          <ac:graphicFrameMkLst>
            <pc:docMk/>
            <pc:sldMk cId="677769106" sldId="333"/>
            <ac:graphicFrameMk id="13" creationId="{00000000-0000-0000-0000-000000000000}"/>
          </ac:graphicFrameMkLst>
        </pc:graphicFrameChg>
      </pc:sldChg>
      <pc:sldChg chg="addSp delSp modSp mod">
        <pc:chgData name="Christine GASQ" userId="2c757b0c-908a-4bc7-a334-1efe6b8330b1" providerId="ADAL" clId="{755DBBDE-4CF5-4BC4-BE67-F07391B77F60}" dt="2025-10-30T13:02:56.658" v="586" actId="164"/>
        <pc:sldMkLst>
          <pc:docMk/>
          <pc:sldMk cId="2815378724" sldId="334"/>
        </pc:sldMkLst>
        <pc:spChg chg="add mod">
          <ac:chgData name="Christine GASQ" userId="2c757b0c-908a-4bc7-a334-1efe6b8330b1" providerId="ADAL" clId="{755DBBDE-4CF5-4BC4-BE67-F07391B77F60}" dt="2025-10-30T12:45:21.768" v="50"/>
          <ac:spMkLst>
            <pc:docMk/>
            <pc:sldMk cId="2815378724" sldId="334"/>
            <ac:spMk id="5" creationId="{D085D7B6-80A9-B794-C133-86A2FA8260E9}"/>
          </ac:spMkLst>
        </pc:spChg>
        <pc:spChg chg="mod">
          <ac:chgData name="Christine GASQ" userId="2c757b0c-908a-4bc7-a334-1efe6b8330b1" providerId="ADAL" clId="{755DBBDE-4CF5-4BC4-BE67-F07391B77F60}" dt="2025-10-30T13:02:38.811" v="585" actId="14100"/>
          <ac:spMkLst>
            <pc:docMk/>
            <pc:sldMk cId="2815378724" sldId="334"/>
            <ac:spMk id="8" creationId="{00000000-0000-0000-0000-000000000000}"/>
          </ac:spMkLst>
        </pc:spChg>
        <pc:spChg chg="del">
          <ac:chgData name="Christine GASQ" userId="2c757b0c-908a-4bc7-a334-1efe6b8330b1" providerId="ADAL" clId="{755DBBDE-4CF5-4BC4-BE67-F07391B77F60}" dt="2025-10-30T12:45:21.285" v="49" actId="478"/>
          <ac:spMkLst>
            <pc:docMk/>
            <pc:sldMk cId="2815378724" sldId="334"/>
            <ac:spMk id="10" creationId="{00000000-0000-0000-0000-000000000000}"/>
          </ac:spMkLst>
        </pc:spChg>
        <pc:grpChg chg="add del mod">
          <ac:chgData name="Christine GASQ" userId="2c757b0c-908a-4bc7-a334-1efe6b8330b1" providerId="ADAL" clId="{755DBBDE-4CF5-4BC4-BE67-F07391B77F60}" dt="2025-10-30T13:02:56.658" v="586" actId="164"/>
          <ac:grpSpMkLst>
            <pc:docMk/>
            <pc:sldMk cId="2815378724" sldId="334"/>
            <ac:grpSpMk id="14" creationId="{00000000-0000-0000-0000-000000000000}"/>
          </ac:grpSpMkLst>
        </pc:grpChg>
        <pc:grpChg chg="add mod">
          <ac:chgData name="Christine GASQ" userId="2c757b0c-908a-4bc7-a334-1efe6b8330b1" providerId="ADAL" clId="{755DBBDE-4CF5-4BC4-BE67-F07391B77F60}" dt="2025-10-30T13:02:56.658" v="586" actId="164"/>
          <ac:grpSpMkLst>
            <pc:docMk/>
            <pc:sldMk cId="2815378724" sldId="334"/>
            <ac:grpSpMk id="16" creationId="{6BB24492-6972-F8CB-5A1E-F8297B5DBB9B}"/>
          </ac:grpSpMkLst>
        </pc:grpChg>
        <pc:graphicFrameChg chg="mod modGraphic">
          <ac:chgData name="Christine GASQ" userId="2c757b0c-908a-4bc7-a334-1efe6b8330b1" providerId="ADAL" clId="{755DBBDE-4CF5-4BC4-BE67-F07391B77F60}" dt="2025-10-30T13:01:58.206" v="581" actId="20577"/>
          <ac:graphicFrameMkLst>
            <pc:docMk/>
            <pc:sldMk cId="2815378724" sldId="334"/>
            <ac:graphicFrameMk id="3" creationId="{00000000-0000-0000-0000-000000000000}"/>
          </ac:graphicFrameMkLst>
        </pc:graphicFrameChg>
        <pc:picChg chg="del">
          <ac:chgData name="Christine GASQ" userId="2c757b0c-908a-4bc7-a334-1efe6b8330b1" providerId="ADAL" clId="{755DBBDE-4CF5-4BC4-BE67-F07391B77F60}" dt="2025-10-30T12:56:15.025" v="191" actId="478"/>
          <ac:picMkLst>
            <pc:docMk/>
            <pc:sldMk cId="2815378724" sldId="334"/>
            <ac:picMk id="2" creationId="{00000000-0000-0000-0000-000000000000}"/>
          </ac:picMkLst>
        </pc:picChg>
        <pc:picChg chg="add mod ord">
          <ac:chgData name="Christine GASQ" userId="2c757b0c-908a-4bc7-a334-1efe6b8330b1" providerId="ADAL" clId="{755DBBDE-4CF5-4BC4-BE67-F07391B77F60}" dt="2025-10-30T13:02:56.658" v="586" actId="164"/>
          <ac:picMkLst>
            <pc:docMk/>
            <pc:sldMk cId="2815378724" sldId="334"/>
            <ac:picMk id="7" creationId="{1ECE2882-2F68-D7EB-1F13-A5C85DAD812B}"/>
          </ac:picMkLst>
        </pc:picChg>
        <pc:cxnChg chg="mod">
          <ac:chgData name="Christine GASQ" userId="2c757b0c-908a-4bc7-a334-1efe6b8330b1" providerId="ADAL" clId="{755DBBDE-4CF5-4BC4-BE67-F07391B77F60}" dt="2025-10-30T13:02:38.811" v="585" actId="14100"/>
          <ac:cxnSpMkLst>
            <pc:docMk/>
            <pc:sldMk cId="2815378724" sldId="334"/>
            <ac:cxnSpMk id="9" creationId="{00000000-0000-0000-0000-000000000000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6013BA-0776-42F6-8194-000C08407107}" type="datetimeFigureOut">
              <a:rPr lang="fr-FR" smtClean="0"/>
              <a:pPr/>
              <a:t>30/10/2025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1243013"/>
            <a:ext cx="44719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1197" y="4784835"/>
            <a:ext cx="544957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BAAAB-25E7-4182-A39B-5C953D8AE47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1041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14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fr-FR" altLang="fr-FR"/>
          </a:p>
        </p:txBody>
      </p:sp>
      <p:sp>
        <p:nvSpPr>
          <p:cNvPr id="61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727" indent="-285664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2657" indent="-228531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599720" indent="-228531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6783" indent="-228531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3846" indent="-22853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0908" indent="-22853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7971" indent="-22853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5034" indent="-22853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85138F-FD03-465C-9D7A-276FC025570B}" type="slidenum">
              <a:rPr kumimoji="0" lang="fr-FR" alt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211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5084763"/>
            <a:ext cx="9144000" cy="1866900"/>
          </a:xfrm>
          <a:prstGeom prst="rect">
            <a:avLst/>
          </a:prstGeom>
          <a:solidFill>
            <a:srgbClr val="D84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3" name="Rectangle 2"/>
          <p:cNvSpPr/>
          <p:nvPr userDrawn="1"/>
        </p:nvSpPr>
        <p:spPr>
          <a:xfrm>
            <a:off x="0" y="-26988"/>
            <a:ext cx="9144000" cy="18049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pic>
        <p:nvPicPr>
          <p:cNvPr id="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8000"/>
            <a:ext cx="9144000" cy="330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1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78000"/>
            <a:ext cx="9144000" cy="330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7592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7"/>
          <p:cNvSpPr>
            <a:spLocks noGrp="1"/>
          </p:cNvSpPr>
          <p:nvPr>
            <p:ph type="body" sz="quarter" idx="13"/>
          </p:nvPr>
        </p:nvSpPr>
        <p:spPr>
          <a:xfrm>
            <a:off x="323528" y="1196752"/>
            <a:ext cx="8496944" cy="5112568"/>
          </a:xfrm>
          <a:prstGeom prst="rect">
            <a:avLst/>
          </a:prstGeom>
        </p:spPr>
        <p:txBody>
          <a:bodyPr/>
          <a:lstStyle>
            <a:lvl1pPr>
              <a:buClr>
                <a:srgbClr val="D84800"/>
              </a:buClr>
              <a:defRPr sz="2400" b="0">
                <a:solidFill>
                  <a:srgbClr val="1F497D"/>
                </a:solidFill>
                <a:latin typeface="Helvetica Neue"/>
                <a:cs typeface="Helvetica Neue"/>
              </a:defRPr>
            </a:lvl1pPr>
            <a:lvl2pPr>
              <a:buClr>
                <a:srgbClr val="D84800"/>
              </a:buClr>
              <a:defRPr sz="2000">
                <a:solidFill>
                  <a:srgbClr val="1F497D"/>
                </a:solidFill>
                <a:latin typeface="Helvetica Neue"/>
                <a:cs typeface="Helvetica Neue"/>
              </a:defRPr>
            </a:lvl2pPr>
            <a:lvl3pPr>
              <a:buClr>
                <a:srgbClr val="D84800"/>
              </a:buClr>
              <a:defRPr sz="1800">
                <a:solidFill>
                  <a:srgbClr val="1F497D"/>
                </a:solidFill>
                <a:latin typeface="Helvetica Neue"/>
                <a:cs typeface="Helvetica Neue"/>
              </a:defRPr>
            </a:lvl3pPr>
            <a:lvl4pPr>
              <a:buClr>
                <a:srgbClr val="D84800"/>
              </a:buClr>
              <a:defRPr sz="1600">
                <a:solidFill>
                  <a:srgbClr val="1F497D"/>
                </a:solidFill>
                <a:latin typeface="Helvetica Neue"/>
                <a:cs typeface="Helvetica Neue"/>
              </a:defRPr>
            </a:lvl4pPr>
            <a:lvl5pPr>
              <a:buClr>
                <a:srgbClr val="D84800"/>
              </a:buClr>
              <a:defRPr sz="1400">
                <a:solidFill>
                  <a:srgbClr val="1F497D"/>
                </a:solidFill>
                <a:latin typeface="Helvetica Neue"/>
                <a:cs typeface="Helvetica Neue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601196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5888"/>
            <a:ext cx="176371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 userDrawn="1"/>
        </p:nvSpPr>
        <p:spPr>
          <a:xfrm>
            <a:off x="1763713" y="115888"/>
            <a:ext cx="7380287" cy="638175"/>
          </a:xfrm>
          <a:prstGeom prst="rect">
            <a:avLst/>
          </a:prstGeom>
          <a:solidFill>
            <a:srgbClr val="D84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7" name="Titre 1"/>
          <p:cNvSpPr txBox="1">
            <a:spLocks/>
          </p:cNvSpPr>
          <p:nvPr userDrawn="1"/>
        </p:nvSpPr>
        <p:spPr>
          <a:xfrm>
            <a:off x="2978150" y="260350"/>
            <a:ext cx="4762500" cy="34607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1029" name="Espace réservé du titre 10"/>
          <p:cNvSpPr>
            <a:spLocks noGrp="1"/>
          </p:cNvSpPr>
          <p:nvPr>
            <p:ph type="title"/>
          </p:nvPr>
        </p:nvSpPr>
        <p:spPr bwMode="auto">
          <a:xfrm>
            <a:off x="1835150" y="115888"/>
            <a:ext cx="73088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/>
              <a:t>Modifiez le style du titre</a:t>
            </a:r>
          </a:p>
        </p:txBody>
      </p:sp>
      <p:sp>
        <p:nvSpPr>
          <p:cNvPr id="10" name="Espace réservé de la date 1"/>
          <p:cNvSpPr txBox="1">
            <a:spLocks/>
          </p:cNvSpPr>
          <p:nvPr userDrawn="1"/>
        </p:nvSpPr>
        <p:spPr>
          <a:xfrm>
            <a:off x="7947025" y="6497638"/>
            <a:ext cx="1187450" cy="360362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200" kern="1200">
                <a:solidFill>
                  <a:schemeClr val="bg1">
                    <a:lumMod val="50000"/>
                  </a:schemeClr>
                </a:solidFill>
                <a:latin typeface="Helvetica Neue" charset="0"/>
                <a:ea typeface="MS PGothic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MS PGothic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MS PGothic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MS PGothic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MS PGothic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MS PGothic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MS PGothic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MS PGothic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MS PGothic" charset="-128"/>
                <a:cs typeface="+mn-cs"/>
              </a:defRPr>
            </a:lvl9pPr>
          </a:lstStyle>
          <a:p>
            <a:pPr algn="r">
              <a:defRPr/>
            </a:pPr>
            <a:fld id="{1051EC5C-BD41-4829-B43B-6476D885C114}" type="slidenum">
              <a:rPr lang="fr-FR" smtClean="0"/>
              <a:pPr algn="r"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791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4" r:id="rId1"/>
    <p:sldLayoutId id="2147483995" r:id="rId2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elvetica Neue" pitchFamily="1" charset="0"/>
          <a:ea typeface="Helvetica Neue" charset="0"/>
          <a:cs typeface="Helvetica Neue" pitchFamily="1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elvetica Neue" pitchFamily="1" charset="0"/>
          <a:ea typeface="Helvetica Neue" charset="0"/>
          <a:cs typeface="Helvetica Neue" pitchFamily="1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elvetica Neue" pitchFamily="1" charset="0"/>
          <a:ea typeface="Helvetica Neue" charset="0"/>
          <a:cs typeface="Helvetica Neue" pitchFamily="1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Helvetica Neue" pitchFamily="1" charset="0"/>
          <a:ea typeface="Helvetica Neue" charset="0"/>
          <a:cs typeface="Helvetica Neue" pitchFamily="1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Font typeface="Courier New" panose="02070309020205020404" pitchFamily="49" charset="0"/>
        <a:buChar char="o"/>
        <a:defRPr sz="2000" b="1">
          <a:solidFill>
            <a:srgbClr val="000066"/>
          </a:solidFill>
          <a:latin typeface="Arial Narrow" panose="020B0606020202030204" pitchFamily="34" charset="0"/>
          <a:ea typeface="MS PGothic" pitchFamily="34" charset="-128"/>
          <a:cs typeface="Arial Narrow" panose="020B0606020202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Font typeface="Arial" panose="020B0604020202020204" pitchFamily="34" charset="0"/>
        <a:buChar char="•"/>
        <a:defRPr>
          <a:solidFill>
            <a:srgbClr val="000066"/>
          </a:solidFill>
          <a:latin typeface="Arial Narrow" panose="020B0606020202030204" pitchFamily="34" charset="0"/>
          <a:ea typeface="MS PGothic" pitchFamily="34" charset="-128"/>
          <a:cs typeface="Arial Narrow" panose="020B0606020202030204" pitchFamily="34" charset="0"/>
        </a:defRPr>
      </a:lvl2pPr>
      <a:lvl3pPr marL="1200150" indent="-28575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Font typeface="Arial" panose="020B0604020202020204" pitchFamily="34" charset="0"/>
        <a:buChar char="•"/>
        <a:defRPr sz="1600">
          <a:solidFill>
            <a:srgbClr val="000066"/>
          </a:solidFill>
          <a:latin typeface="Arial Narrow" panose="020B0606020202030204" pitchFamily="34" charset="0"/>
          <a:ea typeface="MS PGothic" pitchFamily="34" charset="-128"/>
          <a:cs typeface="Arial Narrow" panose="020B0606020202030204" pitchFamily="34" charset="0"/>
        </a:defRPr>
      </a:lvl3pPr>
      <a:lvl4pPr marL="1657350" indent="-28575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Font typeface="Arial" panose="020B0604020202020204" pitchFamily="34" charset="0"/>
        <a:buChar char="•"/>
        <a:defRPr sz="1400">
          <a:solidFill>
            <a:srgbClr val="000066"/>
          </a:solidFill>
          <a:latin typeface="Arial Narrow" panose="020B0606020202030204" pitchFamily="34" charset="0"/>
          <a:ea typeface="MS PGothic" pitchFamily="34" charset="-128"/>
          <a:cs typeface="Arial Narrow" panose="020B0606020202030204" pitchFamily="34" charset="0"/>
        </a:defRPr>
      </a:lvl4pPr>
      <a:lvl5pPr marL="2000250" indent="-17145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Font typeface="Arial" panose="020B0604020202020204" pitchFamily="34" charset="0"/>
        <a:buChar char="•"/>
        <a:defRPr sz="1000">
          <a:solidFill>
            <a:srgbClr val="000066"/>
          </a:solidFill>
          <a:latin typeface="Arial Narrow" panose="020B0606020202030204" pitchFamily="34" charset="0"/>
          <a:ea typeface="MS PGothic" pitchFamily="34" charset="-128"/>
          <a:cs typeface="Arial Narrow" panose="020B0606020202030204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000">
          <a:solidFill>
            <a:srgbClr val="000066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oneTexte 1"/>
          <p:cNvSpPr txBox="1">
            <a:spLocks noChangeArrowheads="1"/>
          </p:cNvSpPr>
          <p:nvPr/>
        </p:nvSpPr>
        <p:spPr bwMode="auto">
          <a:xfrm>
            <a:off x="3175" y="5287963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  <a:ea typeface="MS PGothic" panose="020B0600070205080204" pitchFamily="34" charset="-128"/>
                <a:cs typeface="+mn-cs"/>
              </a:rPr>
              <a:t>Réunion F3SCT/F4SCT 2025</a:t>
            </a:r>
          </a:p>
        </p:txBody>
      </p:sp>
      <p:sp>
        <p:nvSpPr>
          <p:cNvPr id="5123" name="ZoneTexte 4"/>
          <p:cNvSpPr txBox="1">
            <a:spLocks noChangeArrowheads="1"/>
          </p:cNvSpPr>
          <p:nvPr/>
        </p:nvSpPr>
        <p:spPr bwMode="auto">
          <a:xfrm>
            <a:off x="3175" y="5816600"/>
            <a:ext cx="9144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  <a:ea typeface="MS PGothic" panose="020B0600070205080204" pitchFamily="34" charset="-128"/>
                <a:cs typeface="+mn-cs"/>
              </a:rPr>
              <a:t>Laboratoire de Physique de Clermont Auvergne - LPCA</a:t>
            </a:r>
          </a:p>
        </p:txBody>
      </p:sp>
      <p:pic>
        <p:nvPicPr>
          <p:cNvPr id="5127" name="Imag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8263" y="266412"/>
            <a:ext cx="1079500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8" name="ZoneTexte 4"/>
          <p:cNvSpPr txBox="1">
            <a:spLocks noChangeArrowheads="1"/>
          </p:cNvSpPr>
          <p:nvPr/>
        </p:nvSpPr>
        <p:spPr bwMode="auto">
          <a:xfrm>
            <a:off x="6011863" y="6319838"/>
            <a:ext cx="2971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  <a:ea typeface="MS PGothic" panose="020B0600070205080204" pitchFamily="34" charset="-128"/>
                <a:cs typeface="+mn-cs"/>
              </a:rPr>
              <a:t>C. GASQ</a:t>
            </a:r>
          </a:p>
        </p:txBody>
      </p:sp>
      <p:sp>
        <p:nvSpPr>
          <p:cNvPr id="5129" name="ZoneTexte 4"/>
          <p:cNvSpPr txBox="1">
            <a:spLocks noChangeArrowheads="1"/>
          </p:cNvSpPr>
          <p:nvPr/>
        </p:nvSpPr>
        <p:spPr bwMode="auto">
          <a:xfrm>
            <a:off x="179512" y="6340475"/>
            <a:ext cx="28082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altLang="fr-FR" sz="1800" i="1" dirty="0">
                <a:solidFill>
                  <a:prstClr val="white"/>
                </a:solidFill>
                <a:latin typeface="Helvetica Neue" charset="0"/>
              </a:rPr>
              <a:t>13</a:t>
            </a:r>
            <a:r>
              <a:rPr kumimoji="0" lang="fr-FR" altLang="fr-FR" sz="1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  <a:ea typeface="MS PGothic" panose="020B0600070205080204" pitchFamily="34" charset="-128"/>
                <a:cs typeface="+mn-cs"/>
              </a:rPr>
              <a:t>/11/2025</a:t>
            </a:r>
          </a:p>
        </p:txBody>
      </p:sp>
      <p:pic>
        <p:nvPicPr>
          <p:cNvPr id="10" name="Image 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33833"/>
            <a:ext cx="2635271" cy="1295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Image 9" descr="Université Clermont Auvergn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4830" y="296287"/>
            <a:ext cx="1052870" cy="1019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6206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636" y="6523627"/>
            <a:ext cx="914136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000" algn="ctr"/>
              </a:tabLst>
              <a:defRPr/>
            </a:pPr>
            <a:r>
              <a:rPr lang="fr-FR" sz="1200" dirty="0">
                <a:solidFill>
                  <a:prstClr val="white">
                    <a:lumMod val="65000"/>
                  </a:prstClr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13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t>/11/2025	F3SCT/F4SCT2025 _ LPCA</a:t>
            </a:r>
          </a:p>
        </p:txBody>
      </p:sp>
      <p:grpSp>
        <p:nvGrpSpPr>
          <p:cNvPr id="5" name="Groupe 4"/>
          <p:cNvGrpSpPr/>
          <p:nvPr/>
        </p:nvGrpSpPr>
        <p:grpSpPr>
          <a:xfrm>
            <a:off x="716235" y="993561"/>
            <a:ext cx="7151674" cy="5530066"/>
            <a:chOff x="698128" y="1116643"/>
            <a:chExt cx="7151674" cy="5530066"/>
          </a:xfrm>
        </p:grpSpPr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4506686" y="1116643"/>
              <a:ext cx="3343116" cy="3329851"/>
            </a:xfrm>
            <a:prstGeom prst="rect">
              <a:avLst/>
            </a:prstGeom>
          </p:spPr>
        </p:pic>
        <p:pic>
          <p:nvPicPr>
            <p:cNvPr id="9" name="Image 8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698128" y="1116644"/>
              <a:ext cx="3086100" cy="4055992"/>
            </a:xfrm>
            <a:prstGeom prst="rect">
              <a:avLst/>
            </a:prstGeom>
          </p:spPr>
        </p:pic>
        <p:pic>
          <p:nvPicPr>
            <p:cNvPr id="10" name="Imag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5878" y="4545103"/>
              <a:ext cx="3217273" cy="2101606"/>
            </a:xfrm>
            <a:prstGeom prst="rect">
              <a:avLst/>
            </a:prstGeom>
          </p:spPr>
        </p:pic>
      </p:grpSp>
      <p:sp>
        <p:nvSpPr>
          <p:cNvPr id="11" name="Titre 4"/>
          <p:cNvSpPr txBox="1">
            <a:spLocks/>
          </p:cNvSpPr>
          <p:nvPr/>
        </p:nvSpPr>
        <p:spPr bwMode="auto">
          <a:xfrm>
            <a:off x="1835150" y="116632"/>
            <a:ext cx="73088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</a:rPr>
              <a:t>DUERP sur EVRP</a:t>
            </a:r>
          </a:p>
        </p:txBody>
      </p:sp>
    </p:spTree>
    <p:extLst>
      <p:ext uri="{BB962C8B-B14F-4D97-AF65-F5344CB8AC3E}">
        <p14:creationId xmlns:p14="http://schemas.microsoft.com/office/powerpoint/2010/main" val="1052019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re 4"/>
          <p:cNvSpPr txBox="1">
            <a:spLocks/>
          </p:cNvSpPr>
          <p:nvPr/>
        </p:nvSpPr>
        <p:spPr bwMode="auto">
          <a:xfrm>
            <a:off x="1835150" y="116632"/>
            <a:ext cx="73088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</a:rPr>
              <a:t>DUERP sur EVRP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E0D2B4C-F798-BEEB-EBA2-561A42458693}"/>
              </a:ext>
            </a:extLst>
          </p:cNvPr>
          <p:cNvSpPr txBox="1"/>
          <p:nvPr/>
        </p:nvSpPr>
        <p:spPr>
          <a:xfrm>
            <a:off x="2636" y="6523627"/>
            <a:ext cx="914136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000" algn="ctr"/>
              </a:tabLst>
              <a:defRPr/>
            </a:pPr>
            <a:r>
              <a:rPr lang="fr-FR" sz="1200" dirty="0">
                <a:solidFill>
                  <a:prstClr val="white">
                    <a:lumMod val="65000"/>
                  </a:prstClr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13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t>/11/2025	F3SCT/F4SCT2025 _ LPCA</a:t>
            </a: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B9400EDE-D0ED-8FF5-1EA4-2DCF7785AD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468" y="1182089"/>
            <a:ext cx="4857064" cy="4493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662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2"/>
          <p:cNvSpPr>
            <a:spLocks noGrp="1"/>
          </p:cNvSpPr>
          <p:nvPr>
            <p:ph type="body" sz="quarter" idx="13"/>
          </p:nvPr>
        </p:nvSpPr>
        <p:spPr bwMode="auto">
          <a:xfrm>
            <a:off x="539552" y="1059514"/>
            <a:ext cx="3672408" cy="8126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None/>
            </a:pPr>
            <a:r>
              <a:rPr lang="fr-FR" altLang="fr-FR" sz="1600" dirty="0">
                <a:latin typeface="Helvetica Neue" charset="0"/>
                <a:cs typeface="Arial Narrow" panose="020B0606020202030204" pitchFamily="34" charset="0"/>
              </a:rPr>
              <a:t>Propositions d’actions avec niveau de priorité 1 et 2 :</a:t>
            </a:r>
          </a:p>
        </p:txBody>
      </p:sp>
      <p:sp>
        <p:nvSpPr>
          <p:cNvPr id="17" name="Titre 4"/>
          <p:cNvSpPr txBox="1">
            <a:spLocks/>
          </p:cNvSpPr>
          <p:nvPr/>
        </p:nvSpPr>
        <p:spPr bwMode="auto">
          <a:xfrm>
            <a:off x="1835150" y="116632"/>
            <a:ext cx="73088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</a:rPr>
              <a:t>DUERP sur EVRP</a:t>
            </a:r>
          </a:p>
        </p:txBody>
      </p: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6BB24492-6972-F8CB-5A1E-F8297B5DBB9B}"/>
              </a:ext>
            </a:extLst>
          </p:cNvPr>
          <p:cNvGrpSpPr/>
          <p:nvPr/>
        </p:nvGrpSpPr>
        <p:grpSpPr>
          <a:xfrm>
            <a:off x="95794" y="2062138"/>
            <a:ext cx="8987246" cy="3826102"/>
            <a:chOff x="95794" y="2062138"/>
            <a:chExt cx="8987246" cy="3826102"/>
          </a:xfrm>
        </p:grpSpPr>
        <p:pic>
          <p:nvPicPr>
            <p:cNvPr id="7" name="Image 6">
              <a:extLst>
                <a:ext uri="{FF2B5EF4-FFF2-40B4-BE49-F238E27FC236}">
                  <a16:creationId xmlns:a16="http://schemas.microsoft.com/office/drawing/2014/main" id="{1ECE2882-2F68-D7EB-1F13-A5C85DAD81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5794" y="2062138"/>
              <a:ext cx="8987246" cy="3826102"/>
            </a:xfrm>
            <a:prstGeom prst="rect">
              <a:avLst/>
            </a:prstGeom>
          </p:spPr>
        </p:pic>
        <p:grpSp>
          <p:nvGrpSpPr>
            <p:cNvPr id="14" name="Groupe 13"/>
            <p:cNvGrpSpPr/>
            <p:nvPr/>
          </p:nvGrpSpPr>
          <p:grpSpPr>
            <a:xfrm>
              <a:off x="2724502" y="2507563"/>
              <a:ext cx="2136685" cy="3343795"/>
              <a:chOff x="2724502" y="2507563"/>
              <a:chExt cx="2136685" cy="3343795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2724502" y="2507563"/>
                <a:ext cx="1446445" cy="3343795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Verdana"/>
                  <a:ea typeface="+mn-ea"/>
                  <a:cs typeface="+mn-cs"/>
                </a:endParaRPr>
              </a:p>
            </p:txBody>
          </p:sp>
          <p:cxnSp>
            <p:nvCxnSpPr>
              <p:cNvPr id="9" name="Connecteur droit avec flèche 8"/>
              <p:cNvCxnSpPr>
                <a:cxnSpLocks/>
                <a:stCxn id="8" idx="3"/>
                <a:endCxn id="3" idx="1"/>
              </p:cNvCxnSpPr>
              <p:nvPr/>
            </p:nvCxnSpPr>
            <p:spPr>
              <a:xfrm flipV="1">
                <a:off x="4170947" y="3575800"/>
                <a:ext cx="690240" cy="603661"/>
              </a:xfrm>
              <a:prstGeom prst="straightConnector1">
                <a:avLst/>
              </a:prstGeom>
              <a:ln w="15875">
                <a:solidFill>
                  <a:srgbClr val="FF0000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814373"/>
              </p:ext>
            </p:extLst>
          </p:nvPr>
        </p:nvGraphicFramePr>
        <p:xfrm>
          <a:off x="4861187" y="969760"/>
          <a:ext cx="4005942" cy="521208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4005942">
                  <a:extLst>
                    <a:ext uri="{9D8B030D-6E8A-4147-A177-3AD203B41FA5}">
                      <a16:colId xmlns:a16="http://schemas.microsoft.com/office/drawing/2014/main" val="20988425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Mettre en place une mesure de radon régulièrement comme préconisé dans le décret n° 2018-437 du 4 juin 2018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0557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Trouver un local valide pour le stockage des déchets chimiques liquides et solides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9062876"/>
                  </a:ext>
                </a:extLst>
              </a:tr>
              <a:tr h="257628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installation d'une douche de sécurité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89640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Récupérer les rapports de nettoyage et vérification si possible auprès de l'UCA et vérifier ce qui est fait exactement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7353152"/>
                  </a:ext>
                </a:extLst>
              </a:tr>
              <a:tr h="270691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Faire une isolation des bâtiments concernés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975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Effectuer les travaux nécessaires pour changer toutes les huisseries concernées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9307732"/>
                  </a:ext>
                </a:extLst>
              </a:tr>
              <a:tr h="253274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Remplacement de la climatisation du bâtiment 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3056520"/>
                  </a:ext>
                </a:extLst>
              </a:tr>
              <a:tr h="244566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Pause de rideaux pour les bureaux n'en possédant pas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2894350"/>
                  </a:ext>
                </a:extLst>
              </a:tr>
              <a:tr h="240211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Remplacer tous les rideaux défectueux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2082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Changer le système d'accès actuel pour passer à un système compatible avec les badges UCA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0276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Acheter et installer une armoire coupe-feu de stockage et recharge des batteries Lithium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660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Etablir une procédure de mise en charge des batteries, avec vérification des caractéristiques de la batterie et du chargeur utilisé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02174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Mettre en place une signalétique explicite sur les équipements et batteries non rechargeables associées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94674"/>
                  </a:ext>
                </a:extLst>
              </a:tr>
            </a:tbl>
          </a:graphicData>
        </a:graphic>
      </p:graphicFrame>
      <p:sp>
        <p:nvSpPr>
          <p:cNvPr id="5" name="ZoneTexte 4">
            <a:extLst>
              <a:ext uri="{FF2B5EF4-FFF2-40B4-BE49-F238E27FC236}">
                <a16:creationId xmlns:a16="http://schemas.microsoft.com/office/drawing/2014/main" id="{D085D7B6-80A9-B794-C133-86A2FA8260E9}"/>
              </a:ext>
            </a:extLst>
          </p:cNvPr>
          <p:cNvSpPr txBox="1"/>
          <p:nvPr/>
        </p:nvSpPr>
        <p:spPr>
          <a:xfrm>
            <a:off x="2636" y="6523627"/>
            <a:ext cx="914136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000" algn="ctr"/>
              </a:tabLst>
              <a:defRPr/>
            </a:pPr>
            <a:r>
              <a:rPr lang="fr-FR" sz="1200" dirty="0">
                <a:solidFill>
                  <a:prstClr val="white">
                    <a:lumMod val="65000"/>
                  </a:prstClr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13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t>/11/2025	F3SCT/F4SCT2025 _ LPCA</a:t>
            </a:r>
          </a:p>
        </p:txBody>
      </p:sp>
    </p:spTree>
    <p:extLst>
      <p:ext uri="{BB962C8B-B14F-4D97-AF65-F5344CB8AC3E}">
        <p14:creationId xmlns:p14="http://schemas.microsoft.com/office/powerpoint/2010/main" val="2815378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4"/>
          <p:cNvSpPr txBox="1">
            <a:spLocks/>
          </p:cNvSpPr>
          <p:nvPr/>
        </p:nvSpPr>
        <p:spPr bwMode="auto">
          <a:xfrm>
            <a:off x="1835150" y="116632"/>
            <a:ext cx="73088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</a:rPr>
              <a:t>Actions du DUERP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80B18C9-51A7-0140-F7FB-B024742B2B9E}"/>
              </a:ext>
            </a:extLst>
          </p:cNvPr>
          <p:cNvSpPr txBox="1"/>
          <p:nvPr/>
        </p:nvSpPr>
        <p:spPr>
          <a:xfrm>
            <a:off x="2636" y="6523627"/>
            <a:ext cx="914136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000" algn="ctr"/>
              </a:tabLst>
              <a:defRPr/>
            </a:pPr>
            <a:r>
              <a:rPr lang="fr-FR" sz="1200" dirty="0">
                <a:solidFill>
                  <a:prstClr val="white">
                    <a:lumMod val="65000"/>
                  </a:prstClr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13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t>/11/2025	F3SCT/F4SCT2025 _ LPCA</a:t>
            </a:r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9087EAE5-21DA-1EC3-4464-227CBE979372}"/>
              </a:ext>
            </a:extLst>
          </p:cNvPr>
          <p:cNvSpPr txBox="1">
            <a:spLocks/>
          </p:cNvSpPr>
          <p:nvPr/>
        </p:nvSpPr>
        <p:spPr bwMode="auto">
          <a:xfrm>
            <a:off x="634437" y="1012650"/>
            <a:ext cx="8244780" cy="768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2900" indent="-3429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Courier New" panose="02070309020205020404" pitchFamily="49" charset="0"/>
              <a:buChar char="o"/>
              <a:defRPr sz="2400" b="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1pPr>
            <a:lvl2pPr marL="742950" indent="-2857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20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2pPr>
            <a:lvl3pPr marL="1200150" indent="-2857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8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3pPr>
            <a:lvl4pPr marL="1657350" indent="-2857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6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4pPr>
            <a:lvl5pPr marL="2000250" indent="-1714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4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5pPr>
            <a:lvl6pPr marL="25146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Helvetica Neue" charset="0"/>
                <a:ea typeface="MS PGothic" pitchFamily="34" charset="-128"/>
                <a:cs typeface="Arial Narrow" panose="020B0606020202030204" pitchFamily="34" charset="0"/>
              </a:rPr>
              <a:t>Actions à la charge du laboratoire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charset="0"/>
                <a:ea typeface="MS PGothic" pitchFamily="34" charset="-128"/>
                <a:cs typeface="Arial Narrow" panose="020B0606020202030204" pitchFamily="34" charset="0"/>
              </a:rPr>
              <a:t>Priorité 1 :</a:t>
            </a:r>
            <a:endParaRPr kumimoji="0" lang="fr-FR" alt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Neue" charset="0"/>
              <a:ea typeface="MS PGothic" pitchFamily="34" charset="-128"/>
              <a:cs typeface="Arial Narrow" panose="020B0606020202030204" pitchFamily="34" charset="0"/>
            </a:endParaRP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32CD207F-2C85-CE34-F4E8-590D906730E1}"/>
              </a:ext>
            </a:extLst>
          </p:cNvPr>
          <p:cNvSpPr txBox="1">
            <a:spLocks/>
          </p:cNvSpPr>
          <p:nvPr/>
        </p:nvSpPr>
        <p:spPr bwMode="auto">
          <a:xfrm>
            <a:off x="660242" y="3786944"/>
            <a:ext cx="8244780" cy="399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2900" indent="-3429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Courier New" panose="02070309020205020404" pitchFamily="49" charset="0"/>
              <a:buChar char="o"/>
              <a:defRPr sz="2400" b="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1pPr>
            <a:lvl2pPr marL="742950" indent="-2857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20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2pPr>
            <a:lvl3pPr marL="1200150" indent="-2857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8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3pPr>
            <a:lvl4pPr marL="1657350" indent="-2857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6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4pPr>
            <a:lvl5pPr marL="2000250" indent="-1714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4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5pPr>
            <a:lvl6pPr marL="25146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charset="0"/>
                <a:ea typeface="MS PGothic" pitchFamily="34" charset="-128"/>
                <a:cs typeface="Arial Narrow" panose="020B0606020202030204" pitchFamily="34" charset="0"/>
              </a:rPr>
              <a:t>Priorité 3 :</a:t>
            </a:r>
            <a:endParaRPr kumimoji="0" lang="fr-FR" alt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Neue" charset="0"/>
              <a:ea typeface="MS PGothic" pitchFamily="34" charset="-128"/>
              <a:cs typeface="Arial Narrow" panose="020B0606020202030204" pitchFamily="34" charset="0"/>
            </a:endParaRPr>
          </a:p>
        </p:txBody>
      </p:sp>
      <p:sp>
        <p:nvSpPr>
          <p:cNvPr id="20" name="Espace réservé du texte 2">
            <a:extLst>
              <a:ext uri="{FF2B5EF4-FFF2-40B4-BE49-F238E27FC236}">
                <a16:creationId xmlns:a16="http://schemas.microsoft.com/office/drawing/2014/main" id="{CAF728D1-8C95-606A-3455-249213554CEC}"/>
              </a:ext>
            </a:extLst>
          </p:cNvPr>
          <p:cNvSpPr txBox="1">
            <a:spLocks/>
          </p:cNvSpPr>
          <p:nvPr/>
        </p:nvSpPr>
        <p:spPr bwMode="auto">
          <a:xfrm>
            <a:off x="660242" y="2333554"/>
            <a:ext cx="8244780" cy="399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342900" indent="-34290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Courier New" panose="02070309020205020404" pitchFamily="49" charset="0"/>
              <a:buChar char="o"/>
              <a:defRPr sz="2400" b="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1pPr>
            <a:lvl2pPr marL="742950" indent="-2857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20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2pPr>
            <a:lvl3pPr marL="1200150" indent="-2857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8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3pPr>
            <a:lvl4pPr marL="1657350" indent="-2857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6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4pPr>
            <a:lvl5pPr marL="2000250" indent="-171450" algn="l" defTabSz="457200" rtl="0" eaLnBrk="0" fontAlgn="base" latinLnBrk="0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400" kern="12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5pPr>
            <a:lvl6pPr marL="25146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fontAlgn="base" latinLnBrk="0" hangingPunct="1">
              <a:spcBef>
                <a:spcPct val="20000"/>
              </a:spcBef>
              <a:spcAft>
                <a:spcPct val="0"/>
              </a:spcAft>
              <a:buChar char="»"/>
              <a:defRPr sz="1000" kern="12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charset="0"/>
                <a:ea typeface="MS PGothic" pitchFamily="34" charset="-128"/>
                <a:cs typeface="Arial Narrow" panose="020B0606020202030204" pitchFamily="34" charset="0"/>
              </a:rPr>
              <a:t>Priorité 2 :</a:t>
            </a:r>
            <a:endParaRPr kumimoji="0" lang="fr-FR" alt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Neue" charset="0"/>
              <a:ea typeface="MS PGothic" pitchFamily="34" charset="-128"/>
              <a:cs typeface="Arial Narrow" panose="020B0606020202030204" pitchFamily="34" charset="0"/>
            </a:endParaRPr>
          </a:p>
        </p:txBody>
      </p:sp>
      <p:graphicFrame>
        <p:nvGraphicFramePr>
          <p:cNvPr id="22" name="Tableau 21">
            <a:extLst>
              <a:ext uri="{FF2B5EF4-FFF2-40B4-BE49-F238E27FC236}">
                <a16:creationId xmlns:a16="http://schemas.microsoft.com/office/drawing/2014/main" id="{7C9ED497-489E-D0E8-B43F-013723F192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540798"/>
              </p:ext>
            </p:extLst>
          </p:nvPr>
        </p:nvGraphicFramePr>
        <p:xfrm>
          <a:off x="449609" y="1577734"/>
          <a:ext cx="8348940" cy="628650"/>
        </p:xfrm>
        <a:graphic>
          <a:graphicData uri="http://schemas.openxmlformats.org/drawingml/2006/table">
            <a:tbl>
              <a:tblPr firstRow="1"/>
              <a:tblGrid>
                <a:gridCol w="1764600">
                  <a:extLst>
                    <a:ext uri="{9D8B030D-6E8A-4147-A177-3AD203B41FA5}">
                      <a16:colId xmlns:a16="http://schemas.microsoft.com/office/drawing/2014/main" val="4110704219"/>
                    </a:ext>
                  </a:extLst>
                </a:gridCol>
                <a:gridCol w="5089082">
                  <a:extLst>
                    <a:ext uri="{9D8B030D-6E8A-4147-A177-3AD203B41FA5}">
                      <a16:colId xmlns:a16="http://schemas.microsoft.com/office/drawing/2014/main" val="1510124286"/>
                    </a:ext>
                  </a:extLst>
                </a:gridCol>
                <a:gridCol w="966652">
                  <a:extLst>
                    <a:ext uri="{9D8B030D-6E8A-4147-A177-3AD203B41FA5}">
                      <a16:colId xmlns:a16="http://schemas.microsoft.com/office/drawing/2014/main" val="4012240362"/>
                    </a:ext>
                  </a:extLst>
                </a:gridCol>
                <a:gridCol w="528606">
                  <a:extLst>
                    <a:ext uri="{9D8B030D-6E8A-4147-A177-3AD203B41FA5}">
                      <a16:colId xmlns:a16="http://schemas.microsoft.com/office/drawing/2014/main" val="3061757015"/>
                    </a:ext>
                  </a:extLst>
                </a:gridCol>
              </a:tblGrid>
              <a:tr h="190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Responsable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Action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Risque</a:t>
                      </a: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Coût</a:t>
                      </a: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6459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300" b="0" i="0" u="none" strike="dbl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Assistant de prévention</a:t>
                      </a: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dbl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 dernier CHSCT, proposition de marquage au sol pour bien identifié et séparer les déchets DASRI et chimiques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0" i="0" u="none" strike="dbl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R13/2019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0" i="0" u="none" strike="dbl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857494"/>
                  </a:ext>
                </a:extLst>
              </a:tr>
            </a:tbl>
          </a:graphicData>
        </a:graphic>
      </p:graphicFrame>
      <p:graphicFrame>
        <p:nvGraphicFramePr>
          <p:cNvPr id="23" name="Tableau 22">
            <a:extLst>
              <a:ext uri="{FF2B5EF4-FFF2-40B4-BE49-F238E27FC236}">
                <a16:creationId xmlns:a16="http://schemas.microsoft.com/office/drawing/2014/main" id="{4D9E3522-83C1-8458-F5C8-26368CBD10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069368"/>
              </p:ext>
            </p:extLst>
          </p:nvPr>
        </p:nvGraphicFramePr>
        <p:xfrm>
          <a:off x="449609" y="2639144"/>
          <a:ext cx="8348940" cy="1034415"/>
        </p:xfrm>
        <a:graphic>
          <a:graphicData uri="http://schemas.openxmlformats.org/drawingml/2006/table">
            <a:tbl>
              <a:tblPr firstRow="1"/>
              <a:tblGrid>
                <a:gridCol w="1764600">
                  <a:extLst>
                    <a:ext uri="{9D8B030D-6E8A-4147-A177-3AD203B41FA5}">
                      <a16:colId xmlns:a16="http://schemas.microsoft.com/office/drawing/2014/main" val="4110704219"/>
                    </a:ext>
                  </a:extLst>
                </a:gridCol>
                <a:gridCol w="5089082">
                  <a:extLst>
                    <a:ext uri="{9D8B030D-6E8A-4147-A177-3AD203B41FA5}">
                      <a16:colId xmlns:a16="http://schemas.microsoft.com/office/drawing/2014/main" val="1510124286"/>
                    </a:ext>
                  </a:extLst>
                </a:gridCol>
                <a:gridCol w="966652">
                  <a:extLst>
                    <a:ext uri="{9D8B030D-6E8A-4147-A177-3AD203B41FA5}">
                      <a16:colId xmlns:a16="http://schemas.microsoft.com/office/drawing/2014/main" val="4012240362"/>
                    </a:ext>
                  </a:extLst>
                </a:gridCol>
                <a:gridCol w="528606">
                  <a:extLst>
                    <a:ext uri="{9D8B030D-6E8A-4147-A177-3AD203B41FA5}">
                      <a16:colId xmlns:a16="http://schemas.microsoft.com/office/drawing/2014/main" val="3061757015"/>
                    </a:ext>
                  </a:extLst>
                </a:gridCol>
              </a:tblGrid>
              <a:tr h="190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Responsable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Action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Risque</a:t>
                      </a: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Coût</a:t>
                      </a: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645908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Responsable de service</a:t>
                      </a:r>
                    </a:p>
                    <a:p>
                      <a:pPr algn="l" fontAlgn="b"/>
                      <a:endParaRPr lang="fr-FR" sz="13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Réparation ou remplacement de la climatisation du bâtiment 7 </a:t>
                      </a:r>
                      <a:r>
                        <a:rPr lang="fr-FR" sz="13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RdC</a:t>
                      </a:r>
                      <a:r>
                        <a:rPr lang="fr-FR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(locaux expérimentaux)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R85/2022</a:t>
                      </a:r>
                    </a:p>
                    <a:p>
                      <a:pPr algn="ctr" fontAlgn="b"/>
                      <a:r>
                        <a:rPr lang="fr-FR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R86/2022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2857494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pPr algn="l" fontAlgn="b"/>
                      <a:endParaRPr lang="fr-FR" sz="13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300" b="0" i="0" u="none" strike="dbl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pièce étant utilisée pour de l'impression 3D, poser un système de ventilation efficace pour la récupération des particules produites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i="0" u="none" strike="dbl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R85/2022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300" b="0" i="0" u="none" strike="dbl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600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1803083"/>
                  </a:ext>
                </a:extLst>
              </a:tr>
            </a:tbl>
          </a:graphicData>
        </a:graphic>
      </p:graphicFrame>
      <p:graphicFrame>
        <p:nvGraphicFramePr>
          <p:cNvPr id="24" name="Tableau 23">
            <a:extLst>
              <a:ext uri="{FF2B5EF4-FFF2-40B4-BE49-F238E27FC236}">
                <a16:creationId xmlns:a16="http://schemas.microsoft.com/office/drawing/2014/main" id="{317568D0-AD23-9717-B27D-D3F11BC8ED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073717"/>
              </p:ext>
            </p:extLst>
          </p:nvPr>
        </p:nvGraphicFramePr>
        <p:xfrm>
          <a:off x="449609" y="4073996"/>
          <a:ext cx="8348940" cy="1781745"/>
        </p:xfrm>
        <a:graphic>
          <a:graphicData uri="http://schemas.openxmlformats.org/drawingml/2006/table">
            <a:tbl>
              <a:tblPr firstRow="1"/>
              <a:tblGrid>
                <a:gridCol w="1755546">
                  <a:extLst>
                    <a:ext uri="{9D8B030D-6E8A-4147-A177-3AD203B41FA5}">
                      <a16:colId xmlns:a16="http://schemas.microsoft.com/office/drawing/2014/main" val="1132013361"/>
                    </a:ext>
                  </a:extLst>
                </a:gridCol>
                <a:gridCol w="5106845">
                  <a:extLst>
                    <a:ext uri="{9D8B030D-6E8A-4147-A177-3AD203B41FA5}">
                      <a16:colId xmlns:a16="http://schemas.microsoft.com/office/drawing/2014/main" val="3781910585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743816518"/>
                    </a:ext>
                  </a:extLst>
                </a:gridCol>
                <a:gridCol w="528606">
                  <a:extLst>
                    <a:ext uri="{9D8B030D-6E8A-4147-A177-3AD203B41FA5}">
                      <a16:colId xmlns:a16="http://schemas.microsoft.com/office/drawing/2014/main" val="4007926119"/>
                    </a:ext>
                  </a:extLst>
                </a:gridCol>
              </a:tblGrid>
              <a:tr h="2221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Responsable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Action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Risque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Coût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238169"/>
                  </a:ext>
                </a:extLst>
              </a:tr>
              <a:tr h="444199">
                <a:tc rowSpan="5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Assistant de prévention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dbl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Mettre en place des formations régulières à l'utilisation des extincteurs pour le maximum de personnes du laboratoire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dbl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R54/2022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300" b="0" i="0" u="none" strike="dbl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066218"/>
                  </a:ext>
                </a:extLst>
              </a:tr>
              <a:tr h="444199">
                <a:tc v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fr-FR" sz="13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fr-FR" sz="1300" b="0" i="0" u="none" strike="dbl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Mettre en place une vérification et un réapprovisionnement annuel des trousses de premiers secours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R81/2022</a:t>
                      </a:r>
                    </a:p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R81.01/2022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t"/>
                      <a:r>
                        <a:rPr lang="fr-FR" sz="1300" b="0" i="0" u="none" strike="dbl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500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0782056"/>
                  </a:ext>
                </a:extLst>
              </a:tr>
              <a:tr h="244527">
                <a:tc v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fr-FR" sz="13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Renouveler chaque année les EPI trop usés ou vieux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3000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555548"/>
                  </a:ext>
                </a:extLst>
              </a:tr>
              <a:tr h="199672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Revoir la formation donnée aux nouveaux entrants sur les postes de travail liés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825353"/>
                  </a:ext>
                </a:extLst>
              </a:tr>
              <a:tr h="227048">
                <a:tc vMerge="1"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fr-FR" sz="13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endParaRPr lang="fr-FR" sz="13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04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515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2812676"/>
              </p:ext>
            </p:extLst>
          </p:nvPr>
        </p:nvGraphicFramePr>
        <p:xfrm>
          <a:off x="426202" y="2881255"/>
          <a:ext cx="8340712" cy="2446095"/>
        </p:xfrm>
        <a:graphic>
          <a:graphicData uri="http://schemas.openxmlformats.org/drawingml/2006/table">
            <a:tbl>
              <a:tblPr firstRow="1"/>
              <a:tblGrid>
                <a:gridCol w="1047102">
                  <a:extLst>
                    <a:ext uri="{9D8B030D-6E8A-4147-A177-3AD203B41FA5}">
                      <a16:colId xmlns:a16="http://schemas.microsoft.com/office/drawing/2014/main" val="353761726"/>
                    </a:ext>
                  </a:extLst>
                </a:gridCol>
                <a:gridCol w="5849331">
                  <a:extLst>
                    <a:ext uri="{9D8B030D-6E8A-4147-A177-3AD203B41FA5}">
                      <a16:colId xmlns:a16="http://schemas.microsoft.com/office/drawing/2014/main" val="103573539"/>
                    </a:ext>
                  </a:extLst>
                </a:gridCol>
                <a:gridCol w="965862">
                  <a:extLst>
                    <a:ext uri="{9D8B030D-6E8A-4147-A177-3AD203B41FA5}">
                      <a16:colId xmlns:a16="http://schemas.microsoft.com/office/drawing/2014/main" val="4108377910"/>
                    </a:ext>
                  </a:extLst>
                </a:gridCol>
                <a:gridCol w="478417">
                  <a:extLst>
                    <a:ext uri="{9D8B030D-6E8A-4147-A177-3AD203B41FA5}">
                      <a16:colId xmlns:a16="http://schemas.microsoft.com/office/drawing/2014/main" val="1755301168"/>
                    </a:ext>
                  </a:extLst>
                </a:gridCol>
              </a:tblGrid>
              <a:tr h="2221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Responsable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Action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Risque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Coût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508829"/>
                  </a:ext>
                </a:extLst>
              </a:tr>
              <a:tr h="35954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Membres de la CLSST</a:t>
                      </a:r>
                    </a:p>
                  </a:txBody>
                  <a:tcPr marL="8935" marR="8935" marT="8935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Installer le microscope dans une autre pièce que celle de l’AFS</a:t>
                      </a: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R96/2023</a:t>
                      </a: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875464"/>
                  </a:ext>
                </a:extLst>
              </a:tr>
              <a:tr h="222100"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Responsable de service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Ajouter un bac de rétention sous l'emplacement de stockage des huiles, colles, dégrippant, peintures, etc… en métrologie</a:t>
                      </a:r>
                      <a:endParaRPr lang="fr-FR" sz="13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R76/2022</a:t>
                      </a:r>
                      <a:endParaRPr lang="fr-FR" sz="13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250</a:t>
                      </a:r>
                      <a:endParaRPr lang="fr-FR" sz="13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328307"/>
                  </a:ext>
                </a:extLst>
              </a:tr>
              <a:tr h="222100">
                <a:tc vMerge="1">
                  <a:txBody>
                    <a:bodyPr/>
                    <a:lstStyle/>
                    <a:p>
                      <a:pPr algn="l" fontAlgn="t"/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5822" marR="5822" marT="5822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 procurer les fiches de données de sécurité des produits chimiques (colles, huiles de coupe, dégrippants, etc…) à stocker avec les produits et afin de vérifier le stockage de ces produits</a:t>
                      </a:r>
                      <a:endParaRPr lang="fr-FR" sz="13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>
                    <a:lnL w="12700" cmpd="sng">
                      <a:solidFill>
                        <a:sysClr val="window" lastClr="FFFFFF"/>
                      </a:solidFill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R74/2022</a:t>
                      </a:r>
                      <a:b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R76/2022</a:t>
                      </a:r>
                      <a:b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R78/2022</a:t>
                      </a:r>
                      <a:endParaRPr lang="fr-FR" sz="13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300" u="none" strike="noStrike" baseline="0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fr-FR" sz="13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475940"/>
                  </a:ext>
                </a:extLst>
              </a:tr>
              <a:tr h="222100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Vérifier si les produits restants sont classés dangereux et, si oui, se procurer les fiches de données de sécurité pour les stocker avec les produits</a:t>
                      </a: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u="none" strike="noStrike" kern="120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R76/2022</a:t>
                      </a:r>
                    </a:p>
                  </a:txBody>
                  <a:tcPr marL="8935" marR="8935" marT="893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3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8935" marR="8935" marT="8935" marB="0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6112547"/>
                  </a:ext>
                </a:extLst>
              </a:tr>
              <a:tr h="268477">
                <a:tc vMerge="1">
                  <a:txBody>
                    <a:bodyPr/>
                    <a:lstStyle/>
                    <a:p>
                      <a:pPr algn="l" fontAlgn="t"/>
                      <a:endParaRPr lang="fr-FR" sz="13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Fixer toutes les machines sur leurs supports respectifs (perceuses à colonne à l’atelier principal </a:t>
                      </a:r>
                      <a:r>
                        <a:rPr lang="fr-FR" sz="1300" u="none" strike="sng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et autres machines dans l’atelier de retouches</a:t>
                      </a:r>
                      <a:r>
                        <a:rPr lang="fr-FR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fr-FR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sng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R83/2022</a:t>
                      </a:r>
                    </a:p>
                    <a:p>
                      <a:pPr algn="l" fontAlgn="t"/>
                      <a:r>
                        <a:rPr lang="fr-FR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R92/2022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3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200</a:t>
                      </a:r>
                      <a:endParaRPr lang="fr-F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8935" marR="8935" marT="8935" marB="0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14005"/>
                  </a:ext>
                </a:extLst>
              </a:tr>
            </a:tbl>
          </a:graphicData>
        </a:graphic>
      </p:graphicFrame>
      <p:sp>
        <p:nvSpPr>
          <p:cNvPr id="5" name="Espace réservé du texte 2"/>
          <p:cNvSpPr txBox="1">
            <a:spLocks/>
          </p:cNvSpPr>
          <p:nvPr/>
        </p:nvSpPr>
        <p:spPr bwMode="auto">
          <a:xfrm>
            <a:off x="522135" y="2544545"/>
            <a:ext cx="8244780" cy="399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Courier New" panose="02070309020205020404" pitchFamily="49" charset="0"/>
              <a:buChar char="o"/>
              <a:defRPr sz="2400" b="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20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2pPr>
            <a:lvl3pPr marL="12001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8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3pPr>
            <a:lvl4pPr marL="16573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6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4pPr>
            <a:lvl5pPr marL="2000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4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9pPr>
          </a:lstStyle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charset="0"/>
                <a:ea typeface="MS PGothic" pitchFamily="34" charset="-128"/>
                <a:cs typeface="Arial Narrow" panose="020B0606020202030204" pitchFamily="34" charset="0"/>
              </a:rPr>
              <a:t>Priorité 4 :</a:t>
            </a:r>
            <a:endParaRPr kumimoji="0" lang="fr-FR" alt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Neue" charset="0"/>
              <a:ea typeface="MS PGothic" pitchFamily="34" charset="-128"/>
              <a:cs typeface="Arial Narrow" panose="020B0606020202030204" pitchFamily="34" charset="0"/>
            </a:endParaRPr>
          </a:p>
        </p:txBody>
      </p:sp>
      <p:sp>
        <p:nvSpPr>
          <p:cNvPr id="8" name="Titre 4"/>
          <p:cNvSpPr txBox="1">
            <a:spLocks/>
          </p:cNvSpPr>
          <p:nvPr/>
        </p:nvSpPr>
        <p:spPr bwMode="auto">
          <a:xfrm>
            <a:off x="1835150" y="116632"/>
            <a:ext cx="73088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</a:rPr>
              <a:t>Actions du DUERP</a:t>
            </a:r>
          </a:p>
        </p:txBody>
      </p:sp>
      <p:sp>
        <p:nvSpPr>
          <p:cNvPr id="9" name="Espace réservé du texte 2"/>
          <p:cNvSpPr txBox="1">
            <a:spLocks/>
          </p:cNvSpPr>
          <p:nvPr/>
        </p:nvSpPr>
        <p:spPr bwMode="auto">
          <a:xfrm>
            <a:off x="522134" y="965472"/>
            <a:ext cx="8244780" cy="399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Courier New" panose="02070309020205020404" pitchFamily="49" charset="0"/>
              <a:buChar char="o"/>
              <a:defRPr sz="2400" b="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20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2pPr>
            <a:lvl3pPr marL="12001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8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3pPr>
            <a:lvl4pPr marL="16573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6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4pPr>
            <a:lvl5pPr marL="2000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4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9pPr>
          </a:lstStyle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charset="0"/>
                <a:ea typeface="MS PGothic" pitchFamily="34" charset="-128"/>
                <a:cs typeface="Arial Narrow" panose="020B0606020202030204" pitchFamily="34" charset="0"/>
              </a:rPr>
              <a:t>Priorité 3 :</a:t>
            </a:r>
            <a:endParaRPr kumimoji="0" lang="fr-FR" altLang="fr-FR" sz="10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elvetica Neue" charset="0"/>
              <a:ea typeface="MS PGothic" pitchFamily="34" charset="-128"/>
              <a:cs typeface="Arial Narrow" panose="020B0606020202030204" pitchFamily="34" charset="0"/>
            </a:endParaRPr>
          </a:p>
        </p:txBody>
      </p:sp>
      <p:graphicFrame>
        <p:nvGraphicFramePr>
          <p:cNvPr id="10" name="Tableau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727759"/>
              </p:ext>
            </p:extLst>
          </p:nvPr>
        </p:nvGraphicFramePr>
        <p:xfrm>
          <a:off x="417975" y="1247934"/>
          <a:ext cx="8348940" cy="1153917"/>
        </p:xfrm>
        <a:graphic>
          <a:graphicData uri="http://schemas.openxmlformats.org/drawingml/2006/table">
            <a:tbl>
              <a:tblPr firstRow="1"/>
              <a:tblGrid>
                <a:gridCol w="1053774">
                  <a:extLst>
                    <a:ext uri="{9D8B030D-6E8A-4147-A177-3AD203B41FA5}">
                      <a16:colId xmlns:a16="http://schemas.microsoft.com/office/drawing/2014/main" val="1132013361"/>
                    </a:ext>
                  </a:extLst>
                </a:gridCol>
                <a:gridCol w="5808617">
                  <a:extLst>
                    <a:ext uri="{9D8B030D-6E8A-4147-A177-3AD203B41FA5}">
                      <a16:colId xmlns:a16="http://schemas.microsoft.com/office/drawing/2014/main" val="3781910585"/>
                    </a:ext>
                  </a:extLst>
                </a:gridCol>
                <a:gridCol w="957943">
                  <a:extLst>
                    <a:ext uri="{9D8B030D-6E8A-4147-A177-3AD203B41FA5}">
                      <a16:colId xmlns:a16="http://schemas.microsoft.com/office/drawing/2014/main" val="2743816518"/>
                    </a:ext>
                  </a:extLst>
                </a:gridCol>
                <a:gridCol w="528606">
                  <a:extLst>
                    <a:ext uri="{9D8B030D-6E8A-4147-A177-3AD203B41FA5}">
                      <a16:colId xmlns:a16="http://schemas.microsoft.com/office/drawing/2014/main" val="4007926119"/>
                    </a:ext>
                  </a:extLst>
                </a:gridCol>
              </a:tblGrid>
              <a:tr h="2221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Responsable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Action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Risque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marL="0" algn="l" defTabSz="914400" rtl="0" eaLnBrk="1" fontAlgn="b" latinLnBrk="0" hangingPunct="1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Coût</a:t>
                      </a: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238169"/>
                  </a:ext>
                </a:extLst>
              </a:tr>
              <a:tr h="252487">
                <a:tc rowSpan="3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Responsable de service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fr-FR" sz="1300" b="0" i="0" u="none" strike="sng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Rajouter un hublot sur les portes d'évacuation des salles informatiques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fr-FR" sz="1300" b="0" i="0" u="none" strike="sng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R75/2022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t"/>
                      <a:r>
                        <a:rPr lang="fr-FR" sz="1300" b="0" i="0" u="none" strike="sng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390857"/>
                  </a:ext>
                </a:extLst>
              </a:tr>
              <a:tr h="235131">
                <a:tc vMerge="1">
                  <a:txBody>
                    <a:bodyPr/>
                    <a:lstStyle/>
                    <a:p>
                      <a:pPr algn="l" fontAlgn="t"/>
                      <a:endParaRPr lang="fr-FR" sz="13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Fixer le touret à meuler au sol dans le local matière première mécanique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R77/2022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608961"/>
                  </a:ext>
                </a:extLst>
              </a:tr>
              <a:tr h="444199">
                <a:tc vMerge="1">
                  <a:txBody>
                    <a:bodyPr/>
                    <a:lstStyle/>
                    <a:p>
                      <a:pPr algn="l" fontAlgn="t"/>
                      <a:endParaRPr lang="fr-FR" sz="1300" b="0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822" marR="5822" marT="5822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Vérifier et perfectionner les modes opératoires à l'atelier de mécanique (manutention et chute de pièces, outillages, etc…)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R81/2022</a:t>
                      </a:r>
                    </a:p>
                    <a:p>
                      <a:pPr algn="l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R81.01/2022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3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172097"/>
                  </a:ext>
                </a:extLst>
              </a:tr>
            </a:tbl>
          </a:graphicData>
        </a:graphic>
      </p:graphicFrame>
      <p:sp>
        <p:nvSpPr>
          <p:cNvPr id="2" name="ZoneTexte 1">
            <a:extLst>
              <a:ext uri="{FF2B5EF4-FFF2-40B4-BE49-F238E27FC236}">
                <a16:creationId xmlns:a16="http://schemas.microsoft.com/office/drawing/2014/main" id="{1B2E5113-442F-7F97-48F7-86FE8EF427F5}"/>
              </a:ext>
            </a:extLst>
          </p:cNvPr>
          <p:cNvSpPr txBox="1"/>
          <p:nvPr/>
        </p:nvSpPr>
        <p:spPr>
          <a:xfrm>
            <a:off x="2636" y="6523627"/>
            <a:ext cx="914136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000" algn="ctr"/>
              </a:tabLst>
              <a:defRPr/>
            </a:pPr>
            <a:r>
              <a:rPr lang="fr-FR" sz="1200" dirty="0">
                <a:solidFill>
                  <a:prstClr val="white">
                    <a:lumMod val="65000"/>
                  </a:prstClr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13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t>/11/2025	F3SCT/F4SCT2025 _ LPCA</a:t>
            </a:r>
          </a:p>
        </p:txBody>
      </p:sp>
    </p:spTree>
    <p:extLst>
      <p:ext uri="{BB962C8B-B14F-4D97-AF65-F5344CB8AC3E}">
        <p14:creationId xmlns:p14="http://schemas.microsoft.com/office/powerpoint/2010/main" val="2604899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au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230064"/>
              </p:ext>
            </p:extLst>
          </p:nvPr>
        </p:nvGraphicFramePr>
        <p:xfrm>
          <a:off x="443621" y="1424040"/>
          <a:ext cx="8340711" cy="3660153"/>
        </p:xfrm>
        <a:graphic>
          <a:graphicData uri="http://schemas.openxmlformats.org/drawingml/2006/table">
            <a:tbl>
              <a:tblPr firstRow="1"/>
              <a:tblGrid>
                <a:gridCol w="7369520">
                  <a:extLst>
                    <a:ext uri="{9D8B030D-6E8A-4147-A177-3AD203B41FA5}">
                      <a16:colId xmlns:a16="http://schemas.microsoft.com/office/drawing/2014/main" val="103573539"/>
                    </a:ext>
                  </a:extLst>
                </a:gridCol>
                <a:gridCol w="971191">
                  <a:extLst>
                    <a:ext uri="{9D8B030D-6E8A-4147-A177-3AD203B41FA5}">
                      <a16:colId xmlns:a16="http://schemas.microsoft.com/office/drawing/2014/main" val="4108377910"/>
                    </a:ext>
                  </a:extLst>
                </a:gridCol>
              </a:tblGrid>
              <a:tr h="2199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Action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t"/>
                      <a:r>
                        <a:rPr lang="fr-FR" sz="1400" b="1" u="none" strike="noStrike" kern="1200" dirty="0">
                          <a:solidFill>
                            <a:schemeClr val="lt1"/>
                          </a:solidFill>
                          <a:effectLst/>
                          <a:latin typeface="Calibri"/>
                          <a:ea typeface="+mn-ea"/>
                          <a:cs typeface="+mn-cs"/>
                        </a:rPr>
                        <a:t>Risque</a:t>
                      </a:r>
                    </a:p>
                  </a:txBody>
                  <a:tcPr marL="5822" marR="5822" marT="5822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0508829"/>
                  </a:ext>
                </a:extLst>
              </a:tr>
              <a:tr h="219926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Installation d'une douche de sécurité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R38/2021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8193759"/>
                  </a:ext>
                </a:extLst>
              </a:tr>
              <a:tr h="401793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Faire effectuer tous les ans le nettoyage et la maintenance des VMC pour l'ensemble des bâtiments 6, 7 et 8, récupérer</a:t>
                      </a:r>
                      <a:r>
                        <a:rPr lang="fr-FR" sz="1300" u="none" strike="noStrike" baseline="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les rapports et vérifier ce qui est fait exactement</a:t>
                      </a:r>
                      <a:endParaRPr lang="fr-FR" sz="13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R51/2022</a:t>
                      </a:r>
                      <a:endParaRPr lang="fr-FR" sz="1300" b="0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328307"/>
                  </a:ext>
                </a:extLst>
              </a:tr>
              <a:tr h="401793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rgbClr val="D6D1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Faire nettoyer régulièrement les escaliers extérieurs au bout des bâtiments 5 et 6 (escaliers souvent glissants pour cause de sable, poussières ou verglas en hiver),</a:t>
                      </a:r>
                      <a:r>
                        <a:rPr lang="fr-FR" sz="1300" u="none" strike="noStrike" baseline="0" dirty="0">
                          <a:solidFill>
                            <a:srgbClr val="D6D1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voire les saler si nécessaire en hiver</a:t>
                      </a:r>
                      <a:endParaRPr lang="fr-FR" sz="1300" b="1" i="0" u="none" strike="noStrike" dirty="0">
                        <a:solidFill>
                          <a:srgbClr val="D6D1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rgbClr val="D6D1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R52/2022</a:t>
                      </a:r>
                      <a:endParaRPr lang="fr-FR" sz="1300" b="0" i="0" u="none" strike="noStrike" dirty="0">
                        <a:solidFill>
                          <a:srgbClr val="D6D1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7475940"/>
                  </a:ext>
                </a:extLst>
              </a:tr>
              <a:tr h="219926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Pose de rideaux pour les bureaux n'en possédant pas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R86/2022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6616389"/>
                  </a:ext>
                </a:extLst>
              </a:tr>
              <a:tr h="439852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Changement des huisseries (fenêtres et encadrements) de l'ensemble des bâtiments (courants d'air largement perceptibles) y compris dans une pièce de C-BIOSENS à l'IUT des </a:t>
                      </a:r>
                      <a:r>
                        <a:rPr lang="fr-FR" sz="1300" u="none" strike="noStrike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Cézeaux</a:t>
                      </a:r>
                      <a:endParaRPr lang="fr-FR" sz="13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R86/2022</a:t>
                      </a:r>
                      <a:b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300" u="none" strike="noStrike" dirty="0">
                          <a:solidFill>
                            <a:srgbClr val="D6D1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R90/2022</a:t>
                      </a:r>
                      <a:endParaRPr lang="fr-FR" sz="1300" b="0" i="0" u="none" strike="noStrike" dirty="0">
                        <a:solidFill>
                          <a:srgbClr val="D6D1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393952"/>
                  </a:ext>
                </a:extLst>
              </a:tr>
              <a:tr h="401793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Faire une isolation de l'ensemble des mêmes bâtiments (canicule en été, températures très basses en hiver)</a:t>
                      </a:r>
                      <a:endParaRPr lang="fr-FR" sz="13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R86/2022</a:t>
                      </a:r>
                      <a:b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300" u="none" strike="noStrike" dirty="0">
                          <a:solidFill>
                            <a:srgbClr val="D6D1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R90/2022</a:t>
                      </a:r>
                      <a:endParaRPr lang="fr-FR" sz="1300" b="0" i="0" u="none" strike="noStrike" dirty="0">
                        <a:solidFill>
                          <a:srgbClr val="D6D1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514005"/>
                  </a:ext>
                </a:extLst>
              </a:tr>
              <a:tr h="401793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Réfection des stores extérieurs ou pose de volets roulants (contribuerait à une meilleure isolation thermique et un meilleur confort visuel pour les personnels)</a:t>
                      </a:r>
                      <a:endParaRPr lang="fr-FR" sz="13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R87/2022</a:t>
                      </a:r>
                      <a:br>
                        <a:rPr lang="fr-FR" sz="130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fr-FR" sz="1300" u="none" strike="noStrike" dirty="0">
                          <a:solidFill>
                            <a:srgbClr val="D6D1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R90/2022</a:t>
                      </a:r>
                      <a:endParaRPr lang="fr-FR" sz="1300" b="0" i="0" u="none" strike="noStrike" dirty="0">
                        <a:solidFill>
                          <a:srgbClr val="D6D1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882960"/>
                  </a:ext>
                </a:extLst>
              </a:tr>
              <a:tr h="265849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Former un nouvel AP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R95/2022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971216"/>
                  </a:ext>
                </a:extLst>
              </a:tr>
              <a:tr h="401793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Mettre en place une mesure de radon régulièrement comme préconisé dans le décret n° 2018-437 du 4 juin 2018 et transmettre les résultats</a:t>
                      </a:r>
                      <a:r>
                        <a:rPr lang="fr-FR" sz="13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au laboratoire</a:t>
                      </a:r>
                      <a:endParaRPr lang="fr-FR" sz="13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R97/2023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7383544"/>
                  </a:ext>
                </a:extLst>
              </a:tr>
              <a:tr h="265849"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Changer le système d'accès actuel pour passer à un système compatible avec les badges UCA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1300" b="0" i="0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R98/2023</a:t>
                      </a:r>
                    </a:p>
                  </a:txBody>
                  <a:tcPr marL="9525" marR="9525" marT="9525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862273"/>
                  </a:ext>
                </a:extLst>
              </a:tr>
            </a:tbl>
          </a:graphicData>
        </a:graphic>
      </p:graphicFrame>
      <p:sp>
        <p:nvSpPr>
          <p:cNvPr id="8" name="Espace réservé du texte 2"/>
          <p:cNvSpPr txBox="1">
            <a:spLocks/>
          </p:cNvSpPr>
          <p:nvPr/>
        </p:nvSpPr>
        <p:spPr bwMode="auto">
          <a:xfrm>
            <a:off x="539552" y="1023906"/>
            <a:ext cx="8244780" cy="4001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Courier New" panose="02070309020205020404" pitchFamily="49" charset="0"/>
              <a:buChar char="o"/>
              <a:defRPr sz="2400" b="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20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2pPr>
            <a:lvl3pPr marL="12001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8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3pPr>
            <a:lvl4pPr marL="16573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6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4pPr>
            <a:lvl5pPr marL="2000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4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Helvetica Neue" charset="0"/>
                <a:ea typeface="MS PGothic" pitchFamily="34" charset="-128"/>
                <a:cs typeface="Arial Narrow" panose="020B0606020202030204" pitchFamily="34" charset="0"/>
              </a:rPr>
              <a:t>Actions à la charge de l’Université</a:t>
            </a:r>
          </a:p>
        </p:txBody>
      </p:sp>
      <p:sp>
        <p:nvSpPr>
          <p:cNvPr id="9" name="Titre 4"/>
          <p:cNvSpPr txBox="1">
            <a:spLocks/>
          </p:cNvSpPr>
          <p:nvPr/>
        </p:nvSpPr>
        <p:spPr bwMode="auto">
          <a:xfrm>
            <a:off x="1835150" y="116632"/>
            <a:ext cx="73088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</a:rPr>
              <a:t>Actions du DUERP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8E1BB5B-9E62-973C-1688-BA73A2EC5A46}"/>
              </a:ext>
            </a:extLst>
          </p:cNvPr>
          <p:cNvSpPr txBox="1"/>
          <p:nvPr/>
        </p:nvSpPr>
        <p:spPr>
          <a:xfrm>
            <a:off x="2636" y="6523627"/>
            <a:ext cx="914136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000" algn="ctr"/>
              </a:tabLst>
              <a:defRPr/>
            </a:pPr>
            <a:r>
              <a:rPr lang="fr-FR" sz="1200" dirty="0">
                <a:solidFill>
                  <a:prstClr val="white">
                    <a:lumMod val="65000"/>
                  </a:prstClr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13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t>/11/2025	F3SCT/F4SCT2025 _ LPCA</a:t>
            </a:r>
          </a:p>
        </p:txBody>
      </p:sp>
    </p:spTree>
    <p:extLst>
      <p:ext uri="{BB962C8B-B14F-4D97-AF65-F5344CB8AC3E}">
        <p14:creationId xmlns:p14="http://schemas.microsoft.com/office/powerpoint/2010/main" val="677769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 txBox="1">
            <a:spLocks/>
          </p:cNvSpPr>
          <p:nvPr/>
        </p:nvSpPr>
        <p:spPr bwMode="auto">
          <a:xfrm>
            <a:off x="452462" y="992777"/>
            <a:ext cx="8244780" cy="5530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Courier New" panose="02070309020205020404" pitchFamily="49" charset="0"/>
              <a:buChar char="o"/>
              <a:defRPr sz="2400" b="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20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2pPr>
            <a:lvl3pPr marL="12001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8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3pPr>
            <a:lvl4pPr marL="16573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6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4pPr>
            <a:lvl5pPr marL="2000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84800"/>
              </a:buClr>
              <a:buFont typeface="Arial" panose="020B0604020202020204" pitchFamily="34" charset="0"/>
              <a:buChar char="•"/>
              <a:defRPr sz="1400">
                <a:solidFill>
                  <a:srgbClr val="1F497D"/>
                </a:solidFill>
                <a:latin typeface="Helvetica Neue"/>
                <a:ea typeface="MS PGothic" pitchFamily="34" charset="-128"/>
                <a:cs typeface="Helvetica Neue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1000">
                <a:solidFill>
                  <a:srgbClr val="000066"/>
                </a:solidFill>
                <a:latin typeface="+mn-lt"/>
              </a:defRPr>
            </a:lvl9pPr>
          </a:lstStyle>
          <a:p>
            <a:pPr lvl="0" defTabSz="914400"/>
            <a:r>
              <a:rPr lang="fr-FR" sz="1600" kern="0" dirty="0">
                <a:latin typeface="Helvetica Neue" charset="0"/>
                <a:cs typeface="Arial Narrow" panose="020B0606020202030204" pitchFamily="34" charset="0"/>
              </a:rPr>
              <a:t>Actions à finaliser</a:t>
            </a:r>
          </a:p>
          <a:p>
            <a:pPr marL="715963" lvl="0" indent="-273050" defTabSz="914400">
              <a:buFont typeface="Arial" panose="020B0604020202020204" pitchFamily="34" charset="0"/>
              <a:buChar char="•"/>
            </a:pPr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Mise à jour règlement intérieur du laboratoire pour les éléments sur la sécurité</a:t>
            </a:r>
          </a:p>
          <a:p>
            <a:pPr marL="715963" lvl="0" indent="-273050" defTabSz="914400">
              <a:buFont typeface="Arial" panose="020B0604020202020204" pitchFamily="34" charset="0"/>
              <a:buChar char="•"/>
            </a:pPr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Journée d’accueil nouveaux entrants (aspects sécurité) à améliorer</a:t>
            </a:r>
          </a:p>
          <a:p>
            <a:pPr marL="715963" lvl="0" indent="-273050" defTabSz="914400">
              <a:buFont typeface="Arial" panose="020B0604020202020204" pitchFamily="34" charset="0"/>
              <a:buChar char="•"/>
            </a:pPr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Trousses de secours : installer l’armoire à pharmacie de l’extension et faire le fléchage</a:t>
            </a:r>
          </a:p>
          <a:p>
            <a:pPr marL="715963" lvl="0" indent="-273050" defTabSz="914400">
              <a:buFont typeface="Arial" panose="020B0604020202020204" pitchFamily="34" charset="0"/>
              <a:buChar char="•"/>
            </a:pPr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Risque incendie : récupération des plans d’évacuation </a:t>
            </a:r>
            <a:r>
              <a:rPr lang="fr-FR" sz="1200" kern="0" dirty="0" err="1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pdf</a:t>
            </a:r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 et prévoir des recyclages sur l’utilisation des extincteurs</a:t>
            </a:r>
          </a:p>
          <a:p>
            <a:pPr marL="715963" lvl="0" indent="-273050" defTabSz="914400">
              <a:buFont typeface="Arial" panose="020B0604020202020204" pitchFamily="34" charset="0"/>
              <a:buChar char="•"/>
            </a:pPr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Régler le problème de charges pour les vérifications périodiques appareil de levage</a:t>
            </a:r>
          </a:p>
          <a:p>
            <a:pPr marL="715963" lvl="0" indent="-273050" defTabSz="914400">
              <a:buFont typeface="Arial" panose="020B0604020202020204" pitchFamily="34" charset="0"/>
              <a:buChar char="•"/>
            </a:pPr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Recherche des numéros d’inventaire manquant des machines dangereuses</a:t>
            </a:r>
          </a:p>
          <a:p>
            <a:pPr marL="715963" lvl="0" indent="-273050" defTabSz="914400">
              <a:buFont typeface="Arial" panose="020B0604020202020204" pitchFamily="34" charset="0"/>
              <a:buChar char="•"/>
            </a:pPr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Achat et installation de l’armoire de stockage des batteries Lithium</a:t>
            </a:r>
          </a:p>
          <a:p>
            <a:pPr marL="715963" lvl="0" indent="-273050" defTabSz="914400">
              <a:buFont typeface="Arial" panose="020B0604020202020204" pitchFamily="34" charset="0"/>
              <a:buChar char="•"/>
            </a:pPr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Signature de toutes les lettres de nomination</a:t>
            </a:r>
          </a:p>
          <a:p>
            <a:pPr marL="715963" lvl="0" indent="-273050" defTabSz="914400">
              <a:buFont typeface="Arial" panose="020B0604020202020204" pitchFamily="34" charset="0"/>
              <a:buChar char="•"/>
            </a:pPr>
            <a:endParaRPr lang="fr-FR" sz="1200" kern="0" dirty="0">
              <a:latin typeface="Helvetica Neue" charset="0"/>
              <a:cs typeface="Arial Narrow" panose="020B0606020202030204" pitchFamily="34" charset="0"/>
            </a:endParaRPr>
          </a:p>
          <a:p>
            <a:pPr lvl="0" defTabSz="914400">
              <a:defRPr/>
            </a:pPr>
            <a:r>
              <a:rPr lang="fr-FR" sz="1600" kern="0" dirty="0">
                <a:latin typeface="Helvetica Neue" charset="0"/>
                <a:cs typeface="Arial Narrow" panose="020B0606020202030204" pitchFamily="34" charset="0"/>
              </a:rPr>
              <a:t>Autres actions</a:t>
            </a:r>
          </a:p>
          <a:p>
            <a:pPr lvl="1" defTabSz="914400"/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Affichages sécurité : que manque-t-il ?</a:t>
            </a:r>
          </a:p>
          <a:p>
            <a:pPr lvl="1" defTabSz="914400"/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Sécurité interventions entreprises extérieures</a:t>
            </a:r>
          </a:p>
          <a:p>
            <a:pPr lvl="1" defTabSz="914400"/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Non permanents (activités interdites)</a:t>
            </a:r>
          </a:p>
          <a:p>
            <a:pPr lvl="1" defTabSz="914400"/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Départs en mission ou départs agents (retraite ou autre : procédure sécurité)</a:t>
            </a:r>
          </a:p>
          <a:p>
            <a:pPr lvl="1" defTabSz="914400"/>
            <a:r>
              <a:rPr 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Etc…</a:t>
            </a:r>
          </a:p>
          <a:p>
            <a:pPr marL="457200" lvl="1" indent="0" defTabSz="914400">
              <a:buNone/>
              <a:defRPr/>
            </a:pPr>
            <a:endParaRPr lang="fr-FR" altLang="fr-FR" sz="1000" kern="0" dirty="0">
              <a:solidFill>
                <a:prstClr val="black"/>
              </a:solidFill>
              <a:latin typeface="Helvetica Neue" charset="0"/>
              <a:cs typeface="Arial Narrow" panose="020B0606020202030204" pitchFamily="34" charset="0"/>
            </a:endParaRPr>
          </a:p>
          <a:p>
            <a:pPr lvl="0" defTabSz="914400">
              <a:defRPr/>
            </a:pPr>
            <a:r>
              <a:rPr lang="fr-FR" altLang="fr-FR" sz="1600" kern="0" dirty="0">
                <a:latin typeface="Helvetica Neue" charset="0"/>
                <a:cs typeface="Arial Narrow" panose="020B0606020202030204" pitchFamily="34" charset="0"/>
              </a:rPr>
              <a:t>F3SCT/F4SCT</a:t>
            </a:r>
            <a:endParaRPr lang="fr-FR" altLang="fr-FR" sz="1200" kern="0" dirty="0">
              <a:solidFill>
                <a:prstClr val="black"/>
              </a:solidFill>
              <a:latin typeface="Helvetica Neue" charset="0"/>
              <a:cs typeface="Arial Narrow" panose="020B0606020202030204" pitchFamily="34" charset="0"/>
            </a:endParaRPr>
          </a:p>
          <a:p>
            <a:pPr lvl="1" defTabSz="914400"/>
            <a:r>
              <a:rPr lang="fr-FR" altLang="fr-FR" sz="1200" kern="0" dirty="0">
                <a:solidFill>
                  <a:prstClr val="black"/>
                </a:solidFill>
                <a:latin typeface="Helvetica Neue" charset="0"/>
                <a:cs typeface="Arial Narrow" panose="020B0606020202030204" pitchFamily="34" charset="0"/>
              </a:rPr>
              <a:t>Date prochaine réunion</a:t>
            </a:r>
          </a:p>
        </p:txBody>
      </p:sp>
      <p:sp>
        <p:nvSpPr>
          <p:cNvPr id="6" name="Titre 4"/>
          <p:cNvSpPr txBox="1">
            <a:spLocks/>
          </p:cNvSpPr>
          <p:nvPr/>
        </p:nvSpPr>
        <p:spPr bwMode="auto">
          <a:xfrm>
            <a:off x="1835150" y="116632"/>
            <a:ext cx="7308850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bg1"/>
                </a:solidFill>
                <a:latin typeface="Helvetica Neue" pitchFamily="1" charset="0"/>
                <a:ea typeface="Helvetica Neue" charset="0"/>
                <a:cs typeface="Helvetica Neue" pitchFamily="1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000066"/>
                </a:solidFill>
                <a:latin typeface="Verdana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altLang="fr-FR" sz="24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Neue" charset="0"/>
              </a:rPr>
              <a:t>Autres actions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86CBA9A-F096-C54A-9BD9-A1C018EFB31C}"/>
              </a:ext>
            </a:extLst>
          </p:cNvPr>
          <p:cNvSpPr txBox="1"/>
          <p:nvPr/>
        </p:nvSpPr>
        <p:spPr>
          <a:xfrm>
            <a:off x="2636" y="6523627"/>
            <a:ext cx="914136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0000" algn="ctr"/>
              </a:tabLst>
              <a:defRPr/>
            </a:pPr>
            <a:r>
              <a:rPr lang="fr-FR" sz="1200" dirty="0">
                <a:solidFill>
                  <a:prstClr val="white">
                    <a:lumMod val="65000"/>
                  </a:prstClr>
                </a:solidFill>
                <a:latin typeface="Times New Roman" panose="02020603050405020304" pitchFamily="18" charset="0"/>
                <a:ea typeface="MS PGothic" panose="020B0600070205080204" pitchFamily="34" charset="-128"/>
              </a:rPr>
              <a:t>13</a:t>
            </a: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6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MS PGothic" panose="020B0600070205080204" pitchFamily="34" charset="-128"/>
                <a:cs typeface="+mn-cs"/>
              </a:rPr>
              <a:t>/11/2025	F3SCT/F4SCT2025 _ LPCA</a:t>
            </a:r>
          </a:p>
        </p:txBody>
      </p:sp>
    </p:spTree>
    <p:extLst>
      <p:ext uri="{BB962C8B-B14F-4D97-AF65-F5344CB8AC3E}">
        <p14:creationId xmlns:p14="http://schemas.microsoft.com/office/powerpoint/2010/main" val="2593027586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eption personnalisé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319EE6AB0FEE47A06ADE2D64326A2C" ma:contentTypeVersion="15" ma:contentTypeDescription="Crée un document." ma:contentTypeScope="" ma:versionID="d3ac717a2d5f584fce789d509e1e3850">
  <xsd:schema xmlns:xsd="http://www.w3.org/2001/XMLSchema" xmlns:xs="http://www.w3.org/2001/XMLSchema" xmlns:p="http://schemas.microsoft.com/office/2006/metadata/properties" xmlns:ns3="40d28d27-aef0-4b79-9a60-30d5425488ed" targetNamespace="http://schemas.microsoft.com/office/2006/metadata/properties" ma:root="true" ma:fieldsID="7fa7de56814c168e77c1ed52710f3a1b" ns3:_="">
    <xsd:import namespace="40d28d27-aef0-4b79-9a60-30d5425488e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d28d27-aef0-4b79-9a60-30d5425488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0d28d27-aef0-4b79-9a60-30d5425488e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FF5C68-94D6-48B2-991F-5FBF849F0F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d28d27-aef0-4b79-9a60-30d5425488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A52D0C0-4BF8-4503-86D7-EB41E20134C5}">
  <ds:schemaRefs>
    <ds:schemaRef ds:uri="http://purl.org/dc/terms/"/>
    <ds:schemaRef ds:uri="40d28d27-aef0-4b79-9a60-30d5425488ed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6B4AB8B-A745-4576-8D65-F98035ECE7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23143</TotalTime>
  <Words>976</Words>
  <Application>Microsoft Office PowerPoint</Application>
  <PresentationFormat>Affichage à l'écran (4:3)</PresentationFormat>
  <Paragraphs>154</Paragraphs>
  <Slides>8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Arial Narrow</vt:lpstr>
      <vt:lpstr>Calibri</vt:lpstr>
      <vt:lpstr>Courier New</vt:lpstr>
      <vt:lpstr>Helvetica Neue</vt:lpstr>
      <vt:lpstr>Times New Roman</vt:lpstr>
      <vt:lpstr>Verdana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 Laboratoire de Physique de Clermont PLUS</dc:title>
  <dc:creator>Nicolas Pillet</dc:creator>
  <cp:lastModifiedBy>Christine GASQ</cp:lastModifiedBy>
  <cp:revision>532</cp:revision>
  <cp:lastPrinted>2017-12-15T13:54:25Z</cp:lastPrinted>
  <dcterms:created xsi:type="dcterms:W3CDTF">2017-01-05T14:05:29Z</dcterms:created>
  <dcterms:modified xsi:type="dcterms:W3CDTF">2025-10-30T15:57:18Z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0x01010025319EE6AB0FEE47A06ADE2D64326A2C</vt:lpwstr>
  </property>
</Properties>
</file>