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4846" r:id="rId5"/>
    <p:sldMasterId id="2147484855" r:id="rId6"/>
  </p:sldMasterIdLst>
  <p:notesMasterIdLst>
    <p:notesMasterId r:id="rId18"/>
  </p:notesMasterIdLst>
  <p:handoutMasterIdLst>
    <p:handoutMasterId r:id="rId19"/>
  </p:handoutMasterIdLst>
  <p:sldIdLst>
    <p:sldId id="257" r:id="rId7"/>
    <p:sldId id="292" r:id="rId8"/>
    <p:sldId id="293" r:id="rId9"/>
    <p:sldId id="327" r:id="rId10"/>
    <p:sldId id="328" r:id="rId11"/>
    <p:sldId id="329" r:id="rId12"/>
    <p:sldId id="325" r:id="rId13"/>
    <p:sldId id="332" r:id="rId14"/>
    <p:sldId id="330" r:id="rId15"/>
    <p:sldId id="331" r:id="rId16"/>
    <p:sldId id="333" r:id="rId17"/>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3AD"/>
    <a:srgbClr val="D84800"/>
    <a:srgbClr val="FFDBB1"/>
    <a:srgbClr val="E75112"/>
    <a:srgbClr val="FF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90" autoAdjust="0"/>
    <p:restoredTop sz="94690"/>
  </p:normalViewPr>
  <p:slideViewPr>
    <p:cSldViewPr>
      <p:cViewPr varScale="1">
        <p:scale>
          <a:sx n="113" d="100"/>
          <a:sy n="113" d="100"/>
        </p:scale>
        <p:origin x="10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1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GASQ" userId="2c757b0c-908a-4bc7-a334-1efe6b8330b1" providerId="ADAL" clId="{755DBBDE-4CF5-4BC4-BE67-F07391B77F60}"/>
    <pc:docChg chg="undo custSel addSld modSld">
      <pc:chgData name="Christine GASQ" userId="2c757b0c-908a-4bc7-a334-1efe6b8330b1" providerId="ADAL" clId="{755DBBDE-4CF5-4BC4-BE67-F07391B77F60}" dt="2025-11-12T16:11:04.456" v="5383" actId="313"/>
      <pc:docMkLst>
        <pc:docMk/>
      </pc:docMkLst>
      <pc:sldChg chg="modSp mod">
        <pc:chgData name="Christine GASQ" userId="2c757b0c-908a-4bc7-a334-1efe6b8330b1" providerId="ADAL" clId="{755DBBDE-4CF5-4BC4-BE67-F07391B77F60}" dt="2025-10-28T16:11:21.376" v="21" actId="20577"/>
        <pc:sldMkLst>
          <pc:docMk/>
          <pc:sldMk cId="0" sldId="257"/>
        </pc:sldMkLst>
        <pc:spChg chg="mod">
          <ac:chgData name="Christine GASQ" userId="2c757b0c-908a-4bc7-a334-1efe6b8330b1" providerId="ADAL" clId="{755DBBDE-4CF5-4BC4-BE67-F07391B77F60}" dt="2025-10-28T16:11:13.396" v="15" actId="20577"/>
          <ac:spMkLst>
            <pc:docMk/>
            <pc:sldMk cId="0" sldId="257"/>
            <ac:spMk id="5122" creationId="{00000000-0000-0000-0000-000000000000}"/>
          </ac:spMkLst>
        </pc:spChg>
        <pc:spChg chg="mod">
          <ac:chgData name="Christine GASQ" userId="2c757b0c-908a-4bc7-a334-1efe6b8330b1" providerId="ADAL" clId="{755DBBDE-4CF5-4BC4-BE67-F07391B77F60}" dt="2025-10-28T16:11:21.376" v="21" actId="20577"/>
          <ac:spMkLst>
            <pc:docMk/>
            <pc:sldMk cId="0" sldId="257"/>
            <ac:spMk id="5129" creationId="{00000000-0000-0000-0000-000000000000}"/>
          </ac:spMkLst>
        </pc:spChg>
      </pc:sldChg>
      <pc:sldChg chg="addSp delSp modSp mod">
        <pc:chgData name="Christine GASQ" userId="2c757b0c-908a-4bc7-a334-1efe6b8330b1" providerId="ADAL" clId="{755DBBDE-4CF5-4BC4-BE67-F07391B77F60}" dt="2025-10-30T15:54:12.670" v="5358" actId="123"/>
        <pc:sldMkLst>
          <pc:docMk/>
          <pc:sldMk cId="2489122982" sldId="292"/>
        </pc:sldMkLst>
        <pc:spChg chg="mod">
          <ac:chgData name="Christine GASQ" userId="2c757b0c-908a-4bc7-a334-1efe6b8330b1" providerId="ADAL" clId="{755DBBDE-4CF5-4BC4-BE67-F07391B77F60}" dt="2025-10-28T16:15:13.707" v="138" actId="948"/>
          <ac:spMkLst>
            <pc:docMk/>
            <pc:sldMk cId="2489122982" sldId="292"/>
            <ac:spMk id="6" creationId="{00000000-0000-0000-0000-000000000000}"/>
          </ac:spMkLst>
        </pc:spChg>
        <pc:spChg chg="mod">
          <ac:chgData name="Christine GASQ" userId="2c757b0c-908a-4bc7-a334-1efe6b8330b1" providerId="ADAL" clId="{755DBBDE-4CF5-4BC4-BE67-F07391B77F60}" dt="2025-10-30T15:50:45.816" v="5320" actId="1076"/>
          <ac:spMkLst>
            <pc:docMk/>
            <pc:sldMk cId="2489122982" sldId="292"/>
            <ac:spMk id="8" creationId="{00000000-0000-0000-0000-000000000000}"/>
          </ac:spMkLst>
        </pc:spChg>
        <pc:spChg chg="mod">
          <ac:chgData name="Christine GASQ" userId="2c757b0c-908a-4bc7-a334-1efe6b8330b1" providerId="ADAL" clId="{755DBBDE-4CF5-4BC4-BE67-F07391B77F60}" dt="2025-10-30T15:51:30.931" v="5329" actId="1076"/>
          <ac:spMkLst>
            <pc:docMk/>
            <pc:sldMk cId="2489122982" sldId="292"/>
            <ac:spMk id="9" creationId="{00000000-0000-0000-0000-000000000000}"/>
          </ac:spMkLst>
        </pc:spChg>
        <pc:spChg chg="mod">
          <ac:chgData name="Christine GASQ" userId="2c757b0c-908a-4bc7-a334-1efe6b8330b1" providerId="ADAL" clId="{755DBBDE-4CF5-4BC4-BE67-F07391B77F60}" dt="2025-10-30T15:50:55.069" v="5324" actId="20577"/>
          <ac:spMkLst>
            <pc:docMk/>
            <pc:sldMk cId="2489122982" sldId="292"/>
            <ac:spMk id="14" creationId="{00000000-0000-0000-0000-000000000000}"/>
          </ac:spMkLst>
        </pc:spChg>
        <pc:spChg chg="mod">
          <ac:chgData name="Christine GASQ" userId="2c757b0c-908a-4bc7-a334-1efe6b8330b1" providerId="ADAL" clId="{755DBBDE-4CF5-4BC4-BE67-F07391B77F60}" dt="2025-10-28T16:20:55.739" v="167" actId="6549"/>
          <ac:spMkLst>
            <pc:docMk/>
            <pc:sldMk cId="2489122982" sldId="292"/>
            <ac:spMk id="7170" creationId="{00000000-0000-0000-0000-000000000000}"/>
          </ac:spMkLst>
        </pc:spChg>
        <pc:spChg chg="mod">
          <ac:chgData name="Christine GASQ" userId="2c757b0c-908a-4bc7-a334-1efe6b8330b1" providerId="ADAL" clId="{755DBBDE-4CF5-4BC4-BE67-F07391B77F60}" dt="2025-10-30T15:54:12.670" v="5358" actId="123"/>
          <ac:spMkLst>
            <pc:docMk/>
            <pc:sldMk cId="2489122982" sldId="292"/>
            <ac:spMk id="7171" creationId="{00000000-0000-0000-0000-000000000000}"/>
          </ac:spMkLst>
        </pc:spChg>
        <pc:grpChg chg="add mod">
          <ac:chgData name="Christine GASQ" userId="2c757b0c-908a-4bc7-a334-1efe6b8330b1" providerId="ADAL" clId="{755DBBDE-4CF5-4BC4-BE67-F07391B77F60}" dt="2025-10-30T15:51:36.689" v="5330" actId="1076"/>
          <ac:grpSpMkLst>
            <pc:docMk/>
            <pc:sldMk cId="2489122982" sldId="292"/>
            <ac:grpSpMk id="5" creationId="{31F0A983-A36B-F957-BBFC-26D3D24E2455}"/>
          </ac:grpSpMkLst>
        </pc:grpChg>
        <pc:grpChg chg="mod">
          <ac:chgData name="Christine GASQ" userId="2c757b0c-908a-4bc7-a334-1efe6b8330b1" providerId="ADAL" clId="{755DBBDE-4CF5-4BC4-BE67-F07391B77F60}" dt="2025-10-30T15:51:06.916" v="5327" actId="164"/>
          <ac:grpSpMkLst>
            <pc:docMk/>
            <pc:sldMk cId="2489122982" sldId="292"/>
            <ac:grpSpMk id="15" creationId="{00000000-0000-0000-0000-000000000000}"/>
          </ac:grpSpMkLst>
        </pc:grpChg>
        <pc:picChg chg="add mod ord">
          <ac:chgData name="Christine GASQ" userId="2c757b0c-908a-4bc7-a334-1efe6b8330b1" providerId="ADAL" clId="{755DBBDE-4CF5-4BC4-BE67-F07391B77F60}" dt="2025-10-30T15:51:21.118" v="5328" actId="1076"/>
          <ac:picMkLst>
            <pc:docMk/>
            <pc:sldMk cId="2489122982" sldId="292"/>
            <ac:picMk id="4" creationId="{0B20610B-06E4-8ECA-AAB7-D54BF0723B92}"/>
          </ac:picMkLst>
        </pc:picChg>
        <pc:picChg chg="mod ord">
          <ac:chgData name="Christine GASQ" userId="2c757b0c-908a-4bc7-a334-1efe6b8330b1" providerId="ADAL" clId="{755DBBDE-4CF5-4BC4-BE67-F07391B77F60}" dt="2025-10-30T15:50:34.419" v="5317" actId="1076"/>
          <ac:picMkLst>
            <pc:docMk/>
            <pc:sldMk cId="2489122982" sldId="292"/>
            <ac:picMk id="11" creationId="{00000000-0000-0000-0000-000000000000}"/>
          </ac:picMkLst>
        </pc:picChg>
      </pc:sldChg>
      <pc:sldChg chg="addSp delSp modSp mod">
        <pc:chgData name="Christine GASQ" userId="2c757b0c-908a-4bc7-a334-1efe6b8330b1" providerId="ADAL" clId="{755DBBDE-4CF5-4BC4-BE67-F07391B77F60}" dt="2025-10-29T15:56:45.364" v="5048" actId="1076"/>
        <pc:sldMkLst>
          <pc:docMk/>
          <pc:sldMk cId="4260102452" sldId="293"/>
        </pc:sldMkLst>
        <pc:spChg chg="add mod">
          <ac:chgData name="Christine GASQ" userId="2c757b0c-908a-4bc7-a334-1efe6b8330b1" providerId="ADAL" clId="{755DBBDE-4CF5-4BC4-BE67-F07391B77F60}" dt="2025-10-28T16:15:26.635" v="140"/>
          <ac:spMkLst>
            <pc:docMk/>
            <pc:sldMk cId="4260102452" sldId="293"/>
            <ac:spMk id="2" creationId="{573C22A8-7E7B-37AB-E245-B678E139CA57}"/>
          </ac:spMkLst>
        </pc:spChg>
        <pc:spChg chg="mod">
          <ac:chgData name="Christine GASQ" userId="2c757b0c-908a-4bc7-a334-1efe6b8330b1" providerId="ADAL" clId="{755DBBDE-4CF5-4BC4-BE67-F07391B77F60}" dt="2025-10-28T16:21:00.238" v="168" actId="6549"/>
          <ac:spMkLst>
            <pc:docMk/>
            <pc:sldMk cId="4260102452" sldId="293"/>
            <ac:spMk id="14" creationId="{00000000-0000-0000-0000-000000000000}"/>
          </ac:spMkLst>
        </pc:spChg>
        <pc:grpChg chg="add mod">
          <ac:chgData name="Christine GASQ" userId="2c757b0c-908a-4bc7-a334-1efe6b8330b1" providerId="ADAL" clId="{755DBBDE-4CF5-4BC4-BE67-F07391B77F60}" dt="2025-10-29T15:46:13.057" v="4979" actId="1076"/>
          <ac:grpSpMkLst>
            <pc:docMk/>
            <pc:sldMk cId="4260102452" sldId="293"/>
            <ac:grpSpMk id="30" creationId="{0A626FD2-8F32-B2B9-A78C-4C0D35726ABA}"/>
          </ac:grpSpMkLst>
        </pc:grpChg>
        <pc:grpChg chg="add mod">
          <ac:chgData name="Christine GASQ" userId="2c757b0c-908a-4bc7-a334-1efe6b8330b1" providerId="ADAL" clId="{755DBBDE-4CF5-4BC4-BE67-F07391B77F60}" dt="2025-10-29T15:48:34.896" v="4997" actId="164"/>
          <ac:grpSpMkLst>
            <pc:docMk/>
            <pc:sldMk cId="4260102452" sldId="293"/>
            <ac:grpSpMk id="35" creationId="{49CD7774-7B3D-BE78-BEDD-8A0DEDB353C1}"/>
          </ac:grpSpMkLst>
        </pc:grpChg>
        <pc:grpChg chg="add mod">
          <ac:chgData name="Christine GASQ" userId="2c757b0c-908a-4bc7-a334-1efe6b8330b1" providerId="ADAL" clId="{755DBBDE-4CF5-4BC4-BE67-F07391B77F60}" dt="2025-10-29T15:48:39.972" v="4999" actId="1035"/>
          <ac:grpSpMkLst>
            <pc:docMk/>
            <pc:sldMk cId="4260102452" sldId="293"/>
            <ac:grpSpMk id="36" creationId="{5F738A6D-DAD9-2127-4DC1-630ACE0900D2}"/>
          </ac:grpSpMkLst>
        </pc:grpChg>
        <pc:grpChg chg="add mod">
          <ac:chgData name="Christine GASQ" userId="2c757b0c-908a-4bc7-a334-1efe6b8330b1" providerId="ADAL" clId="{755DBBDE-4CF5-4BC4-BE67-F07391B77F60}" dt="2025-10-29T15:53:12.858" v="5028" actId="164"/>
          <ac:grpSpMkLst>
            <pc:docMk/>
            <pc:sldMk cId="4260102452" sldId="293"/>
            <ac:grpSpMk id="40" creationId="{661960BC-DFA5-F87F-5CE6-4C8E67DA72FD}"/>
          </ac:grpSpMkLst>
        </pc:grpChg>
        <pc:grpChg chg="add mod">
          <ac:chgData name="Christine GASQ" userId="2c757b0c-908a-4bc7-a334-1efe6b8330b1" providerId="ADAL" clId="{755DBBDE-4CF5-4BC4-BE67-F07391B77F60}" dt="2025-10-29T15:54:40.997" v="5038" actId="164"/>
          <ac:grpSpMkLst>
            <pc:docMk/>
            <pc:sldMk cId="4260102452" sldId="293"/>
            <ac:grpSpMk id="43" creationId="{4C165276-EAC7-C427-970C-420C2A8BABE4}"/>
          </ac:grpSpMkLst>
        </pc:grpChg>
        <pc:grpChg chg="add mod">
          <ac:chgData name="Christine GASQ" userId="2c757b0c-908a-4bc7-a334-1efe6b8330b1" providerId="ADAL" clId="{755DBBDE-4CF5-4BC4-BE67-F07391B77F60}" dt="2025-10-29T15:54:40.997" v="5038" actId="164"/>
          <ac:grpSpMkLst>
            <pc:docMk/>
            <pc:sldMk cId="4260102452" sldId="293"/>
            <ac:grpSpMk id="46" creationId="{110A9C37-16E9-1A3C-5959-3AE22207250F}"/>
          </ac:grpSpMkLst>
        </pc:grpChg>
        <pc:picChg chg="add mod ord">
          <ac:chgData name="Christine GASQ" userId="2c757b0c-908a-4bc7-a334-1efe6b8330b1" providerId="ADAL" clId="{755DBBDE-4CF5-4BC4-BE67-F07391B77F60}" dt="2025-10-29T15:31:23.735" v="4962" actId="167"/>
          <ac:picMkLst>
            <pc:docMk/>
            <pc:sldMk cId="4260102452" sldId="293"/>
            <ac:picMk id="7" creationId="{9559F789-1CDA-FDED-C8CD-023A66575345}"/>
          </ac:picMkLst>
        </pc:picChg>
        <pc:picChg chg="add mod modCrop">
          <ac:chgData name="Christine GASQ" userId="2c757b0c-908a-4bc7-a334-1efe6b8330b1" providerId="ADAL" clId="{755DBBDE-4CF5-4BC4-BE67-F07391B77F60}" dt="2025-10-29T15:46:08.412" v="4978" actId="164"/>
          <ac:picMkLst>
            <pc:docMk/>
            <pc:sldMk cId="4260102452" sldId="293"/>
            <ac:picMk id="10" creationId="{CCF2AA16-76AA-5C35-FDC0-815400D524E4}"/>
          </ac:picMkLst>
        </pc:picChg>
        <pc:picChg chg="mod topLvl">
          <ac:chgData name="Christine GASQ" userId="2c757b0c-908a-4bc7-a334-1efe6b8330b1" providerId="ADAL" clId="{755DBBDE-4CF5-4BC4-BE67-F07391B77F60}" dt="2025-10-29T15:48:34.896" v="4997" actId="164"/>
          <ac:picMkLst>
            <pc:docMk/>
            <pc:sldMk cId="4260102452" sldId="293"/>
            <ac:picMk id="17" creationId="{00000000-0000-0000-0000-000000000000}"/>
          </ac:picMkLst>
        </pc:picChg>
        <pc:picChg chg="add mod modCrop">
          <ac:chgData name="Christine GASQ" userId="2c757b0c-908a-4bc7-a334-1efe6b8330b1" providerId="ADAL" clId="{755DBBDE-4CF5-4BC4-BE67-F07391B77F60}" dt="2025-10-29T15:46:08.412" v="4978" actId="164"/>
          <ac:picMkLst>
            <pc:docMk/>
            <pc:sldMk cId="4260102452" sldId="293"/>
            <ac:picMk id="25" creationId="{ADBDA4A2-EC84-51AE-4D81-E1FDA391FC30}"/>
          </ac:picMkLst>
        </pc:picChg>
        <pc:picChg chg="add mod modCrop">
          <ac:chgData name="Christine GASQ" userId="2c757b0c-908a-4bc7-a334-1efe6b8330b1" providerId="ADAL" clId="{755DBBDE-4CF5-4BC4-BE67-F07391B77F60}" dt="2025-10-29T15:47:59.220" v="4991" actId="164"/>
          <ac:picMkLst>
            <pc:docMk/>
            <pc:sldMk cId="4260102452" sldId="293"/>
            <ac:picMk id="32" creationId="{67F08641-A215-A414-B4A1-9639E72D9749}"/>
          </ac:picMkLst>
        </pc:picChg>
        <pc:picChg chg="add mod modCrop">
          <ac:chgData name="Christine GASQ" userId="2c757b0c-908a-4bc7-a334-1efe6b8330b1" providerId="ADAL" clId="{755DBBDE-4CF5-4BC4-BE67-F07391B77F60}" dt="2025-10-29T15:47:59.220" v="4991" actId="164"/>
          <ac:picMkLst>
            <pc:docMk/>
            <pc:sldMk cId="4260102452" sldId="293"/>
            <ac:picMk id="34" creationId="{7DCFB358-5E1B-88E1-6008-D7779B2504F2}"/>
          </ac:picMkLst>
        </pc:picChg>
        <pc:picChg chg="add mod">
          <ac:chgData name="Christine GASQ" userId="2c757b0c-908a-4bc7-a334-1efe6b8330b1" providerId="ADAL" clId="{755DBBDE-4CF5-4BC4-BE67-F07391B77F60}" dt="2025-10-29T15:51:25.879" v="5015" actId="164"/>
          <ac:picMkLst>
            <pc:docMk/>
            <pc:sldMk cId="4260102452" sldId="293"/>
            <ac:picMk id="39" creationId="{9A6811B8-826F-E09E-65E5-D40979B21D4E}"/>
          </ac:picMkLst>
        </pc:picChg>
        <pc:picChg chg="add mod">
          <ac:chgData name="Christine GASQ" userId="2c757b0c-908a-4bc7-a334-1efe6b8330b1" providerId="ADAL" clId="{755DBBDE-4CF5-4BC4-BE67-F07391B77F60}" dt="2025-10-29T15:53:12.858" v="5028" actId="164"/>
          <ac:picMkLst>
            <pc:docMk/>
            <pc:sldMk cId="4260102452" sldId="293"/>
            <ac:picMk id="42" creationId="{B178429C-0270-B591-56E2-F03C7C5966F6}"/>
          </ac:picMkLst>
        </pc:picChg>
        <pc:picChg chg="add mod ord">
          <ac:chgData name="Christine GASQ" userId="2c757b0c-908a-4bc7-a334-1efe6b8330b1" providerId="ADAL" clId="{755DBBDE-4CF5-4BC4-BE67-F07391B77F60}" dt="2025-10-29T15:54:40.997" v="5038" actId="164"/>
          <ac:picMkLst>
            <pc:docMk/>
            <pc:sldMk cId="4260102452" sldId="293"/>
            <ac:picMk id="45" creationId="{F2B3EA69-5B04-C403-1C43-E5DAE4A711D8}"/>
          </ac:picMkLst>
        </pc:picChg>
        <pc:picChg chg="add mod">
          <ac:chgData name="Christine GASQ" userId="2c757b0c-908a-4bc7-a334-1efe6b8330b1" providerId="ADAL" clId="{755DBBDE-4CF5-4BC4-BE67-F07391B77F60}" dt="2025-10-29T15:56:45.364" v="5048" actId="1076"/>
          <ac:picMkLst>
            <pc:docMk/>
            <pc:sldMk cId="4260102452" sldId="293"/>
            <ac:picMk id="48" creationId="{BD1D8A16-733F-0EDD-4C8D-3B88F1046C38}"/>
          </ac:picMkLst>
        </pc:picChg>
        <pc:cxnChg chg="mod">
          <ac:chgData name="Christine GASQ" userId="2c757b0c-908a-4bc7-a334-1efe6b8330b1" providerId="ADAL" clId="{755DBBDE-4CF5-4BC4-BE67-F07391B77F60}" dt="2025-10-29T15:52:40.636" v="5020" actId="478"/>
          <ac:cxnSpMkLst>
            <pc:docMk/>
            <pc:sldMk cId="4260102452" sldId="293"/>
            <ac:cxnSpMk id="26" creationId="{00000000-0000-0000-0000-000000000000}"/>
          </ac:cxnSpMkLst>
        </pc:cxnChg>
      </pc:sldChg>
      <pc:sldChg chg="addSp delSp modSp mod">
        <pc:chgData name="Christine GASQ" userId="2c757b0c-908a-4bc7-a334-1efe6b8330b1" providerId="ADAL" clId="{755DBBDE-4CF5-4BC4-BE67-F07391B77F60}" dt="2025-10-30T15:53:43.704" v="5354" actId="123"/>
        <pc:sldMkLst>
          <pc:docMk/>
          <pc:sldMk cId="2759706790" sldId="325"/>
        </pc:sldMkLst>
        <pc:spChg chg="add mod">
          <ac:chgData name="Christine GASQ" userId="2c757b0c-908a-4bc7-a334-1efe6b8330b1" providerId="ADAL" clId="{755DBBDE-4CF5-4BC4-BE67-F07391B77F60}" dt="2025-10-28T16:15:56.846" v="151"/>
          <ac:spMkLst>
            <pc:docMk/>
            <pc:sldMk cId="2759706790" sldId="325"/>
            <ac:spMk id="2" creationId="{FBCD5176-3059-3F98-F8A2-E23792A1E382}"/>
          </ac:spMkLst>
        </pc:spChg>
        <pc:spChg chg="mod">
          <ac:chgData name="Christine GASQ" userId="2c757b0c-908a-4bc7-a334-1efe6b8330b1" providerId="ADAL" clId="{755DBBDE-4CF5-4BC4-BE67-F07391B77F60}" dt="2025-10-30T15:53:43.704" v="5354" actId="123"/>
          <ac:spMkLst>
            <pc:docMk/>
            <pc:sldMk cId="2759706790" sldId="325"/>
            <ac:spMk id="3" creationId="{00000000-0000-0000-0000-000000000000}"/>
          </ac:spMkLst>
        </pc:spChg>
        <pc:spChg chg="mod">
          <ac:chgData name="Christine GASQ" userId="2c757b0c-908a-4bc7-a334-1efe6b8330b1" providerId="ADAL" clId="{755DBBDE-4CF5-4BC4-BE67-F07391B77F60}" dt="2025-10-28T16:21:19.635" v="172" actId="6549"/>
          <ac:spMkLst>
            <pc:docMk/>
            <pc:sldMk cId="2759706790" sldId="325"/>
            <ac:spMk id="6" creationId="{00000000-0000-0000-0000-000000000000}"/>
          </ac:spMkLst>
        </pc:spChg>
      </pc:sldChg>
      <pc:sldChg chg="addSp delSp modSp mod">
        <pc:chgData name="Christine GASQ" userId="2c757b0c-908a-4bc7-a334-1efe6b8330b1" providerId="ADAL" clId="{755DBBDE-4CF5-4BC4-BE67-F07391B77F60}" dt="2025-11-12T15:59:55.358" v="5365" actId="20577"/>
        <pc:sldMkLst>
          <pc:docMk/>
          <pc:sldMk cId="2003392980" sldId="327"/>
        </pc:sldMkLst>
        <pc:spChg chg="add mod ord">
          <ac:chgData name="Christine GASQ" userId="2c757b0c-908a-4bc7-a334-1efe6b8330b1" providerId="ADAL" clId="{755DBBDE-4CF5-4BC4-BE67-F07391B77F60}" dt="2025-10-28T16:15:35.301" v="143" actId="167"/>
          <ac:spMkLst>
            <pc:docMk/>
            <pc:sldMk cId="2003392980" sldId="327"/>
            <ac:spMk id="3" creationId="{E275B608-1631-1F1E-187B-9D1281194DF7}"/>
          </ac:spMkLst>
        </pc:spChg>
        <pc:spChg chg="mod">
          <ac:chgData name="Christine GASQ" userId="2c757b0c-908a-4bc7-a334-1efe6b8330b1" providerId="ADAL" clId="{755DBBDE-4CF5-4BC4-BE67-F07391B77F60}" dt="2025-11-12T15:59:55.358" v="5365" actId="20577"/>
          <ac:spMkLst>
            <pc:docMk/>
            <pc:sldMk cId="2003392980" sldId="327"/>
            <ac:spMk id="11" creationId="{00000000-0000-0000-0000-000000000000}"/>
          </ac:spMkLst>
        </pc:spChg>
        <pc:spChg chg="mod">
          <ac:chgData name="Christine GASQ" userId="2c757b0c-908a-4bc7-a334-1efe6b8330b1" providerId="ADAL" clId="{755DBBDE-4CF5-4BC4-BE67-F07391B77F60}" dt="2025-10-28T16:21:05.258" v="169" actId="6549"/>
          <ac:spMkLst>
            <pc:docMk/>
            <pc:sldMk cId="2003392980" sldId="327"/>
            <ac:spMk id="16" creationId="{00000000-0000-0000-0000-000000000000}"/>
          </ac:spMkLst>
        </pc:spChg>
        <pc:picChg chg="mod">
          <ac:chgData name="Christine GASQ" userId="2c757b0c-908a-4bc7-a334-1efe6b8330b1" providerId="ADAL" clId="{755DBBDE-4CF5-4BC4-BE67-F07391B77F60}" dt="2025-10-29T16:06:54.813" v="5208" actId="1036"/>
          <ac:picMkLst>
            <pc:docMk/>
            <pc:sldMk cId="2003392980" sldId="327"/>
            <ac:picMk id="36" creationId="{00000000-0000-0000-0000-000000000000}"/>
          </ac:picMkLst>
        </pc:picChg>
        <pc:cxnChg chg="mod">
          <ac:chgData name="Christine GASQ" userId="2c757b0c-908a-4bc7-a334-1efe6b8330b1" providerId="ADAL" clId="{755DBBDE-4CF5-4BC4-BE67-F07391B77F60}" dt="2025-10-29T16:06:54.813" v="5208" actId="1036"/>
          <ac:cxnSpMkLst>
            <pc:docMk/>
            <pc:sldMk cId="2003392980" sldId="327"/>
            <ac:cxnSpMk id="25" creationId="{00000000-0000-0000-0000-000000000000}"/>
          </ac:cxnSpMkLst>
        </pc:cxnChg>
      </pc:sldChg>
      <pc:sldChg chg="addSp delSp modSp mod">
        <pc:chgData name="Christine GASQ" userId="2c757b0c-908a-4bc7-a334-1efe6b8330b1" providerId="ADAL" clId="{755DBBDE-4CF5-4BC4-BE67-F07391B77F60}" dt="2025-10-29T16:18:53.560" v="5280" actId="732"/>
        <pc:sldMkLst>
          <pc:docMk/>
          <pc:sldMk cId="1437483409" sldId="328"/>
        </pc:sldMkLst>
        <pc:spChg chg="add mod ord">
          <ac:chgData name="Christine GASQ" userId="2c757b0c-908a-4bc7-a334-1efe6b8330b1" providerId="ADAL" clId="{755DBBDE-4CF5-4BC4-BE67-F07391B77F60}" dt="2025-10-28T16:15:44.533" v="146" actId="167"/>
          <ac:spMkLst>
            <pc:docMk/>
            <pc:sldMk cId="1437483409" sldId="328"/>
            <ac:spMk id="4" creationId="{A15DBCF2-08B7-7D1E-7CDF-84858339F602}"/>
          </ac:spMkLst>
        </pc:spChg>
        <pc:spChg chg="mod">
          <ac:chgData name="Christine GASQ" userId="2c757b0c-908a-4bc7-a334-1efe6b8330b1" providerId="ADAL" clId="{755DBBDE-4CF5-4BC4-BE67-F07391B77F60}" dt="2025-10-28T16:21:09.423" v="170" actId="6549"/>
          <ac:spMkLst>
            <pc:docMk/>
            <pc:sldMk cId="1437483409" sldId="328"/>
            <ac:spMk id="9" creationId="{00000000-0000-0000-0000-000000000000}"/>
          </ac:spMkLst>
        </pc:spChg>
        <pc:spChg chg="mod">
          <ac:chgData name="Christine GASQ" userId="2c757b0c-908a-4bc7-a334-1efe6b8330b1" providerId="ADAL" clId="{755DBBDE-4CF5-4BC4-BE67-F07391B77F60}" dt="2025-10-28T16:18:03.729" v="162" actId="6549"/>
          <ac:spMkLst>
            <pc:docMk/>
            <pc:sldMk cId="1437483409" sldId="328"/>
            <ac:spMk id="11" creationId="{00000000-0000-0000-0000-000000000000}"/>
          </ac:spMkLst>
        </pc:spChg>
        <pc:grpChg chg="add mod">
          <ac:chgData name="Christine GASQ" userId="2c757b0c-908a-4bc7-a334-1efe6b8330b1" providerId="ADAL" clId="{755DBBDE-4CF5-4BC4-BE67-F07391B77F60}" dt="2025-10-29T16:18:30.414" v="5278" actId="1035"/>
          <ac:grpSpMkLst>
            <pc:docMk/>
            <pc:sldMk cId="1437483409" sldId="328"/>
            <ac:grpSpMk id="20" creationId="{68835D5C-51DD-7CBE-6887-713A2DAA9C85}"/>
          </ac:grpSpMkLst>
        </pc:grpChg>
        <pc:picChg chg="add mod">
          <ac:chgData name="Christine GASQ" userId="2c757b0c-908a-4bc7-a334-1efe6b8330b1" providerId="ADAL" clId="{755DBBDE-4CF5-4BC4-BE67-F07391B77F60}" dt="2025-10-29T16:14:12.506" v="5230" actId="14100"/>
          <ac:picMkLst>
            <pc:docMk/>
            <pc:sldMk cId="1437483409" sldId="328"/>
            <ac:picMk id="6" creationId="{2C0F65FD-D3FB-FE5B-EE20-4F3E1EE99C4C}"/>
          </ac:picMkLst>
        </pc:picChg>
        <pc:picChg chg="add mod modCrop">
          <ac:chgData name="Christine GASQ" userId="2c757b0c-908a-4bc7-a334-1efe6b8330b1" providerId="ADAL" clId="{755DBBDE-4CF5-4BC4-BE67-F07391B77F60}" dt="2025-10-29T16:15:26.043" v="5243" actId="732"/>
          <ac:picMkLst>
            <pc:docMk/>
            <pc:sldMk cId="1437483409" sldId="328"/>
            <ac:picMk id="13" creationId="{8604BA9B-4417-DCA1-5E11-1D449863236F}"/>
          </ac:picMkLst>
        </pc:picChg>
        <pc:picChg chg="add mod modCrop">
          <ac:chgData name="Christine GASQ" userId="2c757b0c-908a-4bc7-a334-1efe6b8330b1" providerId="ADAL" clId="{755DBBDE-4CF5-4BC4-BE67-F07391B77F60}" dt="2025-10-29T16:16:33.086" v="5253" actId="732"/>
          <ac:picMkLst>
            <pc:docMk/>
            <pc:sldMk cId="1437483409" sldId="328"/>
            <ac:picMk id="15" creationId="{35B8E4DE-49BA-A362-8D34-9E5C5C28A91E}"/>
          </ac:picMkLst>
        </pc:picChg>
        <pc:picChg chg="add mod modCrop">
          <ac:chgData name="Christine GASQ" userId="2c757b0c-908a-4bc7-a334-1efe6b8330b1" providerId="ADAL" clId="{755DBBDE-4CF5-4BC4-BE67-F07391B77F60}" dt="2025-10-29T16:18:39.127" v="5279" actId="732"/>
          <ac:picMkLst>
            <pc:docMk/>
            <pc:sldMk cId="1437483409" sldId="328"/>
            <ac:picMk id="17" creationId="{A92E009E-7E97-0697-6597-BCD81706E37C}"/>
          </ac:picMkLst>
        </pc:picChg>
        <pc:picChg chg="add mod modCrop">
          <ac:chgData name="Christine GASQ" userId="2c757b0c-908a-4bc7-a334-1efe6b8330b1" providerId="ADAL" clId="{755DBBDE-4CF5-4BC4-BE67-F07391B77F60}" dt="2025-10-29T16:18:53.560" v="5280" actId="732"/>
          <ac:picMkLst>
            <pc:docMk/>
            <pc:sldMk cId="1437483409" sldId="328"/>
            <ac:picMk id="19" creationId="{143353E1-855A-6632-E76A-1976484C935C}"/>
          </ac:picMkLst>
        </pc:picChg>
      </pc:sldChg>
      <pc:sldChg chg="addSp delSp modSp mod">
        <pc:chgData name="Christine GASQ" userId="2c757b0c-908a-4bc7-a334-1efe6b8330b1" providerId="ADAL" clId="{755DBBDE-4CF5-4BC4-BE67-F07391B77F60}" dt="2025-10-29T16:29:39.226" v="5306" actId="14100"/>
        <pc:sldMkLst>
          <pc:docMk/>
          <pc:sldMk cId="2783035146" sldId="329"/>
        </pc:sldMkLst>
        <pc:spChg chg="add mod ord">
          <ac:chgData name="Christine GASQ" userId="2c757b0c-908a-4bc7-a334-1efe6b8330b1" providerId="ADAL" clId="{755DBBDE-4CF5-4BC4-BE67-F07391B77F60}" dt="2025-10-28T16:15:53.067" v="149" actId="167"/>
          <ac:spMkLst>
            <pc:docMk/>
            <pc:sldMk cId="2783035146" sldId="329"/>
            <ac:spMk id="5" creationId="{15AC29A6-26E0-6D03-84DD-BB90815C866B}"/>
          </ac:spMkLst>
        </pc:spChg>
        <pc:spChg chg="mod">
          <ac:chgData name="Christine GASQ" userId="2c757b0c-908a-4bc7-a334-1efe6b8330b1" providerId="ADAL" clId="{755DBBDE-4CF5-4BC4-BE67-F07391B77F60}" dt="2025-10-28T16:21:14.826" v="171" actId="6549"/>
          <ac:spMkLst>
            <pc:docMk/>
            <pc:sldMk cId="2783035146" sldId="329"/>
            <ac:spMk id="11" creationId="{00000000-0000-0000-0000-000000000000}"/>
          </ac:spMkLst>
        </pc:spChg>
        <pc:grpChg chg="mod topLvl">
          <ac:chgData name="Christine GASQ" userId="2c757b0c-908a-4bc7-a334-1efe6b8330b1" providerId="ADAL" clId="{755DBBDE-4CF5-4BC4-BE67-F07391B77F60}" dt="2025-10-29T16:29:29.143" v="5305" actId="164"/>
          <ac:grpSpMkLst>
            <pc:docMk/>
            <pc:sldMk cId="2783035146" sldId="329"/>
            <ac:grpSpMk id="15" creationId="{00000000-0000-0000-0000-000000000000}"/>
          </ac:grpSpMkLst>
        </pc:grpChg>
        <pc:grpChg chg="add mod">
          <ac:chgData name="Christine GASQ" userId="2c757b0c-908a-4bc7-a334-1efe6b8330b1" providerId="ADAL" clId="{755DBBDE-4CF5-4BC4-BE67-F07391B77F60}" dt="2025-10-29T16:29:29.143" v="5305" actId="164"/>
          <ac:grpSpMkLst>
            <pc:docMk/>
            <pc:sldMk cId="2783035146" sldId="329"/>
            <ac:grpSpMk id="21" creationId="{294F7076-D855-8C86-2E7B-216614E853C7}"/>
          </ac:grpSpMkLst>
        </pc:grpChg>
        <pc:picChg chg="add mod ord">
          <ac:chgData name="Christine GASQ" userId="2c757b0c-908a-4bc7-a334-1efe6b8330b1" providerId="ADAL" clId="{755DBBDE-4CF5-4BC4-BE67-F07391B77F60}" dt="2025-10-29T16:29:29.143" v="5305" actId="164"/>
          <ac:picMkLst>
            <pc:docMk/>
            <pc:sldMk cId="2783035146" sldId="329"/>
            <ac:picMk id="10" creationId="{8DE388B0-E37A-1D63-3A87-6CFDF8DB7E89}"/>
          </ac:picMkLst>
        </pc:picChg>
        <pc:picChg chg="add mod ord">
          <ac:chgData name="Christine GASQ" userId="2c757b0c-908a-4bc7-a334-1efe6b8330b1" providerId="ADAL" clId="{755DBBDE-4CF5-4BC4-BE67-F07391B77F60}" dt="2025-10-29T16:29:29.143" v="5305" actId="164"/>
          <ac:picMkLst>
            <pc:docMk/>
            <pc:sldMk cId="2783035146" sldId="329"/>
            <ac:picMk id="14" creationId="{0F9CB941-E060-C5C4-8384-A87B61288182}"/>
          </ac:picMkLst>
        </pc:picChg>
        <pc:picChg chg="add mod">
          <ac:chgData name="Christine GASQ" userId="2c757b0c-908a-4bc7-a334-1efe6b8330b1" providerId="ADAL" clId="{755DBBDE-4CF5-4BC4-BE67-F07391B77F60}" dt="2025-10-29T16:29:29.143" v="5305" actId="164"/>
          <ac:picMkLst>
            <pc:docMk/>
            <pc:sldMk cId="2783035146" sldId="329"/>
            <ac:picMk id="18" creationId="{3C6AFD77-6ECD-365A-DED4-A9EBD483C581}"/>
          </ac:picMkLst>
        </pc:picChg>
        <pc:cxnChg chg="mod">
          <ac:chgData name="Christine GASQ" userId="2c757b0c-908a-4bc7-a334-1efe6b8330b1" providerId="ADAL" clId="{755DBBDE-4CF5-4BC4-BE67-F07391B77F60}" dt="2025-10-29T16:29:39.226" v="5306" actId="14100"/>
          <ac:cxnSpMkLst>
            <pc:docMk/>
            <pc:sldMk cId="2783035146" sldId="329"/>
            <ac:cxnSpMk id="13" creationId="{00000000-0000-0000-0000-000000000000}"/>
          </ac:cxnSpMkLst>
        </pc:cxnChg>
      </pc:sldChg>
      <pc:sldChg chg="addSp delSp modSp mod">
        <pc:chgData name="Christine GASQ" userId="2c757b0c-908a-4bc7-a334-1efe6b8330b1" providerId="ADAL" clId="{755DBBDE-4CF5-4BC4-BE67-F07391B77F60}" dt="2025-10-30T15:53:37.393" v="5352" actId="123"/>
        <pc:sldMkLst>
          <pc:docMk/>
          <pc:sldMk cId="2613172488" sldId="330"/>
        </pc:sldMkLst>
        <pc:spChg chg="add mod">
          <ac:chgData name="Christine GASQ" userId="2c757b0c-908a-4bc7-a334-1efe6b8330b1" providerId="ADAL" clId="{755DBBDE-4CF5-4BC4-BE67-F07391B77F60}" dt="2025-10-28T16:16:04.470" v="155"/>
          <ac:spMkLst>
            <pc:docMk/>
            <pc:sldMk cId="2613172488" sldId="330"/>
            <ac:spMk id="2" creationId="{A1285538-7B8F-3A98-1F57-27363B60182A}"/>
          </ac:spMkLst>
        </pc:spChg>
        <pc:spChg chg="mod">
          <ac:chgData name="Christine GASQ" userId="2c757b0c-908a-4bc7-a334-1efe6b8330b1" providerId="ADAL" clId="{755DBBDE-4CF5-4BC4-BE67-F07391B77F60}" dt="2025-10-30T15:53:37.393" v="5352" actId="123"/>
          <ac:spMkLst>
            <pc:docMk/>
            <pc:sldMk cId="2613172488" sldId="330"/>
            <ac:spMk id="3" creationId="{00000000-0000-0000-0000-000000000000}"/>
          </ac:spMkLst>
        </pc:spChg>
        <pc:spChg chg="mod">
          <ac:chgData name="Christine GASQ" userId="2c757b0c-908a-4bc7-a334-1efe6b8330b1" providerId="ADAL" clId="{755DBBDE-4CF5-4BC4-BE67-F07391B77F60}" dt="2025-10-28T16:21:30.141" v="174" actId="6549"/>
          <ac:spMkLst>
            <pc:docMk/>
            <pc:sldMk cId="2613172488" sldId="330"/>
            <ac:spMk id="6" creationId="{00000000-0000-0000-0000-000000000000}"/>
          </ac:spMkLst>
        </pc:spChg>
      </pc:sldChg>
      <pc:sldChg chg="addSp delSp modSp mod">
        <pc:chgData name="Christine GASQ" userId="2c757b0c-908a-4bc7-a334-1efe6b8330b1" providerId="ADAL" clId="{755DBBDE-4CF5-4BC4-BE67-F07391B77F60}" dt="2025-11-12T16:07:31.769" v="5382" actId="20577"/>
        <pc:sldMkLst>
          <pc:docMk/>
          <pc:sldMk cId="683114401" sldId="331"/>
        </pc:sldMkLst>
        <pc:spChg chg="add mod ord">
          <ac:chgData name="Christine GASQ" userId="2c757b0c-908a-4bc7-a334-1efe6b8330b1" providerId="ADAL" clId="{755DBBDE-4CF5-4BC4-BE67-F07391B77F60}" dt="2025-10-28T16:49:33.942" v="1559" actId="167"/>
          <ac:spMkLst>
            <pc:docMk/>
            <pc:sldMk cId="683114401" sldId="331"/>
            <ac:spMk id="2" creationId="{C80F3DA4-B674-B240-D9F7-84784FAF0F09}"/>
          </ac:spMkLst>
        </pc:spChg>
        <pc:spChg chg="mod">
          <ac:chgData name="Christine GASQ" userId="2c757b0c-908a-4bc7-a334-1efe6b8330b1" providerId="ADAL" clId="{755DBBDE-4CF5-4BC4-BE67-F07391B77F60}" dt="2025-11-12T16:07:31.769" v="5382" actId="20577"/>
          <ac:spMkLst>
            <pc:docMk/>
            <pc:sldMk cId="683114401" sldId="331"/>
            <ac:spMk id="3" creationId="{00000000-0000-0000-0000-000000000000}"/>
          </ac:spMkLst>
        </pc:spChg>
        <pc:spChg chg="mod">
          <ac:chgData name="Christine GASQ" userId="2c757b0c-908a-4bc7-a334-1efe6b8330b1" providerId="ADAL" clId="{755DBBDE-4CF5-4BC4-BE67-F07391B77F60}" dt="2025-10-28T16:21:34.671" v="175" actId="6549"/>
          <ac:spMkLst>
            <pc:docMk/>
            <pc:sldMk cId="683114401" sldId="331"/>
            <ac:spMk id="6" creationId="{00000000-0000-0000-0000-000000000000}"/>
          </ac:spMkLst>
        </pc:spChg>
      </pc:sldChg>
      <pc:sldChg chg="addSp delSp modSp mod">
        <pc:chgData name="Christine GASQ" userId="2c757b0c-908a-4bc7-a334-1efe6b8330b1" providerId="ADAL" clId="{755DBBDE-4CF5-4BC4-BE67-F07391B77F60}" dt="2025-10-30T15:53:40.445" v="5353" actId="123"/>
        <pc:sldMkLst>
          <pc:docMk/>
          <pc:sldMk cId="1408283596" sldId="332"/>
        </pc:sldMkLst>
        <pc:spChg chg="add mod">
          <ac:chgData name="Christine GASQ" userId="2c757b0c-908a-4bc7-a334-1efe6b8330b1" providerId="ADAL" clId="{755DBBDE-4CF5-4BC4-BE67-F07391B77F60}" dt="2025-10-28T16:16:00.764" v="153"/>
          <ac:spMkLst>
            <pc:docMk/>
            <pc:sldMk cId="1408283596" sldId="332"/>
            <ac:spMk id="2" creationId="{C758D867-4E11-23AE-963A-F569D334400F}"/>
          </ac:spMkLst>
        </pc:spChg>
        <pc:spChg chg="mod">
          <ac:chgData name="Christine GASQ" userId="2c757b0c-908a-4bc7-a334-1efe6b8330b1" providerId="ADAL" clId="{755DBBDE-4CF5-4BC4-BE67-F07391B77F60}" dt="2025-10-30T15:53:40.445" v="5353" actId="123"/>
          <ac:spMkLst>
            <pc:docMk/>
            <pc:sldMk cId="1408283596" sldId="332"/>
            <ac:spMk id="3" creationId="{00000000-0000-0000-0000-000000000000}"/>
          </ac:spMkLst>
        </pc:spChg>
        <pc:spChg chg="mod">
          <ac:chgData name="Christine GASQ" userId="2c757b0c-908a-4bc7-a334-1efe6b8330b1" providerId="ADAL" clId="{755DBBDE-4CF5-4BC4-BE67-F07391B77F60}" dt="2025-10-28T16:21:24.288" v="173" actId="6549"/>
          <ac:spMkLst>
            <pc:docMk/>
            <pc:sldMk cId="1408283596" sldId="332"/>
            <ac:spMk id="6" creationId="{00000000-0000-0000-0000-000000000000}"/>
          </ac:spMkLst>
        </pc:spChg>
      </pc:sldChg>
      <pc:sldChg chg="addSp delSp modSp new mod">
        <pc:chgData name="Christine GASQ" userId="2c757b0c-908a-4bc7-a334-1efe6b8330b1" providerId="ADAL" clId="{755DBBDE-4CF5-4BC4-BE67-F07391B77F60}" dt="2025-11-12T16:11:04.456" v="5383" actId="313"/>
        <pc:sldMkLst>
          <pc:docMk/>
          <pc:sldMk cId="3278440799" sldId="333"/>
        </pc:sldMkLst>
        <pc:spChg chg="add mod">
          <ac:chgData name="Christine GASQ" userId="2c757b0c-908a-4bc7-a334-1efe6b8330b1" providerId="ADAL" clId="{755DBBDE-4CF5-4BC4-BE67-F07391B77F60}" dt="2025-10-29T15:05:34.645" v="4143"/>
          <ac:spMkLst>
            <pc:docMk/>
            <pc:sldMk cId="3278440799" sldId="333"/>
            <ac:spMk id="3" creationId="{E9C6FB84-413C-3DEC-4D8C-E7BC8308A198}"/>
          </ac:spMkLst>
        </pc:spChg>
        <pc:spChg chg="add mod">
          <ac:chgData name="Christine GASQ" userId="2c757b0c-908a-4bc7-a334-1efe6b8330b1" providerId="ADAL" clId="{755DBBDE-4CF5-4BC4-BE67-F07391B77F60}" dt="2025-11-12T16:11:04.456" v="5383" actId="313"/>
          <ac:spMkLst>
            <pc:docMk/>
            <pc:sldMk cId="3278440799" sldId="333"/>
            <ac:spMk id="4" creationId="{02F486D5-EED2-1481-3C52-C2B4531EC6A4}"/>
          </ac:spMkLst>
        </pc:spChg>
        <pc:spChg chg="add mod">
          <ac:chgData name="Christine GASQ" userId="2c757b0c-908a-4bc7-a334-1efe6b8330b1" providerId="ADAL" clId="{755DBBDE-4CF5-4BC4-BE67-F07391B77F60}" dt="2025-10-29T15:18:58.813" v="4706"/>
          <ac:spMkLst>
            <pc:docMk/>
            <pc:sldMk cId="3278440799" sldId="333"/>
            <ac:spMk id="5" creationId="{88C2F119-39E8-FC3B-0D15-FAE67874C5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6729"/>
          </a:xfrm>
          <a:prstGeom prst="rect">
            <a:avLst/>
          </a:prstGeom>
        </p:spPr>
        <p:txBody>
          <a:bodyPr vert="horz" wrap="square" lIns="91422" tIns="45711" rIns="91422" bIns="45711" numCol="1" anchor="t" anchorCtr="0" compatLnSpc="1">
            <a:prstTxWarp prst="textNoShape">
              <a:avLst/>
            </a:prstTxWarp>
          </a:bodyPr>
          <a:lstStyle>
            <a:lvl1pPr eaLnBrk="1" hangingPunct="1">
              <a:defRPr sz="1200" smtClean="0"/>
            </a:lvl1pPr>
          </a:lstStyle>
          <a:p>
            <a:pPr>
              <a:defRPr/>
            </a:pPr>
            <a:endParaRPr lang="fr-FR" altLang="fr-FR"/>
          </a:p>
        </p:txBody>
      </p:sp>
      <p:sp>
        <p:nvSpPr>
          <p:cNvPr id="3" name="Espace réservé de la date 2"/>
          <p:cNvSpPr>
            <a:spLocks noGrp="1"/>
          </p:cNvSpPr>
          <p:nvPr>
            <p:ph type="dt" sz="quarter" idx="1"/>
          </p:nvPr>
        </p:nvSpPr>
        <p:spPr>
          <a:xfrm>
            <a:off x="3850375" y="0"/>
            <a:ext cx="2945712" cy="496729"/>
          </a:xfrm>
          <a:prstGeom prst="rect">
            <a:avLst/>
          </a:prstGeom>
        </p:spPr>
        <p:txBody>
          <a:bodyPr vert="horz" wrap="square" lIns="91422" tIns="45711" rIns="91422" bIns="45711" numCol="1" anchor="t" anchorCtr="0" compatLnSpc="1">
            <a:prstTxWarp prst="textNoShape">
              <a:avLst/>
            </a:prstTxWarp>
          </a:bodyPr>
          <a:lstStyle>
            <a:lvl1pPr algn="r" eaLnBrk="1" hangingPunct="1">
              <a:defRPr sz="1200">
                <a:latin typeface="Times New Roman" pitchFamily="18" charset="0"/>
                <a:ea typeface="MS PGothic" pitchFamily="34" charset="-128"/>
              </a:defRPr>
            </a:lvl1pPr>
          </a:lstStyle>
          <a:p>
            <a:pPr>
              <a:defRPr/>
            </a:pPr>
            <a:fld id="{51217C22-05F4-42EB-B5E7-2C88BD99E47E}" type="datetimeFigureOut">
              <a:rPr lang="fr-FR" altLang="fr-FR"/>
              <a:pPr>
                <a:defRPr/>
              </a:pPr>
              <a:t>12/11/2025</a:t>
            </a:fld>
            <a:endParaRPr lang="fr-FR" altLang="fr-FR"/>
          </a:p>
        </p:txBody>
      </p:sp>
      <p:sp>
        <p:nvSpPr>
          <p:cNvPr id="6" name="Espace réservé du numéro de diapositive 5"/>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07259A1-A8DD-4088-84C2-DFB1389B9733}" type="slidenum">
              <a:rPr lang="fr-FR" smtClean="0"/>
              <a:t>‹N°›</a:t>
            </a:fld>
            <a:endParaRPr lang="fr-FR"/>
          </a:p>
        </p:txBody>
      </p:sp>
    </p:spTree>
    <p:extLst>
      <p:ext uri="{BB962C8B-B14F-4D97-AF65-F5344CB8AC3E}">
        <p14:creationId xmlns:p14="http://schemas.microsoft.com/office/powerpoint/2010/main" val="25100286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712" cy="4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lvl1pPr eaLnBrk="1" hangingPunct="1">
              <a:defRPr sz="1200" smtClean="0"/>
            </a:lvl1pPr>
          </a:lstStyle>
          <a:p>
            <a:pPr>
              <a:defRPr/>
            </a:pPr>
            <a:endParaRPr lang="fr-FR" altLang="fr-FR"/>
          </a:p>
        </p:txBody>
      </p:sp>
      <p:sp>
        <p:nvSpPr>
          <p:cNvPr id="5123" name="Rectangle 3"/>
          <p:cNvSpPr>
            <a:spLocks noGrp="1" noChangeArrowheads="1"/>
          </p:cNvSpPr>
          <p:nvPr>
            <p:ph type="dt" idx="1"/>
          </p:nvPr>
        </p:nvSpPr>
        <p:spPr bwMode="auto">
          <a:xfrm>
            <a:off x="3850375" y="0"/>
            <a:ext cx="2945712" cy="4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lvl1pPr algn="r" eaLnBrk="1" hangingPunct="1">
              <a:defRPr sz="1200" smtClean="0"/>
            </a:lvl1pPr>
          </a:lstStyle>
          <a:p>
            <a:pPr>
              <a:defRPr/>
            </a:pPr>
            <a:endParaRPr lang="fr-FR" altLang="fr-FR"/>
          </a:p>
        </p:txBody>
      </p:sp>
      <p:sp>
        <p:nvSpPr>
          <p:cNvPr id="14340"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5125" name="Rectangle 5"/>
          <p:cNvSpPr>
            <a:spLocks noGrp="1" noChangeArrowheads="1"/>
          </p:cNvSpPr>
          <p:nvPr>
            <p:ph type="body" sz="quarter" idx="3"/>
          </p:nvPr>
        </p:nvSpPr>
        <p:spPr bwMode="auto">
          <a:xfrm>
            <a:off x="679292" y="4714955"/>
            <a:ext cx="5439092" cy="446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5126" name="Rectangle 6"/>
          <p:cNvSpPr>
            <a:spLocks noGrp="1" noChangeArrowheads="1"/>
          </p:cNvSpPr>
          <p:nvPr>
            <p:ph type="ftr" sz="quarter" idx="4"/>
          </p:nvPr>
        </p:nvSpPr>
        <p:spPr bwMode="auto">
          <a:xfrm>
            <a:off x="0" y="9428323"/>
            <a:ext cx="2945712" cy="4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b" anchorCtr="0" compatLnSpc="1">
            <a:prstTxWarp prst="textNoShape">
              <a:avLst/>
            </a:prstTxWarp>
          </a:bodyPr>
          <a:lstStyle>
            <a:lvl1pPr eaLnBrk="1" hangingPunct="1">
              <a:defRPr sz="1200" smtClean="0"/>
            </a:lvl1pPr>
          </a:lstStyle>
          <a:p>
            <a:pPr>
              <a:defRPr/>
            </a:pPr>
            <a:endParaRPr lang="fr-FR" altLang="fr-FR"/>
          </a:p>
        </p:txBody>
      </p:sp>
      <p:sp>
        <p:nvSpPr>
          <p:cNvPr id="5127" name="Rectangle 7"/>
          <p:cNvSpPr>
            <a:spLocks noGrp="1" noChangeArrowheads="1"/>
          </p:cNvSpPr>
          <p:nvPr>
            <p:ph type="sldNum" sz="quarter" idx="5"/>
          </p:nvPr>
        </p:nvSpPr>
        <p:spPr bwMode="auto">
          <a:xfrm>
            <a:off x="3850375" y="9428323"/>
            <a:ext cx="2945712" cy="4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b" anchorCtr="0" compatLnSpc="1">
            <a:prstTxWarp prst="textNoShape">
              <a:avLst/>
            </a:prstTxWarp>
          </a:bodyPr>
          <a:lstStyle>
            <a:lvl1pPr algn="r" eaLnBrk="1" hangingPunct="1">
              <a:defRPr sz="1200" smtClean="0"/>
            </a:lvl1pPr>
          </a:lstStyle>
          <a:p>
            <a:pPr>
              <a:defRPr/>
            </a:pPr>
            <a:fld id="{C7A6CCAF-5813-461F-97E6-4613B8EFCAD2}" type="slidenum">
              <a:rPr lang="fr-FR" altLang="fr-FR"/>
              <a:pPr>
                <a:defRPr/>
              </a:pPr>
              <a:t>‹N°›</a:t>
            </a:fld>
            <a:endParaRPr lang="fr-FR" altLang="fr-FR"/>
          </a:p>
        </p:txBody>
      </p:sp>
    </p:spTree>
    <p:extLst>
      <p:ext uri="{BB962C8B-B14F-4D97-AF65-F5344CB8AC3E}">
        <p14:creationId xmlns:p14="http://schemas.microsoft.com/office/powerpoint/2010/main" val="41276551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6147" name="Espace réservé des commentaires 2"/>
          <p:cNvSpPr>
            <a:spLocks noGrp="1"/>
          </p:cNvSpPr>
          <p:nvPr>
            <p:ph type="body" idx="1"/>
          </p:nvPr>
        </p:nvSpPr>
        <p:spPr>
          <a:noFill/>
        </p:spPr>
        <p:txBody>
          <a:bodyPr/>
          <a:lstStyle/>
          <a:p>
            <a:endParaRPr lang="fr-FR" altLang="fr-FR"/>
          </a:p>
        </p:txBody>
      </p:sp>
      <p:sp>
        <p:nvSpPr>
          <p:cNvPr id="6148" name="Espace réservé du numéro de diapositive 3"/>
          <p:cNvSpPr>
            <a:spLocks noGrp="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727" indent="-285664">
              <a:defRPr sz="2400">
                <a:solidFill>
                  <a:schemeClr val="tx1"/>
                </a:solidFill>
                <a:latin typeface="Times New Roman" panose="02020603050405020304" pitchFamily="18" charset="0"/>
                <a:ea typeface="MS PGothic" panose="020B0600070205080204" pitchFamily="34" charset="-128"/>
              </a:defRPr>
            </a:lvl2pPr>
            <a:lvl3pPr marL="1142657" indent="-228531">
              <a:defRPr sz="2400">
                <a:solidFill>
                  <a:schemeClr val="tx1"/>
                </a:solidFill>
                <a:latin typeface="Times New Roman" panose="02020603050405020304" pitchFamily="18" charset="0"/>
                <a:ea typeface="MS PGothic" panose="020B0600070205080204" pitchFamily="34" charset="-128"/>
              </a:defRPr>
            </a:lvl3pPr>
            <a:lvl4pPr marL="1599720" indent="-228531">
              <a:defRPr sz="2400">
                <a:solidFill>
                  <a:schemeClr val="tx1"/>
                </a:solidFill>
                <a:latin typeface="Times New Roman" panose="02020603050405020304" pitchFamily="18" charset="0"/>
                <a:ea typeface="MS PGothic" panose="020B0600070205080204" pitchFamily="34" charset="-128"/>
              </a:defRPr>
            </a:lvl4pPr>
            <a:lvl5pPr marL="2056783" indent="-228531">
              <a:defRPr sz="2400">
                <a:solidFill>
                  <a:schemeClr val="tx1"/>
                </a:solidFill>
                <a:latin typeface="Times New Roman" panose="02020603050405020304" pitchFamily="18" charset="0"/>
                <a:ea typeface="MS PGothic" panose="020B0600070205080204" pitchFamily="34" charset="-128"/>
              </a:defRPr>
            </a:lvl5pPr>
            <a:lvl6pPr marL="2513846"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0908"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7971"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5034"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885138F-FD03-465C-9D7A-276FC025570B}" type="slidenum">
              <a:rPr lang="fr-FR" altLang="fr-FR" sz="1200"/>
              <a:pPr/>
              <a:t>1</a:t>
            </a:fld>
            <a:endParaRPr lang="fr-FR" altLang="fr-FR" sz="1200"/>
          </a:p>
        </p:txBody>
      </p:sp>
    </p:spTree>
    <p:extLst>
      <p:ext uri="{BB962C8B-B14F-4D97-AF65-F5344CB8AC3E}">
        <p14:creationId xmlns:p14="http://schemas.microsoft.com/office/powerpoint/2010/main" val="162957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7A6CCAF-5813-461F-97E6-4613B8EFCAD2}" type="slidenum">
              <a:rPr lang="fr-FR" altLang="fr-FR" smtClean="0"/>
              <a:pPr>
                <a:defRPr/>
              </a:pPr>
              <a:t>2</a:t>
            </a:fld>
            <a:endParaRPr lang="fr-FR" altLang="fr-FR"/>
          </a:p>
        </p:txBody>
      </p:sp>
    </p:spTree>
    <p:extLst>
      <p:ext uri="{BB962C8B-B14F-4D97-AF65-F5344CB8AC3E}">
        <p14:creationId xmlns:p14="http://schemas.microsoft.com/office/powerpoint/2010/main" val="3887214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Rectangle 1"/>
          <p:cNvSpPr/>
          <p:nvPr userDrawn="1"/>
        </p:nvSpPr>
        <p:spPr>
          <a:xfrm>
            <a:off x="0" y="5084763"/>
            <a:ext cx="9144000" cy="1866900"/>
          </a:xfrm>
          <a:prstGeom prst="rect">
            <a:avLst/>
          </a:prstGeom>
          <a:solidFill>
            <a:srgbClr val="D84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Rectangle 2"/>
          <p:cNvSpPr/>
          <p:nvPr userDrawn="1"/>
        </p:nvSpPr>
        <p:spPr>
          <a:xfrm>
            <a:off x="0" y="-26988"/>
            <a:ext cx="9144000" cy="1804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 name="Imag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78000"/>
            <a:ext cx="91440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778000"/>
            <a:ext cx="91440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58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1710000" y="1757981"/>
            <a:ext cx="3546000" cy="5100020"/>
          </a:xfrm>
          <a:solidFill>
            <a:schemeClr val="accent4">
              <a:alpha val="60000"/>
            </a:schemeClr>
          </a:solidFill>
        </p:spPr>
        <p:txBody>
          <a:bodyPr lIns="144000" tIns="90000"/>
          <a:lstStyle>
            <a:lvl1pPr marL="0" indent="0" algn="l">
              <a:spcAft>
                <a:spcPts val="0"/>
              </a:spcAft>
              <a:buNone/>
              <a:defRPr sz="1350" b="0" cap="all" baseline="0">
                <a:solidFill>
                  <a:schemeClr val="bg1"/>
                </a:solidFill>
              </a:defRPr>
            </a:lvl1pPr>
            <a:lvl2pPr marL="3175" indent="0" algn="l">
              <a:spcBef>
                <a:spcPts val="1000"/>
              </a:spcBef>
              <a:buNone/>
              <a:defRPr sz="950" b="1" cap="all"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br>
              <a:rPr lang="fr-FR" dirty="0"/>
            </a:br>
            <a:r>
              <a:rPr lang="fr-FR" dirty="0"/>
              <a:t>et description</a:t>
            </a:r>
          </a:p>
          <a:p>
            <a:pPr lvl="1"/>
            <a:r>
              <a:rPr lang="fr-FR" dirty="0"/>
              <a:t>date</a:t>
            </a:r>
          </a:p>
        </p:txBody>
      </p:sp>
      <p:sp>
        <p:nvSpPr>
          <p:cNvPr id="7" name="Titre 6"/>
          <p:cNvSpPr>
            <a:spLocks noGrp="1"/>
          </p:cNvSpPr>
          <p:nvPr>
            <p:ph type="title" hasCustomPrompt="1"/>
          </p:nvPr>
        </p:nvSpPr>
        <p:spPr bwMode="gray">
          <a:xfrm>
            <a:off x="1710000" y="0"/>
            <a:ext cx="6849800" cy="1591288"/>
          </a:xfrm>
        </p:spPr>
        <p:txBody>
          <a:bodyPr/>
          <a:lstStyle>
            <a:lvl1pPr>
              <a:lnSpc>
                <a:spcPct val="97000"/>
              </a:lnSpc>
              <a:defRPr sz="1950" b="1">
                <a:solidFill>
                  <a:schemeClr val="accent4"/>
                </a:solidFill>
                <a:latin typeface="+mn-lt"/>
              </a:defRPr>
            </a:lvl1pPr>
          </a:lstStyle>
          <a:p>
            <a:r>
              <a:rPr lang="fr-FR" dirty="0"/>
              <a:t>Titre</a:t>
            </a:r>
          </a:p>
        </p:txBody>
      </p:sp>
      <p:sp>
        <p:nvSpPr>
          <p:cNvPr id="8" name="Espace réservé de la date 7"/>
          <p:cNvSpPr>
            <a:spLocks noGrp="1"/>
          </p:cNvSpPr>
          <p:nvPr>
            <p:ph type="dt" sz="half" idx="10"/>
          </p:nvPr>
        </p:nvSpPr>
        <p:spPr bwMode="gray">
          <a:xfrm>
            <a:off x="0" y="6618000"/>
            <a:ext cx="180000" cy="240000"/>
          </a:xfrm>
        </p:spPr>
        <p:txBody>
          <a:bodyPr/>
          <a:lstStyle/>
          <a:p>
            <a:endParaRPr lang="fr-FR" dirty="0"/>
          </a:p>
        </p:txBody>
      </p:sp>
      <p:sp>
        <p:nvSpPr>
          <p:cNvPr id="9" name="Espace réservé du pied de page 8"/>
          <p:cNvSpPr>
            <a:spLocks noGrp="1"/>
          </p:cNvSpPr>
          <p:nvPr>
            <p:ph type="ftr" sz="quarter" idx="11"/>
          </p:nvPr>
        </p:nvSpPr>
        <p:spPr bwMode="gray">
          <a:xfrm>
            <a:off x="0" y="6618000"/>
            <a:ext cx="180000" cy="240000"/>
          </a:xfrm>
        </p:spPr>
        <p:txBody>
          <a:bodyPr/>
          <a:lstStyle>
            <a:lvl1pPr>
              <a:defRPr sz="100">
                <a:solidFill>
                  <a:schemeClr val="tx1">
                    <a:alpha val="0"/>
                  </a:schemeClr>
                </a:solidFill>
              </a:defRPr>
            </a:lvl1pPr>
          </a:lstStyle>
          <a:p>
            <a:pPr algn="r"/>
            <a:endParaRPr lang="fr-FR" dirty="0"/>
          </a:p>
        </p:txBody>
      </p:sp>
      <p:sp>
        <p:nvSpPr>
          <p:cNvPr id="10" name="Espace réservé du numéro de diapositive 9"/>
          <p:cNvSpPr>
            <a:spLocks noGrp="1"/>
          </p:cNvSpPr>
          <p:nvPr>
            <p:ph type="sldNum" sz="quarter" idx="12"/>
          </p:nvPr>
        </p:nvSpPr>
        <p:spPr bwMode="gray">
          <a:xfrm>
            <a:off x="0" y="6618000"/>
            <a:ext cx="180000" cy="24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5" name="Espace réservé du texte 4"/>
          <p:cNvSpPr>
            <a:spLocks noGrp="1"/>
          </p:cNvSpPr>
          <p:nvPr>
            <p:ph type="body" sz="quarter" idx="13" hasCustomPrompt="1"/>
          </p:nvPr>
        </p:nvSpPr>
        <p:spPr bwMode="gray">
          <a:xfrm>
            <a:off x="2022282" y="6108132"/>
            <a:ext cx="3233795" cy="433917"/>
          </a:xfrm>
        </p:spPr>
        <p:txBody>
          <a:bodyPr anchor="b" anchorCtr="0"/>
          <a:lstStyle>
            <a:lvl1pPr>
              <a:defRPr sz="1050">
                <a:solidFill>
                  <a:schemeClr val="bg1"/>
                </a:solidFill>
              </a:defRPr>
            </a:lvl1pPr>
          </a:lstStyle>
          <a:p>
            <a:pPr lvl="0"/>
            <a:r>
              <a:rPr lang="fr-FR" dirty="0"/>
              <a:t>CNRS - Nom du département</a:t>
            </a:r>
          </a:p>
        </p:txBody>
      </p:sp>
      <p:sp>
        <p:nvSpPr>
          <p:cNvPr id="11" name="Espace réservé pour une image  10"/>
          <p:cNvSpPr>
            <a:spLocks noGrp="1"/>
          </p:cNvSpPr>
          <p:nvPr>
            <p:ph type="pic" sz="quarter" idx="14" hasCustomPrompt="1"/>
          </p:nvPr>
        </p:nvSpPr>
        <p:spPr bwMode="gray">
          <a:xfrm>
            <a:off x="1" y="2249371"/>
            <a:ext cx="9142645" cy="4608629"/>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52657" y="466001"/>
            <a:ext cx="756000" cy="1008000"/>
          </a:xfrm>
          <a:prstGeom prst="rect">
            <a:avLst/>
          </a:prstGeom>
        </p:spPr>
      </p:pic>
    </p:spTree>
    <p:extLst>
      <p:ext uri="{BB962C8B-B14F-4D97-AF65-F5344CB8AC3E}">
        <p14:creationId xmlns:p14="http://schemas.microsoft.com/office/powerpoint/2010/main" val="409058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tercalaire A">
    <p:spTree>
      <p:nvGrpSpPr>
        <p:cNvPr id="1" name=""/>
        <p:cNvGrpSpPr/>
        <p:nvPr/>
      </p:nvGrpSpPr>
      <p:grpSpPr>
        <a:xfrm>
          <a:off x="0" y="0"/>
          <a:ext cx="0" cy="0"/>
          <a:chOff x="0" y="0"/>
          <a:chExt cx="0" cy="0"/>
        </a:xfrm>
      </p:grpSpPr>
      <p:sp>
        <p:nvSpPr>
          <p:cNvPr id="11" name="Espace réservé pour une image  10"/>
          <p:cNvSpPr>
            <a:spLocks noGrp="1"/>
          </p:cNvSpPr>
          <p:nvPr>
            <p:ph type="pic" sz="quarter" idx="14" hasCustomPrompt="1"/>
          </p:nvPr>
        </p:nvSpPr>
        <p:spPr bwMode="gray">
          <a:xfrm>
            <a:off x="1" y="1268"/>
            <a:ext cx="9142645" cy="6120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sp>
        <p:nvSpPr>
          <p:cNvPr id="3" name="Sous-titre 2"/>
          <p:cNvSpPr>
            <a:spLocks noGrp="1"/>
          </p:cNvSpPr>
          <p:nvPr>
            <p:ph type="subTitle" idx="1" hasCustomPrompt="1"/>
          </p:nvPr>
        </p:nvSpPr>
        <p:spPr bwMode="gray">
          <a:xfrm>
            <a:off x="577185" y="2110064"/>
            <a:ext cx="3546000" cy="4747937"/>
          </a:xfrm>
          <a:solidFill>
            <a:srgbClr val="3978BC">
              <a:alpha val="60000"/>
            </a:srgbClr>
          </a:solidFill>
        </p:spPr>
        <p:txBody>
          <a:bodyPr lIns="288000" tIns="18000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0</a:t>
            </a:r>
          </a:p>
          <a:p>
            <a:r>
              <a:rPr lang="fr-FR" dirty="0"/>
              <a:t>Titre de la page d’intercalaire</a:t>
            </a:r>
          </a:p>
          <a:p>
            <a:pPr lvl="1"/>
            <a:r>
              <a:rPr lang="fr-FR" dirty="0"/>
              <a:t>Sous-titre</a:t>
            </a:r>
          </a:p>
        </p:txBody>
      </p:sp>
      <p:sp>
        <p:nvSpPr>
          <p:cNvPr id="4" name="Espace réservé de la date 3"/>
          <p:cNvSpPr>
            <a:spLocks noGrp="1"/>
          </p:cNvSpPr>
          <p:nvPr>
            <p:ph type="dt" sz="half" idx="15"/>
          </p:nvPr>
        </p:nvSpPr>
        <p:spPr bwMode="gray"/>
        <p:txBody>
          <a:bodyPr/>
          <a:lstStyle/>
          <a:p>
            <a:endParaRPr lang="fr-FR" dirty="0"/>
          </a:p>
        </p:txBody>
      </p:sp>
      <p:sp>
        <p:nvSpPr>
          <p:cNvPr id="6" name="Espace réservé du pied de page 5"/>
          <p:cNvSpPr>
            <a:spLocks noGrp="1"/>
          </p:cNvSpPr>
          <p:nvPr>
            <p:ph type="ftr" sz="quarter" idx="16"/>
          </p:nvPr>
        </p:nvSpPr>
        <p:spPr bwMode="gray">
          <a:xfrm>
            <a:off x="4139953" y="6119471"/>
            <a:ext cx="4419847" cy="404813"/>
          </a:xfrm>
        </p:spPr>
        <p:txBody>
          <a:bodyPr/>
          <a:lstStyle/>
          <a:p>
            <a:pPr algn="r"/>
            <a:endParaRPr lang="fr-FR" dirty="0"/>
          </a:p>
        </p:txBody>
      </p:sp>
      <p:sp>
        <p:nvSpPr>
          <p:cNvPr id="12" name="Espace réservé du numéro de diapositive 11"/>
          <p:cNvSpPr>
            <a:spLocks noGrp="1"/>
          </p:cNvSpPr>
          <p:nvPr>
            <p:ph type="sldNum" sz="quarter" idx="17"/>
          </p:nvPr>
        </p:nvSpPr>
        <p:spPr bwMode="gray"/>
        <p:txBody>
          <a:bodyPr/>
          <a:lstStyle/>
          <a:p>
            <a:r>
              <a:rPr lang="fr-FR"/>
              <a:t>P </a:t>
            </a:r>
            <a:fld id="{733122C9-A0B9-462F-8757-0847AD287B63}" type="slidenum">
              <a:rPr lang="fr-FR" smtClean="0"/>
              <a:pPr/>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0383" y="6300196"/>
            <a:ext cx="288000" cy="384000"/>
          </a:xfrm>
          <a:prstGeom prst="rect">
            <a:avLst/>
          </a:prstGeom>
        </p:spPr>
      </p:pic>
    </p:spTree>
    <p:extLst>
      <p:ext uri="{BB962C8B-B14F-4D97-AF65-F5344CB8AC3E}">
        <p14:creationId xmlns:p14="http://schemas.microsoft.com/office/powerpoint/2010/main" val="382737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ercalaire B">
    <p:spTree>
      <p:nvGrpSpPr>
        <p:cNvPr id="1" name=""/>
        <p:cNvGrpSpPr/>
        <p:nvPr/>
      </p:nvGrpSpPr>
      <p:grpSpPr>
        <a:xfrm>
          <a:off x="0" y="0"/>
          <a:ext cx="0" cy="0"/>
          <a:chOff x="0" y="0"/>
          <a:chExt cx="0" cy="0"/>
        </a:xfrm>
      </p:grpSpPr>
      <p:sp>
        <p:nvSpPr>
          <p:cNvPr id="11" name="Espace réservé pour une image  10"/>
          <p:cNvSpPr>
            <a:spLocks noGrp="1"/>
          </p:cNvSpPr>
          <p:nvPr>
            <p:ph type="pic" sz="quarter" idx="14" hasCustomPrompt="1"/>
          </p:nvPr>
        </p:nvSpPr>
        <p:spPr bwMode="gray">
          <a:xfrm>
            <a:off x="1" y="1268"/>
            <a:ext cx="9142645" cy="6120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sp>
        <p:nvSpPr>
          <p:cNvPr id="3" name="Sous-titre 2"/>
          <p:cNvSpPr>
            <a:spLocks noGrp="1"/>
          </p:cNvSpPr>
          <p:nvPr>
            <p:ph type="subTitle" idx="1" hasCustomPrompt="1"/>
          </p:nvPr>
        </p:nvSpPr>
        <p:spPr bwMode="gray">
          <a:xfrm>
            <a:off x="0" y="1940836"/>
            <a:ext cx="3708000" cy="2400267"/>
          </a:xfrm>
          <a:solidFill>
            <a:srgbClr val="3978BC">
              <a:alpha val="60000"/>
            </a:srgbClr>
          </a:solidFill>
        </p:spPr>
        <p:txBody>
          <a:bodyPr lIns="486000" tIns="0" anchor="ctr" anchorCtr="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0</a:t>
            </a:r>
          </a:p>
          <a:p>
            <a:r>
              <a:rPr lang="fr-FR" dirty="0"/>
              <a:t>Titre de la page d’intercalaire</a:t>
            </a:r>
          </a:p>
          <a:p>
            <a:pPr lvl="1"/>
            <a:r>
              <a:rPr lang="fr-FR" dirty="0"/>
              <a:t>Sous-titre</a:t>
            </a:r>
          </a:p>
        </p:txBody>
      </p:sp>
      <p:sp>
        <p:nvSpPr>
          <p:cNvPr id="4" name="Espace réservé de la date 3"/>
          <p:cNvSpPr>
            <a:spLocks noGrp="1"/>
          </p:cNvSpPr>
          <p:nvPr>
            <p:ph type="dt" sz="half" idx="15"/>
          </p:nvPr>
        </p:nvSpPr>
        <p:spPr bwMode="gray"/>
        <p:txBody>
          <a:bodyPr/>
          <a:lstStyle/>
          <a:p>
            <a:endParaRPr lang="fr-FR" dirty="0"/>
          </a:p>
        </p:txBody>
      </p:sp>
      <p:sp>
        <p:nvSpPr>
          <p:cNvPr id="6" name="Espace réservé du pied de page 5"/>
          <p:cNvSpPr>
            <a:spLocks noGrp="1"/>
          </p:cNvSpPr>
          <p:nvPr>
            <p:ph type="ftr" sz="quarter" idx="16"/>
          </p:nvPr>
        </p:nvSpPr>
        <p:spPr bwMode="gray">
          <a:xfrm>
            <a:off x="4139953" y="6119471"/>
            <a:ext cx="4419847" cy="404813"/>
          </a:xfrm>
        </p:spPr>
        <p:txBody>
          <a:bodyPr/>
          <a:lstStyle/>
          <a:p>
            <a:pPr algn="r"/>
            <a:endParaRPr lang="fr-FR" dirty="0"/>
          </a:p>
        </p:txBody>
      </p:sp>
      <p:sp>
        <p:nvSpPr>
          <p:cNvPr id="12" name="Espace réservé du numéro de diapositive 11"/>
          <p:cNvSpPr>
            <a:spLocks noGrp="1"/>
          </p:cNvSpPr>
          <p:nvPr>
            <p:ph type="sldNum" sz="quarter" idx="17"/>
          </p:nvPr>
        </p:nvSpPr>
        <p:spPr bwMode="gray"/>
        <p:txBody>
          <a:bodyPr/>
          <a:lstStyle/>
          <a:p>
            <a:r>
              <a:rPr lang="fr-FR"/>
              <a:t>P </a:t>
            </a:r>
            <a:fld id="{733122C9-A0B9-462F-8757-0847AD287B63}" type="slidenum">
              <a:rPr lang="fr-FR" smtClean="0"/>
              <a:pPr/>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0383" y="6300196"/>
            <a:ext cx="288000" cy="384000"/>
          </a:xfrm>
          <a:prstGeom prst="rect">
            <a:avLst/>
          </a:prstGeom>
        </p:spPr>
      </p:pic>
    </p:spTree>
    <p:extLst>
      <p:ext uri="{BB962C8B-B14F-4D97-AF65-F5344CB8AC3E}">
        <p14:creationId xmlns:p14="http://schemas.microsoft.com/office/powerpoint/2010/main" val="199084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ercalaire C">
    <p:spTree>
      <p:nvGrpSpPr>
        <p:cNvPr id="1" name=""/>
        <p:cNvGrpSpPr/>
        <p:nvPr/>
      </p:nvGrpSpPr>
      <p:grpSpPr>
        <a:xfrm>
          <a:off x="0" y="0"/>
          <a:ext cx="0" cy="0"/>
          <a:chOff x="0" y="0"/>
          <a:chExt cx="0" cy="0"/>
        </a:xfrm>
      </p:grpSpPr>
      <p:sp>
        <p:nvSpPr>
          <p:cNvPr id="11" name="Espace réservé pour une image  10"/>
          <p:cNvSpPr>
            <a:spLocks noGrp="1"/>
          </p:cNvSpPr>
          <p:nvPr>
            <p:ph type="pic" sz="quarter" idx="14" hasCustomPrompt="1"/>
          </p:nvPr>
        </p:nvSpPr>
        <p:spPr bwMode="gray">
          <a:xfrm>
            <a:off x="1" y="1268"/>
            <a:ext cx="9142645" cy="6120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sp>
        <p:nvSpPr>
          <p:cNvPr id="3" name="Sous-titre 2"/>
          <p:cNvSpPr>
            <a:spLocks noGrp="1"/>
          </p:cNvSpPr>
          <p:nvPr>
            <p:ph type="subTitle" idx="1" hasCustomPrompt="1"/>
          </p:nvPr>
        </p:nvSpPr>
        <p:spPr bwMode="gray">
          <a:xfrm>
            <a:off x="0" y="2110061"/>
            <a:ext cx="3906000" cy="4012800"/>
          </a:xfrm>
          <a:solidFill>
            <a:srgbClr val="3978BC">
              <a:alpha val="60000"/>
            </a:srgbClr>
          </a:solidFill>
        </p:spPr>
        <p:txBody>
          <a:bodyPr lIns="486000" tIns="180000" anchor="t" anchorCtr="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0</a:t>
            </a:r>
          </a:p>
          <a:p>
            <a:r>
              <a:rPr lang="fr-FR" dirty="0"/>
              <a:t>Titre de la page d’intercalaire</a:t>
            </a:r>
          </a:p>
          <a:p>
            <a:pPr lvl="1"/>
            <a:r>
              <a:rPr lang="fr-FR" dirty="0"/>
              <a:t>Sous-titre</a:t>
            </a:r>
          </a:p>
        </p:txBody>
      </p:sp>
      <p:sp>
        <p:nvSpPr>
          <p:cNvPr id="4" name="Espace réservé de la date 3"/>
          <p:cNvSpPr>
            <a:spLocks noGrp="1"/>
          </p:cNvSpPr>
          <p:nvPr>
            <p:ph type="dt" sz="half" idx="15"/>
          </p:nvPr>
        </p:nvSpPr>
        <p:spPr bwMode="gray"/>
        <p:txBody>
          <a:bodyPr/>
          <a:lstStyle/>
          <a:p>
            <a:endParaRPr lang="fr-FR" dirty="0"/>
          </a:p>
        </p:txBody>
      </p:sp>
      <p:sp>
        <p:nvSpPr>
          <p:cNvPr id="6" name="Espace réservé du pied de page 5"/>
          <p:cNvSpPr>
            <a:spLocks noGrp="1"/>
          </p:cNvSpPr>
          <p:nvPr>
            <p:ph type="ftr" sz="quarter" idx="16"/>
          </p:nvPr>
        </p:nvSpPr>
        <p:spPr bwMode="gray">
          <a:xfrm>
            <a:off x="4139953" y="6119471"/>
            <a:ext cx="4419847" cy="404813"/>
          </a:xfrm>
        </p:spPr>
        <p:txBody>
          <a:bodyPr/>
          <a:lstStyle/>
          <a:p>
            <a:pPr algn="r"/>
            <a:endParaRPr lang="fr-FR" dirty="0"/>
          </a:p>
        </p:txBody>
      </p:sp>
      <p:sp>
        <p:nvSpPr>
          <p:cNvPr id="12" name="Espace réservé du numéro de diapositive 11"/>
          <p:cNvSpPr>
            <a:spLocks noGrp="1"/>
          </p:cNvSpPr>
          <p:nvPr>
            <p:ph type="sldNum" sz="quarter" idx="17"/>
          </p:nvPr>
        </p:nvSpPr>
        <p:spPr bwMode="gray"/>
        <p:txBody>
          <a:bodyPr/>
          <a:lstStyle/>
          <a:p>
            <a:r>
              <a:rPr lang="fr-FR"/>
              <a:t>P </a:t>
            </a:r>
            <a:fld id="{733122C9-A0B9-462F-8757-0847AD287B63}" type="slidenum">
              <a:rPr lang="fr-FR" smtClean="0"/>
              <a:pPr/>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0383" y="6300196"/>
            <a:ext cx="288000" cy="384000"/>
          </a:xfrm>
          <a:prstGeom prst="rect">
            <a:avLst/>
          </a:prstGeom>
        </p:spPr>
      </p:pic>
    </p:spTree>
    <p:extLst>
      <p:ext uri="{BB962C8B-B14F-4D97-AF65-F5344CB8AC3E}">
        <p14:creationId xmlns:p14="http://schemas.microsoft.com/office/powerpoint/2010/main" val="87442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ercalaire D">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577185" y="1714320"/>
            <a:ext cx="4158000" cy="5143681"/>
          </a:xfrm>
          <a:solidFill>
            <a:schemeClr val="tx2">
              <a:alpha val="60000"/>
            </a:schemeClr>
          </a:solidFill>
        </p:spPr>
        <p:txBody>
          <a:bodyPr lIns="288000" tIns="47520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0</a:t>
            </a:r>
          </a:p>
          <a:p>
            <a:r>
              <a:rPr lang="fr-FR" dirty="0"/>
              <a:t>Titre de la page d’intercalaire</a:t>
            </a:r>
          </a:p>
          <a:p>
            <a:pPr lvl="1"/>
            <a:r>
              <a:rPr lang="fr-FR" dirty="0"/>
              <a:t>Sous-titre</a:t>
            </a:r>
          </a:p>
        </p:txBody>
      </p:sp>
      <p:sp>
        <p:nvSpPr>
          <p:cNvPr id="4" name="Espace réservé de la date 3"/>
          <p:cNvSpPr>
            <a:spLocks noGrp="1"/>
          </p:cNvSpPr>
          <p:nvPr>
            <p:ph type="dt" sz="half" idx="15"/>
          </p:nvPr>
        </p:nvSpPr>
        <p:spPr bwMode="gray"/>
        <p:txBody>
          <a:bodyPr/>
          <a:lstStyle/>
          <a:p>
            <a:endParaRPr lang="fr-FR" dirty="0"/>
          </a:p>
        </p:txBody>
      </p:sp>
      <p:sp>
        <p:nvSpPr>
          <p:cNvPr id="6" name="Espace réservé du pied de page 5"/>
          <p:cNvSpPr>
            <a:spLocks noGrp="1"/>
          </p:cNvSpPr>
          <p:nvPr>
            <p:ph type="ftr" sz="quarter" idx="16"/>
          </p:nvPr>
        </p:nvSpPr>
        <p:spPr bwMode="gray">
          <a:xfrm>
            <a:off x="4139953" y="6119471"/>
            <a:ext cx="4419847" cy="404813"/>
          </a:xfrm>
        </p:spPr>
        <p:txBody>
          <a:bodyPr/>
          <a:lstStyle/>
          <a:p>
            <a:pPr algn="r"/>
            <a:endParaRPr lang="fr-FR" dirty="0"/>
          </a:p>
        </p:txBody>
      </p:sp>
      <p:sp>
        <p:nvSpPr>
          <p:cNvPr id="12" name="Espace réservé du numéro de diapositive 11"/>
          <p:cNvSpPr>
            <a:spLocks noGrp="1"/>
          </p:cNvSpPr>
          <p:nvPr>
            <p:ph type="sldNum" sz="quarter" idx="17"/>
          </p:nvPr>
        </p:nvSpPr>
        <p:spPr bwMode="gray"/>
        <p:txBody>
          <a:bodyPr/>
          <a:lstStyle/>
          <a:p>
            <a:r>
              <a:rPr lang="fr-FR"/>
              <a:t>P </a:t>
            </a:r>
            <a:fld id="{733122C9-A0B9-462F-8757-0847AD287B63}" type="slidenum">
              <a:rPr lang="fr-FR" smtClean="0"/>
              <a:pPr/>
              <a:t>‹N°›</a:t>
            </a:fld>
            <a:endParaRPr lang="fr-FR" dirty="0"/>
          </a:p>
        </p:txBody>
      </p:sp>
      <p:sp>
        <p:nvSpPr>
          <p:cNvPr id="11" name="Espace réservé pour une image  10"/>
          <p:cNvSpPr>
            <a:spLocks noGrp="1"/>
          </p:cNvSpPr>
          <p:nvPr>
            <p:ph type="pic" sz="quarter" idx="14" hasCustomPrompt="1"/>
          </p:nvPr>
        </p:nvSpPr>
        <p:spPr bwMode="gray">
          <a:xfrm>
            <a:off x="1" y="1268"/>
            <a:ext cx="9142645" cy="6120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0383" y="6300196"/>
            <a:ext cx="288000" cy="384000"/>
          </a:xfrm>
          <a:prstGeom prst="rect">
            <a:avLst/>
          </a:prstGeom>
        </p:spPr>
      </p:pic>
    </p:spTree>
    <p:extLst>
      <p:ext uri="{BB962C8B-B14F-4D97-AF65-F5344CB8AC3E}">
        <p14:creationId xmlns:p14="http://schemas.microsoft.com/office/powerpoint/2010/main" val="2859470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fr-FR" noProof="0" dirty="0"/>
              <a:t>Titre</a:t>
            </a:r>
            <a:endParaRPr lang="fr-FR" dirty="0"/>
          </a:p>
        </p:txBody>
      </p:sp>
      <p:sp>
        <p:nvSpPr>
          <p:cNvPr id="8" name="Espace réservé du texte 7"/>
          <p:cNvSpPr>
            <a:spLocks noGrp="1"/>
          </p:cNvSpPr>
          <p:nvPr>
            <p:ph type="body" sz="quarter" idx="13" hasCustomPrompt="1"/>
          </p:nvPr>
        </p:nvSpPr>
        <p:spPr bwMode="gray">
          <a:xfrm>
            <a:off x="431801" y="1"/>
            <a:ext cx="900113" cy="1460500"/>
          </a:xfrm>
          <a:solidFill>
            <a:schemeClr val="accent1"/>
          </a:solidFill>
        </p:spPr>
        <p:txBody>
          <a:bodyPr lIns="0" rIns="0" bIns="43200" anchor="b" anchorCtr="0"/>
          <a:lstStyle>
            <a:lvl1pPr algn="ctr">
              <a:defRPr sz="3300" b="0">
                <a:solidFill>
                  <a:schemeClr val="bg1"/>
                </a:solidFill>
                <a:latin typeface="+mj-lt"/>
              </a:defRPr>
            </a:lvl1pPr>
          </a:lstStyle>
          <a:p>
            <a:pPr lvl="0"/>
            <a:r>
              <a:rPr lang="fr-FR" dirty="0"/>
              <a:t>0</a:t>
            </a:r>
          </a:p>
        </p:txBody>
      </p:sp>
      <p:sp>
        <p:nvSpPr>
          <p:cNvPr id="10" name="Espace réservé du texte 9"/>
          <p:cNvSpPr>
            <a:spLocks noGrp="1"/>
          </p:cNvSpPr>
          <p:nvPr>
            <p:ph type="body" sz="quarter" idx="14" hasCustomPrompt="1"/>
          </p:nvPr>
        </p:nvSpPr>
        <p:spPr bwMode="gray">
          <a:xfrm>
            <a:off x="1326870" y="2035200"/>
            <a:ext cx="7232931" cy="4089600"/>
          </a:xfrm>
        </p:spPr>
        <p:txBody>
          <a:bodyPr/>
          <a:lstStyle>
            <a:lvl2pPr>
              <a:spcAft>
                <a:spcPts val="600"/>
              </a:spcAft>
              <a:defRPr/>
            </a:lvl2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e la date 5"/>
          <p:cNvSpPr>
            <a:spLocks noGrp="1"/>
          </p:cNvSpPr>
          <p:nvPr>
            <p:ph type="dt" sz="half" idx="15"/>
          </p:nvPr>
        </p:nvSpPr>
        <p:spPr bwMode="gray"/>
        <p:txBody>
          <a:bodyPr/>
          <a:lstStyle/>
          <a:p>
            <a:endParaRPr lang="fr-FR" dirty="0"/>
          </a:p>
        </p:txBody>
      </p:sp>
      <p:sp>
        <p:nvSpPr>
          <p:cNvPr id="7" name="Espace réservé du pied de page 6"/>
          <p:cNvSpPr>
            <a:spLocks noGrp="1"/>
          </p:cNvSpPr>
          <p:nvPr>
            <p:ph type="ftr" sz="quarter" idx="16"/>
          </p:nvPr>
        </p:nvSpPr>
        <p:spPr bwMode="gray"/>
        <p:txBody>
          <a:bodyPr/>
          <a:lstStyle/>
          <a:p>
            <a:pPr algn="r"/>
            <a:endParaRPr lang="fr-FR" dirty="0"/>
          </a:p>
        </p:txBody>
      </p:sp>
      <p:sp>
        <p:nvSpPr>
          <p:cNvPr id="9" name="Espace réservé du numéro de diapositive 8"/>
          <p:cNvSpPr>
            <a:spLocks noGrp="1"/>
          </p:cNvSpPr>
          <p:nvPr>
            <p:ph type="sldNum" sz="quarter" idx="17"/>
          </p:nvPr>
        </p:nvSpPr>
        <p:spPr bwMode="gray"/>
        <p:txBody>
          <a:bodyPr/>
          <a:lstStyle/>
          <a:p>
            <a:r>
              <a:rPr lang="fr-FR"/>
              <a:t>P </a:t>
            </a:r>
            <a:fld id="{733122C9-A0B9-462F-8757-0847AD287B63}" type="slidenum">
              <a:rPr lang="fr-FR" smtClean="0"/>
              <a:pPr/>
              <a:t>‹N°›</a:t>
            </a:fld>
            <a:endParaRPr lang="fr-FR" dirty="0"/>
          </a:p>
        </p:txBody>
      </p:sp>
    </p:spTree>
    <p:extLst>
      <p:ext uri="{BB962C8B-B14F-4D97-AF65-F5344CB8AC3E}">
        <p14:creationId xmlns:p14="http://schemas.microsoft.com/office/powerpoint/2010/main" val="215629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B">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1511660" y="404286"/>
            <a:ext cx="7048140" cy="1113669"/>
          </a:xfrm>
        </p:spPr>
        <p:txBody>
          <a:bodyPr/>
          <a:lstStyle/>
          <a:p>
            <a:r>
              <a:rPr lang="fr-FR" noProof="0" dirty="0"/>
              <a:t>Titre</a:t>
            </a:r>
            <a:endParaRPr lang="fr-FR" dirty="0"/>
          </a:p>
        </p:txBody>
      </p:sp>
      <p:sp>
        <p:nvSpPr>
          <p:cNvPr id="8" name="Espace réservé du texte 7"/>
          <p:cNvSpPr>
            <a:spLocks noGrp="1"/>
          </p:cNvSpPr>
          <p:nvPr>
            <p:ph type="body" sz="quarter" idx="13" hasCustomPrompt="1"/>
          </p:nvPr>
        </p:nvSpPr>
        <p:spPr bwMode="gray">
          <a:xfrm>
            <a:off x="431801" y="1"/>
            <a:ext cx="900113" cy="1460500"/>
          </a:xfrm>
          <a:solidFill>
            <a:schemeClr val="accent1"/>
          </a:solidFill>
        </p:spPr>
        <p:txBody>
          <a:bodyPr lIns="0" rIns="0" bIns="43200" anchor="b" anchorCtr="0"/>
          <a:lstStyle>
            <a:lvl1pPr algn="ctr">
              <a:defRPr sz="3300" b="0">
                <a:solidFill>
                  <a:schemeClr val="bg1"/>
                </a:solidFill>
                <a:latin typeface="+mj-lt"/>
              </a:defRPr>
            </a:lvl1pPr>
          </a:lstStyle>
          <a:p>
            <a:pPr lvl="0"/>
            <a:r>
              <a:rPr lang="fr-FR" dirty="0"/>
              <a:t>0</a:t>
            </a:r>
          </a:p>
        </p:txBody>
      </p:sp>
      <p:sp>
        <p:nvSpPr>
          <p:cNvPr id="10" name="Espace réservé du texte 9"/>
          <p:cNvSpPr>
            <a:spLocks noGrp="1"/>
          </p:cNvSpPr>
          <p:nvPr>
            <p:ph type="body" sz="quarter" idx="14" hasCustomPrompt="1"/>
          </p:nvPr>
        </p:nvSpPr>
        <p:spPr bwMode="gray">
          <a:xfrm>
            <a:off x="1327400" y="2035200"/>
            <a:ext cx="4860000" cy="40896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texte 3"/>
          <p:cNvSpPr>
            <a:spLocks noGrp="1"/>
          </p:cNvSpPr>
          <p:nvPr>
            <p:ph type="body" sz="quarter" idx="18" hasCustomPrompt="1"/>
          </p:nvPr>
        </p:nvSpPr>
        <p:spPr bwMode="gray">
          <a:xfrm>
            <a:off x="6480176" y="1666792"/>
            <a:ext cx="2663825" cy="576808"/>
          </a:xfrm>
        </p:spPr>
        <p:txBody>
          <a:bodyPr lIns="72000" anchor="b" anchorCtr="0"/>
          <a:lstStyle>
            <a:lvl1pPr>
              <a:spcAft>
                <a:spcPts val="0"/>
              </a:spcAft>
              <a:defRPr sz="2250" i="1">
                <a:solidFill>
                  <a:schemeClr val="bg2"/>
                </a:solidFill>
              </a:defRPr>
            </a:lvl1pPr>
          </a:lstStyle>
          <a:p>
            <a:pPr lvl="0"/>
            <a:r>
              <a:rPr lang="fr-FR" dirty="0"/>
              <a:t>00 %</a:t>
            </a:r>
          </a:p>
        </p:txBody>
      </p:sp>
      <p:sp>
        <p:nvSpPr>
          <p:cNvPr id="14" name="Espace réservé du texte 3"/>
          <p:cNvSpPr>
            <a:spLocks noGrp="1"/>
          </p:cNvSpPr>
          <p:nvPr>
            <p:ph type="body" sz="quarter" idx="19" hasCustomPrompt="1"/>
          </p:nvPr>
        </p:nvSpPr>
        <p:spPr bwMode="gray">
          <a:xfrm>
            <a:off x="6480176" y="2142023"/>
            <a:ext cx="2663825" cy="407713"/>
          </a:xfrm>
          <a:solidFill>
            <a:schemeClr val="accent1"/>
          </a:solidFill>
        </p:spPr>
        <p:txBody>
          <a:bodyPr lIns="72000" tIns="108000" rIns="0" bIns="108000" anchor="t" anchorCtr="0">
            <a:spAutoFit/>
          </a:bodyPr>
          <a:lstStyle>
            <a:lvl1pPr>
              <a:lnSpc>
                <a:spcPct val="112000"/>
              </a:lnSpc>
              <a:spcAft>
                <a:spcPts val="0"/>
              </a:spcAft>
              <a:defRPr sz="1100" i="1">
                <a:solidFill>
                  <a:schemeClr val="bg1"/>
                </a:solidFill>
              </a:defRPr>
            </a:lvl1pPr>
          </a:lstStyle>
          <a:p>
            <a:pPr lvl="0"/>
            <a:r>
              <a:rPr lang="fr-FR" dirty="0"/>
              <a:t>Texte</a:t>
            </a:r>
          </a:p>
        </p:txBody>
      </p:sp>
      <p:sp>
        <p:nvSpPr>
          <p:cNvPr id="7" name="Espace réservé de la date 6"/>
          <p:cNvSpPr>
            <a:spLocks noGrp="1"/>
          </p:cNvSpPr>
          <p:nvPr>
            <p:ph type="dt" sz="half" idx="20"/>
          </p:nvPr>
        </p:nvSpPr>
        <p:spPr bwMode="gray"/>
        <p:txBody>
          <a:bodyPr/>
          <a:lstStyle/>
          <a:p>
            <a:endParaRPr lang="fr-FR" dirty="0"/>
          </a:p>
        </p:txBody>
      </p:sp>
      <p:sp>
        <p:nvSpPr>
          <p:cNvPr id="9" name="Espace réservé du pied de page 8"/>
          <p:cNvSpPr>
            <a:spLocks noGrp="1"/>
          </p:cNvSpPr>
          <p:nvPr>
            <p:ph type="ftr" sz="quarter" idx="21"/>
          </p:nvPr>
        </p:nvSpPr>
        <p:spPr bwMode="gray">
          <a:xfrm>
            <a:off x="1327400" y="6119471"/>
            <a:ext cx="7232400" cy="404813"/>
          </a:xfrm>
        </p:spPr>
        <p:txBody>
          <a:bodyPr/>
          <a:lstStyle/>
          <a:p>
            <a:pPr algn="r"/>
            <a:endParaRPr lang="fr-FR" dirty="0"/>
          </a:p>
        </p:txBody>
      </p:sp>
      <p:sp>
        <p:nvSpPr>
          <p:cNvPr id="15" name="Espace réservé du numéro de diapositive 14"/>
          <p:cNvSpPr>
            <a:spLocks noGrp="1"/>
          </p:cNvSpPr>
          <p:nvPr>
            <p:ph type="sldNum" sz="quarter" idx="22"/>
          </p:nvPr>
        </p:nvSpPr>
        <p:spPr bwMode="gray"/>
        <p:txBody>
          <a:bodyPr/>
          <a:lstStyle/>
          <a:p>
            <a:r>
              <a:rPr lang="fr-FR"/>
              <a:t>P </a:t>
            </a:r>
            <a:fld id="{733122C9-A0B9-462F-8757-0847AD287B63}" type="slidenum">
              <a:rPr lang="fr-FR" smtClean="0"/>
              <a:pPr/>
              <a:t>‹N°›</a:t>
            </a:fld>
            <a:endParaRPr lang="fr-FR" dirty="0"/>
          </a:p>
        </p:txBody>
      </p:sp>
    </p:spTree>
    <p:extLst>
      <p:ext uri="{BB962C8B-B14F-4D97-AF65-F5344CB8AC3E}">
        <p14:creationId xmlns:p14="http://schemas.microsoft.com/office/powerpoint/2010/main" val="4244274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tercalaire couleu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23F5-5E11-944A-A040-8AD20735FCEC}"/>
              </a:ext>
            </a:extLst>
          </p:cNvPr>
          <p:cNvSpPr/>
          <p:nvPr userDrawn="1"/>
        </p:nvSpPr>
        <p:spPr>
          <a:xfrm>
            <a:off x="0" y="-1"/>
            <a:ext cx="9144000" cy="6048000"/>
          </a:xfrm>
          <a:prstGeom prst="rect">
            <a:avLst/>
          </a:prstGeom>
          <a:solidFill>
            <a:schemeClr val="bg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1545" y="6142566"/>
            <a:ext cx="466825" cy="622433"/>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2058000"/>
            <a:ext cx="3960000" cy="48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id="{EF8D7870-9D93-0749-A9A3-4788A94E0843}"/>
              </a:ext>
            </a:extLst>
          </p:cNvPr>
          <p:cNvSpPr>
            <a:spLocks noGrp="1"/>
          </p:cNvSpPr>
          <p:nvPr>
            <p:ph type="body" sz="quarter" idx="13" hasCustomPrompt="1"/>
          </p:nvPr>
        </p:nvSpPr>
        <p:spPr>
          <a:xfrm>
            <a:off x="901146" y="4304831"/>
            <a:ext cx="3170237" cy="64863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697287963"/>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e + 1 chiff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1545" y="6142566"/>
            <a:ext cx="466825" cy="622433"/>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70" y="236517"/>
            <a:ext cx="4591771" cy="698568"/>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717"/>
            <a:ext cx="252000" cy="8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5538000"/>
            <a:ext cx="215900" cy="13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6570000"/>
            <a:ext cx="1583668"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texte 5">
            <a:extLst>
              <a:ext uri="{FF2B5EF4-FFF2-40B4-BE49-F238E27FC236}">
                <a16:creationId xmlns:a16="http://schemas.microsoft.com/office/drawing/2014/main" id="{28242481-6315-B04C-9470-F8767E583872}"/>
              </a:ext>
            </a:extLst>
          </p:cNvPr>
          <p:cNvSpPr>
            <a:spLocks noGrp="1"/>
          </p:cNvSpPr>
          <p:nvPr>
            <p:ph type="body" sz="quarter" idx="13" hasCustomPrompt="1"/>
          </p:nvPr>
        </p:nvSpPr>
        <p:spPr>
          <a:xfrm>
            <a:off x="6840512" y="1869319"/>
            <a:ext cx="1958975" cy="745067"/>
          </a:xfrm>
          <a:prstGeom prst="rect">
            <a:avLst/>
          </a:prstGeom>
        </p:spPr>
        <p:txBody>
          <a:bodyPr lIns="72000" tIns="0" rIns="0" bIns="0" anchor="b" anchorCtr="0"/>
          <a:lstStyle>
            <a:lvl1pPr marL="3175" indent="0" algn="l" defTabSz="914400" rtl="0" eaLnBrk="1" latinLnBrk="0" hangingPunct="1">
              <a:lnSpc>
                <a:spcPct val="93000"/>
              </a:lnSpc>
              <a:spcBef>
                <a:spcPts val="0"/>
              </a:spcBef>
              <a:spcAft>
                <a:spcPts val="0"/>
              </a:spcAft>
              <a:buFont typeface="Arial" pitchFamily="34" charset="0"/>
              <a:buNone/>
              <a:defRPr lang="fr-FR" sz="2250" b="1" i="1" kern="1200" dirty="0">
                <a:solidFill>
                  <a:schemeClr val="bg2"/>
                </a:solidFill>
                <a:latin typeface="+mn-lt"/>
                <a:ea typeface="+mn-ea"/>
                <a:cs typeface="+mn-cs"/>
              </a:defRPr>
            </a:lvl1pPr>
          </a:lstStyle>
          <a:p>
            <a:r>
              <a:rPr lang="fr-FR" dirty="0"/>
              <a:t>Texte/Chiffre</a:t>
            </a:r>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6840512" y="2614385"/>
            <a:ext cx="2303488" cy="539736"/>
          </a:xfrm>
          <a:prstGeom prst="rect">
            <a:avLst/>
          </a:prstGeom>
          <a:solidFill>
            <a:schemeClr val="bg2"/>
          </a:solidFill>
        </p:spPr>
        <p:txBody>
          <a:bodyPr wrap="square" lIns="108000" tIns="108000" rIns="360000" bIns="108000">
            <a:spAutoFit/>
          </a:bodyPr>
          <a:lstStyle>
            <a:lvl1pPr marL="0" indent="0">
              <a:lnSpc>
                <a:spcPct val="95000"/>
              </a:lnSpc>
              <a:spcBef>
                <a:spcPts val="0"/>
              </a:spcBef>
              <a:buFontTx/>
              <a:buNone/>
              <a:defRPr sz="1100" b="1">
                <a:solidFill>
                  <a:schemeClr val="bg1"/>
                </a:solidFill>
              </a:defRPr>
            </a:lvl1pPr>
          </a:lstStyle>
          <a:p>
            <a:pPr lvl="0"/>
            <a:r>
              <a:rPr lang="fr-FR" dirty="0"/>
              <a:t>Message sur le nombre de lignes souhaité</a:t>
            </a:r>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4" y="1440000"/>
            <a:ext cx="5513512" cy="4560000"/>
          </a:xfrm>
          <a:prstGeom prst="rect">
            <a:avLst/>
          </a:prstGeom>
        </p:spPr>
        <p:txBody>
          <a:bodyPr lIns="0" tIns="0" rIns="0" bIns="0"/>
          <a:lstStyle>
            <a:lvl1pPr marL="0" indent="0">
              <a:buFontTx/>
              <a:buNone/>
              <a:defRPr sz="1600" b="1" i="0" baseline="0">
                <a:solidFill>
                  <a:schemeClr val="accent4"/>
                </a:solidFill>
                <a:latin typeface="+mn-l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326494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15515" y="157777"/>
            <a:ext cx="7296269" cy="767844"/>
          </a:xfrm>
        </p:spPr>
        <p:txBody>
          <a:bodyPr>
            <a:noAutofit/>
          </a:bodyPr>
          <a:lstStyle>
            <a:lvl1pPr algn="l">
              <a:defRPr sz="3200" b="1">
                <a:latin typeface="Arial"/>
                <a:cs typeface="Arial"/>
              </a:defRPr>
            </a:lvl1pPr>
          </a:lstStyle>
          <a:p>
            <a:r>
              <a:rPr lang="fr-FR" dirty="0"/>
              <a:t>Cliquez et modifiez le titre</a:t>
            </a:r>
          </a:p>
        </p:txBody>
      </p:sp>
      <p:sp>
        <p:nvSpPr>
          <p:cNvPr id="3" name="Espace réservé du contenu 2"/>
          <p:cNvSpPr>
            <a:spLocks noGrp="1"/>
          </p:cNvSpPr>
          <p:nvPr>
            <p:ph idx="1"/>
          </p:nvPr>
        </p:nvSpPr>
        <p:spPr>
          <a:xfrm>
            <a:off x="294226" y="1304283"/>
            <a:ext cx="8392575" cy="5143500"/>
          </a:xfrm>
        </p:spPr>
        <p:txBody>
          <a:bodyPr>
            <a:normAutofit/>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8" name="Connecteur droit 7"/>
          <p:cNvCxnSpPr/>
          <p:nvPr userDrawn="1"/>
        </p:nvCxnSpPr>
        <p:spPr>
          <a:xfrm>
            <a:off x="418056" y="988732"/>
            <a:ext cx="1001758" cy="0"/>
          </a:xfrm>
          <a:prstGeom prst="line">
            <a:avLst/>
          </a:prstGeom>
          <a:ln w="38100" cmpd="sng">
            <a:solidFill>
              <a:srgbClr val="B79C7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272412"/>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1">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323528" y="1196752"/>
            <a:ext cx="8496944" cy="5112568"/>
          </a:xfrm>
          <a:prstGeom prst="rect">
            <a:avLst/>
          </a:prstGeom>
        </p:spPr>
        <p:txBody>
          <a:bodyPr/>
          <a:lstStyle>
            <a:lvl1pPr>
              <a:buClr>
                <a:srgbClr val="D84800"/>
              </a:buClr>
              <a:defRPr sz="2400" b="0">
                <a:solidFill>
                  <a:srgbClr val="1F497D"/>
                </a:solidFill>
                <a:latin typeface="Helvetica Neue"/>
                <a:cs typeface="Helvetica Neue"/>
              </a:defRPr>
            </a:lvl1pPr>
            <a:lvl2pPr>
              <a:buClr>
                <a:srgbClr val="D84800"/>
              </a:buClr>
              <a:defRPr sz="2000">
                <a:solidFill>
                  <a:srgbClr val="1F497D"/>
                </a:solidFill>
                <a:latin typeface="Helvetica Neue"/>
                <a:cs typeface="Helvetica Neue"/>
              </a:defRPr>
            </a:lvl2pPr>
            <a:lvl3pPr>
              <a:buClr>
                <a:srgbClr val="D84800"/>
              </a:buClr>
              <a:defRPr sz="1800">
                <a:solidFill>
                  <a:srgbClr val="1F497D"/>
                </a:solidFill>
                <a:latin typeface="Helvetica Neue"/>
                <a:cs typeface="Helvetica Neue"/>
              </a:defRPr>
            </a:lvl3pPr>
            <a:lvl4pPr>
              <a:buClr>
                <a:srgbClr val="D84800"/>
              </a:buClr>
              <a:defRPr sz="1600">
                <a:solidFill>
                  <a:srgbClr val="1F497D"/>
                </a:solidFill>
                <a:latin typeface="Helvetica Neue"/>
                <a:cs typeface="Helvetica Neue"/>
              </a:defRPr>
            </a:lvl4pPr>
            <a:lvl5pPr>
              <a:buClr>
                <a:srgbClr val="D84800"/>
              </a:buClr>
              <a:defRPr sz="1400">
                <a:solidFill>
                  <a:srgbClr val="1F497D"/>
                </a:solidFill>
                <a:latin typeface="Helvetica Neue"/>
                <a:cs typeface="Helvetica Neue"/>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46726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ercalaire 1">
    <p:spTree>
      <p:nvGrpSpPr>
        <p:cNvPr id="1" name=""/>
        <p:cNvGrpSpPr/>
        <p:nvPr/>
      </p:nvGrpSpPr>
      <p:grpSpPr>
        <a:xfrm>
          <a:off x="0" y="0"/>
          <a:ext cx="0" cy="0"/>
          <a:chOff x="0" y="0"/>
          <a:chExt cx="0" cy="0"/>
        </a:xfrm>
      </p:grpSpPr>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1545" y="6142566"/>
            <a:ext cx="466825" cy="622433"/>
          </a:xfrm>
          <a:prstGeom prst="rect">
            <a:avLst/>
          </a:prstGeom>
          <a:ln>
            <a:noFill/>
          </a:ln>
        </p:spPr>
      </p:pic>
      <p:pic>
        <p:nvPicPr>
          <p:cNvPr id="13" name="Espace réservé pour une image  10">
            <a:extLst>
              <a:ext uri="{FF2B5EF4-FFF2-40B4-BE49-F238E27FC236}">
                <a16:creationId xmlns:a16="http://schemas.microsoft.com/office/drawing/2014/main" id="{1685E184-38B9-6C46-983C-91F4B6A88FA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9144000" cy="6048000"/>
          </a:xfrm>
          <a:prstGeom prst="rect">
            <a:avLst/>
          </a:prstGeom>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2058000"/>
            <a:ext cx="3960000" cy="4800000"/>
          </a:xfrm>
          <a:prstGeom prst="rect">
            <a:avLst/>
          </a:prstGeom>
          <a:solidFill>
            <a:schemeClr val="accent6">
              <a:alpha val="70000"/>
            </a:schemeClr>
          </a:solidFill>
        </p:spPr>
        <p:txBody>
          <a:bodyPr lIns="288000" tIns="288000" rIns="90000"/>
          <a:lstStyle>
            <a:lvl1pPr marL="0" indent="0">
              <a:spcBef>
                <a:spcPts val="0"/>
              </a:spcBef>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A1C8544C-C108-8149-BD1E-84793D33175A}"/>
              </a:ext>
            </a:extLst>
          </p:cNvPr>
          <p:cNvSpPr>
            <a:spLocks noGrp="1"/>
          </p:cNvSpPr>
          <p:nvPr>
            <p:ph type="body" sz="quarter" idx="13" hasCustomPrompt="1"/>
          </p:nvPr>
        </p:nvSpPr>
        <p:spPr>
          <a:xfrm>
            <a:off x="901146" y="4304831"/>
            <a:ext cx="3170237" cy="64863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2" name="Espace réservé de la date 1">
            <a:extLst>
              <a:ext uri="{FF2B5EF4-FFF2-40B4-BE49-F238E27FC236}">
                <a16:creationId xmlns:a16="http://schemas.microsoft.com/office/drawing/2014/main" id="{DAF17FA9-6C32-3B46-AC3B-C884F19A4E15}"/>
              </a:ext>
            </a:extLst>
          </p:cNvPr>
          <p:cNvSpPr>
            <a:spLocks noGrp="1"/>
          </p:cNvSpPr>
          <p:nvPr>
            <p:ph type="dt" sz="half" idx="14"/>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7D00E8C-0FDC-ED49-A9CE-9A0E318D7C6A}"/>
              </a:ext>
            </a:extLst>
          </p:cNvPr>
          <p:cNvSpPr>
            <a:spLocks noGrp="1"/>
          </p:cNvSpPr>
          <p:nvPr>
            <p:ph type="sldNum" sz="quarter" idx="16"/>
          </p:nvPr>
        </p:nvSpPr>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192456551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orient="horz" pos="218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e sur 2 col">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1545" y="6142566"/>
            <a:ext cx="466825" cy="622433"/>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70" y="236517"/>
            <a:ext cx="4591771" cy="698568"/>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717"/>
            <a:ext cx="252000" cy="8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5538000"/>
            <a:ext cx="215900" cy="13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6570000"/>
            <a:ext cx="1583668"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3" y="1439997"/>
            <a:ext cx="7770812" cy="4560000"/>
          </a:xfrm>
          <a:prstGeom prst="rect">
            <a:avLst/>
          </a:prstGeom>
        </p:spPr>
        <p:txBody>
          <a:bodyPr lIns="0" tIns="0" rIns="0" bIns="0" numCol="2"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haribus</a:t>
            </a:r>
            <a:r>
              <a:rPr lang="fr-FR" dirty="0"/>
              <a:t>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nat</a:t>
            </a:r>
            <a:r>
              <a:rPr lang="fr-FR" dirty="0"/>
              <a:t>. Bus </a:t>
            </a:r>
            <a:r>
              <a:rPr lang="fr-FR" dirty="0" err="1"/>
              <a:t>nonse</a:t>
            </a:r>
            <a:r>
              <a:rPr lang="fr-FR" dirty="0"/>
              <a:t> </a:t>
            </a:r>
            <a:r>
              <a:rPr lang="fr-FR" dirty="0" err="1"/>
              <a:t>ommolum</a:t>
            </a:r>
            <a:r>
              <a:rPr lang="fr-FR" dirty="0"/>
              <a:t> </a:t>
            </a:r>
            <a:r>
              <a:rPr lang="fr-FR" dirty="0" err="1"/>
              <a:t>sam</a:t>
            </a:r>
            <a:r>
              <a:rPr lang="fr-FR" dirty="0"/>
              <a:t> </a:t>
            </a:r>
            <a:r>
              <a:rPr lang="fr-FR" dirty="0" err="1"/>
              <a:t>quiandae</a:t>
            </a:r>
            <a:r>
              <a:rPr lang="fr-FR" dirty="0"/>
              <a:t>. </a:t>
            </a:r>
            <a:r>
              <a:rPr lang="fr-FR" dirty="0" err="1"/>
              <a:t>Oreprat</a:t>
            </a:r>
            <a:r>
              <a:rPr lang="fr-FR" dirty="0"/>
              <a:t>.</a:t>
            </a:r>
          </a:p>
          <a:p>
            <a:pPr lvl="1"/>
            <a:endParaRPr lang="fr-FR" dirty="0"/>
          </a:p>
          <a:p>
            <a:pPr lvl="0"/>
            <a:r>
              <a:rPr lang="fr-FR" dirty="0"/>
              <a:t>Bit </a:t>
            </a:r>
            <a:r>
              <a:rPr lang="fr-FR" dirty="0" err="1"/>
              <a:t>volorro</a:t>
            </a:r>
            <a:r>
              <a:rPr lang="fr-FR" dirty="0"/>
              <a:t> </a:t>
            </a:r>
            <a:r>
              <a:rPr lang="fr-FR" dirty="0" err="1"/>
              <a:t>dem</a:t>
            </a:r>
            <a:r>
              <a:rPr lang="fr-FR" dirty="0"/>
              <a:t> quia </a:t>
            </a:r>
            <a:r>
              <a:rPr lang="fr-FR" dirty="0" err="1"/>
              <a:t>cuptatur</a:t>
            </a:r>
            <a:r>
              <a:rPr lang="fr-FR" dirty="0"/>
              <a:t> </a:t>
            </a:r>
            <a:r>
              <a:rPr lang="fr-FR" dirty="0" err="1"/>
              <a:t>sit</a:t>
            </a:r>
            <a:r>
              <a:rPr lang="fr-FR" dirty="0"/>
              <a:t> </a:t>
            </a:r>
            <a:r>
              <a:rPr lang="fr-FR" dirty="0" err="1"/>
              <a:t>aut</a:t>
            </a:r>
            <a:r>
              <a:rPr lang="fr-FR" dirty="0"/>
              <a:t> </a:t>
            </a:r>
            <a:r>
              <a:rPr lang="fr-FR" dirty="0" err="1"/>
              <a:t>doleceptur</a:t>
            </a:r>
            <a:r>
              <a:rPr lang="fr-FR" dirty="0"/>
              <a:t> </a:t>
            </a:r>
            <a:r>
              <a:rPr lang="fr-FR" dirty="0" err="1"/>
              <a:t>magnimporio</a:t>
            </a:r>
            <a:r>
              <a:rPr lang="fr-FR" dirty="0"/>
              <a:t> </a:t>
            </a:r>
            <a:r>
              <a:rPr lang="fr-FR" dirty="0" err="1"/>
              <a:t>conse</a:t>
            </a:r>
            <a:r>
              <a:rPr lang="fr-FR" dirty="0"/>
              <a:t> </a:t>
            </a:r>
            <a:r>
              <a:rPr lang="fr-FR" dirty="0" err="1"/>
              <a:t>nis</a:t>
            </a:r>
            <a:r>
              <a:rPr lang="fr-FR" dirty="0"/>
              <a:t> </a:t>
            </a:r>
            <a:r>
              <a:rPr lang="fr-FR" dirty="0" err="1"/>
              <a:t>aut</a:t>
            </a:r>
            <a:r>
              <a:rPr lang="fr-FR" dirty="0"/>
              <a:t> </a:t>
            </a:r>
            <a:r>
              <a:rPr lang="fr-FR" dirty="0" err="1"/>
              <a:t>earument</a:t>
            </a:r>
            <a:r>
              <a:rPr lang="fr-FR" dirty="0"/>
              <a:t> </a:t>
            </a:r>
          </a:p>
          <a:p>
            <a:pPr lvl="1"/>
            <a:r>
              <a:rPr lang="fr-FR" dirty="0" err="1"/>
              <a:t>acea</a:t>
            </a:r>
            <a:r>
              <a:rPr lang="fr-FR" dirty="0"/>
              <a:t> </a:t>
            </a:r>
            <a:r>
              <a:rPr lang="fr-FR" dirty="0" err="1"/>
              <a:t>sum</a:t>
            </a:r>
            <a:r>
              <a:rPr lang="fr-FR" dirty="0"/>
              <a:t> et, </a:t>
            </a:r>
            <a:r>
              <a:rPr lang="fr-FR" dirty="0" err="1"/>
              <a:t>ea</a:t>
            </a:r>
            <a:r>
              <a:rPr lang="fr-FR" dirty="0"/>
              <a:t> </a:t>
            </a:r>
            <a:r>
              <a:rPr lang="fr-FR" dirty="0" err="1"/>
              <a:t>dolore</a:t>
            </a:r>
            <a:r>
              <a:rPr lang="fr-FR" dirty="0"/>
              <a:t> </a:t>
            </a:r>
            <a:r>
              <a:rPr lang="fr-FR" dirty="0" err="1"/>
              <a:t>vel</a:t>
            </a:r>
            <a:r>
              <a:rPr lang="fr-FR" dirty="0"/>
              <a:t> </a:t>
            </a:r>
            <a:r>
              <a:rPr lang="fr-FR" dirty="0" err="1"/>
              <a:t>iducias</a:t>
            </a:r>
            <a:r>
              <a:rPr lang="fr-FR" dirty="0"/>
              <a:t> </a:t>
            </a:r>
            <a:r>
              <a:rPr lang="fr-FR" dirty="0" err="1"/>
              <a:t>iur</a:t>
            </a:r>
            <a:r>
              <a:rPr lang="fr-FR" dirty="0"/>
              <a:t>, ut </a:t>
            </a:r>
            <a:r>
              <a:rPr lang="fr-FR" dirty="0" err="1"/>
              <a:t>fugia</a:t>
            </a:r>
            <a:r>
              <a:rPr lang="fr-FR" dirty="0"/>
              <a:t> </a:t>
            </a:r>
            <a:r>
              <a:rPr lang="fr-FR" dirty="0" err="1"/>
              <a:t>volum</a:t>
            </a:r>
            <a:r>
              <a:rPr lang="fr-FR" dirty="0"/>
              <a:t> </a:t>
            </a:r>
            <a:r>
              <a:rPr lang="fr-FR" dirty="0" err="1"/>
              <a:t>cus</a:t>
            </a:r>
            <a:r>
              <a:rPr lang="fr-FR" dirty="0"/>
              <a:t> as ab </a:t>
            </a:r>
            <a:r>
              <a:rPr lang="fr-FR" dirty="0" err="1"/>
              <a:t>iumet</a:t>
            </a:r>
            <a:r>
              <a:rPr lang="fr-FR" dirty="0"/>
              <a:t>, </a:t>
            </a:r>
            <a:r>
              <a:rPr lang="fr-FR" dirty="0" err="1"/>
              <a:t>idunt</a:t>
            </a:r>
            <a:r>
              <a:rPr lang="fr-FR" dirty="0"/>
              <a:t> </a:t>
            </a:r>
            <a:r>
              <a:rPr lang="fr-FR" dirty="0" err="1"/>
              <a:t>voloreptas</a:t>
            </a:r>
            <a:r>
              <a:rPr lang="fr-FR" dirty="0"/>
              <a:t> </a:t>
            </a:r>
            <a:r>
              <a:rPr lang="fr-FR" dirty="0" err="1"/>
              <a:t>plam</a:t>
            </a:r>
            <a:r>
              <a:rPr lang="fr-FR" dirty="0"/>
              <a:t> que </a:t>
            </a:r>
            <a:r>
              <a:rPr lang="fr-FR" dirty="0" err="1"/>
              <a:t>ped</a:t>
            </a:r>
            <a:r>
              <a:rPr lang="fr-FR" dirty="0"/>
              <a:t> mo tem </a:t>
            </a:r>
            <a:r>
              <a:rPr lang="fr-FR" dirty="0" err="1"/>
              <a:t>reria</a:t>
            </a:r>
            <a:r>
              <a:rPr lang="fr-FR" dirty="0"/>
              <a:t> </a:t>
            </a:r>
            <a:r>
              <a:rPr lang="fr-FR" dirty="0" err="1"/>
              <a:t>vero</a:t>
            </a:r>
            <a:r>
              <a:rPr lang="fr-FR" dirty="0"/>
              <a:t> tem ut et </a:t>
            </a:r>
            <a:r>
              <a:rPr lang="fr-FR" dirty="0" err="1"/>
              <a:t>quatio</a:t>
            </a:r>
            <a:r>
              <a:rPr lang="fr-FR" dirty="0"/>
              <a:t>. Et </a:t>
            </a:r>
            <a:r>
              <a:rPr lang="fr-FR" dirty="0" err="1"/>
              <a:t>venemporepta</a:t>
            </a:r>
            <a:r>
              <a:rPr lang="fr-FR" dirty="0"/>
              <a:t> nus </a:t>
            </a:r>
            <a:r>
              <a:rPr lang="fr-FR" dirty="0" err="1"/>
              <a:t>etur</a:t>
            </a:r>
            <a:r>
              <a:rPr lang="fr-FR" dirty="0"/>
              <a:t>, cum, qui </a:t>
            </a:r>
            <a:r>
              <a:rPr lang="fr-FR" dirty="0" err="1"/>
              <a:t>sendi</a:t>
            </a:r>
            <a:r>
              <a:rPr lang="fr-FR" dirty="0"/>
              <a:t> </a:t>
            </a:r>
            <a:r>
              <a:rPr lang="fr-FR" dirty="0" err="1"/>
              <a:t>sinvelendant</a:t>
            </a:r>
            <a:r>
              <a:rPr lang="fr-FR" dirty="0"/>
              <a:t> </a:t>
            </a:r>
            <a:r>
              <a:rPr lang="fr-FR" dirty="0" err="1"/>
              <a:t>molupic</a:t>
            </a:r>
            <a:r>
              <a:rPr lang="fr-FR" dirty="0"/>
              <a:t> </a:t>
            </a:r>
            <a:r>
              <a:rPr lang="fr-FR" dirty="0" err="1"/>
              <a:t>aborem</a:t>
            </a:r>
            <a:r>
              <a:rPr lang="fr-FR" dirty="0"/>
              <a:t> </a:t>
            </a:r>
            <a:r>
              <a:rPr lang="fr-FR" dirty="0" err="1"/>
              <a:t>rentur</a:t>
            </a:r>
            <a:r>
              <a:rPr lang="fr-FR" dirty="0"/>
              <a:t> </a:t>
            </a:r>
            <a:r>
              <a:rPr lang="fr-FR" dirty="0" err="1"/>
              <a:t>aut</a:t>
            </a:r>
            <a:r>
              <a:rPr lang="fr-FR" dirty="0"/>
              <a:t> </a:t>
            </a:r>
            <a:r>
              <a:rPr lang="fr-FR" dirty="0" err="1"/>
              <a:t>voluptus</a:t>
            </a:r>
            <a:r>
              <a:rPr lang="fr-FR" dirty="0"/>
              <a:t> </a:t>
            </a:r>
            <a:r>
              <a:rPr lang="fr-FR" dirty="0" err="1"/>
              <a:t>sedit</a:t>
            </a:r>
            <a:r>
              <a:rPr lang="fr-FR" dirty="0"/>
              <a:t>, </a:t>
            </a:r>
            <a:r>
              <a:rPr lang="fr-FR" dirty="0" err="1"/>
              <a:t>omniatur</a:t>
            </a:r>
            <a:r>
              <a:rPr lang="fr-FR" dirty="0"/>
              <a:t>?</a:t>
            </a:r>
          </a:p>
        </p:txBody>
      </p:sp>
    </p:spTree>
    <p:extLst>
      <p:ext uri="{BB962C8B-B14F-4D97-AF65-F5344CB8AC3E}">
        <p14:creationId xmlns:p14="http://schemas.microsoft.com/office/powerpoint/2010/main" val="3783012240"/>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tercalaire 2">
    <p:spTree>
      <p:nvGrpSpPr>
        <p:cNvPr id="1" name=""/>
        <p:cNvGrpSpPr/>
        <p:nvPr/>
      </p:nvGrpSpPr>
      <p:grpSpPr>
        <a:xfrm>
          <a:off x="0" y="0"/>
          <a:ext cx="0" cy="0"/>
          <a:chOff x="0" y="0"/>
          <a:chExt cx="0" cy="0"/>
        </a:xfrm>
      </p:grpSpPr>
      <p:pic>
        <p:nvPicPr>
          <p:cNvPr id="8" name="Espace réservé pour une image  8">
            <a:extLst>
              <a:ext uri="{FF2B5EF4-FFF2-40B4-BE49-F238E27FC236}">
                <a16:creationId xmlns:a16="http://schemas.microsoft.com/office/drawing/2014/main" id="{FBDAEB37-DAE2-D94D-8566-DFB87F3F7335}"/>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 y="1268"/>
            <a:ext cx="9142645" cy="6048000"/>
          </a:xfrm>
          <a:prstGeom prst="rect">
            <a:avLst/>
          </a:prstGeom>
        </p:spPr>
      </p:pic>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1545" y="6142566"/>
            <a:ext cx="466825" cy="622433"/>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2058000"/>
            <a:ext cx="3960000" cy="48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077D0E58-B044-C54B-9331-7936DF6BE71F}"/>
              </a:ext>
            </a:extLst>
          </p:cNvPr>
          <p:cNvSpPr>
            <a:spLocks noGrp="1"/>
          </p:cNvSpPr>
          <p:nvPr>
            <p:ph type="body" sz="quarter" idx="13" hasCustomPrompt="1"/>
          </p:nvPr>
        </p:nvSpPr>
        <p:spPr>
          <a:xfrm>
            <a:off x="901146" y="4304831"/>
            <a:ext cx="3170237" cy="64863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5" name="Espace réservé de la date 4">
            <a:extLst>
              <a:ext uri="{FF2B5EF4-FFF2-40B4-BE49-F238E27FC236}">
                <a16:creationId xmlns:a16="http://schemas.microsoft.com/office/drawing/2014/main" id="{1CD04C43-2EBB-9349-AB08-A96394F16DD2}"/>
              </a:ext>
            </a:extLst>
          </p:cNvPr>
          <p:cNvSpPr>
            <a:spLocks noGrp="1"/>
          </p:cNvSpPr>
          <p:nvPr>
            <p:ph type="dt" sz="half" idx="14"/>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65925316-0A93-CB4D-8EA8-0BB80E3466CB}"/>
              </a:ext>
            </a:extLst>
          </p:cNvPr>
          <p:cNvSpPr>
            <a:spLocks noGrp="1"/>
          </p:cNvSpPr>
          <p:nvPr>
            <p:ph type="sldNum" sz="quarter" idx="16"/>
          </p:nvPr>
        </p:nvSpPr>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4067731856"/>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ercalaire 3">
    <p:spTree>
      <p:nvGrpSpPr>
        <p:cNvPr id="1" name=""/>
        <p:cNvGrpSpPr/>
        <p:nvPr/>
      </p:nvGrpSpPr>
      <p:grpSpPr>
        <a:xfrm>
          <a:off x="0" y="0"/>
          <a:ext cx="0" cy="0"/>
          <a:chOff x="0" y="0"/>
          <a:chExt cx="0" cy="0"/>
        </a:xfrm>
      </p:grpSpPr>
      <p:pic>
        <p:nvPicPr>
          <p:cNvPr id="9" name="Espace réservé pour une image  10">
            <a:extLst>
              <a:ext uri="{FF2B5EF4-FFF2-40B4-BE49-F238E27FC236}">
                <a16:creationId xmlns:a16="http://schemas.microsoft.com/office/drawing/2014/main" id="{6927CA69-EF9E-3F4B-8774-677CC8908D50}"/>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 y="1268"/>
            <a:ext cx="9142645" cy="6048000"/>
          </a:xfrm>
          <a:prstGeom prst="rect">
            <a:avLst/>
          </a:prstGeom>
        </p:spPr>
      </p:pic>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1545" y="6142566"/>
            <a:ext cx="466825" cy="622433"/>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2058000"/>
            <a:ext cx="3960000" cy="48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id="{031E5602-B3CE-5149-ABDF-CC12D6B66A82}"/>
              </a:ext>
            </a:extLst>
          </p:cNvPr>
          <p:cNvSpPr>
            <a:spLocks noGrp="1"/>
          </p:cNvSpPr>
          <p:nvPr>
            <p:ph type="body" sz="quarter" idx="13" hasCustomPrompt="1"/>
          </p:nvPr>
        </p:nvSpPr>
        <p:spPr>
          <a:xfrm>
            <a:off x="901146" y="4304831"/>
            <a:ext cx="3170237" cy="64863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175867822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e message court">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1545" y="6142566"/>
            <a:ext cx="466825" cy="622433"/>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70" y="236517"/>
            <a:ext cx="7810613" cy="698568"/>
          </a:xfrm>
          <a:prstGeom prst="rect">
            <a:avLst/>
          </a:prstGeom>
        </p:spPr>
        <p:txBody>
          <a:bodyPr lIns="0" tIns="0" rIns="0" bIns="0" anchor="b" anchorCtr="0"/>
          <a:lstStyle>
            <a:lvl1pPr>
              <a:defRPr sz="1500" b="0">
                <a:solidFill>
                  <a:schemeClr val="bg2"/>
                </a:solidFill>
                <a:latin typeface="+mj-lt"/>
              </a:defRPr>
            </a:lvl1pPr>
          </a:lstStyle>
          <a:p>
            <a:r>
              <a:rPr lang="fr-FR" dirty="0"/>
              <a:t>GESTION DES FINANCEMENT</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717"/>
            <a:ext cx="252000" cy="86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5538000"/>
            <a:ext cx="215900" cy="13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6570000"/>
            <a:ext cx="1583668"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p:nvPr>
        </p:nvSpPr>
        <p:spPr>
          <a:xfrm>
            <a:off x="1397213" y="1432985"/>
            <a:ext cx="6357436" cy="4569884"/>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accent5"/>
                </a:solidFill>
              </a:defRPr>
            </a:lvl1pPr>
          </a:lstStyle>
          <a:p>
            <a:pPr lvl="0"/>
            <a:endParaRPr lang="fr-FR" dirty="0"/>
          </a:p>
        </p:txBody>
      </p:sp>
    </p:spTree>
    <p:extLst>
      <p:ext uri="{BB962C8B-B14F-4D97-AF65-F5344CB8AC3E}">
        <p14:creationId xmlns:p14="http://schemas.microsoft.com/office/powerpoint/2010/main" val="150386173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e 2 col distinct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1545" y="6142566"/>
            <a:ext cx="466825" cy="622433"/>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70" y="236517"/>
            <a:ext cx="4591771" cy="698568"/>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717"/>
            <a:ext cx="252000" cy="8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5538000"/>
            <a:ext cx="215900" cy="13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6570000"/>
            <a:ext cx="1583668"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08014" y="1439997"/>
            <a:ext cx="3801827" cy="4560000"/>
          </a:xfrm>
          <a:prstGeom prst="rect">
            <a:avLst/>
          </a:prstGeom>
        </p:spPr>
        <p:txBody>
          <a:bodyPr lIns="0" tIns="0" rIns="0" bIns="0" numCol="1" spcCol="900000"/>
          <a:lstStyle>
            <a:lvl1pPr marL="0" indent="0">
              <a:buFontTx/>
              <a:buNone/>
              <a:defRPr lang="fr-FR" sz="1600" b="1" i="0" kern="1200" baseline="0" dirty="0" smtClean="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
        <p:nvSpPr>
          <p:cNvPr id="17" name="Espace réservé du texte 22">
            <a:extLst>
              <a:ext uri="{FF2B5EF4-FFF2-40B4-BE49-F238E27FC236}">
                <a16:creationId xmlns:a16="http://schemas.microsoft.com/office/drawing/2014/main" id="{C4A18BAB-9CC3-3145-BE55-BCF00B5AE2EB}"/>
              </a:ext>
            </a:extLst>
          </p:cNvPr>
          <p:cNvSpPr>
            <a:spLocks noGrp="1"/>
          </p:cNvSpPr>
          <p:nvPr>
            <p:ph type="body" sz="quarter" idx="16" hasCustomPrompt="1"/>
          </p:nvPr>
        </p:nvSpPr>
        <p:spPr>
          <a:xfrm>
            <a:off x="4572000" y="1439997"/>
            <a:ext cx="3806246" cy="4560000"/>
          </a:xfrm>
          <a:prstGeom prst="rect">
            <a:avLst/>
          </a:prstGeom>
        </p:spPr>
        <p:txBody>
          <a:bodyPr lIns="0" tIns="0" rIns="0" bIns="0" numCol="1"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Tree>
    <p:extLst>
      <p:ext uri="{BB962C8B-B14F-4D97-AF65-F5344CB8AC3E}">
        <p14:creationId xmlns:p14="http://schemas.microsoft.com/office/powerpoint/2010/main" val="189039999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6"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52425" y="465667"/>
            <a:ext cx="755650" cy="100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bwMode="gray">
          <a:xfrm>
            <a:off x="1710000" y="1757981"/>
            <a:ext cx="3546000" cy="5100020"/>
          </a:xfrm>
          <a:solidFill>
            <a:schemeClr val="accent4">
              <a:alpha val="60000"/>
            </a:schemeClr>
          </a:solidFill>
        </p:spPr>
        <p:txBody>
          <a:bodyPr lIns="144000" tIns="90000"/>
          <a:lstStyle>
            <a:lvl1pPr marL="0" indent="0" algn="l">
              <a:spcAft>
                <a:spcPts val="0"/>
              </a:spcAft>
              <a:buNone/>
              <a:defRPr sz="1350" b="0" cap="all" baseline="0">
                <a:solidFill>
                  <a:schemeClr val="bg1"/>
                </a:solidFill>
              </a:defRPr>
            </a:lvl1pPr>
            <a:lvl2pPr marL="3175" indent="0" algn="l">
              <a:spcBef>
                <a:spcPts val="1000"/>
              </a:spcBef>
              <a:buNone/>
              <a:defRPr sz="950" b="1" cap="all"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7" name="Titre 6"/>
          <p:cNvSpPr>
            <a:spLocks noGrp="1"/>
          </p:cNvSpPr>
          <p:nvPr>
            <p:ph type="title"/>
          </p:nvPr>
        </p:nvSpPr>
        <p:spPr bwMode="gray">
          <a:xfrm>
            <a:off x="1710000" y="0"/>
            <a:ext cx="6849800" cy="1591288"/>
          </a:xfrm>
        </p:spPr>
        <p:txBody>
          <a:bodyPr/>
          <a:lstStyle>
            <a:lvl1pPr>
              <a:lnSpc>
                <a:spcPct val="97000"/>
              </a:lnSpc>
              <a:defRPr sz="1950" b="1">
                <a:solidFill>
                  <a:schemeClr val="accent4"/>
                </a:solidFill>
                <a:latin typeface="+mn-lt"/>
              </a:defRPr>
            </a:lvl1pPr>
          </a:lstStyle>
          <a:p>
            <a:r>
              <a:rPr lang="fr-FR"/>
              <a:t>Modifiez le style du titre</a:t>
            </a:r>
            <a:endParaRPr lang="fr-FR" dirty="0"/>
          </a:p>
        </p:txBody>
      </p:sp>
      <p:sp>
        <p:nvSpPr>
          <p:cNvPr id="5" name="Espace réservé du texte 4"/>
          <p:cNvSpPr>
            <a:spLocks noGrp="1"/>
          </p:cNvSpPr>
          <p:nvPr>
            <p:ph type="body" sz="quarter" idx="13"/>
          </p:nvPr>
        </p:nvSpPr>
        <p:spPr bwMode="gray">
          <a:xfrm>
            <a:off x="2022282" y="6108132"/>
            <a:ext cx="3233795" cy="433917"/>
          </a:xfrm>
        </p:spPr>
        <p:txBody>
          <a:bodyPr anchor="b"/>
          <a:lstStyle>
            <a:lvl1pPr>
              <a:defRPr sz="1050">
                <a:solidFill>
                  <a:schemeClr val="bg1"/>
                </a:solidFill>
              </a:defRPr>
            </a:lvl1pPr>
          </a:lstStyle>
          <a:p>
            <a:pPr lvl="0"/>
            <a:r>
              <a:rPr lang="fr-FR"/>
              <a:t>Modifiez les styles du texte du masque</a:t>
            </a:r>
          </a:p>
        </p:txBody>
      </p:sp>
      <p:sp>
        <p:nvSpPr>
          <p:cNvPr id="11" name="Espace réservé pour une image  10"/>
          <p:cNvSpPr>
            <a:spLocks noGrp="1"/>
          </p:cNvSpPr>
          <p:nvPr>
            <p:ph type="pic" sz="quarter" idx="14"/>
          </p:nvPr>
        </p:nvSpPr>
        <p:spPr bwMode="gray">
          <a:xfrm>
            <a:off x="1" y="2249371"/>
            <a:ext cx="9142645" cy="4608629"/>
          </a:xfrm>
          <a:solidFill>
            <a:schemeClr val="bg1">
              <a:lumMod val="95000"/>
            </a:schemeClr>
          </a:solidFill>
        </p:spPr>
        <p:txBody>
          <a:bodyPr tIns="1260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pPr lvl="0"/>
            <a:r>
              <a:rPr lang="fr-FR" noProof="0"/>
              <a:t>Cliquez sur l'icône pour ajouter une image</a:t>
            </a:r>
            <a:endParaRPr lang="fr-FR" noProof="0" dirty="0"/>
          </a:p>
        </p:txBody>
      </p:sp>
      <p:sp>
        <p:nvSpPr>
          <p:cNvPr id="8" name="Espace réservé de la date 7"/>
          <p:cNvSpPr>
            <a:spLocks noGrp="1"/>
          </p:cNvSpPr>
          <p:nvPr>
            <p:ph type="dt" sz="half" idx="15"/>
          </p:nvPr>
        </p:nvSpPr>
        <p:spPr/>
        <p:txBody>
          <a:bodyPr/>
          <a:lstStyle>
            <a:lvl1pPr>
              <a:defRPr/>
            </a:lvl1pPr>
          </a:lstStyle>
          <a:p>
            <a:pPr>
              <a:defRPr/>
            </a:pPr>
            <a:endParaRPr lang="fr-FR" dirty="0"/>
          </a:p>
        </p:txBody>
      </p:sp>
      <p:sp>
        <p:nvSpPr>
          <p:cNvPr id="9" name="Espace réservé du pied de page 8"/>
          <p:cNvSpPr>
            <a:spLocks noGrp="1"/>
          </p:cNvSpPr>
          <p:nvPr>
            <p:ph type="ftr" sz="quarter" idx="16"/>
          </p:nvPr>
        </p:nvSpPr>
        <p:spPr>
          <a:xfrm>
            <a:off x="0" y="6618818"/>
            <a:ext cx="179388" cy="239183"/>
          </a:xfrm>
          <a:prstGeom prst="rect">
            <a:avLst/>
          </a:prstGeom>
        </p:spPr>
        <p:txBody>
          <a:bodyPr/>
          <a:lstStyle>
            <a:lvl1pPr>
              <a:defRPr sz="100">
                <a:solidFill>
                  <a:schemeClr val="tx1">
                    <a:alpha val="0"/>
                  </a:schemeClr>
                </a:solidFill>
              </a:defRPr>
            </a:lvl1pPr>
          </a:lstStyle>
          <a:p>
            <a:pPr>
              <a:defRPr/>
            </a:pPr>
            <a:endParaRPr lang="fr-FR" dirty="0"/>
          </a:p>
        </p:txBody>
      </p:sp>
      <p:sp>
        <p:nvSpPr>
          <p:cNvPr id="10" name="Espace réservé du numéro de diapositive 9"/>
          <p:cNvSpPr>
            <a:spLocks noGrp="1"/>
          </p:cNvSpPr>
          <p:nvPr>
            <p:ph type="sldNum" sz="quarter" idx="17"/>
          </p:nvPr>
        </p:nvSpPr>
        <p:spPr>
          <a:xfrm>
            <a:off x="0" y="6618818"/>
            <a:ext cx="179388" cy="239183"/>
          </a:xfrm>
        </p:spPr>
        <p:txBody>
          <a:bodyPr/>
          <a:lstStyle>
            <a:lvl1pPr>
              <a:defRPr sz="100">
                <a:solidFill>
                  <a:srgbClr val="000000"/>
                </a:solidFill>
              </a:defRPr>
            </a:lvl1pPr>
          </a:lstStyle>
          <a:p>
            <a:fld id="{DEAD88FE-FADC-4AFF-BCDD-CEE807F28ED5}" type="slidenum">
              <a:rPr lang="fr-FR" altLang="fr-FR"/>
              <a:pPr/>
              <a:t>‹N°›</a:t>
            </a:fld>
            <a:endParaRPr lang="fr-FR" altLang="fr-FR"/>
          </a:p>
        </p:txBody>
      </p:sp>
    </p:spTree>
    <p:extLst>
      <p:ext uri="{BB962C8B-B14F-4D97-AF65-F5344CB8AC3E}">
        <p14:creationId xmlns:p14="http://schemas.microsoft.com/office/powerpoint/2010/main" val="171293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calaire A">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150814" y="6299201"/>
            <a:ext cx="287337"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pour une image  10"/>
          <p:cNvSpPr>
            <a:spLocks noGrp="1"/>
          </p:cNvSpPr>
          <p:nvPr>
            <p:ph type="pic" sz="quarter" idx="14"/>
          </p:nvPr>
        </p:nvSpPr>
        <p:spPr bwMode="gray">
          <a:xfrm>
            <a:off x="1" y="1268"/>
            <a:ext cx="9142645" cy="6120000"/>
          </a:xfrm>
          <a:solidFill>
            <a:schemeClr val="bg1">
              <a:lumMod val="95000"/>
            </a:schemeClr>
          </a:solidFill>
        </p:spPr>
        <p:txBody>
          <a:bodyPr tIns="1260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pPr lvl="0"/>
            <a:r>
              <a:rPr lang="fr-FR" noProof="0"/>
              <a:t>Cliquez sur l'icône pour ajouter une image</a:t>
            </a:r>
            <a:endParaRPr lang="fr-FR" noProof="0" dirty="0"/>
          </a:p>
        </p:txBody>
      </p:sp>
      <p:sp>
        <p:nvSpPr>
          <p:cNvPr id="3" name="Sous-titre 2"/>
          <p:cNvSpPr>
            <a:spLocks noGrp="1"/>
          </p:cNvSpPr>
          <p:nvPr>
            <p:ph type="subTitle" idx="1"/>
          </p:nvPr>
        </p:nvSpPr>
        <p:spPr bwMode="gray">
          <a:xfrm>
            <a:off x="577185" y="2110064"/>
            <a:ext cx="3546000" cy="4747937"/>
          </a:xfrm>
          <a:solidFill>
            <a:srgbClr val="3978BC">
              <a:alpha val="60000"/>
            </a:srgbClr>
          </a:solidFill>
        </p:spPr>
        <p:txBody>
          <a:bodyPr lIns="288000" tIns="18000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e la date 3"/>
          <p:cNvSpPr>
            <a:spLocks noGrp="1"/>
          </p:cNvSpPr>
          <p:nvPr>
            <p:ph type="dt" sz="half" idx="15"/>
          </p:nvPr>
        </p:nvSpPr>
        <p:spPr/>
        <p:txBody>
          <a:bodyPr/>
          <a:lstStyle>
            <a:lvl1pPr>
              <a:defRPr/>
            </a:lvl1pPr>
          </a:lstStyle>
          <a:p>
            <a:pPr>
              <a:defRPr/>
            </a:pPr>
            <a:endParaRPr lang="fr-FR" dirty="0"/>
          </a:p>
        </p:txBody>
      </p:sp>
      <p:sp>
        <p:nvSpPr>
          <p:cNvPr id="6" name="Espace réservé du pied de page 5"/>
          <p:cNvSpPr>
            <a:spLocks noGrp="1"/>
          </p:cNvSpPr>
          <p:nvPr>
            <p:ph type="ftr" sz="quarter" idx="16"/>
          </p:nvPr>
        </p:nvSpPr>
        <p:spPr>
          <a:xfrm>
            <a:off x="4140200" y="6119284"/>
            <a:ext cx="4419600" cy="404283"/>
          </a:xfrm>
          <a:prstGeom prst="rect">
            <a:avLst/>
          </a:prstGeom>
        </p:spPr>
        <p:txBody>
          <a:bodyPr/>
          <a:lstStyle>
            <a:lvl1pPr>
              <a:defRPr/>
            </a:lvl1pPr>
          </a:lstStyle>
          <a:p>
            <a:pPr>
              <a:defRPr/>
            </a:pPr>
            <a:endParaRPr lang="fr-FR"/>
          </a:p>
        </p:txBody>
      </p:sp>
      <p:sp>
        <p:nvSpPr>
          <p:cNvPr id="7" name="Espace réservé du numéro de diapositive 11"/>
          <p:cNvSpPr>
            <a:spLocks noGrp="1"/>
          </p:cNvSpPr>
          <p:nvPr>
            <p:ph type="sldNum" sz="quarter" idx="17"/>
          </p:nvPr>
        </p:nvSpPr>
        <p:spPr/>
        <p:txBody>
          <a:bodyPr/>
          <a:lstStyle>
            <a:lvl1pPr>
              <a:defRPr/>
            </a:lvl1pPr>
          </a:lstStyle>
          <a:p>
            <a:r>
              <a:rPr lang="fr-FR" altLang="fr-FR"/>
              <a:t>P </a:t>
            </a:r>
            <a:fld id="{CE72AF2F-26CA-40FC-B899-C6C12AF083A5}" type="slidenum">
              <a:rPr lang="fr-FR" altLang="fr-FR"/>
              <a:pPr/>
              <a:t>‹N°›</a:t>
            </a:fld>
            <a:endParaRPr lang="fr-FR" altLang="fr-FR"/>
          </a:p>
        </p:txBody>
      </p:sp>
    </p:spTree>
    <p:extLst>
      <p:ext uri="{BB962C8B-B14F-4D97-AF65-F5344CB8AC3E}">
        <p14:creationId xmlns:p14="http://schemas.microsoft.com/office/powerpoint/2010/main" val="275758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ercalaire B">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150814" y="6299201"/>
            <a:ext cx="287337"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pour une image  10"/>
          <p:cNvSpPr>
            <a:spLocks noGrp="1"/>
          </p:cNvSpPr>
          <p:nvPr>
            <p:ph type="pic" sz="quarter" idx="14"/>
          </p:nvPr>
        </p:nvSpPr>
        <p:spPr bwMode="gray">
          <a:xfrm>
            <a:off x="1" y="1268"/>
            <a:ext cx="9142645" cy="6120000"/>
          </a:xfrm>
          <a:solidFill>
            <a:schemeClr val="bg1">
              <a:lumMod val="95000"/>
            </a:schemeClr>
          </a:solidFill>
        </p:spPr>
        <p:txBody>
          <a:bodyPr tIns="1260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pPr lvl="0"/>
            <a:r>
              <a:rPr lang="fr-FR" noProof="0"/>
              <a:t>Cliquez sur l'icône pour ajouter une image</a:t>
            </a:r>
            <a:endParaRPr lang="fr-FR" noProof="0" dirty="0"/>
          </a:p>
        </p:txBody>
      </p:sp>
      <p:sp>
        <p:nvSpPr>
          <p:cNvPr id="3" name="Sous-titre 2"/>
          <p:cNvSpPr>
            <a:spLocks noGrp="1"/>
          </p:cNvSpPr>
          <p:nvPr>
            <p:ph type="subTitle" idx="1"/>
          </p:nvPr>
        </p:nvSpPr>
        <p:spPr bwMode="gray">
          <a:xfrm>
            <a:off x="0" y="1940836"/>
            <a:ext cx="3708000" cy="2400267"/>
          </a:xfrm>
          <a:solidFill>
            <a:srgbClr val="3978BC">
              <a:alpha val="60000"/>
            </a:srgbClr>
          </a:solidFill>
        </p:spPr>
        <p:txBody>
          <a:bodyPr lIns="486000" anchor="ctr"/>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e la date 3"/>
          <p:cNvSpPr>
            <a:spLocks noGrp="1"/>
          </p:cNvSpPr>
          <p:nvPr>
            <p:ph type="dt" sz="half" idx="15"/>
          </p:nvPr>
        </p:nvSpPr>
        <p:spPr/>
        <p:txBody>
          <a:bodyPr/>
          <a:lstStyle>
            <a:lvl1pPr>
              <a:defRPr/>
            </a:lvl1pPr>
          </a:lstStyle>
          <a:p>
            <a:pPr>
              <a:defRPr/>
            </a:pPr>
            <a:endParaRPr lang="fr-FR" dirty="0"/>
          </a:p>
        </p:txBody>
      </p:sp>
      <p:sp>
        <p:nvSpPr>
          <p:cNvPr id="6" name="Espace réservé du pied de page 5"/>
          <p:cNvSpPr>
            <a:spLocks noGrp="1"/>
          </p:cNvSpPr>
          <p:nvPr>
            <p:ph type="ftr" sz="quarter" idx="16"/>
          </p:nvPr>
        </p:nvSpPr>
        <p:spPr>
          <a:xfrm>
            <a:off x="4140200" y="6119284"/>
            <a:ext cx="4419600" cy="404283"/>
          </a:xfrm>
          <a:prstGeom prst="rect">
            <a:avLst/>
          </a:prstGeom>
        </p:spPr>
        <p:txBody>
          <a:bodyPr/>
          <a:lstStyle>
            <a:lvl1pPr>
              <a:defRPr/>
            </a:lvl1pPr>
          </a:lstStyle>
          <a:p>
            <a:pPr>
              <a:defRPr/>
            </a:pPr>
            <a:endParaRPr lang="fr-FR"/>
          </a:p>
        </p:txBody>
      </p:sp>
      <p:sp>
        <p:nvSpPr>
          <p:cNvPr id="7" name="Espace réservé du numéro de diapositive 11"/>
          <p:cNvSpPr>
            <a:spLocks noGrp="1"/>
          </p:cNvSpPr>
          <p:nvPr>
            <p:ph type="sldNum" sz="quarter" idx="17"/>
          </p:nvPr>
        </p:nvSpPr>
        <p:spPr/>
        <p:txBody>
          <a:bodyPr/>
          <a:lstStyle>
            <a:lvl1pPr>
              <a:defRPr/>
            </a:lvl1pPr>
          </a:lstStyle>
          <a:p>
            <a:r>
              <a:rPr lang="fr-FR" altLang="fr-FR"/>
              <a:t>P </a:t>
            </a:r>
            <a:fld id="{375B04F2-217A-459B-807B-DF1832E928CC}" type="slidenum">
              <a:rPr lang="fr-FR" altLang="fr-FR"/>
              <a:pPr/>
              <a:t>‹N°›</a:t>
            </a:fld>
            <a:endParaRPr lang="fr-FR" altLang="fr-FR"/>
          </a:p>
        </p:txBody>
      </p:sp>
    </p:spTree>
    <p:extLst>
      <p:ext uri="{BB962C8B-B14F-4D97-AF65-F5344CB8AC3E}">
        <p14:creationId xmlns:p14="http://schemas.microsoft.com/office/powerpoint/2010/main" val="409367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calaire C">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150814" y="6299201"/>
            <a:ext cx="287337"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pour une image  10"/>
          <p:cNvSpPr>
            <a:spLocks noGrp="1"/>
          </p:cNvSpPr>
          <p:nvPr>
            <p:ph type="pic" sz="quarter" idx="14"/>
          </p:nvPr>
        </p:nvSpPr>
        <p:spPr bwMode="gray">
          <a:xfrm>
            <a:off x="1" y="1268"/>
            <a:ext cx="9142645" cy="6120000"/>
          </a:xfrm>
          <a:solidFill>
            <a:schemeClr val="bg1">
              <a:lumMod val="95000"/>
            </a:schemeClr>
          </a:solidFill>
        </p:spPr>
        <p:txBody>
          <a:bodyPr tIns="1260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pPr lvl="0"/>
            <a:r>
              <a:rPr lang="fr-FR" noProof="0"/>
              <a:t>Cliquez sur l'icône pour ajouter une image</a:t>
            </a:r>
            <a:endParaRPr lang="fr-FR" noProof="0" dirty="0"/>
          </a:p>
        </p:txBody>
      </p:sp>
      <p:sp>
        <p:nvSpPr>
          <p:cNvPr id="3" name="Sous-titre 2"/>
          <p:cNvSpPr>
            <a:spLocks noGrp="1"/>
          </p:cNvSpPr>
          <p:nvPr>
            <p:ph type="subTitle" idx="1"/>
          </p:nvPr>
        </p:nvSpPr>
        <p:spPr bwMode="gray">
          <a:xfrm>
            <a:off x="0" y="2110061"/>
            <a:ext cx="3906000" cy="4012800"/>
          </a:xfrm>
          <a:solidFill>
            <a:srgbClr val="3978BC">
              <a:alpha val="60000"/>
            </a:srgbClr>
          </a:solidFill>
        </p:spPr>
        <p:txBody>
          <a:bodyPr lIns="486000" tIns="18000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e la date 3"/>
          <p:cNvSpPr>
            <a:spLocks noGrp="1"/>
          </p:cNvSpPr>
          <p:nvPr>
            <p:ph type="dt" sz="half" idx="15"/>
          </p:nvPr>
        </p:nvSpPr>
        <p:spPr/>
        <p:txBody>
          <a:bodyPr/>
          <a:lstStyle>
            <a:lvl1pPr>
              <a:defRPr/>
            </a:lvl1pPr>
          </a:lstStyle>
          <a:p>
            <a:pPr>
              <a:defRPr/>
            </a:pPr>
            <a:endParaRPr lang="fr-FR" dirty="0"/>
          </a:p>
        </p:txBody>
      </p:sp>
      <p:sp>
        <p:nvSpPr>
          <p:cNvPr id="6" name="Espace réservé du pied de page 5"/>
          <p:cNvSpPr>
            <a:spLocks noGrp="1"/>
          </p:cNvSpPr>
          <p:nvPr>
            <p:ph type="ftr" sz="quarter" idx="16"/>
          </p:nvPr>
        </p:nvSpPr>
        <p:spPr>
          <a:xfrm>
            <a:off x="4140200" y="6119284"/>
            <a:ext cx="4419600" cy="404283"/>
          </a:xfrm>
          <a:prstGeom prst="rect">
            <a:avLst/>
          </a:prstGeom>
        </p:spPr>
        <p:txBody>
          <a:bodyPr/>
          <a:lstStyle>
            <a:lvl1pPr>
              <a:defRPr/>
            </a:lvl1pPr>
          </a:lstStyle>
          <a:p>
            <a:pPr>
              <a:defRPr/>
            </a:pPr>
            <a:endParaRPr lang="fr-FR"/>
          </a:p>
        </p:txBody>
      </p:sp>
      <p:sp>
        <p:nvSpPr>
          <p:cNvPr id="7" name="Espace réservé du numéro de diapositive 11"/>
          <p:cNvSpPr>
            <a:spLocks noGrp="1"/>
          </p:cNvSpPr>
          <p:nvPr>
            <p:ph type="sldNum" sz="quarter" idx="17"/>
          </p:nvPr>
        </p:nvSpPr>
        <p:spPr/>
        <p:txBody>
          <a:bodyPr/>
          <a:lstStyle>
            <a:lvl1pPr>
              <a:defRPr/>
            </a:lvl1pPr>
          </a:lstStyle>
          <a:p>
            <a:r>
              <a:rPr lang="fr-FR" altLang="fr-FR"/>
              <a:t>P </a:t>
            </a:r>
            <a:fld id="{BC12251F-6323-46F2-9137-6D6CC08BFA99}" type="slidenum">
              <a:rPr lang="fr-FR" altLang="fr-FR"/>
              <a:pPr/>
              <a:t>‹N°›</a:t>
            </a:fld>
            <a:endParaRPr lang="fr-FR" altLang="fr-FR"/>
          </a:p>
        </p:txBody>
      </p:sp>
    </p:spTree>
    <p:extLst>
      <p:ext uri="{BB962C8B-B14F-4D97-AF65-F5344CB8AC3E}">
        <p14:creationId xmlns:p14="http://schemas.microsoft.com/office/powerpoint/2010/main" val="122753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ercalaire D">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150814" y="6299201"/>
            <a:ext cx="287337"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bwMode="gray">
          <a:xfrm>
            <a:off x="577185" y="1714320"/>
            <a:ext cx="4158000" cy="5143681"/>
          </a:xfrm>
          <a:solidFill>
            <a:schemeClr val="tx2">
              <a:alpha val="60000"/>
            </a:schemeClr>
          </a:solidFill>
        </p:spPr>
        <p:txBody>
          <a:bodyPr lIns="288000" tIns="47520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11" name="Espace réservé pour une image  10"/>
          <p:cNvSpPr>
            <a:spLocks noGrp="1"/>
          </p:cNvSpPr>
          <p:nvPr>
            <p:ph type="pic" sz="quarter" idx="14"/>
          </p:nvPr>
        </p:nvSpPr>
        <p:spPr bwMode="gray">
          <a:xfrm>
            <a:off x="1" y="1268"/>
            <a:ext cx="9142645" cy="6120000"/>
          </a:xfrm>
          <a:solidFill>
            <a:schemeClr val="bg1">
              <a:lumMod val="95000"/>
            </a:schemeClr>
          </a:solidFill>
        </p:spPr>
        <p:txBody>
          <a:bodyPr tIns="1260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pPr lvl="0"/>
            <a:r>
              <a:rPr lang="fr-FR" noProof="0"/>
              <a:t>Cliquez sur l'icône pour ajouter une image</a:t>
            </a:r>
            <a:endParaRPr lang="fr-FR" noProof="0" dirty="0"/>
          </a:p>
        </p:txBody>
      </p:sp>
      <p:sp>
        <p:nvSpPr>
          <p:cNvPr id="5" name="Espace réservé de la date 3"/>
          <p:cNvSpPr>
            <a:spLocks noGrp="1"/>
          </p:cNvSpPr>
          <p:nvPr>
            <p:ph type="dt" sz="half" idx="15"/>
          </p:nvPr>
        </p:nvSpPr>
        <p:spPr/>
        <p:txBody>
          <a:bodyPr/>
          <a:lstStyle>
            <a:lvl1pPr>
              <a:defRPr/>
            </a:lvl1pPr>
          </a:lstStyle>
          <a:p>
            <a:pPr>
              <a:defRPr/>
            </a:pPr>
            <a:endParaRPr lang="fr-FR" dirty="0"/>
          </a:p>
        </p:txBody>
      </p:sp>
      <p:sp>
        <p:nvSpPr>
          <p:cNvPr id="6" name="Espace réservé du pied de page 5"/>
          <p:cNvSpPr>
            <a:spLocks noGrp="1"/>
          </p:cNvSpPr>
          <p:nvPr>
            <p:ph type="ftr" sz="quarter" idx="16"/>
          </p:nvPr>
        </p:nvSpPr>
        <p:spPr>
          <a:xfrm>
            <a:off x="4140200" y="6119284"/>
            <a:ext cx="4419600" cy="404283"/>
          </a:xfrm>
          <a:prstGeom prst="rect">
            <a:avLst/>
          </a:prstGeom>
        </p:spPr>
        <p:txBody>
          <a:bodyPr/>
          <a:lstStyle>
            <a:lvl1pPr>
              <a:defRPr/>
            </a:lvl1pPr>
          </a:lstStyle>
          <a:p>
            <a:pPr>
              <a:defRPr/>
            </a:pPr>
            <a:endParaRPr lang="fr-FR"/>
          </a:p>
        </p:txBody>
      </p:sp>
      <p:sp>
        <p:nvSpPr>
          <p:cNvPr id="7" name="Espace réservé du numéro de diapositive 11"/>
          <p:cNvSpPr>
            <a:spLocks noGrp="1"/>
          </p:cNvSpPr>
          <p:nvPr>
            <p:ph type="sldNum" sz="quarter" idx="17"/>
          </p:nvPr>
        </p:nvSpPr>
        <p:spPr/>
        <p:txBody>
          <a:bodyPr/>
          <a:lstStyle>
            <a:lvl1pPr>
              <a:defRPr/>
            </a:lvl1pPr>
          </a:lstStyle>
          <a:p>
            <a:r>
              <a:rPr lang="fr-FR" altLang="fr-FR"/>
              <a:t>P </a:t>
            </a:r>
            <a:fld id="{3F13E522-37BD-482F-B199-D2B72069801A}" type="slidenum">
              <a:rPr lang="fr-FR" altLang="fr-FR"/>
              <a:pPr/>
              <a:t>‹N°›</a:t>
            </a:fld>
            <a:endParaRPr lang="fr-FR" altLang="fr-FR"/>
          </a:p>
        </p:txBody>
      </p:sp>
    </p:spTree>
    <p:extLst>
      <p:ext uri="{BB962C8B-B14F-4D97-AF65-F5344CB8AC3E}">
        <p14:creationId xmlns:p14="http://schemas.microsoft.com/office/powerpoint/2010/main" val="408583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A">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noProof="0"/>
              <a:t>Modifiez le style du titre</a:t>
            </a:r>
            <a:endParaRPr lang="fr-FR" dirty="0"/>
          </a:p>
        </p:txBody>
      </p:sp>
      <p:sp>
        <p:nvSpPr>
          <p:cNvPr id="8" name="Espace réservé du texte 7"/>
          <p:cNvSpPr>
            <a:spLocks noGrp="1"/>
          </p:cNvSpPr>
          <p:nvPr>
            <p:ph type="body" sz="quarter" idx="13"/>
          </p:nvPr>
        </p:nvSpPr>
        <p:spPr bwMode="gray">
          <a:xfrm>
            <a:off x="431801" y="1"/>
            <a:ext cx="900113" cy="1460500"/>
          </a:xfrm>
          <a:solidFill>
            <a:schemeClr val="accent1"/>
          </a:solidFill>
        </p:spPr>
        <p:txBody>
          <a:bodyPr bIns="43200" anchor="b"/>
          <a:lstStyle>
            <a:lvl1pPr algn="ctr">
              <a:defRPr sz="3300" b="0">
                <a:solidFill>
                  <a:schemeClr val="bg1"/>
                </a:solidFill>
                <a:latin typeface="+mj-lt"/>
              </a:defRPr>
            </a:lvl1pPr>
          </a:lstStyle>
          <a:p>
            <a:pPr lvl="0"/>
            <a:r>
              <a:rPr lang="fr-FR"/>
              <a:t>Modifiez les styles du texte du masque</a:t>
            </a:r>
          </a:p>
        </p:txBody>
      </p:sp>
      <p:sp>
        <p:nvSpPr>
          <p:cNvPr id="10" name="Espace réservé du texte 9"/>
          <p:cNvSpPr>
            <a:spLocks noGrp="1"/>
          </p:cNvSpPr>
          <p:nvPr>
            <p:ph type="body" sz="quarter" idx="14"/>
          </p:nvPr>
        </p:nvSpPr>
        <p:spPr bwMode="gray">
          <a:xfrm>
            <a:off x="1326870" y="2035200"/>
            <a:ext cx="7232931" cy="4089600"/>
          </a:xfrm>
        </p:spPr>
        <p:txBody>
          <a:bodyPr/>
          <a:lstStyle>
            <a:lvl2pPr>
              <a:spcAft>
                <a:spcPts val="600"/>
              </a:spcAft>
              <a:defRPr/>
            </a:lvl2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5" name="Espace réservé de la date 3"/>
          <p:cNvSpPr>
            <a:spLocks noGrp="1"/>
          </p:cNvSpPr>
          <p:nvPr>
            <p:ph type="dt" sz="half" idx="15"/>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7"/>
          </p:nvPr>
        </p:nvSpPr>
        <p:spPr/>
        <p:txBody>
          <a:bodyPr/>
          <a:lstStyle>
            <a:lvl1pPr>
              <a:defRPr/>
            </a:lvl1pPr>
          </a:lstStyle>
          <a:p>
            <a:r>
              <a:rPr lang="fr-FR" altLang="fr-FR"/>
              <a:t>P </a:t>
            </a:r>
            <a:fld id="{87BB3D07-ED4C-49A4-B14A-4FE0F7BDCD61}" type="slidenum">
              <a:rPr lang="fr-FR" altLang="fr-FR"/>
              <a:pPr/>
              <a:t>‹N°›</a:t>
            </a:fld>
            <a:endParaRPr lang="fr-FR" altLang="fr-FR"/>
          </a:p>
        </p:txBody>
      </p:sp>
    </p:spTree>
    <p:extLst>
      <p:ext uri="{BB962C8B-B14F-4D97-AF65-F5344CB8AC3E}">
        <p14:creationId xmlns:p14="http://schemas.microsoft.com/office/powerpoint/2010/main" val="147861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B">
    <p:spTree>
      <p:nvGrpSpPr>
        <p:cNvPr id="1" name=""/>
        <p:cNvGrpSpPr/>
        <p:nvPr/>
      </p:nvGrpSpPr>
      <p:grpSpPr>
        <a:xfrm>
          <a:off x="0" y="0"/>
          <a:ext cx="0" cy="0"/>
          <a:chOff x="0" y="0"/>
          <a:chExt cx="0" cy="0"/>
        </a:xfrm>
      </p:grpSpPr>
      <p:sp>
        <p:nvSpPr>
          <p:cNvPr id="2" name="Titre 1"/>
          <p:cNvSpPr>
            <a:spLocks noGrp="1"/>
          </p:cNvSpPr>
          <p:nvPr>
            <p:ph type="title"/>
          </p:nvPr>
        </p:nvSpPr>
        <p:spPr bwMode="gray">
          <a:xfrm>
            <a:off x="1511660" y="404286"/>
            <a:ext cx="7048140" cy="1113669"/>
          </a:xfrm>
        </p:spPr>
        <p:txBody>
          <a:bodyPr/>
          <a:lstStyle/>
          <a:p>
            <a:r>
              <a:rPr lang="fr-FR" noProof="0"/>
              <a:t>Modifiez le style du titre</a:t>
            </a:r>
            <a:endParaRPr lang="fr-FR" dirty="0"/>
          </a:p>
        </p:txBody>
      </p:sp>
      <p:sp>
        <p:nvSpPr>
          <p:cNvPr id="8" name="Espace réservé du texte 7"/>
          <p:cNvSpPr>
            <a:spLocks noGrp="1"/>
          </p:cNvSpPr>
          <p:nvPr>
            <p:ph type="body" sz="quarter" idx="13"/>
          </p:nvPr>
        </p:nvSpPr>
        <p:spPr bwMode="gray">
          <a:xfrm>
            <a:off x="431801" y="1"/>
            <a:ext cx="900113" cy="1460500"/>
          </a:xfrm>
          <a:solidFill>
            <a:schemeClr val="accent1"/>
          </a:solidFill>
        </p:spPr>
        <p:txBody>
          <a:bodyPr bIns="43200" anchor="b"/>
          <a:lstStyle>
            <a:lvl1pPr algn="ctr">
              <a:defRPr sz="3300" b="0">
                <a:solidFill>
                  <a:schemeClr val="bg1"/>
                </a:solidFill>
                <a:latin typeface="+mj-lt"/>
              </a:defRPr>
            </a:lvl1pPr>
          </a:lstStyle>
          <a:p>
            <a:pPr lvl="0"/>
            <a:r>
              <a:rPr lang="fr-FR"/>
              <a:t>Modifiez les styles du texte du masque</a:t>
            </a:r>
          </a:p>
        </p:txBody>
      </p:sp>
      <p:sp>
        <p:nvSpPr>
          <p:cNvPr id="10" name="Espace réservé du texte 9"/>
          <p:cNvSpPr>
            <a:spLocks noGrp="1"/>
          </p:cNvSpPr>
          <p:nvPr>
            <p:ph type="body" sz="quarter" idx="14"/>
          </p:nvPr>
        </p:nvSpPr>
        <p:spPr bwMode="gray">
          <a:xfrm>
            <a:off x="1327400" y="2035200"/>
            <a:ext cx="4860000" cy="4089600"/>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4" name="Espace réservé du texte 3"/>
          <p:cNvSpPr>
            <a:spLocks noGrp="1"/>
          </p:cNvSpPr>
          <p:nvPr>
            <p:ph type="body" sz="quarter" idx="18"/>
          </p:nvPr>
        </p:nvSpPr>
        <p:spPr bwMode="gray">
          <a:xfrm>
            <a:off x="6480176" y="1666792"/>
            <a:ext cx="2663825" cy="576808"/>
          </a:xfrm>
        </p:spPr>
        <p:txBody>
          <a:bodyPr lIns="72000" anchor="b"/>
          <a:lstStyle>
            <a:lvl1pPr>
              <a:spcAft>
                <a:spcPts val="0"/>
              </a:spcAft>
              <a:defRPr sz="2250" i="1">
                <a:solidFill>
                  <a:schemeClr val="bg2"/>
                </a:solidFill>
              </a:defRPr>
            </a:lvl1pPr>
          </a:lstStyle>
          <a:p>
            <a:pPr lvl="0"/>
            <a:r>
              <a:rPr lang="fr-FR"/>
              <a:t>Modifiez les styles du texte du masque</a:t>
            </a:r>
          </a:p>
        </p:txBody>
      </p:sp>
      <p:sp>
        <p:nvSpPr>
          <p:cNvPr id="14" name="Espace réservé du texte 3"/>
          <p:cNvSpPr>
            <a:spLocks noGrp="1"/>
          </p:cNvSpPr>
          <p:nvPr>
            <p:ph type="body" sz="quarter" idx="19"/>
          </p:nvPr>
        </p:nvSpPr>
        <p:spPr bwMode="gray">
          <a:xfrm>
            <a:off x="6480176" y="2142023"/>
            <a:ext cx="2663825" cy="407713"/>
          </a:xfrm>
          <a:solidFill>
            <a:schemeClr val="accent1"/>
          </a:solidFill>
        </p:spPr>
        <p:txBody>
          <a:bodyPr lIns="72000" tIns="108000" bIns="108000">
            <a:spAutoFit/>
          </a:bodyPr>
          <a:lstStyle>
            <a:lvl1pPr>
              <a:lnSpc>
                <a:spcPct val="112000"/>
              </a:lnSpc>
              <a:spcAft>
                <a:spcPts val="0"/>
              </a:spcAft>
              <a:defRPr sz="1100" i="1">
                <a:solidFill>
                  <a:schemeClr val="bg1"/>
                </a:solidFill>
              </a:defRPr>
            </a:lvl1pPr>
          </a:lstStyle>
          <a:p>
            <a:pPr lvl="0"/>
            <a:r>
              <a:rPr lang="fr-FR"/>
              <a:t>Modifiez les styles du texte du masque</a:t>
            </a:r>
          </a:p>
        </p:txBody>
      </p:sp>
      <p:sp>
        <p:nvSpPr>
          <p:cNvPr id="7" name="Espace réservé de la date 6"/>
          <p:cNvSpPr>
            <a:spLocks noGrp="1"/>
          </p:cNvSpPr>
          <p:nvPr>
            <p:ph type="dt" sz="half" idx="20"/>
          </p:nvPr>
        </p:nvSpPr>
        <p:spPr/>
        <p:txBody>
          <a:bodyPr/>
          <a:lstStyle>
            <a:lvl1pPr>
              <a:defRPr/>
            </a:lvl1pPr>
          </a:lstStyle>
          <a:p>
            <a:pPr>
              <a:defRPr/>
            </a:pPr>
            <a:endParaRPr lang="fr-FR" dirty="0"/>
          </a:p>
        </p:txBody>
      </p:sp>
      <p:sp>
        <p:nvSpPr>
          <p:cNvPr id="9" name="Espace réservé du pied de page 8"/>
          <p:cNvSpPr>
            <a:spLocks noGrp="1"/>
          </p:cNvSpPr>
          <p:nvPr>
            <p:ph type="ftr" sz="quarter" idx="21"/>
          </p:nvPr>
        </p:nvSpPr>
        <p:spPr>
          <a:xfrm>
            <a:off x="1327150" y="6119284"/>
            <a:ext cx="7232650" cy="404283"/>
          </a:xfrm>
          <a:prstGeom prst="rect">
            <a:avLst/>
          </a:prstGeom>
        </p:spPr>
        <p:txBody>
          <a:bodyPr/>
          <a:lstStyle>
            <a:lvl1pPr>
              <a:defRPr/>
            </a:lvl1pPr>
          </a:lstStyle>
          <a:p>
            <a:pPr>
              <a:defRPr/>
            </a:pPr>
            <a:endParaRPr lang="fr-FR"/>
          </a:p>
        </p:txBody>
      </p:sp>
      <p:sp>
        <p:nvSpPr>
          <p:cNvPr id="11" name="Espace réservé du numéro de diapositive 14"/>
          <p:cNvSpPr>
            <a:spLocks noGrp="1"/>
          </p:cNvSpPr>
          <p:nvPr>
            <p:ph type="sldNum" sz="quarter" idx="22"/>
          </p:nvPr>
        </p:nvSpPr>
        <p:spPr/>
        <p:txBody>
          <a:bodyPr/>
          <a:lstStyle>
            <a:lvl1pPr>
              <a:defRPr/>
            </a:lvl1pPr>
          </a:lstStyle>
          <a:p>
            <a:r>
              <a:rPr lang="fr-FR" altLang="fr-FR"/>
              <a:t>P </a:t>
            </a:r>
            <a:fld id="{9D1E1791-7A93-49C2-AA32-30513FDF2952}" type="slidenum">
              <a:rPr lang="fr-FR" altLang="fr-FR"/>
              <a:pPr/>
              <a:t>‹N°›</a:t>
            </a:fld>
            <a:endParaRPr lang="fr-FR" altLang="fr-FR"/>
          </a:p>
        </p:txBody>
      </p:sp>
    </p:spTree>
    <p:extLst>
      <p:ext uri="{BB962C8B-B14F-4D97-AF65-F5344CB8AC3E}">
        <p14:creationId xmlns:p14="http://schemas.microsoft.com/office/powerpoint/2010/main" val="783352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3.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5.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15888"/>
            <a:ext cx="17637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763713" y="115888"/>
            <a:ext cx="7380287" cy="638175"/>
          </a:xfrm>
          <a:prstGeom prst="rect">
            <a:avLst/>
          </a:prstGeom>
          <a:solidFill>
            <a:srgbClr val="D84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Titre 1"/>
          <p:cNvSpPr txBox="1">
            <a:spLocks/>
          </p:cNvSpPr>
          <p:nvPr userDrawn="1"/>
        </p:nvSpPr>
        <p:spPr>
          <a:xfrm>
            <a:off x="2978150" y="260350"/>
            <a:ext cx="4762500" cy="346075"/>
          </a:xfrm>
          <a:prstGeom prst="rect">
            <a:avLst/>
          </a:prstGeom>
        </p:spPr>
        <p:txBody>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a:defRPr/>
            </a:pPr>
            <a:endParaRPr lang="fr-FR" dirty="0"/>
          </a:p>
        </p:txBody>
      </p:sp>
      <p:sp>
        <p:nvSpPr>
          <p:cNvPr id="1029" name="Espace réservé du titre 10"/>
          <p:cNvSpPr>
            <a:spLocks noGrp="1"/>
          </p:cNvSpPr>
          <p:nvPr>
            <p:ph type="title"/>
          </p:nvPr>
        </p:nvSpPr>
        <p:spPr bwMode="auto">
          <a:xfrm>
            <a:off x="1835150" y="115888"/>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 name="Espace réservé de la date 1"/>
          <p:cNvSpPr txBox="1">
            <a:spLocks/>
          </p:cNvSpPr>
          <p:nvPr userDrawn="1"/>
        </p:nvSpPr>
        <p:spPr>
          <a:xfrm>
            <a:off x="7947025" y="6497638"/>
            <a:ext cx="1187450" cy="360362"/>
          </a:xfrm>
          <a:prstGeom prst="rect">
            <a:avLst/>
          </a:prstGeom>
        </p:spPr>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tabLst/>
              <a:defRPr sz="1200" kern="1200">
                <a:solidFill>
                  <a:schemeClr val="bg1">
                    <a:lumMod val="50000"/>
                  </a:schemeClr>
                </a:solidFill>
                <a:latin typeface="Helvetica Neue"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a:lstStyle>
          <a:p>
            <a:pPr algn="r">
              <a:defRPr/>
            </a:pPr>
            <a:fld id="{1051EC5C-BD41-4829-B43B-6476D885C114}" type="slidenum">
              <a:rPr lang="fr-FR" smtClean="0"/>
              <a:pPr algn="r">
                <a:defRPr/>
              </a:pPr>
              <a:t>‹N°›</a:t>
            </a:fld>
            <a:endParaRPr lang="fr-FR" dirty="0"/>
          </a:p>
        </p:txBody>
      </p:sp>
    </p:spTree>
  </p:cSld>
  <p:clrMap bg1="lt1" tx1="dk1" bg2="lt2" tx2="dk2" accent1="accent1" accent2="accent2" accent3="accent3" accent4="accent4" accent5="accent5" accent6="accent6" hlink="hlink" folHlink="folHlink"/>
  <p:sldLayoutIdLst>
    <p:sldLayoutId id="2147484844" r:id="rId1"/>
    <p:sldLayoutId id="2147484843" r:id="rId2"/>
  </p:sldLayoutIdLst>
  <p:hf sldNum="0" hdr="0" ftr="0"/>
  <p:txStyles>
    <p:title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p:titleStyle>
    <p:bodyStyle>
      <a:lvl1pPr marL="342900" indent="-342900" algn="l" rtl="0" eaLnBrk="0" fontAlgn="base" hangingPunct="0">
        <a:spcBef>
          <a:spcPct val="20000"/>
        </a:spcBef>
        <a:spcAft>
          <a:spcPct val="0"/>
        </a:spcAft>
        <a:buClr>
          <a:srgbClr val="FF6600"/>
        </a:buClr>
        <a:buFont typeface="Courier New" panose="02070309020205020404" pitchFamily="49" charset="0"/>
        <a:buChar char="o"/>
        <a:defRPr sz="2000" b="1">
          <a:solidFill>
            <a:srgbClr val="000066"/>
          </a:solidFill>
          <a:latin typeface="Arial Narrow" panose="020B0606020202030204" pitchFamily="34" charset="0"/>
          <a:ea typeface="MS PGothic" pitchFamily="34" charset="-128"/>
          <a:cs typeface="Arial Narrow" panose="020B0606020202030204" pitchFamily="34" charset="0"/>
        </a:defRPr>
      </a:lvl1pPr>
      <a:lvl2pPr marL="742950" indent="-285750" algn="l" rtl="0" eaLnBrk="0" fontAlgn="base" hangingPunct="0">
        <a:spcBef>
          <a:spcPct val="20000"/>
        </a:spcBef>
        <a:spcAft>
          <a:spcPct val="0"/>
        </a:spcAft>
        <a:buClr>
          <a:srgbClr val="FF6600"/>
        </a:buClr>
        <a:buFont typeface="Arial" panose="020B0604020202020204" pitchFamily="34" charset="0"/>
        <a:buChar char="•"/>
        <a:defRPr>
          <a:solidFill>
            <a:srgbClr val="000066"/>
          </a:solidFill>
          <a:latin typeface="Arial Narrow" panose="020B0606020202030204" pitchFamily="34" charset="0"/>
          <a:ea typeface="MS PGothic" pitchFamily="34" charset="-128"/>
          <a:cs typeface="Arial Narrow" panose="020B0606020202030204" pitchFamily="34" charset="0"/>
        </a:defRPr>
      </a:lvl2pPr>
      <a:lvl3pPr marL="1200150" indent="-285750" algn="l" rtl="0" eaLnBrk="0" fontAlgn="base" hangingPunct="0">
        <a:spcBef>
          <a:spcPct val="20000"/>
        </a:spcBef>
        <a:spcAft>
          <a:spcPct val="0"/>
        </a:spcAft>
        <a:buClr>
          <a:srgbClr val="FF6600"/>
        </a:buClr>
        <a:buFont typeface="Arial" panose="020B0604020202020204" pitchFamily="34" charset="0"/>
        <a:buChar char="•"/>
        <a:defRPr sz="1600">
          <a:solidFill>
            <a:srgbClr val="000066"/>
          </a:solidFill>
          <a:latin typeface="Arial Narrow" panose="020B0606020202030204" pitchFamily="34" charset="0"/>
          <a:ea typeface="MS PGothic" pitchFamily="34" charset="-128"/>
          <a:cs typeface="Arial Narrow" panose="020B0606020202030204" pitchFamily="34" charset="0"/>
        </a:defRPr>
      </a:lvl3pPr>
      <a:lvl4pPr marL="1657350" indent="-285750" algn="l" rtl="0" eaLnBrk="0" fontAlgn="base" hangingPunct="0">
        <a:spcBef>
          <a:spcPct val="20000"/>
        </a:spcBef>
        <a:spcAft>
          <a:spcPct val="0"/>
        </a:spcAft>
        <a:buClr>
          <a:srgbClr val="FF6600"/>
        </a:buClr>
        <a:buFont typeface="Arial" panose="020B0604020202020204" pitchFamily="34" charset="0"/>
        <a:buChar char="•"/>
        <a:defRPr sz="1400">
          <a:solidFill>
            <a:srgbClr val="000066"/>
          </a:solidFill>
          <a:latin typeface="Arial Narrow" panose="020B0606020202030204" pitchFamily="34" charset="0"/>
          <a:ea typeface="MS PGothic" pitchFamily="34" charset="-128"/>
          <a:cs typeface="Arial Narrow" panose="020B0606020202030204" pitchFamily="34" charset="0"/>
        </a:defRPr>
      </a:lvl4pPr>
      <a:lvl5pPr marL="2000250" indent="-171450" algn="l" rtl="0" eaLnBrk="0" fontAlgn="base" hangingPunct="0">
        <a:spcBef>
          <a:spcPct val="20000"/>
        </a:spcBef>
        <a:spcAft>
          <a:spcPct val="0"/>
        </a:spcAft>
        <a:buClr>
          <a:srgbClr val="FF6600"/>
        </a:buClr>
        <a:buFont typeface="Arial" panose="020B0604020202020204" pitchFamily="34" charset="0"/>
        <a:buChar char="•"/>
        <a:defRPr sz="1000">
          <a:solidFill>
            <a:srgbClr val="000066"/>
          </a:solidFill>
          <a:latin typeface="Arial Narrow" panose="020B0606020202030204" pitchFamily="34" charset="0"/>
          <a:ea typeface="MS PGothic" pitchFamily="34" charset="-128"/>
          <a:cs typeface="Arial Narrow" panose="020B0606020202030204" pitchFamily="34" charset="0"/>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1511300" y="404285"/>
            <a:ext cx="7048500" cy="1113367"/>
          </a:xfrm>
          <a:prstGeom prst="rect">
            <a:avLst/>
          </a:prstGeom>
        </p:spPr>
        <p:txBody>
          <a:bodyPr vert="horz" lIns="0" tIns="0" rIns="0" bIns="0" rtlCol="0" anchor="b" anchorCtr="0">
            <a:noAutofit/>
          </a:bodyPr>
          <a:lstStyle/>
          <a:p>
            <a:r>
              <a:rPr lang="fr-FR" noProof="0" dirty="0"/>
              <a:t>Titre</a:t>
            </a:r>
          </a:p>
        </p:txBody>
      </p:sp>
      <p:sp>
        <p:nvSpPr>
          <p:cNvPr id="1027" name="Espace réservé du texte 2"/>
          <p:cNvSpPr>
            <a:spLocks noGrp="1"/>
          </p:cNvSpPr>
          <p:nvPr>
            <p:ph type="body" idx="1"/>
          </p:nvPr>
        </p:nvSpPr>
        <p:spPr bwMode="gray">
          <a:xfrm>
            <a:off x="1327150" y="2036233"/>
            <a:ext cx="72326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Texte de niveau 1</a:t>
            </a:r>
          </a:p>
          <a:p>
            <a:pPr lvl="1"/>
            <a:r>
              <a:rPr lang="fr-FR" altLang="fr-FR"/>
              <a:t>Texte de niveau 2</a:t>
            </a:r>
          </a:p>
          <a:p>
            <a:pPr lvl="2"/>
            <a:r>
              <a:rPr lang="fr-FR" altLang="fr-FR"/>
              <a:t>Texte de niveau 3</a:t>
            </a:r>
          </a:p>
          <a:p>
            <a:pPr lvl="3"/>
            <a:r>
              <a:rPr lang="fr-FR" altLang="fr-FR"/>
              <a:t>Texte de niveau 4</a:t>
            </a:r>
          </a:p>
          <a:p>
            <a:pPr lvl="4"/>
            <a:r>
              <a:rPr lang="fr-FR" altLang="fr-FR"/>
              <a:t>Texte de niveau 5</a:t>
            </a:r>
          </a:p>
        </p:txBody>
      </p:sp>
      <p:sp>
        <p:nvSpPr>
          <p:cNvPr id="4" name="Espace réservé de la date 3"/>
          <p:cNvSpPr>
            <a:spLocks noGrp="1"/>
          </p:cNvSpPr>
          <p:nvPr>
            <p:ph type="dt" sz="half" idx="2"/>
          </p:nvPr>
        </p:nvSpPr>
        <p:spPr bwMode="gray">
          <a:xfrm>
            <a:off x="0" y="6618818"/>
            <a:ext cx="179388" cy="239183"/>
          </a:xfrm>
          <a:prstGeom prst="rect">
            <a:avLst/>
          </a:prstGeom>
        </p:spPr>
        <p:txBody>
          <a:bodyPr vert="horz" lIns="0" tIns="0" rIns="0" bIns="0" rtlCol="0" anchor="ctr" anchorCtr="0">
            <a:noAutofit/>
          </a:bodyPr>
          <a:lstStyle>
            <a:lvl1pPr algn="ctr" fontAlgn="auto">
              <a:spcBef>
                <a:spcPts val="0"/>
              </a:spcBef>
              <a:spcAft>
                <a:spcPts val="0"/>
              </a:spcAft>
              <a:defRPr sz="100">
                <a:solidFill>
                  <a:schemeClr val="bg1">
                    <a:alpha val="0"/>
                  </a:schemeClr>
                </a:solidFill>
                <a:latin typeface="+mn-lt"/>
                <a:cs typeface="+mn-cs"/>
              </a:defRPr>
            </a:lvl1pPr>
          </a:lstStyle>
          <a:p>
            <a:pPr>
              <a:defRPr/>
            </a:pPr>
            <a:endParaRPr lang="fr-FR" dirty="0"/>
          </a:p>
        </p:txBody>
      </p:sp>
      <p:sp>
        <p:nvSpPr>
          <p:cNvPr id="6" name="Espace réservé du numéro de diapositive 5"/>
          <p:cNvSpPr>
            <a:spLocks noGrp="1"/>
          </p:cNvSpPr>
          <p:nvPr>
            <p:ph type="sldNum" sz="quarter" idx="4"/>
          </p:nvPr>
        </p:nvSpPr>
        <p:spPr bwMode="gray">
          <a:xfrm>
            <a:off x="8716963" y="6119284"/>
            <a:ext cx="252412" cy="404283"/>
          </a:xfrm>
          <a:prstGeom prst="rect">
            <a:avLst/>
          </a:prstGeom>
        </p:spPr>
        <p:txBody>
          <a:bodyPr vert="horz" wrap="square" lIns="0" tIns="0" rIns="0" bIns="0" numCol="1" anchor="b" anchorCtr="0" compatLnSpc="1">
            <a:prstTxWarp prst="textNoShape">
              <a:avLst/>
            </a:prstTxWarp>
            <a:noAutofit/>
          </a:bodyPr>
          <a:lstStyle>
            <a:lvl1pPr>
              <a:defRPr sz="700" b="1">
                <a:solidFill>
                  <a:schemeClr val="bg2"/>
                </a:solidFill>
              </a:defRPr>
            </a:lvl1pPr>
          </a:lstStyle>
          <a:p>
            <a:r>
              <a:rPr lang="fr-FR" altLang="fr-FR"/>
              <a:t>P </a:t>
            </a:r>
            <a:fld id="{26D84778-97C5-4C4D-A677-96576DFDF90D}" type="slidenum">
              <a:rPr lang="fr-FR" altLang="fr-FR"/>
              <a:pPr/>
              <a:t>‹N°›</a:t>
            </a:fld>
            <a:endParaRPr lang="fr-FR" altLang="fr-FR"/>
          </a:p>
        </p:txBody>
      </p:sp>
      <p:sp>
        <p:nvSpPr>
          <p:cNvPr id="11" name="Rectangle 10"/>
          <p:cNvSpPr/>
          <p:nvPr userDrawn="1"/>
        </p:nvSpPr>
        <p:spPr bwMode="gray">
          <a:xfrm>
            <a:off x="8928100" y="5537200"/>
            <a:ext cx="215900" cy="132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400"/>
          </a:p>
        </p:txBody>
      </p:sp>
      <p:sp>
        <p:nvSpPr>
          <p:cNvPr id="12" name="Rectangle 11"/>
          <p:cNvSpPr/>
          <p:nvPr userDrawn="1"/>
        </p:nvSpPr>
        <p:spPr bwMode="gray">
          <a:xfrm>
            <a:off x="7559676" y="6570133"/>
            <a:ext cx="1584325" cy="287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400"/>
          </a:p>
        </p:txBody>
      </p:sp>
      <p:sp>
        <p:nvSpPr>
          <p:cNvPr id="13" name="Rectangle 12"/>
          <p:cNvSpPr/>
          <p:nvPr userDrawn="1"/>
        </p:nvSpPr>
        <p:spPr bwMode="gray">
          <a:xfrm>
            <a:off x="8928100" y="6570133"/>
            <a:ext cx="215900" cy="287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400"/>
          </a:p>
        </p:txBody>
      </p:sp>
      <p:pic>
        <p:nvPicPr>
          <p:cNvPr id="1034" name="Image 9"/>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gray">
          <a:xfrm>
            <a:off x="150814" y="6299201"/>
            <a:ext cx="287337"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11062"/>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Lst>
  <p:hf sldNum="0" hdr="0" ftr="0"/>
  <p:txStyles>
    <p:titleStyle>
      <a:lvl1pPr algn="l" rtl="0" eaLnBrk="0" fontAlgn="base" hangingPunct="0">
        <a:spcBef>
          <a:spcPct val="0"/>
        </a:spcBef>
        <a:spcAft>
          <a:spcPct val="0"/>
        </a:spcAft>
        <a:defRPr sz="1500" kern="1200" cap="all">
          <a:solidFill>
            <a:schemeClr val="bg2"/>
          </a:solidFill>
          <a:latin typeface="+mj-lt"/>
          <a:ea typeface="+mj-ea"/>
          <a:cs typeface="+mj-cs"/>
        </a:defRPr>
      </a:lvl1pPr>
      <a:lvl2pPr algn="l" rtl="0" eaLnBrk="0" fontAlgn="base" hangingPunct="0">
        <a:spcBef>
          <a:spcPct val="0"/>
        </a:spcBef>
        <a:spcAft>
          <a:spcPct val="0"/>
        </a:spcAft>
        <a:defRPr sz="1500">
          <a:solidFill>
            <a:schemeClr val="bg2"/>
          </a:solidFill>
          <a:latin typeface="Arial Black" pitchFamily="34" charset="0"/>
        </a:defRPr>
      </a:lvl2pPr>
      <a:lvl3pPr algn="l" rtl="0" eaLnBrk="0" fontAlgn="base" hangingPunct="0">
        <a:spcBef>
          <a:spcPct val="0"/>
        </a:spcBef>
        <a:spcAft>
          <a:spcPct val="0"/>
        </a:spcAft>
        <a:defRPr sz="1500">
          <a:solidFill>
            <a:schemeClr val="bg2"/>
          </a:solidFill>
          <a:latin typeface="Arial Black" pitchFamily="34" charset="0"/>
        </a:defRPr>
      </a:lvl3pPr>
      <a:lvl4pPr algn="l" rtl="0" eaLnBrk="0" fontAlgn="base" hangingPunct="0">
        <a:spcBef>
          <a:spcPct val="0"/>
        </a:spcBef>
        <a:spcAft>
          <a:spcPct val="0"/>
        </a:spcAft>
        <a:defRPr sz="1500">
          <a:solidFill>
            <a:schemeClr val="bg2"/>
          </a:solidFill>
          <a:latin typeface="Arial Black" pitchFamily="34" charset="0"/>
        </a:defRPr>
      </a:lvl4pPr>
      <a:lvl5pPr algn="l" rtl="0" eaLnBrk="0" fontAlgn="base" hangingPunct="0">
        <a:spcBef>
          <a:spcPct val="0"/>
        </a:spcBef>
        <a:spcAft>
          <a:spcPct val="0"/>
        </a:spcAft>
        <a:defRPr sz="1500">
          <a:solidFill>
            <a:schemeClr val="bg2"/>
          </a:solidFill>
          <a:latin typeface="Arial Black" pitchFamily="34" charset="0"/>
        </a:defRPr>
      </a:lvl5pPr>
      <a:lvl6pPr marL="457200" algn="l" rtl="0" fontAlgn="base">
        <a:spcBef>
          <a:spcPct val="0"/>
        </a:spcBef>
        <a:spcAft>
          <a:spcPct val="0"/>
        </a:spcAft>
        <a:defRPr sz="1500">
          <a:solidFill>
            <a:schemeClr val="bg2"/>
          </a:solidFill>
          <a:latin typeface="Arial Black" pitchFamily="34" charset="0"/>
        </a:defRPr>
      </a:lvl6pPr>
      <a:lvl7pPr marL="914400" algn="l" rtl="0" fontAlgn="base">
        <a:spcBef>
          <a:spcPct val="0"/>
        </a:spcBef>
        <a:spcAft>
          <a:spcPct val="0"/>
        </a:spcAft>
        <a:defRPr sz="1500">
          <a:solidFill>
            <a:schemeClr val="bg2"/>
          </a:solidFill>
          <a:latin typeface="Arial Black" pitchFamily="34" charset="0"/>
        </a:defRPr>
      </a:lvl7pPr>
      <a:lvl8pPr marL="1371600" algn="l" rtl="0" fontAlgn="base">
        <a:spcBef>
          <a:spcPct val="0"/>
        </a:spcBef>
        <a:spcAft>
          <a:spcPct val="0"/>
        </a:spcAft>
        <a:defRPr sz="1500">
          <a:solidFill>
            <a:schemeClr val="bg2"/>
          </a:solidFill>
          <a:latin typeface="Arial Black" pitchFamily="34" charset="0"/>
        </a:defRPr>
      </a:lvl8pPr>
      <a:lvl9pPr marL="1828800" algn="l" rtl="0" fontAlgn="base">
        <a:spcBef>
          <a:spcPct val="0"/>
        </a:spcBef>
        <a:spcAft>
          <a:spcPct val="0"/>
        </a:spcAft>
        <a:defRPr sz="1500">
          <a:solidFill>
            <a:schemeClr val="bg2"/>
          </a:solidFill>
          <a:latin typeface="Arial Black" pitchFamily="34" charset="0"/>
        </a:defRPr>
      </a:lvl9pPr>
    </p:titleStyle>
    <p:bodyStyle>
      <a:lvl1pPr marL="3175" algn="l" rtl="0" eaLnBrk="0" fontAlgn="base" hangingPunct="0">
        <a:lnSpc>
          <a:spcPct val="93000"/>
        </a:lnSpc>
        <a:spcBef>
          <a:spcPct val="0"/>
        </a:spcBef>
        <a:spcAft>
          <a:spcPts val="2200"/>
        </a:spcAft>
        <a:buFont typeface="Arial" panose="020B0604020202020204" pitchFamily="34" charset="0"/>
        <a:defRPr sz="1500" b="1" kern="1200">
          <a:solidFill>
            <a:schemeClr val="tx2"/>
          </a:solidFill>
          <a:latin typeface="+mn-lt"/>
          <a:ea typeface="+mn-ea"/>
          <a:cs typeface="+mn-cs"/>
        </a:defRPr>
      </a:lvl1pPr>
      <a:lvl2pPr marL="179388" indent="-177800" algn="l" rtl="0" eaLnBrk="0" fontAlgn="base" hangingPunct="0">
        <a:lnSpc>
          <a:spcPct val="93000"/>
        </a:lnSpc>
        <a:spcBef>
          <a:spcPct val="0"/>
        </a:spcBef>
        <a:spcAft>
          <a:spcPct val="0"/>
        </a:spcAft>
        <a:buSzPct val="60000"/>
        <a:buBlip>
          <a:blip r:embed="rId10"/>
        </a:buBlip>
        <a:defRPr sz="1300" kern="1200">
          <a:solidFill>
            <a:schemeClr val="tx1"/>
          </a:solidFill>
          <a:latin typeface="+mn-lt"/>
          <a:ea typeface="+mn-ea"/>
          <a:cs typeface="+mn-cs"/>
        </a:defRPr>
      </a:lvl2pPr>
      <a:lvl3pPr marL="176213" algn="l" rtl="0" eaLnBrk="0" fontAlgn="base" hangingPunct="0">
        <a:lnSpc>
          <a:spcPct val="93000"/>
        </a:lnSpc>
        <a:spcBef>
          <a:spcPct val="0"/>
        </a:spcBef>
        <a:spcAft>
          <a:spcPct val="0"/>
        </a:spcAft>
        <a:buSzPct val="100000"/>
        <a:buFont typeface="Arial" panose="020B0604020202020204" pitchFamily="34" charset="0"/>
        <a:defRPr sz="1100" kern="1200">
          <a:solidFill>
            <a:schemeClr val="tx1"/>
          </a:solidFill>
          <a:latin typeface="+mn-lt"/>
          <a:ea typeface="+mn-ea"/>
          <a:cs typeface="+mn-cs"/>
        </a:defRPr>
      </a:lvl3pPr>
      <a:lvl4pPr marL="268288" indent="-92075" algn="l" rtl="0" eaLnBrk="0" fontAlgn="base" hangingPunct="0">
        <a:lnSpc>
          <a:spcPct val="93000"/>
        </a:lnSpc>
        <a:spcBef>
          <a:spcPct val="0"/>
        </a:spcBef>
        <a:spcAft>
          <a:spcPct val="0"/>
        </a:spcAft>
        <a:buSzPct val="60000"/>
        <a:buBlip>
          <a:blip r:embed="rId10"/>
        </a:buBlip>
        <a:defRPr sz="900" kern="1200">
          <a:solidFill>
            <a:schemeClr val="tx1"/>
          </a:solidFill>
          <a:latin typeface="+mn-lt"/>
          <a:ea typeface="+mn-ea"/>
          <a:cs typeface="+mn-cs"/>
        </a:defRPr>
      </a:lvl4pPr>
      <a:lvl5pPr marL="265113" algn="l" rtl="0" eaLnBrk="0" fontAlgn="base" hangingPunct="0">
        <a:lnSpc>
          <a:spcPct val="93000"/>
        </a:lnSpc>
        <a:spcBef>
          <a:spcPct val="0"/>
        </a:spcBef>
        <a:spcAft>
          <a:spcPct val="0"/>
        </a:spcAft>
        <a:buSzPct val="100000"/>
        <a:buFont typeface="Arial" panose="020B0604020202020204" pitchFamily="34" charset="0"/>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1511660" y="404286"/>
            <a:ext cx="7048140" cy="1113669"/>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1327400" y="2036846"/>
            <a:ext cx="7232400" cy="408962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0" y="6618000"/>
            <a:ext cx="180000" cy="2400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endParaRPr lang="fr-FR" dirty="0"/>
          </a:p>
        </p:txBody>
      </p:sp>
      <p:sp>
        <p:nvSpPr>
          <p:cNvPr id="5" name="Espace réservé du pied de page 4"/>
          <p:cNvSpPr>
            <a:spLocks noGrp="1"/>
          </p:cNvSpPr>
          <p:nvPr>
            <p:ph type="ftr" sz="quarter" idx="3"/>
          </p:nvPr>
        </p:nvSpPr>
        <p:spPr bwMode="gray">
          <a:xfrm>
            <a:off x="1327400" y="6119471"/>
            <a:ext cx="7232400" cy="404813"/>
          </a:xfrm>
          <a:prstGeom prst="rect">
            <a:avLst/>
          </a:prstGeom>
        </p:spPr>
        <p:txBody>
          <a:bodyPr vert="horz" lIns="0" tIns="0" rIns="0" bIns="0" rtlCol="0" anchor="b" anchorCtr="0">
            <a:noAutofit/>
          </a:bodyPr>
          <a:lstStyle>
            <a:lvl1pPr algn="ctr">
              <a:defRPr sz="700" b="1" cap="all" baseline="0">
                <a:solidFill>
                  <a:schemeClr val="bg2"/>
                </a:solidFill>
              </a:defRPr>
            </a:lvl1pPr>
          </a:lstStyle>
          <a:p>
            <a:pPr algn="r"/>
            <a:endParaRPr lang="fr-FR" dirty="0"/>
          </a:p>
        </p:txBody>
      </p:sp>
      <p:sp>
        <p:nvSpPr>
          <p:cNvPr id="6" name="Espace réservé du numéro de diapositive 5"/>
          <p:cNvSpPr>
            <a:spLocks noGrp="1"/>
          </p:cNvSpPr>
          <p:nvPr>
            <p:ph type="sldNum" sz="quarter" idx="4"/>
          </p:nvPr>
        </p:nvSpPr>
        <p:spPr bwMode="gray">
          <a:xfrm>
            <a:off x="8717704" y="6119471"/>
            <a:ext cx="252000" cy="404812"/>
          </a:xfrm>
          <a:prstGeom prst="rect">
            <a:avLst/>
          </a:prstGeom>
        </p:spPr>
        <p:txBody>
          <a:bodyPr vert="horz" lIns="0" tIns="0" rIns="0" bIns="0" rtlCol="0" anchor="b" anchorCtr="0">
            <a:noAutofit/>
          </a:bodyPr>
          <a:lstStyle>
            <a:lvl1pPr algn="l">
              <a:defRPr sz="700" b="1" cap="all" baseline="0">
                <a:solidFill>
                  <a:schemeClr val="bg2"/>
                </a:solidFill>
              </a:defRPr>
            </a:lvl1pPr>
          </a:lstStyle>
          <a:p>
            <a:r>
              <a:rPr lang="fr-FR" dirty="0"/>
              <a:t>P </a:t>
            </a:r>
            <a:fld id="{733122C9-A0B9-462F-8757-0847AD287B63}" type="slidenum">
              <a:rPr lang="fr-FR" smtClean="0"/>
              <a:pPr/>
              <a:t>‹N°›</a:t>
            </a:fld>
            <a:endParaRPr lang="fr-FR" dirty="0"/>
          </a:p>
        </p:txBody>
      </p:sp>
      <p:sp>
        <p:nvSpPr>
          <p:cNvPr id="11" name="Rectangle 10"/>
          <p:cNvSpPr/>
          <p:nvPr userDrawn="1"/>
        </p:nvSpPr>
        <p:spPr bwMode="gray">
          <a:xfrm>
            <a:off x="8928100" y="5538000"/>
            <a:ext cx="215900" cy="13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bwMode="gray">
          <a:xfrm>
            <a:off x="7560332" y="6570000"/>
            <a:ext cx="1583668"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Rectangle 12"/>
          <p:cNvSpPr/>
          <p:nvPr userDrawn="1"/>
        </p:nvSpPr>
        <p:spPr bwMode="gray">
          <a:xfrm>
            <a:off x="8928000" y="6570000"/>
            <a:ext cx="216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gray">
          <a:xfrm>
            <a:off x="150383" y="6300196"/>
            <a:ext cx="288000" cy="384000"/>
          </a:xfrm>
          <a:prstGeom prst="rect">
            <a:avLst/>
          </a:prstGeom>
        </p:spPr>
      </p:pic>
    </p:spTree>
    <p:extLst>
      <p:ext uri="{BB962C8B-B14F-4D97-AF65-F5344CB8AC3E}">
        <p14:creationId xmlns:p14="http://schemas.microsoft.com/office/powerpoint/2010/main" val="3537965367"/>
      </p:ext>
    </p:extLst>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 id="2147484867" r:id="rId12"/>
    <p:sldLayoutId id="2147484868" r:id="rId13"/>
    <p:sldLayoutId id="2147484869" r:id="rId14"/>
    <p:sldLayoutId id="2147484870" r:id="rId15"/>
    <p:sldLayoutId id="2147484871" r:id="rId16"/>
  </p:sldLayoutIdLst>
  <p:hf sldNum="0" hdr="0" ftr="0"/>
  <p:txStyles>
    <p:titleStyle>
      <a:lvl1pPr algn="l" defTabSz="914400" rtl="0" eaLnBrk="1" latinLnBrk="0" hangingPunct="1">
        <a:lnSpc>
          <a:spcPct val="100000"/>
        </a:lnSpc>
        <a:spcBef>
          <a:spcPct val="0"/>
        </a:spcBef>
        <a:buNone/>
        <a:defRPr sz="1500" b="0" kern="1200" cap="all" baseline="0">
          <a:solidFill>
            <a:schemeClr val="bg2"/>
          </a:solidFill>
          <a:latin typeface="+mj-lt"/>
          <a:ea typeface="+mj-ea"/>
          <a:cs typeface="+mj-cs"/>
        </a:defRPr>
      </a:lvl1pPr>
    </p:titleStyle>
    <p:bodyStyle>
      <a:lvl1pPr marL="3175" indent="0" algn="l" defTabSz="914400" rtl="0" eaLnBrk="1" latinLnBrk="0" hangingPunct="1">
        <a:lnSpc>
          <a:spcPct val="93000"/>
        </a:lnSpc>
        <a:spcBef>
          <a:spcPts val="0"/>
        </a:spcBef>
        <a:spcAft>
          <a:spcPts val="2200"/>
        </a:spcAft>
        <a:buFont typeface="Arial" pitchFamily="34" charset="0"/>
        <a:buNone/>
        <a:defRPr sz="1500" b="1" kern="1200">
          <a:solidFill>
            <a:schemeClr val="tx2"/>
          </a:solidFill>
          <a:latin typeface="+mn-lt"/>
          <a:ea typeface="+mn-ea"/>
          <a:cs typeface="+mn-cs"/>
        </a:defRPr>
      </a:lvl1pPr>
      <a:lvl2pPr marL="179388" indent="-177800" algn="l" defTabSz="914400" rtl="0" eaLnBrk="1" latinLnBrk="0" hangingPunct="1">
        <a:lnSpc>
          <a:spcPct val="93000"/>
        </a:lnSpc>
        <a:spcBef>
          <a:spcPts val="0"/>
        </a:spcBef>
        <a:buSzPct val="60000"/>
        <a:buFontTx/>
        <a:buBlip>
          <a:blip r:embed="rId19"/>
        </a:buBlip>
        <a:defRPr sz="1350" kern="1200">
          <a:solidFill>
            <a:schemeClr val="tx1"/>
          </a:solidFill>
          <a:latin typeface="+mn-lt"/>
          <a:ea typeface="+mn-ea"/>
          <a:cs typeface="+mn-cs"/>
        </a:defRPr>
      </a:lvl2pPr>
      <a:lvl3pPr marL="176213" indent="0" algn="l" defTabSz="914400" rtl="0" eaLnBrk="1" latinLnBrk="0" hangingPunct="1">
        <a:lnSpc>
          <a:spcPct val="93000"/>
        </a:lnSpc>
        <a:spcBef>
          <a:spcPts val="0"/>
        </a:spcBef>
        <a:buSzPct val="100000"/>
        <a:buFont typeface="Arial" pitchFamily="34" charset="0"/>
        <a:buNone/>
        <a:defRPr sz="1100" kern="1200">
          <a:solidFill>
            <a:schemeClr val="tx1"/>
          </a:solidFill>
          <a:latin typeface="+mn-lt"/>
          <a:ea typeface="+mn-ea"/>
          <a:cs typeface="+mn-cs"/>
        </a:defRPr>
      </a:lvl3pPr>
      <a:lvl4pPr marL="268288" indent="-92075" algn="l" defTabSz="914400" rtl="0" eaLnBrk="1" latinLnBrk="0" hangingPunct="1">
        <a:lnSpc>
          <a:spcPct val="93000"/>
        </a:lnSpc>
        <a:spcBef>
          <a:spcPts val="0"/>
        </a:spcBef>
        <a:buSzPct val="60000"/>
        <a:buFontTx/>
        <a:buBlip>
          <a:blip r:embed="rId19"/>
        </a:buBlip>
        <a:defRPr sz="900" kern="1200">
          <a:solidFill>
            <a:schemeClr val="tx1"/>
          </a:solidFill>
          <a:latin typeface="+mn-lt"/>
          <a:ea typeface="+mn-ea"/>
          <a:cs typeface="+mn-cs"/>
        </a:defRPr>
      </a:lvl4pPr>
      <a:lvl5pPr marL="265113" indent="0" algn="l" defTabSz="914400" rtl="0" eaLnBrk="1" latinLnBrk="0" hangingPunct="1">
        <a:lnSpc>
          <a:spcPct val="93000"/>
        </a:lnSpc>
        <a:spcBef>
          <a:spcPts val="0"/>
        </a:spcBef>
        <a:buSzPct val="100000"/>
        <a:buFont typeface="Arial" pitchFamily="34" charset="0"/>
        <a:buNone/>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oneTexte 1"/>
          <p:cNvSpPr txBox="1">
            <a:spLocks noChangeArrowheads="1"/>
          </p:cNvSpPr>
          <p:nvPr/>
        </p:nvSpPr>
        <p:spPr bwMode="auto">
          <a:xfrm>
            <a:off x="3175" y="52879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fr-FR" altLang="fr-FR" sz="2800" dirty="0">
                <a:solidFill>
                  <a:schemeClr val="bg1"/>
                </a:solidFill>
                <a:latin typeface="Helvetica Neue" charset="0"/>
              </a:rPr>
              <a:t>Réunion F3SCT/F4SCT 2025</a:t>
            </a:r>
          </a:p>
        </p:txBody>
      </p:sp>
      <p:sp>
        <p:nvSpPr>
          <p:cNvPr id="5123" name="ZoneTexte 4"/>
          <p:cNvSpPr txBox="1">
            <a:spLocks noChangeArrowheads="1"/>
          </p:cNvSpPr>
          <p:nvPr/>
        </p:nvSpPr>
        <p:spPr bwMode="auto">
          <a:xfrm>
            <a:off x="3175" y="5816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fr-FR" altLang="fr-FR" sz="2800" dirty="0">
                <a:solidFill>
                  <a:schemeClr val="bg1"/>
                </a:solidFill>
                <a:latin typeface="Helvetica Neue" charset="0"/>
              </a:rPr>
              <a:t>Laboratoire de Physique de Clermont Auvergne - LPCA</a:t>
            </a:r>
          </a:p>
        </p:txBody>
      </p:sp>
      <p:pic>
        <p:nvPicPr>
          <p:cNvPr id="5127"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8263" y="266412"/>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ZoneTexte 4"/>
          <p:cNvSpPr txBox="1">
            <a:spLocks noChangeArrowheads="1"/>
          </p:cNvSpPr>
          <p:nvPr/>
        </p:nvSpPr>
        <p:spPr bwMode="auto">
          <a:xfrm>
            <a:off x="6011863" y="6319838"/>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fr-FR" altLang="fr-FR" sz="1800" i="1" dirty="0">
                <a:solidFill>
                  <a:schemeClr val="bg1"/>
                </a:solidFill>
                <a:latin typeface="Helvetica Neue" charset="0"/>
              </a:rPr>
              <a:t>C. GASQ</a:t>
            </a:r>
          </a:p>
        </p:txBody>
      </p:sp>
      <p:sp>
        <p:nvSpPr>
          <p:cNvPr id="5129" name="ZoneTexte 4"/>
          <p:cNvSpPr txBox="1">
            <a:spLocks noChangeArrowheads="1"/>
          </p:cNvSpPr>
          <p:nvPr/>
        </p:nvSpPr>
        <p:spPr bwMode="auto">
          <a:xfrm>
            <a:off x="179512" y="6340475"/>
            <a:ext cx="2808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fr-FR" altLang="fr-FR" sz="1800" i="1" dirty="0">
                <a:solidFill>
                  <a:schemeClr val="bg1"/>
                </a:solidFill>
                <a:latin typeface="Helvetica Neue" charset="0"/>
              </a:rPr>
              <a:t>13/11/2025</a:t>
            </a:r>
          </a:p>
        </p:txBody>
      </p:sp>
      <p:pic>
        <p:nvPicPr>
          <p:cNvPr id="10" name="Imag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33833"/>
            <a:ext cx="2635271" cy="129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9" descr="Université Clermont Auverg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4830" y="296287"/>
            <a:ext cx="1052870" cy="10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0F3DA4-B674-B240-D9F7-84784FAF0F09}"/>
              </a:ext>
            </a:extLst>
          </p:cNvPr>
          <p:cNvSpPr txBox="1"/>
          <p:nvPr/>
        </p:nvSpPr>
        <p:spPr>
          <a:xfrm>
            <a:off x="2636" y="6523627"/>
            <a:ext cx="9141364" cy="276999"/>
          </a:xfrm>
          <a:prstGeom prst="rect">
            <a:avLst/>
          </a:prstGeom>
          <a:solidFill>
            <a:schemeClr val="bg1"/>
          </a:solidFill>
          <a:ln>
            <a:solidFill>
              <a:schemeClr val="bg1"/>
            </a:solidFill>
          </a:ln>
        </p:spPr>
        <p:txBody>
          <a:bodyPr wrap="square" rtlCol="0">
            <a:spAutoFit/>
          </a:bodyPr>
          <a:lstStyle/>
          <a:p>
            <a:pPr>
              <a:tabLst>
                <a:tab pos="4489200" algn="ctr"/>
              </a:tabLst>
            </a:pPr>
            <a:r>
              <a:rPr lang="fr-FR" sz="1200" dirty="0">
                <a:solidFill>
                  <a:schemeClr val="bg1">
                    <a:lumMod val="65000"/>
                  </a:schemeClr>
                </a:solidFill>
              </a:rPr>
              <a:t>13/11/2025	F3SCT/F4SCT 2025 _ LPCA</a:t>
            </a:r>
          </a:p>
        </p:txBody>
      </p:sp>
      <p:sp>
        <p:nvSpPr>
          <p:cNvPr id="3" name="Espace réservé du texte 2"/>
          <p:cNvSpPr txBox="1">
            <a:spLocks/>
          </p:cNvSpPr>
          <p:nvPr/>
        </p:nvSpPr>
        <p:spPr bwMode="auto">
          <a:xfrm>
            <a:off x="539552" y="836712"/>
            <a:ext cx="8244780" cy="56869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84800"/>
              </a:buClr>
              <a:buFont typeface="Courier New" panose="02070309020205020404" pitchFamily="49" charset="0"/>
              <a:buChar char="o"/>
              <a:defRPr sz="2400" b="0">
                <a:solidFill>
                  <a:srgbClr val="1F497D"/>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lr>
                <a:srgbClr val="D84800"/>
              </a:buClr>
              <a:buFont typeface="Arial" panose="020B0604020202020204" pitchFamily="34" charset="0"/>
              <a:buChar char="•"/>
              <a:defRPr sz="2000">
                <a:solidFill>
                  <a:srgbClr val="1F497D"/>
                </a:solidFill>
                <a:latin typeface="Helvetica Neue"/>
                <a:ea typeface="MS PGothic" pitchFamily="34" charset="-128"/>
                <a:cs typeface="Helvetica Neue"/>
              </a:defRPr>
            </a:lvl2pPr>
            <a:lvl3pPr marL="1200150" indent="-285750" algn="l" rtl="0" eaLnBrk="0" fontAlgn="base" hangingPunct="0">
              <a:spcBef>
                <a:spcPct val="20000"/>
              </a:spcBef>
              <a:spcAft>
                <a:spcPct val="0"/>
              </a:spcAft>
              <a:buClr>
                <a:srgbClr val="D84800"/>
              </a:buClr>
              <a:buFont typeface="Arial" panose="020B0604020202020204" pitchFamily="34" charset="0"/>
              <a:buChar char="•"/>
              <a:defRPr sz="1800">
                <a:solidFill>
                  <a:srgbClr val="1F497D"/>
                </a:solidFill>
                <a:latin typeface="Helvetica Neue"/>
                <a:ea typeface="MS PGothic" pitchFamily="34" charset="-128"/>
                <a:cs typeface="Helvetica Neue"/>
              </a:defRPr>
            </a:lvl3pPr>
            <a:lvl4pPr marL="1657350" indent="-285750" algn="l" rtl="0" eaLnBrk="0" fontAlgn="base" hangingPunct="0">
              <a:spcBef>
                <a:spcPct val="20000"/>
              </a:spcBef>
              <a:spcAft>
                <a:spcPct val="0"/>
              </a:spcAft>
              <a:buClr>
                <a:srgbClr val="D84800"/>
              </a:buClr>
              <a:buFont typeface="Arial" panose="020B0604020202020204" pitchFamily="34" charset="0"/>
              <a:buChar char="•"/>
              <a:defRPr sz="1600">
                <a:solidFill>
                  <a:srgbClr val="1F497D"/>
                </a:solidFill>
                <a:latin typeface="Helvetica Neue"/>
                <a:ea typeface="MS PGothic" pitchFamily="34" charset="-128"/>
                <a:cs typeface="Helvetica Neue"/>
              </a:defRPr>
            </a:lvl4pPr>
            <a:lvl5pPr marL="2000250" indent="-171450" algn="l" rtl="0" eaLnBrk="0" fontAlgn="base" hangingPunct="0">
              <a:spcBef>
                <a:spcPct val="20000"/>
              </a:spcBef>
              <a:spcAft>
                <a:spcPct val="0"/>
              </a:spcAft>
              <a:buClr>
                <a:srgbClr val="D84800"/>
              </a:buClr>
              <a:buFont typeface="Arial" panose="020B0604020202020204" pitchFamily="34" charset="0"/>
              <a:buChar char="•"/>
              <a:defRPr sz="1400">
                <a:solidFill>
                  <a:srgbClr val="1F497D"/>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pPr marL="357188" lvl="1" indent="-357188" algn="just">
              <a:buFont typeface="Courier New" panose="02070309020205020404" pitchFamily="49" charset="0"/>
              <a:buChar char="o"/>
              <a:defRPr/>
            </a:pPr>
            <a:r>
              <a:rPr lang="fr-FR" sz="1600" kern="0" dirty="0">
                <a:latin typeface="Helvetica Neue" charset="0"/>
                <a:cs typeface="Arial Narrow" panose="020B0606020202030204" pitchFamily="34" charset="0"/>
              </a:rPr>
              <a:t>Armoire de stockage des batteries Lithium</a:t>
            </a:r>
          </a:p>
          <a:p>
            <a:pPr marL="814388" lvl="2" indent="-357188" algn="just">
              <a:defRPr/>
            </a:pPr>
            <a:r>
              <a:rPr lang="fr-FR" sz="1200" kern="0" dirty="0">
                <a:solidFill>
                  <a:prstClr val="black"/>
                </a:solidFill>
                <a:latin typeface="Helvetica Neue" charset="0"/>
              </a:rPr>
              <a:t>Budget conséquent, peu d’emplacements adéquats</a:t>
            </a:r>
          </a:p>
          <a:p>
            <a:pPr marL="814388" lvl="2" indent="-357188" algn="just">
              <a:defRPr/>
            </a:pPr>
            <a:r>
              <a:rPr lang="fr-FR" sz="1200" kern="0" dirty="0">
                <a:solidFill>
                  <a:prstClr val="black"/>
                </a:solidFill>
                <a:latin typeface="Helvetica Neue" charset="0"/>
              </a:rPr>
              <a:t>Discussion avec OPGC</a:t>
            </a:r>
          </a:p>
          <a:p>
            <a:pPr marL="814388" lvl="2" indent="-357188" algn="just">
              <a:defRPr/>
            </a:pPr>
            <a:endParaRPr lang="fr-FR" sz="1200" kern="0" dirty="0">
              <a:solidFill>
                <a:prstClr val="black"/>
              </a:solidFill>
              <a:latin typeface="Helvetica Neue" charset="0"/>
            </a:endParaRPr>
          </a:p>
          <a:p>
            <a:pPr marL="357188" marR="0" lvl="1" indent="-357188" algn="just" defTabSz="914400" rtl="0" eaLnBrk="0" fontAlgn="base" latinLnBrk="0" hangingPunct="0">
              <a:lnSpc>
                <a:spcPct val="100000"/>
              </a:lnSpc>
              <a:spcBef>
                <a:spcPct val="20000"/>
              </a:spcBef>
              <a:spcAft>
                <a:spcPct val="0"/>
              </a:spcAft>
              <a:buClr>
                <a:srgbClr val="D84800"/>
              </a:buClr>
              <a:buSzTx/>
              <a:buFont typeface="Courier New" panose="02070309020205020404" pitchFamily="49" charset="0"/>
              <a:buChar char="o"/>
              <a:tabLst/>
              <a:defRPr/>
            </a:pPr>
            <a:r>
              <a:rPr kumimoji="0" lang="fr-FR" sz="1600" b="0" i="0" u="none" strike="noStrike" kern="0" cap="none" spc="0" normalizeH="0" baseline="0" noProof="0" dirty="0">
                <a:ln>
                  <a:noFill/>
                </a:ln>
                <a:solidFill>
                  <a:srgbClr val="1F497D"/>
                </a:solidFill>
                <a:effectLst/>
                <a:uLnTx/>
                <a:uFillTx/>
                <a:latin typeface="Helvetica Neue" charset="0"/>
                <a:ea typeface="MS PGothic" pitchFamily="34" charset="-128"/>
                <a:cs typeface="Arial Narrow" panose="020B0606020202030204" pitchFamily="34" charset="0"/>
              </a:rPr>
              <a:t>Trousses de secours</a:t>
            </a:r>
          </a:p>
          <a:p>
            <a:pPr marL="717550" marR="0" lvl="1" indent="-179388" algn="just" defTabSz="914400" rtl="0" eaLnBrk="0" fontAlgn="base" latinLnBrk="0" hangingPunct="0">
              <a:lnSpc>
                <a:spcPct val="100000"/>
              </a:lnSpc>
              <a:spcBef>
                <a:spcPct val="20000"/>
              </a:spcBef>
              <a:spcAft>
                <a:spcPct val="0"/>
              </a:spcAft>
              <a:buClr>
                <a:srgbClr val="D84800"/>
              </a:buClr>
              <a:buSzTx/>
              <a:buFont typeface="Arial" panose="020B0604020202020204" pitchFamily="34" charset="0"/>
              <a:buChar char="•"/>
              <a:tabLst/>
              <a:defRPr/>
            </a:pPr>
            <a:r>
              <a:rPr lang="fr-FR" sz="1200" kern="0" dirty="0">
                <a:solidFill>
                  <a:prstClr val="black"/>
                </a:solidFill>
                <a:latin typeface="Helvetica Neue" charset="0"/>
                <a:cs typeface="Arial Narrow" panose="020B0606020202030204" pitchFamily="34" charset="0"/>
              </a:rPr>
              <a:t>Vérifications régulières des trousses de secours de terrain, des véhicules et armoires à pharmacie</a:t>
            </a:r>
          </a:p>
          <a:p>
            <a:pPr marL="717550" marR="0" lvl="1" indent="-179388" algn="just" defTabSz="914400" rtl="0" eaLnBrk="0" fontAlgn="base" latinLnBrk="0" hangingPunct="0">
              <a:lnSpc>
                <a:spcPct val="100000"/>
              </a:lnSpc>
              <a:spcBef>
                <a:spcPct val="20000"/>
              </a:spcBef>
              <a:spcAft>
                <a:spcPct val="0"/>
              </a:spcAft>
              <a:buClr>
                <a:srgbClr val="D84800"/>
              </a:buClr>
              <a:buSzTx/>
              <a:buFont typeface="Arial" panose="020B0604020202020204" pitchFamily="34" charset="0"/>
              <a:buChar char="•"/>
              <a:tabLst/>
              <a:defRPr/>
            </a:pPr>
            <a:r>
              <a:rPr lang="fr-FR" sz="1200" kern="0" dirty="0">
                <a:solidFill>
                  <a:prstClr val="black"/>
                </a:solidFill>
                <a:latin typeface="Helvetica Neue" charset="0"/>
                <a:cs typeface="Arial Narrow" panose="020B0606020202030204" pitchFamily="34" charset="0"/>
              </a:rPr>
              <a:t>Mise en place d’un fléchage au sein du laboratoire</a:t>
            </a:r>
          </a:p>
          <a:p>
            <a:pPr marL="717550" marR="0" lvl="1" indent="-179388" algn="just" defTabSz="914400" rtl="0" eaLnBrk="0" fontAlgn="base" latinLnBrk="0" hangingPunct="0">
              <a:lnSpc>
                <a:spcPct val="100000"/>
              </a:lnSpc>
              <a:spcBef>
                <a:spcPct val="20000"/>
              </a:spcBef>
              <a:spcAft>
                <a:spcPct val="0"/>
              </a:spcAft>
              <a:buClr>
                <a:srgbClr val="D84800"/>
              </a:buClr>
              <a:buSzTx/>
              <a:buFont typeface="Arial" panose="020B0604020202020204" pitchFamily="34" charset="0"/>
              <a:buChar char="•"/>
              <a:tabLst/>
              <a:defRPr/>
            </a:pPr>
            <a:r>
              <a:rPr lang="fr-FR" sz="1200" kern="0" dirty="0">
                <a:solidFill>
                  <a:prstClr val="black"/>
                </a:solidFill>
                <a:latin typeface="Helvetica Neue" charset="0"/>
                <a:cs typeface="Arial Narrow" panose="020B0606020202030204" pitchFamily="34" charset="0"/>
              </a:rPr>
              <a:t>Mise en place en septembre d’une nouvelle armoire à pharmacie au RdC Bâtiment 6-7</a:t>
            </a:r>
          </a:p>
          <a:p>
            <a:pPr marL="717550" marR="0" lvl="1" indent="-179388" algn="just" defTabSz="914400" rtl="0" eaLnBrk="0" fontAlgn="base" latinLnBrk="0" hangingPunct="0">
              <a:lnSpc>
                <a:spcPct val="100000"/>
              </a:lnSpc>
              <a:spcBef>
                <a:spcPct val="20000"/>
              </a:spcBef>
              <a:spcAft>
                <a:spcPct val="0"/>
              </a:spcAft>
              <a:buClr>
                <a:srgbClr val="D84800"/>
              </a:buClr>
              <a:buSzTx/>
              <a:buFont typeface="Arial" panose="020B0604020202020204" pitchFamily="34" charset="0"/>
              <a:buChar char="•"/>
              <a:tabLst/>
              <a:defRPr/>
            </a:pPr>
            <a:r>
              <a:rPr lang="fr-FR" sz="1200" kern="0" dirty="0">
                <a:solidFill>
                  <a:prstClr val="black"/>
                </a:solidFill>
                <a:latin typeface="Helvetica Neue" charset="0"/>
                <a:cs typeface="Arial Narrow" panose="020B0606020202030204" pitchFamily="34" charset="0"/>
              </a:rPr>
              <a:t>Mise en place en cours d’une nouvelle armoire à pharmacie à l’extension</a:t>
            </a:r>
          </a:p>
          <a:p>
            <a:pPr marL="717550" lvl="1" indent="-180975" algn="just"/>
            <a:endParaRPr lang="fr-FR" sz="1050" kern="0" dirty="0">
              <a:solidFill>
                <a:prstClr val="black"/>
              </a:solidFill>
              <a:latin typeface="Helvetica Neue" charset="0"/>
              <a:cs typeface="Arial Narrow" panose="020B0606020202030204" pitchFamily="34" charset="0"/>
            </a:endParaRPr>
          </a:p>
          <a:p>
            <a:pPr marL="357188" lvl="1" indent="-357188" algn="just">
              <a:buFont typeface="Courier New" panose="02070309020205020404" pitchFamily="49" charset="0"/>
              <a:buChar char="o"/>
              <a:defRPr/>
            </a:pPr>
            <a:r>
              <a:rPr lang="fr-FR" sz="1600" kern="0" dirty="0">
                <a:latin typeface="Helvetica Neue" charset="0"/>
                <a:cs typeface="Arial Narrow" panose="020B0606020202030204" pitchFamily="34" charset="0"/>
              </a:rPr>
              <a:t>Equipement des véhicules</a:t>
            </a:r>
          </a:p>
          <a:p>
            <a:pPr marL="719138" lvl="1" indent="-180975" algn="just">
              <a:defRPr/>
            </a:pPr>
            <a:r>
              <a:rPr lang="fr-FR" sz="1200" kern="0" dirty="0">
                <a:solidFill>
                  <a:prstClr val="black"/>
                </a:solidFill>
                <a:latin typeface="Helvetica Neue" charset="0"/>
                <a:cs typeface="Arial Narrow" panose="020B0606020202030204" pitchFamily="34" charset="0"/>
              </a:rPr>
              <a:t>Véhicules déjà équipés de trousses de secours (avec couverture de survis), de marteaux brise-vitres et d’extincteurs mais fixation en cours pour les marteaux et extincteurs</a:t>
            </a:r>
          </a:p>
          <a:p>
            <a:pPr marL="719138" lvl="1" indent="-180975" algn="just">
              <a:defRPr/>
            </a:pPr>
            <a:r>
              <a:rPr lang="fr-FR" sz="1200" kern="0" dirty="0">
                <a:solidFill>
                  <a:prstClr val="black"/>
                </a:solidFill>
                <a:latin typeface="Helvetica Neue" charset="0"/>
                <a:cs typeface="Arial Narrow" panose="020B0606020202030204" pitchFamily="34" charset="0"/>
              </a:rPr>
              <a:t>Nouveau véhicule électrique : que faut-il prévoir en cas d’incendie (de batterie notamment) ? Couverture ?</a:t>
            </a:r>
          </a:p>
          <a:p>
            <a:pPr marL="719138" lvl="1" indent="-182563" algn="just">
              <a:defRPr/>
            </a:pPr>
            <a:endParaRPr lang="fr-FR" sz="1200" kern="0" dirty="0">
              <a:solidFill>
                <a:prstClr val="black"/>
              </a:solidFill>
              <a:latin typeface="Helvetica Neue" charset="0"/>
              <a:cs typeface="Arial Narrow" panose="020B0606020202030204" pitchFamily="34" charset="0"/>
            </a:endParaRPr>
          </a:p>
          <a:p>
            <a:pPr marL="357188" lvl="1" indent="-357188" algn="just">
              <a:buFont typeface="Courier New" panose="02070309020205020404" pitchFamily="49" charset="0"/>
              <a:buChar char="o"/>
              <a:defRPr/>
            </a:pPr>
            <a:r>
              <a:rPr lang="fr-FR" sz="1600" kern="0" dirty="0">
                <a:latin typeface="Helvetica Neue" charset="0"/>
              </a:rPr>
              <a:t>Budget sécurité</a:t>
            </a:r>
          </a:p>
          <a:p>
            <a:pPr marL="717550" lvl="1" indent="-179388" algn="just">
              <a:defRPr/>
            </a:pPr>
            <a:r>
              <a:rPr lang="fr-FR" sz="1200" kern="0" dirty="0">
                <a:solidFill>
                  <a:prstClr val="black"/>
                </a:solidFill>
                <a:latin typeface="Helvetica Neue" charset="0"/>
                <a:cs typeface="Arial Narrow" panose="020B0606020202030204" pitchFamily="34" charset="0"/>
              </a:rPr>
              <a:t>Ligne unique pour les commandes sécurité pour voir le budget nécessaire :</a:t>
            </a:r>
          </a:p>
          <a:p>
            <a:pPr marL="1174750" lvl="2" indent="-273050" algn="just">
              <a:buFont typeface="Wingdings" panose="05000000000000000000" pitchFamily="2" charset="2"/>
              <a:buChar char="Ø"/>
              <a:defRPr/>
            </a:pPr>
            <a:r>
              <a:rPr lang="fr-FR" sz="1000" kern="0" dirty="0">
                <a:solidFill>
                  <a:prstClr val="black"/>
                </a:solidFill>
                <a:latin typeface="Helvetica Neue" charset="0"/>
                <a:cs typeface="Arial Narrow" panose="020B0606020202030204" pitchFamily="34" charset="0"/>
              </a:rPr>
              <a:t>16 294€ consommés en 2023</a:t>
            </a:r>
          </a:p>
          <a:p>
            <a:pPr marL="1174750" lvl="2" indent="-273050" algn="just">
              <a:buFont typeface="Wingdings" panose="05000000000000000000" pitchFamily="2" charset="2"/>
              <a:buChar char="Ø"/>
              <a:defRPr/>
            </a:pPr>
            <a:r>
              <a:rPr lang="fr-FR" sz="1000" kern="0" dirty="0">
                <a:solidFill>
                  <a:prstClr val="black"/>
                </a:solidFill>
                <a:latin typeface="Helvetica Neue" charset="0"/>
                <a:cs typeface="Arial Narrow" panose="020B0606020202030204" pitchFamily="34" charset="0"/>
              </a:rPr>
              <a:t>12 890€ consommés en 2024</a:t>
            </a:r>
          </a:p>
          <a:p>
            <a:pPr marL="1174750" lvl="2" indent="-273050" algn="just">
              <a:buFont typeface="Wingdings" panose="05000000000000000000" pitchFamily="2" charset="2"/>
              <a:buChar char="Ø"/>
              <a:defRPr/>
            </a:pPr>
            <a:r>
              <a:rPr lang="fr-FR" sz="1000" kern="0" dirty="0">
                <a:solidFill>
                  <a:prstClr val="black"/>
                </a:solidFill>
                <a:latin typeface="Calibri" panose="020F0502020204030204" pitchFamily="34" charset="0"/>
                <a:cs typeface="Calibri" panose="020F0502020204030204" pitchFamily="34" charset="0"/>
              </a:rPr>
              <a:t>8 202</a:t>
            </a:r>
            <a:r>
              <a:rPr lang="fr-FR" sz="1000" kern="0" dirty="0">
                <a:solidFill>
                  <a:prstClr val="black"/>
                </a:solidFill>
                <a:latin typeface="Helvetica Neue" charset="0"/>
                <a:cs typeface="Arial Narrow" panose="020B0606020202030204" pitchFamily="34" charset="0"/>
              </a:rPr>
              <a:t>€ actuellement consommés en 2025 mais manque prestation de dosimétrie pour </a:t>
            </a:r>
            <a:r>
              <a:rPr lang="fr-FR" sz="1000" kern="0" dirty="0">
                <a:solidFill>
                  <a:prstClr val="black"/>
                </a:solidFill>
                <a:latin typeface="Helvetica Neue" charset="0"/>
                <a:cs typeface="Arial Narrow" panose="020B0606020202030204" pitchFamily="34" charset="0"/>
                <a:sym typeface="Symbol" panose="05050102010706020507" pitchFamily="18" charset="2"/>
              </a:rPr>
              <a:t> 3 000</a:t>
            </a:r>
            <a:r>
              <a:rPr lang="fr-FR" sz="1000" kern="0" dirty="0">
                <a:solidFill>
                  <a:prstClr val="black"/>
                </a:solidFill>
                <a:latin typeface="Helvetica Neue" charset="0"/>
                <a:cs typeface="Arial Narrow" panose="020B0606020202030204" pitchFamily="34" charset="0"/>
              </a:rPr>
              <a:t>€, vérification appareils de levage pour </a:t>
            </a:r>
            <a:r>
              <a:rPr lang="fr-FR" sz="1000" kern="0" dirty="0">
                <a:solidFill>
                  <a:prstClr val="black"/>
                </a:solidFill>
                <a:latin typeface="Helvetica Neue" charset="0"/>
                <a:cs typeface="Arial Narrow" panose="020B0606020202030204" pitchFamily="34" charset="0"/>
                <a:sym typeface="Symbol" panose="05050102010706020507" pitchFamily="18" charset="2"/>
              </a:rPr>
              <a:t> </a:t>
            </a:r>
            <a:r>
              <a:rPr lang="fr-FR" sz="1000" kern="0" dirty="0">
                <a:solidFill>
                  <a:prstClr val="black"/>
                </a:solidFill>
                <a:latin typeface="Helvetica Neue" charset="0"/>
                <a:cs typeface="Arial Narrow" panose="020B0606020202030204" pitchFamily="34" charset="0"/>
              </a:rPr>
              <a:t>1 400€, EPI pour </a:t>
            </a:r>
            <a:r>
              <a:rPr lang="fr-FR" sz="1000" kern="0" dirty="0">
                <a:solidFill>
                  <a:prstClr val="black"/>
                </a:solidFill>
                <a:latin typeface="Helvetica Neue" charset="0"/>
                <a:cs typeface="Arial Narrow" panose="020B0606020202030204" pitchFamily="34" charset="0"/>
                <a:sym typeface="Symbol" panose="05050102010706020507" pitchFamily="18" charset="2"/>
              </a:rPr>
              <a:t> 6</a:t>
            </a:r>
            <a:r>
              <a:rPr lang="fr-FR" sz="1000" kern="0" dirty="0">
                <a:solidFill>
                  <a:prstClr val="black"/>
                </a:solidFill>
                <a:latin typeface="Helvetica Neue" charset="0"/>
                <a:cs typeface="Arial Narrow" panose="020B0606020202030204" pitchFamily="34" charset="0"/>
              </a:rPr>
              <a:t>00€ et armoire de stockage et recharge de batteries Lithium pour entre 5 000 et 6 000€.</a:t>
            </a:r>
            <a:endParaRPr lang="fr-FR" sz="1000" kern="0" dirty="0">
              <a:solidFill>
                <a:prstClr val="black"/>
              </a:solidFill>
              <a:latin typeface="Calibri" panose="020F0502020204030204" pitchFamily="34" charset="0"/>
              <a:cs typeface="Calibri" panose="020F0502020204030204" pitchFamily="34" charset="0"/>
            </a:endParaRPr>
          </a:p>
          <a:p>
            <a:pPr marL="719138" lvl="2" indent="-180975" algn="just">
              <a:defRPr/>
            </a:pPr>
            <a:endParaRPr lang="fr-FR" sz="1200" kern="0" dirty="0">
              <a:solidFill>
                <a:prstClr val="black"/>
              </a:solidFill>
              <a:latin typeface="Helvetica Neue" charset="0"/>
              <a:cs typeface="Arial Narrow" panose="020B0606020202030204" pitchFamily="34" charset="0"/>
            </a:endParaRPr>
          </a:p>
          <a:p>
            <a:pPr marL="355600" lvl="2" algn="just">
              <a:buFont typeface="Courier New" panose="02070309020205020404" pitchFamily="49" charset="0"/>
              <a:buChar char="o"/>
              <a:defRPr/>
            </a:pPr>
            <a:r>
              <a:rPr lang="fr-FR" sz="1600" kern="0" dirty="0">
                <a:latin typeface="Helvetica Neue" charset="0"/>
              </a:rPr>
              <a:t>Matériel pour les habilités électriques</a:t>
            </a:r>
          </a:p>
          <a:p>
            <a:pPr marL="719138" lvl="2" indent="-180975" algn="just">
              <a:defRPr/>
            </a:pPr>
            <a:r>
              <a:rPr lang="fr-FR" sz="1200" kern="0" dirty="0">
                <a:solidFill>
                  <a:prstClr val="black"/>
                </a:solidFill>
                <a:latin typeface="Helvetica Neue" charset="0"/>
                <a:cs typeface="Arial Narrow" panose="020B0606020202030204" pitchFamily="34" charset="0"/>
              </a:rPr>
              <a:t>Matériel décidé acheté et mis à disposition des habilités</a:t>
            </a:r>
          </a:p>
          <a:p>
            <a:pPr marL="719138" lvl="2" indent="-180975" algn="just">
              <a:defRPr/>
            </a:pPr>
            <a:r>
              <a:rPr lang="fr-FR" sz="1200" kern="0" dirty="0">
                <a:solidFill>
                  <a:prstClr val="black"/>
                </a:solidFill>
                <a:latin typeface="Helvetica Neue" charset="0"/>
                <a:cs typeface="Arial Narrow" panose="020B0606020202030204" pitchFamily="34" charset="0"/>
              </a:rPr>
              <a:t>Plan recensant toutes les armoires électriques et clefs disponibles</a:t>
            </a:r>
          </a:p>
        </p:txBody>
      </p:sp>
      <p:sp>
        <p:nvSpPr>
          <p:cNvPr id="6" name="Titre 4"/>
          <p:cNvSpPr txBox="1">
            <a:spLocks/>
          </p:cNvSpPr>
          <p:nvPr/>
        </p:nvSpPr>
        <p:spPr bwMode="auto">
          <a:xfrm>
            <a:off x="1835150" y="116632"/>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prstClr val="white"/>
                </a:solidFill>
                <a:effectLst/>
                <a:uLnTx/>
                <a:uFillTx/>
                <a:latin typeface="Helvetica Neue" charset="0"/>
              </a:rPr>
              <a:t>Bilan : Actions</a:t>
            </a:r>
          </a:p>
        </p:txBody>
      </p:sp>
    </p:spTree>
    <p:extLst>
      <p:ext uri="{BB962C8B-B14F-4D97-AF65-F5344CB8AC3E}">
        <p14:creationId xmlns:p14="http://schemas.microsoft.com/office/powerpoint/2010/main" val="68311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E9C6FB84-413C-3DEC-4D8C-E7BC8308A198}"/>
              </a:ext>
            </a:extLst>
          </p:cNvPr>
          <p:cNvSpPr txBox="1">
            <a:spLocks/>
          </p:cNvSpPr>
          <p:nvPr/>
        </p:nvSpPr>
        <p:spPr bwMode="auto">
          <a:xfrm>
            <a:off x="1835150" y="116632"/>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prstClr val="white"/>
                </a:solidFill>
                <a:effectLst/>
                <a:uLnTx/>
                <a:uFillTx/>
                <a:latin typeface="Helvetica Neue" charset="0"/>
              </a:rPr>
              <a:t>Bilan : Actions</a:t>
            </a:r>
          </a:p>
        </p:txBody>
      </p:sp>
      <p:sp>
        <p:nvSpPr>
          <p:cNvPr id="4" name="Espace réservé du texte 2">
            <a:extLst>
              <a:ext uri="{FF2B5EF4-FFF2-40B4-BE49-F238E27FC236}">
                <a16:creationId xmlns:a16="http://schemas.microsoft.com/office/drawing/2014/main" id="{02F486D5-EED2-1481-3C52-C2B4531EC6A4}"/>
              </a:ext>
            </a:extLst>
          </p:cNvPr>
          <p:cNvSpPr txBox="1">
            <a:spLocks/>
          </p:cNvSpPr>
          <p:nvPr/>
        </p:nvSpPr>
        <p:spPr bwMode="auto">
          <a:xfrm>
            <a:off x="539552" y="1124744"/>
            <a:ext cx="8244780" cy="4680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84800"/>
              </a:buClr>
              <a:buFont typeface="Courier New" panose="02070309020205020404" pitchFamily="49" charset="0"/>
              <a:buChar char="o"/>
              <a:defRPr sz="2400" b="0">
                <a:solidFill>
                  <a:srgbClr val="1F497D"/>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lr>
                <a:srgbClr val="D84800"/>
              </a:buClr>
              <a:buFont typeface="Arial" panose="020B0604020202020204" pitchFamily="34" charset="0"/>
              <a:buChar char="•"/>
              <a:defRPr sz="2000">
                <a:solidFill>
                  <a:srgbClr val="1F497D"/>
                </a:solidFill>
                <a:latin typeface="Helvetica Neue"/>
                <a:ea typeface="MS PGothic" pitchFamily="34" charset="-128"/>
                <a:cs typeface="Helvetica Neue"/>
              </a:defRPr>
            </a:lvl2pPr>
            <a:lvl3pPr marL="1200150" indent="-285750" algn="l" rtl="0" eaLnBrk="0" fontAlgn="base" hangingPunct="0">
              <a:spcBef>
                <a:spcPct val="20000"/>
              </a:spcBef>
              <a:spcAft>
                <a:spcPct val="0"/>
              </a:spcAft>
              <a:buClr>
                <a:srgbClr val="D84800"/>
              </a:buClr>
              <a:buFont typeface="Arial" panose="020B0604020202020204" pitchFamily="34" charset="0"/>
              <a:buChar char="•"/>
              <a:defRPr sz="1800">
                <a:solidFill>
                  <a:srgbClr val="1F497D"/>
                </a:solidFill>
                <a:latin typeface="Helvetica Neue"/>
                <a:ea typeface="MS PGothic" pitchFamily="34" charset="-128"/>
                <a:cs typeface="Helvetica Neue"/>
              </a:defRPr>
            </a:lvl3pPr>
            <a:lvl4pPr marL="1657350" indent="-285750" algn="l" rtl="0" eaLnBrk="0" fontAlgn="base" hangingPunct="0">
              <a:spcBef>
                <a:spcPct val="20000"/>
              </a:spcBef>
              <a:spcAft>
                <a:spcPct val="0"/>
              </a:spcAft>
              <a:buClr>
                <a:srgbClr val="D84800"/>
              </a:buClr>
              <a:buFont typeface="Arial" panose="020B0604020202020204" pitchFamily="34" charset="0"/>
              <a:buChar char="•"/>
              <a:defRPr sz="1600">
                <a:solidFill>
                  <a:srgbClr val="1F497D"/>
                </a:solidFill>
                <a:latin typeface="Helvetica Neue"/>
                <a:ea typeface="MS PGothic" pitchFamily="34" charset="-128"/>
                <a:cs typeface="Helvetica Neue"/>
              </a:defRPr>
            </a:lvl4pPr>
            <a:lvl5pPr marL="2000250" indent="-171450" algn="l" rtl="0" eaLnBrk="0" fontAlgn="base" hangingPunct="0">
              <a:spcBef>
                <a:spcPct val="20000"/>
              </a:spcBef>
              <a:spcAft>
                <a:spcPct val="0"/>
              </a:spcAft>
              <a:buClr>
                <a:srgbClr val="D84800"/>
              </a:buClr>
              <a:buFont typeface="Arial" panose="020B0604020202020204" pitchFamily="34" charset="0"/>
              <a:buChar char="•"/>
              <a:defRPr sz="1400">
                <a:solidFill>
                  <a:srgbClr val="1F497D"/>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pPr marL="355600" lvl="2" algn="just">
              <a:buFont typeface="Courier New" panose="02070309020205020404" pitchFamily="49" charset="0"/>
              <a:buChar char="o"/>
              <a:defRPr/>
            </a:pPr>
            <a:r>
              <a:rPr lang="fr-FR" sz="1600" kern="0" dirty="0">
                <a:latin typeface="Helvetica Neue" charset="0"/>
              </a:rPr>
              <a:t>PCR</a:t>
            </a:r>
          </a:p>
          <a:p>
            <a:pPr marL="719138" lvl="3" indent="-192088" algn="just">
              <a:defRPr/>
            </a:pPr>
            <a:r>
              <a:rPr lang="fr-FR" sz="1200" kern="0" dirty="0">
                <a:solidFill>
                  <a:prstClr val="black"/>
                </a:solidFill>
                <a:latin typeface="Helvetica Neue" charset="0"/>
              </a:rPr>
              <a:t>Actuellement Guillaume </a:t>
            </a:r>
            <a:r>
              <a:rPr lang="fr-FR" sz="1200" kern="0" dirty="0" err="1">
                <a:solidFill>
                  <a:prstClr val="black"/>
                </a:solidFill>
                <a:latin typeface="Helvetica Neue" charset="0"/>
              </a:rPr>
              <a:t>Rivrais</a:t>
            </a:r>
            <a:r>
              <a:rPr lang="fr-FR" sz="1200" kern="0" dirty="0">
                <a:solidFill>
                  <a:prstClr val="black"/>
                </a:solidFill>
                <a:latin typeface="Helvetica Neue" charset="0"/>
              </a:rPr>
              <a:t> (jusqu’au 24 septembre 2026) et Thierry </a:t>
            </a:r>
            <a:r>
              <a:rPr lang="fr-FR" sz="1200" kern="0" dirty="0" err="1">
                <a:solidFill>
                  <a:prstClr val="black"/>
                </a:solidFill>
                <a:latin typeface="Helvetica Neue" charset="0"/>
              </a:rPr>
              <a:t>Pilleyre</a:t>
            </a:r>
            <a:r>
              <a:rPr lang="fr-FR" sz="1200" kern="0" dirty="0">
                <a:solidFill>
                  <a:prstClr val="black"/>
                </a:solidFill>
                <a:latin typeface="Helvetica Neue" charset="0"/>
              </a:rPr>
              <a:t> (jusqu’à juin 2026)</a:t>
            </a:r>
          </a:p>
          <a:p>
            <a:pPr marL="719138" lvl="3" indent="-192088" algn="just">
              <a:defRPr/>
            </a:pPr>
            <a:r>
              <a:rPr lang="fr-FR" sz="1200" kern="0" dirty="0">
                <a:solidFill>
                  <a:prstClr val="black"/>
                </a:solidFill>
                <a:latin typeface="Helvetica Neue" charset="0"/>
              </a:rPr>
              <a:t>Quid de la suite</a:t>
            </a:r>
          </a:p>
          <a:p>
            <a:pPr marL="719138" lvl="3" indent="-192088" algn="just">
              <a:defRPr/>
            </a:pPr>
            <a:endParaRPr lang="fr-FR" sz="1200" kern="0" dirty="0">
              <a:solidFill>
                <a:prstClr val="black"/>
              </a:solidFill>
              <a:latin typeface="Helvetica Neue" charset="0"/>
            </a:endParaRPr>
          </a:p>
          <a:p>
            <a:pPr marL="355600" lvl="2" algn="just">
              <a:buFont typeface="Courier New" panose="02070309020205020404" pitchFamily="49" charset="0"/>
              <a:buChar char="o"/>
              <a:defRPr/>
            </a:pPr>
            <a:r>
              <a:rPr lang="fr-FR" sz="1600" kern="0" dirty="0">
                <a:latin typeface="Helvetica Neue" charset="0"/>
              </a:rPr>
              <a:t>AP</a:t>
            </a:r>
          </a:p>
          <a:p>
            <a:pPr marL="719138" lvl="3" indent="-192088" algn="just">
              <a:defRPr/>
            </a:pPr>
            <a:r>
              <a:rPr lang="fr-FR" sz="1200" kern="0" dirty="0">
                <a:solidFill>
                  <a:prstClr val="black"/>
                </a:solidFill>
                <a:latin typeface="Helvetica Neue" charset="0"/>
              </a:rPr>
              <a:t>Actuellement Adèle </a:t>
            </a:r>
            <a:r>
              <a:rPr lang="fr-FR" sz="1200" kern="0" dirty="0" err="1">
                <a:solidFill>
                  <a:prstClr val="black"/>
                </a:solidFill>
                <a:latin typeface="Helvetica Neue" charset="0"/>
              </a:rPr>
              <a:t>Porcan</a:t>
            </a:r>
            <a:r>
              <a:rPr lang="fr-FR" sz="1200" kern="0" dirty="0">
                <a:solidFill>
                  <a:prstClr val="black"/>
                </a:solidFill>
                <a:latin typeface="Helvetica Neue" charset="0"/>
              </a:rPr>
              <a:t>, Thierry </a:t>
            </a:r>
            <a:r>
              <a:rPr lang="fr-FR" sz="1200" kern="0" dirty="0" err="1">
                <a:solidFill>
                  <a:prstClr val="black"/>
                </a:solidFill>
                <a:latin typeface="Helvetica Neue" charset="0"/>
              </a:rPr>
              <a:t>Pilleyre</a:t>
            </a:r>
            <a:r>
              <a:rPr lang="fr-FR" sz="1200" kern="0" dirty="0">
                <a:solidFill>
                  <a:prstClr val="black"/>
                </a:solidFill>
                <a:latin typeface="Helvetica Neue" charset="0"/>
              </a:rPr>
              <a:t> et Christine Gasq</a:t>
            </a:r>
          </a:p>
          <a:p>
            <a:pPr marL="719138" lvl="3" indent="-192088" algn="just">
              <a:defRPr/>
            </a:pPr>
            <a:r>
              <a:rPr lang="fr-FR" sz="1200" kern="0" dirty="0">
                <a:solidFill>
                  <a:prstClr val="black"/>
                </a:solidFill>
                <a:latin typeface="Helvetica Neue" charset="0"/>
              </a:rPr>
              <a:t>Nouvelle AP prévue : Magali Magne</a:t>
            </a:r>
          </a:p>
          <a:p>
            <a:pPr marL="719138" lvl="2" indent="-180975" algn="just">
              <a:defRPr/>
            </a:pPr>
            <a:endParaRPr lang="fr-FR" sz="1200" kern="0" dirty="0">
              <a:solidFill>
                <a:prstClr val="black"/>
              </a:solidFill>
              <a:latin typeface="Helvetica Neue" charset="0"/>
            </a:endParaRPr>
          </a:p>
          <a:p>
            <a:pPr marL="355600" lvl="2" algn="just">
              <a:buFont typeface="Courier New" panose="02070309020205020404" pitchFamily="49" charset="0"/>
              <a:buChar char="o"/>
              <a:defRPr/>
            </a:pPr>
            <a:r>
              <a:rPr lang="fr-FR" sz="1600" kern="0" dirty="0">
                <a:latin typeface="Helvetica Neue" charset="0"/>
              </a:rPr>
              <a:t>Mise en place lettre annuelle sécurité</a:t>
            </a:r>
          </a:p>
          <a:p>
            <a:pPr marL="719138" lvl="2" indent="-180975" algn="just">
              <a:defRPr/>
            </a:pPr>
            <a:r>
              <a:rPr lang="fr-FR" sz="1200" kern="0" dirty="0">
                <a:solidFill>
                  <a:prstClr val="black"/>
                </a:solidFill>
                <a:latin typeface="Helvetica Neue" charset="0"/>
                <a:cs typeface="Arial Narrow" panose="020B0606020202030204" pitchFamily="34" charset="0"/>
              </a:rPr>
              <a:t>Diffusion le 7 octobre à tout le laboratoire des informations sécurité (site web, livrets, listes acteurs de la sécurité, journée d'accueil des nouveaux entrants, NEO, travail isolé, Registre de Santé et Sécurité, déclaration d'accident du travail, trousses de secours)</a:t>
            </a:r>
          </a:p>
          <a:p>
            <a:pPr marL="719138" lvl="2" indent="-180975" algn="just">
              <a:defRPr/>
            </a:pPr>
            <a:r>
              <a:rPr lang="fr-FR" sz="1200" kern="0" dirty="0">
                <a:solidFill>
                  <a:prstClr val="black"/>
                </a:solidFill>
                <a:latin typeface="Helvetica Neue" charset="0"/>
                <a:cs typeface="Arial Narrow" panose="020B0606020202030204" pitchFamily="34" charset="0"/>
              </a:rPr>
              <a:t>Rappel annuel pour que « ça rentre »</a:t>
            </a:r>
          </a:p>
        </p:txBody>
      </p:sp>
      <p:sp>
        <p:nvSpPr>
          <p:cNvPr id="5" name="ZoneTexte 4">
            <a:extLst>
              <a:ext uri="{FF2B5EF4-FFF2-40B4-BE49-F238E27FC236}">
                <a16:creationId xmlns:a16="http://schemas.microsoft.com/office/drawing/2014/main" id="{88C2F119-39E8-FC3B-0D15-FAE67874C523}"/>
              </a:ext>
            </a:extLst>
          </p:cNvPr>
          <p:cNvSpPr txBox="1"/>
          <p:nvPr/>
        </p:nvSpPr>
        <p:spPr>
          <a:xfrm>
            <a:off x="2636" y="6523627"/>
            <a:ext cx="9141364" cy="276999"/>
          </a:xfrm>
          <a:prstGeom prst="rect">
            <a:avLst/>
          </a:prstGeom>
          <a:solidFill>
            <a:schemeClr val="bg1"/>
          </a:solidFill>
          <a:ln>
            <a:solidFill>
              <a:schemeClr val="bg1"/>
            </a:solidFill>
          </a:ln>
        </p:spPr>
        <p:txBody>
          <a:bodyPr wrap="square" rtlCol="0">
            <a:spAutoFit/>
          </a:bodyPr>
          <a:lstStyle/>
          <a:p>
            <a:pPr>
              <a:tabLst>
                <a:tab pos="4489200" algn="ctr"/>
              </a:tabLst>
            </a:pPr>
            <a:r>
              <a:rPr lang="fr-FR" sz="1200" dirty="0">
                <a:solidFill>
                  <a:schemeClr val="bg1">
                    <a:lumMod val="65000"/>
                  </a:schemeClr>
                </a:solidFill>
              </a:rPr>
              <a:t>13/11/2025	F3SCT/F4SCT 2025 _ LPCA</a:t>
            </a:r>
          </a:p>
        </p:txBody>
      </p:sp>
    </p:spTree>
    <p:extLst>
      <p:ext uri="{BB962C8B-B14F-4D97-AF65-F5344CB8AC3E}">
        <p14:creationId xmlns:p14="http://schemas.microsoft.com/office/powerpoint/2010/main" val="327844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4"/>
          <p:cNvSpPr>
            <a:spLocks noGrp="1"/>
          </p:cNvSpPr>
          <p:nvPr>
            <p:ph type="title" idx="4294967295"/>
          </p:nvPr>
        </p:nvSpPr>
        <p:spPr>
          <a:xfrm>
            <a:off x="1835150" y="116632"/>
            <a:ext cx="7308850" cy="638175"/>
          </a:xfrm>
        </p:spPr>
        <p:txBody>
          <a:bodyPr/>
          <a:lstStyle/>
          <a:p>
            <a:r>
              <a:rPr lang="fr-FR" altLang="fr-FR" dirty="0"/>
              <a:t>Bilan : outils</a:t>
            </a:r>
          </a:p>
        </p:txBody>
      </p:sp>
      <p:sp>
        <p:nvSpPr>
          <p:cNvPr id="7171" name="Espace réservé du texte 2"/>
          <p:cNvSpPr>
            <a:spLocks noGrp="1"/>
          </p:cNvSpPr>
          <p:nvPr>
            <p:ph type="body" sz="quarter" idx="13"/>
          </p:nvPr>
        </p:nvSpPr>
        <p:spPr bwMode="auto">
          <a:xfrm>
            <a:off x="539552" y="1124744"/>
            <a:ext cx="8244780" cy="10363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fr-FR" altLang="fr-FR" sz="1600" dirty="0">
                <a:latin typeface="Helvetica Neue" charset="0"/>
                <a:cs typeface="Arial Narrow" panose="020B0606020202030204" pitchFamily="34" charset="0"/>
              </a:rPr>
              <a:t>DUERP</a:t>
            </a:r>
          </a:p>
          <a:p>
            <a:pPr lvl="1" algn="just"/>
            <a:r>
              <a:rPr lang="fr-FR" altLang="fr-FR" sz="1400" dirty="0">
                <a:solidFill>
                  <a:schemeClr val="tx1"/>
                </a:solidFill>
                <a:latin typeface="Helvetica Neue" charset="0"/>
                <a:cs typeface="Arial Narrow" panose="020B0606020202030204" pitchFamily="34" charset="0"/>
              </a:rPr>
              <a:t>Dématérialisé depuis 2022</a:t>
            </a:r>
          </a:p>
          <a:p>
            <a:pPr lvl="1" algn="just"/>
            <a:r>
              <a:rPr lang="fr-FR" altLang="fr-FR" sz="1400" dirty="0">
                <a:solidFill>
                  <a:schemeClr val="tx1"/>
                </a:solidFill>
                <a:latin typeface="Helvetica Neue" charset="0"/>
                <a:cs typeface="Arial Narrow" panose="020B0606020202030204" pitchFamily="34" charset="0"/>
              </a:rPr>
              <a:t>Mise à jour régulière avec suivi des propositions d’action</a:t>
            </a:r>
          </a:p>
        </p:txBody>
      </p:sp>
      <p:sp>
        <p:nvSpPr>
          <p:cNvPr id="6" name="ZoneTexte 5"/>
          <p:cNvSpPr txBox="1"/>
          <p:nvPr/>
        </p:nvSpPr>
        <p:spPr>
          <a:xfrm>
            <a:off x="2636" y="6523627"/>
            <a:ext cx="9141364" cy="276999"/>
          </a:xfrm>
          <a:prstGeom prst="rect">
            <a:avLst/>
          </a:prstGeom>
          <a:solidFill>
            <a:schemeClr val="bg1"/>
          </a:solidFill>
          <a:ln>
            <a:solidFill>
              <a:schemeClr val="bg1"/>
            </a:solidFill>
          </a:ln>
        </p:spPr>
        <p:txBody>
          <a:bodyPr wrap="square" rtlCol="0">
            <a:spAutoFit/>
          </a:bodyPr>
          <a:lstStyle/>
          <a:p>
            <a:pPr>
              <a:tabLst>
                <a:tab pos="4489200" algn="ctr"/>
              </a:tabLst>
            </a:pPr>
            <a:r>
              <a:rPr lang="fr-FR" sz="1200" dirty="0">
                <a:solidFill>
                  <a:schemeClr val="bg1">
                    <a:lumMod val="65000"/>
                  </a:schemeClr>
                </a:solidFill>
              </a:rPr>
              <a:t>13/11/2025	F3SCT/F4SCT 2025 _ LPCA</a:t>
            </a:r>
          </a:p>
        </p:txBody>
      </p:sp>
      <p:grpSp>
        <p:nvGrpSpPr>
          <p:cNvPr id="5" name="Groupe 4">
            <a:extLst>
              <a:ext uri="{FF2B5EF4-FFF2-40B4-BE49-F238E27FC236}">
                <a16:creationId xmlns:a16="http://schemas.microsoft.com/office/drawing/2014/main" id="{31F0A983-A36B-F957-BBFC-26D3D24E2455}"/>
              </a:ext>
            </a:extLst>
          </p:cNvPr>
          <p:cNvGrpSpPr/>
          <p:nvPr/>
        </p:nvGrpSpPr>
        <p:grpSpPr>
          <a:xfrm>
            <a:off x="731839" y="2219060"/>
            <a:ext cx="7860205" cy="3645507"/>
            <a:chOff x="755576" y="2228735"/>
            <a:chExt cx="7860205" cy="3645507"/>
          </a:xfrm>
        </p:grpSpPr>
        <p:pic>
          <p:nvPicPr>
            <p:cNvPr id="4" name="Image 3">
              <a:extLst>
                <a:ext uri="{FF2B5EF4-FFF2-40B4-BE49-F238E27FC236}">
                  <a16:creationId xmlns:a16="http://schemas.microsoft.com/office/drawing/2014/main" id="{0B20610B-06E4-8ECA-AAB7-D54BF0723B92}"/>
                </a:ext>
              </a:extLst>
            </p:cNvPr>
            <p:cNvPicPr>
              <a:picLocks noChangeAspect="1"/>
            </p:cNvPicPr>
            <p:nvPr/>
          </p:nvPicPr>
          <p:blipFill>
            <a:blip r:embed="rId3"/>
            <a:stretch>
              <a:fillRect/>
            </a:stretch>
          </p:blipFill>
          <p:spPr>
            <a:xfrm>
              <a:off x="5015085" y="2250439"/>
              <a:ext cx="3600696" cy="3316026"/>
            </a:xfrm>
            <a:prstGeom prst="rect">
              <a:avLst/>
            </a:prstGeom>
          </p:spPr>
        </p:pic>
        <p:grpSp>
          <p:nvGrpSpPr>
            <p:cNvPr id="15" name="Groupe 14"/>
            <p:cNvGrpSpPr/>
            <p:nvPr/>
          </p:nvGrpSpPr>
          <p:grpSpPr>
            <a:xfrm>
              <a:off x="755576" y="2228735"/>
              <a:ext cx="6643510" cy="3645507"/>
              <a:chOff x="830608" y="2184053"/>
              <a:chExt cx="6643510" cy="3645507"/>
            </a:xfrm>
          </p:grpSpPr>
          <p:sp>
            <p:nvSpPr>
              <p:cNvPr id="9" name="ZoneTexte 8"/>
              <p:cNvSpPr txBox="1"/>
              <p:nvPr/>
            </p:nvSpPr>
            <p:spPr>
              <a:xfrm>
                <a:off x="2036668" y="5521783"/>
                <a:ext cx="1167307" cy="307777"/>
              </a:xfrm>
              <a:prstGeom prst="rect">
                <a:avLst/>
              </a:prstGeom>
              <a:noFill/>
            </p:spPr>
            <p:txBody>
              <a:bodyPr wrap="none" rtlCol="0">
                <a:spAutoFit/>
              </a:bodyPr>
              <a:lstStyle/>
              <a:p>
                <a:pPr algn="ctr"/>
                <a:r>
                  <a:rPr lang="fr-FR" sz="1400" dirty="0"/>
                  <a:t>Octobre 2024</a:t>
                </a:r>
              </a:p>
            </p:txBody>
          </p:sp>
          <p:sp>
            <p:nvSpPr>
              <p:cNvPr id="8" name="ZoneTexte 7"/>
              <p:cNvSpPr txBox="1"/>
              <p:nvPr/>
            </p:nvSpPr>
            <p:spPr>
              <a:xfrm>
                <a:off x="4570057" y="3627220"/>
                <a:ext cx="360040" cy="461665"/>
              </a:xfrm>
              <a:prstGeom prst="rect">
                <a:avLst/>
              </a:prstGeom>
              <a:noFill/>
            </p:spPr>
            <p:txBody>
              <a:bodyPr wrap="square" rtlCol="0">
                <a:spAutoFit/>
              </a:bodyPr>
              <a:lstStyle/>
              <a:p>
                <a:pPr algn="ctr"/>
                <a:r>
                  <a:rPr lang="fr-FR" dirty="0">
                    <a:sym typeface="Symbol" panose="05050102010706020507" pitchFamily="18" charset="2"/>
                  </a:rPr>
                  <a:t></a:t>
                </a:r>
                <a:endParaRPr lang="fr-FR" dirty="0"/>
              </a:p>
            </p:txBody>
          </p:sp>
          <p:grpSp>
            <p:nvGrpSpPr>
              <p:cNvPr id="12" name="Groupe 11"/>
              <p:cNvGrpSpPr/>
              <p:nvPr/>
            </p:nvGrpSpPr>
            <p:grpSpPr>
              <a:xfrm>
                <a:off x="830608" y="2184053"/>
                <a:ext cx="6643510" cy="3572768"/>
                <a:chOff x="830608" y="2184053"/>
                <a:chExt cx="6643510" cy="3572768"/>
              </a:xfrm>
            </p:grpSpPr>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608" y="2184053"/>
                  <a:ext cx="3579429" cy="3348000"/>
                </a:xfrm>
                <a:prstGeom prst="rect">
                  <a:avLst/>
                </a:prstGeom>
              </p:spPr>
            </p:pic>
            <p:sp>
              <p:nvSpPr>
                <p:cNvPr id="14" name="ZoneTexte 13"/>
                <p:cNvSpPr txBox="1"/>
                <p:nvPr/>
              </p:nvSpPr>
              <p:spPr>
                <a:xfrm>
                  <a:off x="6306811" y="5449044"/>
                  <a:ext cx="1167307" cy="307777"/>
                </a:xfrm>
                <a:prstGeom prst="rect">
                  <a:avLst/>
                </a:prstGeom>
                <a:noFill/>
              </p:spPr>
              <p:txBody>
                <a:bodyPr wrap="none" rtlCol="0">
                  <a:spAutoFit/>
                </a:bodyPr>
                <a:lstStyle/>
                <a:p>
                  <a:pPr algn="ctr"/>
                  <a:r>
                    <a:rPr lang="fr-FR" sz="1400" dirty="0"/>
                    <a:t>Octobre 2025</a:t>
                  </a:r>
                </a:p>
              </p:txBody>
            </p:sp>
          </p:grpSp>
        </p:grpSp>
      </p:grpSp>
    </p:spTree>
    <p:extLst>
      <p:ext uri="{BB962C8B-B14F-4D97-AF65-F5344CB8AC3E}">
        <p14:creationId xmlns:p14="http://schemas.microsoft.com/office/powerpoint/2010/main" val="248912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559F789-1CDA-FDED-C8CD-023A66575345}"/>
              </a:ext>
            </a:extLst>
          </p:cNvPr>
          <p:cNvPicPr>
            <a:picLocks noChangeAspect="1"/>
          </p:cNvPicPr>
          <p:nvPr/>
        </p:nvPicPr>
        <p:blipFill>
          <a:blip r:embed="rId2"/>
          <a:stretch>
            <a:fillRect/>
          </a:stretch>
        </p:blipFill>
        <p:spPr>
          <a:xfrm>
            <a:off x="5445365" y="893183"/>
            <a:ext cx="3628535" cy="3357820"/>
          </a:xfrm>
          <a:prstGeom prst="rect">
            <a:avLst/>
          </a:prstGeom>
        </p:spPr>
      </p:pic>
      <p:sp>
        <p:nvSpPr>
          <p:cNvPr id="4" name="Espace réservé du texte 2"/>
          <p:cNvSpPr>
            <a:spLocks noGrp="1"/>
          </p:cNvSpPr>
          <p:nvPr>
            <p:ph type="body" sz="quarter" idx="13"/>
          </p:nvPr>
        </p:nvSpPr>
        <p:spPr bwMode="auto">
          <a:xfrm>
            <a:off x="539552" y="1052736"/>
            <a:ext cx="8244780" cy="54708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z="1600" dirty="0">
                <a:latin typeface="Helvetica Neue" charset="0"/>
                <a:cs typeface="Arial Narrow" panose="020B0606020202030204" pitchFamily="34" charset="0"/>
              </a:rPr>
              <a:t>Atrium</a:t>
            </a:r>
          </a:p>
        </p:txBody>
      </p:sp>
      <p:sp>
        <p:nvSpPr>
          <p:cNvPr id="14" name="Titre 4"/>
          <p:cNvSpPr txBox="1">
            <a:spLocks/>
          </p:cNvSpPr>
          <p:nvPr/>
        </p:nvSpPr>
        <p:spPr bwMode="auto">
          <a:xfrm>
            <a:off x="1835150" y="116632"/>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a:t>Bilan : outils</a:t>
            </a:r>
          </a:p>
        </p:txBody>
      </p:sp>
      <p:sp>
        <p:nvSpPr>
          <p:cNvPr id="2" name="ZoneTexte 1">
            <a:extLst>
              <a:ext uri="{FF2B5EF4-FFF2-40B4-BE49-F238E27FC236}">
                <a16:creationId xmlns:a16="http://schemas.microsoft.com/office/drawing/2014/main" id="{573C22A8-7E7B-37AB-E245-B678E139CA57}"/>
              </a:ext>
            </a:extLst>
          </p:cNvPr>
          <p:cNvSpPr txBox="1"/>
          <p:nvPr/>
        </p:nvSpPr>
        <p:spPr>
          <a:xfrm>
            <a:off x="2636" y="6523627"/>
            <a:ext cx="9141364" cy="276999"/>
          </a:xfrm>
          <a:prstGeom prst="rect">
            <a:avLst/>
          </a:prstGeom>
          <a:solidFill>
            <a:schemeClr val="bg1"/>
          </a:solidFill>
          <a:ln>
            <a:solidFill>
              <a:schemeClr val="bg1"/>
            </a:solidFill>
          </a:ln>
        </p:spPr>
        <p:txBody>
          <a:bodyPr wrap="square" rtlCol="0">
            <a:spAutoFit/>
          </a:bodyPr>
          <a:lstStyle/>
          <a:p>
            <a:pPr>
              <a:tabLst>
                <a:tab pos="4489200" algn="ctr"/>
              </a:tabLst>
            </a:pPr>
            <a:r>
              <a:rPr lang="fr-FR" sz="1200" dirty="0">
                <a:solidFill>
                  <a:schemeClr val="bg1">
                    <a:lumMod val="65000"/>
                  </a:schemeClr>
                </a:solidFill>
              </a:rPr>
              <a:t>13/11/2025	F3SCT/F4SCT 2025 _ LPCA</a:t>
            </a:r>
          </a:p>
        </p:txBody>
      </p:sp>
      <p:grpSp>
        <p:nvGrpSpPr>
          <p:cNvPr id="30" name="Groupe 29">
            <a:extLst>
              <a:ext uri="{FF2B5EF4-FFF2-40B4-BE49-F238E27FC236}">
                <a16:creationId xmlns:a16="http://schemas.microsoft.com/office/drawing/2014/main" id="{0A626FD2-8F32-B2B9-A78C-4C0D35726ABA}"/>
              </a:ext>
            </a:extLst>
          </p:cNvPr>
          <p:cNvGrpSpPr/>
          <p:nvPr/>
        </p:nvGrpSpPr>
        <p:grpSpPr>
          <a:xfrm>
            <a:off x="119580" y="1415702"/>
            <a:ext cx="2821682" cy="2599181"/>
            <a:chOff x="265694" y="1567867"/>
            <a:chExt cx="2821682" cy="2599181"/>
          </a:xfrm>
        </p:grpSpPr>
        <p:pic>
          <p:nvPicPr>
            <p:cNvPr id="10" name="Image 9">
              <a:extLst>
                <a:ext uri="{FF2B5EF4-FFF2-40B4-BE49-F238E27FC236}">
                  <a16:creationId xmlns:a16="http://schemas.microsoft.com/office/drawing/2014/main" id="{CCF2AA16-76AA-5C35-FDC0-815400D524E4}"/>
                </a:ext>
              </a:extLst>
            </p:cNvPr>
            <p:cNvPicPr>
              <a:picLocks noChangeAspect="1"/>
            </p:cNvPicPr>
            <p:nvPr/>
          </p:nvPicPr>
          <p:blipFill>
            <a:blip r:embed="rId3"/>
            <a:srcRect l="27333" t="10419"/>
            <a:stretch>
              <a:fillRect/>
            </a:stretch>
          </p:blipFill>
          <p:spPr>
            <a:xfrm>
              <a:off x="620941" y="1822062"/>
              <a:ext cx="2398076" cy="2344986"/>
            </a:xfrm>
            <a:prstGeom prst="rect">
              <a:avLst/>
            </a:prstGeom>
          </p:spPr>
        </p:pic>
        <p:pic>
          <p:nvPicPr>
            <p:cNvPr id="25" name="Image 24">
              <a:extLst>
                <a:ext uri="{FF2B5EF4-FFF2-40B4-BE49-F238E27FC236}">
                  <a16:creationId xmlns:a16="http://schemas.microsoft.com/office/drawing/2014/main" id="{ADBDA4A2-EC84-51AE-4D81-E1FDA391FC30}"/>
                </a:ext>
              </a:extLst>
            </p:cNvPr>
            <p:cNvPicPr>
              <a:picLocks noChangeAspect="1"/>
            </p:cNvPicPr>
            <p:nvPr/>
          </p:nvPicPr>
          <p:blipFill>
            <a:blip r:embed="rId3"/>
            <a:srcRect r="44316" b="95014"/>
            <a:stretch>
              <a:fillRect/>
            </a:stretch>
          </p:blipFill>
          <p:spPr>
            <a:xfrm>
              <a:off x="265694" y="1567867"/>
              <a:ext cx="2821682" cy="200418"/>
            </a:xfrm>
            <a:prstGeom prst="rect">
              <a:avLst/>
            </a:prstGeom>
          </p:spPr>
        </p:pic>
      </p:grpSp>
      <p:grpSp>
        <p:nvGrpSpPr>
          <p:cNvPr id="36" name="Groupe 35">
            <a:extLst>
              <a:ext uri="{FF2B5EF4-FFF2-40B4-BE49-F238E27FC236}">
                <a16:creationId xmlns:a16="http://schemas.microsoft.com/office/drawing/2014/main" id="{5F738A6D-DAD9-2127-4DC1-630ACE0900D2}"/>
              </a:ext>
            </a:extLst>
          </p:cNvPr>
          <p:cNvGrpSpPr/>
          <p:nvPr/>
        </p:nvGrpSpPr>
        <p:grpSpPr>
          <a:xfrm>
            <a:off x="2719113" y="836712"/>
            <a:ext cx="2703146" cy="2697335"/>
            <a:chOff x="2719113" y="973093"/>
            <a:chExt cx="2703146" cy="2697335"/>
          </a:xfrm>
        </p:grpSpPr>
        <p:pic>
          <p:nvPicPr>
            <p:cNvPr id="17" name="Image 16"/>
            <p:cNvPicPr>
              <a:picLocks noChangeAspect="1"/>
            </p:cNvPicPr>
            <p:nvPr/>
          </p:nvPicPr>
          <p:blipFill rotWithShape="1">
            <a:blip r:embed="rId4" cstate="print">
              <a:extLst>
                <a:ext uri="{28A0092B-C50C-407E-A947-70E740481C1C}">
                  <a14:useLocalDpi xmlns:a14="http://schemas.microsoft.com/office/drawing/2010/main" val="0"/>
                </a:ext>
              </a:extLst>
            </a:blip>
            <a:srcRect t="-9348"/>
            <a:stretch/>
          </p:blipFill>
          <p:spPr>
            <a:xfrm>
              <a:off x="2957776" y="973093"/>
              <a:ext cx="2419780" cy="191035"/>
            </a:xfrm>
            <a:prstGeom prst="rect">
              <a:avLst/>
            </a:prstGeom>
          </p:spPr>
        </p:pic>
        <p:grpSp>
          <p:nvGrpSpPr>
            <p:cNvPr id="35" name="Groupe 34">
              <a:extLst>
                <a:ext uri="{FF2B5EF4-FFF2-40B4-BE49-F238E27FC236}">
                  <a16:creationId xmlns:a16="http://schemas.microsoft.com/office/drawing/2014/main" id="{49CD7774-7B3D-BE78-BEDD-8A0DEDB353C1}"/>
                </a:ext>
              </a:extLst>
            </p:cNvPr>
            <p:cNvGrpSpPr>
              <a:grpSpLocks noChangeAspect="1"/>
            </p:cNvGrpSpPr>
            <p:nvPr/>
          </p:nvGrpSpPr>
          <p:grpSpPr>
            <a:xfrm>
              <a:off x="2719113" y="1189103"/>
              <a:ext cx="2703146" cy="2481325"/>
              <a:chOff x="4243034" y="1828800"/>
              <a:chExt cx="3486503" cy="3200400"/>
            </a:xfrm>
          </p:grpSpPr>
          <p:pic>
            <p:nvPicPr>
              <p:cNvPr id="32" name="Image 31">
                <a:extLst>
                  <a:ext uri="{FF2B5EF4-FFF2-40B4-BE49-F238E27FC236}">
                    <a16:creationId xmlns:a16="http://schemas.microsoft.com/office/drawing/2014/main" id="{67F08641-A215-A414-B4A1-9639E72D9749}"/>
                  </a:ext>
                </a:extLst>
              </p:cNvPr>
              <p:cNvPicPr>
                <a:picLocks noChangeAspect="1"/>
              </p:cNvPicPr>
              <p:nvPr/>
            </p:nvPicPr>
            <p:blipFill>
              <a:blip r:embed="rId5"/>
              <a:srcRect l="53909"/>
              <a:stretch>
                <a:fillRect/>
              </a:stretch>
            </p:blipFill>
            <p:spPr>
              <a:xfrm>
                <a:off x="4818826" y="1828800"/>
                <a:ext cx="2910711" cy="3200400"/>
              </a:xfrm>
              <a:prstGeom prst="rect">
                <a:avLst/>
              </a:prstGeom>
            </p:spPr>
          </p:pic>
          <p:pic>
            <p:nvPicPr>
              <p:cNvPr id="34" name="Image 33">
                <a:extLst>
                  <a:ext uri="{FF2B5EF4-FFF2-40B4-BE49-F238E27FC236}">
                    <a16:creationId xmlns:a16="http://schemas.microsoft.com/office/drawing/2014/main" id="{7DCFB358-5E1B-88E1-6008-D7779B2504F2}"/>
                  </a:ext>
                </a:extLst>
              </p:cNvPr>
              <p:cNvPicPr>
                <a:picLocks noChangeAspect="1"/>
              </p:cNvPicPr>
              <p:nvPr/>
            </p:nvPicPr>
            <p:blipFill>
              <a:blip r:embed="rId5"/>
              <a:srcRect r="91049"/>
              <a:stretch>
                <a:fillRect/>
              </a:stretch>
            </p:blipFill>
            <p:spPr>
              <a:xfrm>
                <a:off x="4243034" y="1828800"/>
                <a:ext cx="565250" cy="3200400"/>
              </a:xfrm>
              <a:prstGeom prst="rect">
                <a:avLst/>
              </a:prstGeom>
            </p:spPr>
          </p:pic>
        </p:grpSp>
      </p:grpSp>
      <p:grpSp>
        <p:nvGrpSpPr>
          <p:cNvPr id="46" name="Groupe 45">
            <a:extLst>
              <a:ext uri="{FF2B5EF4-FFF2-40B4-BE49-F238E27FC236}">
                <a16:creationId xmlns:a16="http://schemas.microsoft.com/office/drawing/2014/main" id="{110A9C37-16E9-1A3C-5959-3AE22207250F}"/>
              </a:ext>
            </a:extLst>
          </p:cNvPr>
          <p:cNvGrpSpPr/>
          <p:nvPr/>
        </p:nvGrpSpPr>
        <p:grpSpPr>
          <a:xfrm>
            <a:off x="111609" y="3259263"/>
            <a:ext cx="6136781" cy="3176857"/>
            <a:chOff x="111609" y="3259263"/>
            <a:chExt cx="6136781" cy="3176857"/>
          </a:xfrm>
        </p:grpSpPr>
        <p:pic>
          <p:nvPicPr>
            <p:cNvPr id="45" name="Image 44">
              <a:extLst>
                <a:ext uri="{FF2B5EF4-FFF2-40B4-BE49-F238E27FC236}">
                  <a16:creationId xmlns:a16="http://schemas.microsoft.com/office/drawing/2014/main" id="{F2B3EA69-5B04-C403-1C43-E5DAE4A711D8}"/>
                </a:ext>
              </a:extLst>
            </p:cNvPr>
            <p:cNvPicPr>
              <a:picLocks noChangeAspect="1"/>
            </p:cNvPicPr>
            <p:nvPr/>
          </p:nvPicPr>
          <p:blipFill>
            <a:blip r:embed="rId6"/>
            <a:stretch>
              <a:fillRect/>
            </a:stretch>
          </p:blipFill>
          <p:spPr>
            <a:xfrm>
              <a:off x="3751067" y="4686294"/>
              <a:ext cx="2333101" cy="1749826"/>
            </a:xfrm>
            <a:prstGeom prst="rect">
              <a:avLst/>
            </a:prstGeom>
          </p:spPr>
        </p:pic>
        <p:grpSp>
          <p:nvGrpSpPr>
            <p:cNvPr id="43" name="Groupe 42">
              <a:extLst>
                <a:ext uri="{FF2B5EF4-FFF2-40B4-BE49-F238E27FC236}">
                  <a16:creationId xmlns:a16="http://schemas.microsoft.com/office/drawing/2014/main" id="{4C165276-EAC7-C427-970C-420C2A8BABE4}"/>
                </a:ext>
              </a:extLst>
            </p:cNvPr>
            <p:cNvGrpSpPr/>
            <p:nvPr/>
          </p:nvGrpSpPr>
          <p:grpSpPr>
            <a:xfrm>
              <a:off x="111609" y="3259263"/>
              <a:ext cx="6136781" cy="3123129"/>
              <a:chOff x="111609" y="3259263"/>
              <a:chExt cx="6136781" cy="3123129"/>
            </a:xfrm>
          </p:grpSpPr>
          <p:grpSp>
            <p:nvGrpSpPr>
              <p:cNvPr id="40" name="Groupe 39">
                <a:extLst>
                  <a:ext uri="{FF2B5EF4-FFF2-40B4-BE49-F238E27FC236}">
                    <a16:creationId xmlns:a16="http://schemas.microsoft.com/office/drawing/2014/main" id="{661960BC-DFA5-F87F-5CE6-4C8E67DA72FD}"/>
                  </a:ext>
                </a:extLst>
              </p:cNvPr>
              <p:cNvGrpSpPr/>
              <p:nvPr/>
            </p:nvGrpSpPr>
            <p:grpSpPr>
              <a:xfrm>
                <a:off x="111609" y="3717375"/>
                <a:ext cx="4019564" cy="2665017"/>
                <a:chOff x="111609" y="3717375"/>
                <a:chExt cx="4019564" cy="2665017"/>
              </a:xfrm>
            </p:grpSpPr>
            <p:cxnSp>
              <p:nvCxnSpPr>
                <p:cNvPr id="26" name="Connecteur droit avec flèche 25"/>
                <p:cNvCxnSpPr>
                  <a:cxnSpLocks/>
                </p:cNvCxnSpPr>
                <p:nvPr/>
              </p:nvCxnSpPr>
              <p:spPr>
                <a:xfrm flipV="1">
                  <a:off x="3632169" y="3717375"/>
                  <a:ext cx="138000" cy="808627"/>
                </a:xfrm>
                <a:prstGeom prst="straightConnector1">
                  <a:avLst/>
                </a:prstGeom>
                <a:ln>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pic>
              <p:nvPicPr>
                <p:cNvPr id="39" name="Image 38">
                  <a:extLst>
                    <a:ext uri="{FF2B5EF4-FFF2-40B4-BE49-F238E27FC236}">
                      <a16:creationId xmlns:a16="http://schemas.microsoft.com/office/drawing/2014/main" id="{9A6811B8-826F-E09E-65E5-D40979B21D4E}"/>
                    </a:ext>
                  </a:extLst>
                </p:cNvPr>
                <p:cNvPicPr>
                  <a:picLocks noChangeAspect="1"/>
                </p:cNvPicPr>
                <p:nvPr/>
              </p:nvPicPr>
              <p:blipFill>
                <a:blip r:embed="rId7"/>
                <a:stretch>
                  <a:fillRect/>
                </a:stretch>
              </p:blipFill>
              <p:spPr>
                <a:xfrm>
                  <a:off x="111609" y="4293096"/>
                  <a:ext cx="4019564" cy="2089296"/>
                </a:xfrm>
                <a:prstGeom prst="rect">
                  <a:avLst/>
                </a:prstGeom>
              </p:spPr>
            </p:pic>
          </p:grpSp>
          <p:pic>
            <p:nvPicPr>
              <p:cNvPr id="42" name="Image 41">
                <a:extLst>
                  <a:ext uri="{FF2B5EF4-FFF2-40B4-BE49-F238E27FC236}">
                    <a16:creationId xmlns:a16="http://schemas.microsoft.com/office/drawing/2014/main" id="{B178429C-0270-B591-56E2-F03C7C5966F6}"/>
                  </a:ext>
                </a:extLst>
              </p:cNvPr>
              <p:cNvPicPr>
                <a:picLocks noChangeAspect="1"/>
              </p:cNvPicPr>
              <p:nvPr/>
            </p:nvPicPr>
            <p:blipFill>
              <a:blip r:embed="rId8"/>
              <a:stretch>
                <a:fillRect/>
              </a:stretch>
            </p:blipFill>
            <p:spPr>
              <a:xfrm>
                <a:off x="3785414" y="3259263"/>
                <a:ext cx="2462976" cy="1681905"/>
              </a:xfrm>
              <a:prstGeom prst="rect">
                <a:avLst/>
              </a:prstGeom>
            </p:spPr>
          </p:pic>
        </p:grpSp>
      </p:grpSp>
      <p:pic>
        <p:nvPicPr>
          <p:cNvPr id="48" name="Image 47">
            <a:extLst>
              <a:ext uri="{FF2B5EF4-FFF2-40B4-BE49-F238E27FC236}">
                <a16:creationId xmlns:a16="http://schemas.microsoft.com/office/drawing/2014/main" id="{BD1D8A16-733F-0EDD-4C8D-3B88F1046C38}"/>
              </a:ext>
            </a:extLst>
          </p:cNvPr>
          <p:cNvPicPr>
            <a:picLocks noChangeAspect="1"/>
          </p:cNvPicPr>
          <p:nvPr/>
        </p:nvPicPr>
        <p:blipFill>
          <a:blip r:embed="rId9"/>
          <a:stretch>
            <a:fillRect/>
          </a:stretch>
        </p:blipFill>
        <p:spPr>
          <a:xfrm>
            <a:off x="6058613" y="4138857"/>
            <a:ext cx="3038393" cy="2472277"/>
          </a:xfrm>
          <a:prstGeom prst="rect">
            <a:avLst/>
          </a:prstGeom>
        </p:spPr>
      </p:pic>
    </p:spTree>
    <p:extLst>
      <p:ext uri="{BB962C8B-B14F-4D97-AF65-F5344CB8AC3E}">
        <p14:creationId xmlns:p14="http://schemas.microsoft.com/office/powerpoint/2010/main" val="426010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275B608-1631-1F1E-187B-9D1281194DF7}"/>
              </a:ext>
            </a:extLst>
          </p:cNvPr>
          <p:cNvSpPr txBox="1"/>
          <p:nvPr/>
        </p:nvSpPr>
        <p:spPr>
          <a:xfrm>
            <a:off x="2636" y="6523627"/>
            <a:ext cx="9141364" cy="276999"/>
          </a:xfrm>
          <a:prstGeom prst="rect">
            <a:avLst/>
          </a:prstGeom>
          <a:solidFill>
            <a:schemeClr val="bg1"/>
          </a:solidFill>
          <a:ln>
            <a:solidFill>
              <a:schemeClr val="bg1"/>
            </a:solidFill>
          </a:ln>
        </p:spPr>
        <p:txBody>
          <a:bodyPr wrap="square" rtlCol="0">
            <a:spAutoFit/>
          </a:bodyPr>
          <a:lstStyle/>
          <a:p>
            <a:pPr>
              <a:tabLst>
                <a:tab pos="4489200" algn="ctr"/>
              </a:tabLst>
            </a:pPr>
            <a:r>
              <a:rPr lang="fr-FR" sz="1200" dirty="0">
                <a:solidFill>
                  <a:schemeClr val="bg1">
                    <a:lumMod val="65000"/>
                  </a:schemeClr>
                </a:solidFill>
              </a:rPr>
              <a:t>13/11/2025	F3SCT/F4SCT 2025 _ LPCA</a:t>
            </a:r>
          </a:p>
        </p:txBody>
      </p:sp>
      <p:sp>
        <p:nvSpPr>
          <p:cNvPr id="11" name="Espace réservé du texte 2"/>
          <p:cNvSpPr txBox="1">
            <a:spLocks/>
          </p:cNvSpPr>
          <p:nvPr/>
        </p:nvSpPr>
        <p:spPr bwMode="auto">
          <a:xfrm>
            <a:off x="539552" y="917198"/>
            <a:ext cx="8244780" cy="208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84800"/>
              </a:buClr>
              <a:buFont typeface="Courier New" panose="02070309020205020404" pitchFamily="49" charset="0"/>
              <a:buChar char="o"/>
              <a:defRPr sz="2400" b="0">
                <a:solidFill>
                  <a:srgbClr val="1F497D"/>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lr>
                <a:srgbClr val="D84800"/>
              </a:buClr>
              <a:buFont typeface="Arial" panose="020B0604020202020204" pitchFamily="34" charset="0"/>
              <a:buChar char="•"/>
              <a:defRPr sz="2000">
                <a:solidFill>
                  <a:srgbClr val="1F497D"/>
                </a:solidFill>
                <a:latin typeface="Helvetica Neue"/>
                <a:ea typeface="MS PGothic" pitchFamily="34" charset="-128"/>
                <a:cs typeface="Helvetica Neue"/>
              </a:defRPr>
            </a:lvl2pPr>
            <a:lvl3pPr marL="1200150" indent="-285750" algn="l" rtl="0" eaLnBrk="0" fontAlgn="base" hangingPunct="0">
              <a:spcBef>
                <a:spcPct val="20000"/>
              </a:spcBef>
              <a:spcAft>
                <a:spcPct val="0"/>
              </a:spcAft>
              <a:buClr>
                <a:srgbClr val="D84800"/>
              </a:buClr>
              <a:buFont typeface="Arial" panose="020B0604020202020204" pitchFamily="34" charset="0"/>
              <a:buChar char="•"/>
              <a:defRPr sz="1800">
                <a:solidFill>
                  <a:srgbClr val="1F497D"/>
                </a:solidFill>
                <a:latin typeface="Helvetica Neue"/>
                <a:ea typeface="MS PGothic" pitchFamily="34" charset="-128"/>
                <a:cs typeface="Helvetica Neue"/>
              </a:defRPr>
            </a:lvl3pPr>
            <a:lvl4pPr marL="1657350" indent="-285750" algn="l" rtl="0" eaLnBrk="0" fontAlgn="base" hangingPunct="0">
              <a:spcBef>
                <a:spcPct val="20000"/>
              </a:spcBef>
              <a:spcAft>
                <a:spcPct val="0"/>
              </a:spcAft>
              <a:buClr>
                <a:srgbClr val="D84800"/>
              </a:buClr>
              <a:buFont typeface="Arial" panose="020B0604020202020204" pitchFamily="34" charset="0"/>
              <a:buChar char="•"/>
              <a:defRPr sz="1600">
                <a:solidFill>
                  <a:srgbClr val="1F497D"/>
                </a:solidFill>
                <a:latin typeface="Helvetica Neue"/>
                <a:ea typeface="MS PGothic" pitchFamily="34" charset="-128"/>
                <a:cs typeface="Helvetica Neue"/>
              </a:defRPr>
            </a:lvl4pPr>
            <a:lvl5pPr marL="2000250" indent="-171450" algn="l" rtl="0" eaLnBrk="0" fontAlgn="base" hangingPunct="0">
              <a:spcBef>
                <a:spcPct val="20000"/>
              </a:spcBef>
              <a:spcAft>
                <a:spcPct val="0"/>
              </a:spcAft>
              <a:buClr>
                <a:srgbClr val="D84800"/>
              </a:buClr>
              <a:buFont typeface="Arial" panose="020B0604020202020204" pitchFamily="34" charset="0"/>
              <a:buChar char="•"/>
              <a:defRPr sz="1400">
                <a:solidFill>
                  <a:srgbClr val="1F497D"/>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pPr algn="just"/>
            <a:r>
              <a:rPr lang="fr-FR" altLang="fr-FR" sz="1600" kern="0" dirty="0">
                <a:latin typeface="Helvetica Neue" charset="0"/>
                <a:cs typeface="Arial Narrow" panose="020B0606020202030204" pitchFamily="34" charset="0"/>
              </a:rPr>
              <a:t>NEO</a:t>
            </a:r>
          </a:p>
          <a:p>
            <a:pPr lvl="1" algn="just"/>
            <a:r>
              <a:rPr lang="fr-FR" altLang="fr-FR" sz="1400" kern="0" dirty="0">
                <a:solidFill>
                  <a:schemeClr val="tx1"/>
                </a:solidFill>
                <a:latin typeface="Helvetica Neue" charset="0"/>
                <a:cs typeface="Arial Narrow" panose="020B0606020202030204" pitchFamily="34" charset="0"/>
              </a:rPr>
              <a:t>Opérationnel depuis juillet 2023</a:t>
            </a:r>
          </a:p>
          <a:p>
            <a:pPr lvl="1" algn="just"/>
            <a:r>
              <a:rPr lang="fr-FR" altLang="fr-FR" sz="1400" kern="0" dirty="0">
                <a:solidFill>
                  <a:schemeClr val="tx1"/>
                </a:solidFill>
                <a:latin typeface="Helvetica Neue" charset="0"/>
                <a:cs typeface="Arial Narrow" panose="020B0606020202030204" pitchFamily="34" charset="0"/>
              </a:rPr>
              <a:t>Importation de l’ensemble du personnel LPC pour module « La Prévention » mais encore 21 personnes n’ont pas suivi la formation</a:t>
            </a:r>
          </a:p>
          <a:p>
            <a:pPr lvl="1" algn="just"/>
            <a:r>
              <a:rPr lang="fr-FR" altLang="fr-FR" sz="1400" kern="0" dirty="0">
                <a:solidFill>
                  <a:schemeClr val="tx1"/>
                </a:solidFill>
                <a:latin typeface="Helvetica Neue" charset="0"/>
                <a:cs typeface="Arial Narrow" panose="020B0606020202030204" pitchFamily="34" charset="0"/>
              </a:rPr>
              <a:t>31 sessions « Porteurs de dosimètres » créées en mars 2024, toujours 1 personne n’ayant pas suivi la formation (avec compte à recréer)</a:t>
            </a:r>
          </a:p>
          <a:p>
            <a:pPr lvl="1" algn="just"/>
            <a:r>
              <a:rPr lang="fr-FR" altLang="fr-FR" sz="1400" kern="0" dirty="0">
                <a:solidFill>
                  <a:schemeClr val="tx1"/>
                </a:solidFill>
                <a:latin typeface="Helvetica Neue" charset="0"/>
                <a:cs typeface="Arial Narrow" panose="020B0606020202030204" pitchFamily="34" charset="0"/>
              </a:rPr>
              <a:t>13 sessions pour les nouveaux depuis janvier, 1 démission, 4 non démarrées</a:t>
            </a:r>
          </a:p>
          <a:p>
            <a:pPr lvl="1" algn="just"/>
            <a:r>
              <a:rPr lang="fr-FR" altLang="fr-FR" sz="1400" kern="0" dirty="0">
                <a:solidFill>
                  <a:schemeClr val="tx1"/>
                </a:solidFill>
                <a:latin typeface="Helvetica Neue" charset="0"/>
                <a:cs typeface="Arial Narrow" panose="020B0606020202030204" pitchFamily="34" charset="0"/>
              </a:rPr>
              <a:t>rappel toutes les 2 semaines</a:t>
            </a:r>
          </a:p>
        </p:txBody>
      </p:sp>
      <p:sp>
        <p:nvSpPr>
          <p:cNvPr id="16" name="Titre 4"/>
          <p:cNvSpPr txBox="1">
            <a:spLocks/>
          </p:cNvSpPr>
          <p:nvPr/>
        </p:nvSpPr>
        <p:spPr bwMode="auto">
          <a:xfrm>
            <a:off x="1835150" y="116632"/>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a:t>Bilan : outils</a:t>
            </a:r>
          </a:p>
        </p:txBody>
      </p:sp>
      <p:grpSp>
        <p:nvGrpSpPr>
          <p:cNvPr id="39" name="Groupe 38"/>
          <p:cNvGrpSpPr/>
          <p:nvPr/>
        </p:nvGrpSpPr>
        <p:grpSpPr>
          <a:xfrm>
            <a:off x="436631" y="2628163"/>
            <a:ext cx="8281570" cy="4142240"/>
            <a:chOff x="696149" y="2658386"/>
            <a:chExt cx="8281570" cy="414224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49" y="3209769"/>
              <a:ext cx="1402545" cy="2536660"/>
            </a:xfrm>
            <a:prstGeom prst="rect">
              <a:avLst/>
            </a:prstGeom>
          </p:spPr>
        </p:pic>
        <p:grpSp>
          <p:nvGrpSpPr>
            <p:cNvPr id="35" name="Groupe 34"/>
            <p:cNvGrpSpPr/>
            <p:nvPr/>
          </p:nvGrpSpPr>
          <p:grpSpPr>
            <a:xfrm>
              <a:off x="1519150" y="3440848"/>
              <a:ext cx="3910126" cy="2246319"/>
              <a:chOff x="1519150" y="3440848"/>
              <a:chExt cx="3910126" cy="2246319"/>
            </a:xfrm>
          </p:grpSpPr>
          <p:pic>
            <p:nvPicPr>
              <p:cNvPr id="30" name="Imag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376" y="3440848"/>
                <a:ext cx="2973900" cy="2246319"/>
              </a:xfrm>
              <a:prstGeom prst="rect">
                <a:avLst/>
              </a:prstGeom>
            </p:spPr>
          </p:pic>
          <p:cxnSp>
            <p:nvCxnSpPr>
              <p:cNvPr id="14" name="Connecteur droit avec flèche 13"/>
              <p:cNvCxnSpPr>
                <a:endCxn id="30" idx="1"/>
              </p:cNvCxnSpPr>
              <p:nvPr/>
            </p:nvCxnSpPr>
            <p:spPr>
              <a:xfrm>
                <a:off x="2094668" y="3603239"/>
                <a:ext cx="360708" cy="960769"/>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endCxn id="30" idx="1"/>
              </p:cNvCxnSpPr>
              <p:nvPr/>
            </p:nvCxnSpPr>
            <p:spPr>
              <a:xfrm>
                <a:off x="1899742" y="4524258"/>
                <a:ext cx="555634" cy="39750"/>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endCxn id="30" idx="1"/>
              </p:cNvCxnSpPr>
              <p:nvPr/>
            </p:nvCxnSpPr>
            <p:spPr>
              <a:xfrm flipV="1">
                <a:off x="1519150" y="4564008"/>
                <a:ext cx="936226" cy="408349"/>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28" name="Groupe 27"/>
            <p:cNvGrpSpPr/>
            <p:nvPr/>
          </p:nvGrpSpPr>
          <p:grpSpPr>
            <a:xfrm>
              <a:off x="2051720" y="4573707"/>
              <a:ext cx="6375681" cy="2226919"/>
              <a:chOff x="2051720" y="4573707"/>
              <a:chExt cx="6375681" cy="2226919"/>
            </a:xfrm>
          </p:grpSpPr>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407" y="4573707"/>
                <a:ext cx="2931994" cy="2226919"/>
              </a:xfrm>
              <a:prstGeom prst="rect">
                <a:avLst/>
              </a:prstGeom>
            </p:spPr>
          </p:pic>
          <p:cxnSp>
            <p:nvCxnSpPr>
              <p:cNvPr id="26" name="Connecteur droit avec flèche 25"/>
              <p:cNvCxnSpPr>
                <a:endCxn id="6" idx="1"/>
              </p:cNvCxnSpPr>
              <p:nvPr/>
            </p:nvCxnSpPr>
            <p:spPr>
              <a:xfrm>
                <a:off x="2051720" y="5408706"/>
                <a:ext cx="3443687" cy="278461"/>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38" name="Groupe 37"/>
            <p:cNvGrpSpPr/>
            <p:nvPr/>
          </p:nvGrpSpPr>
          <p:grpSpPr>
            <a:xfrm>
              <a:off x="1899742" y="2658386"/>
              <a:ext cx="7077977" cy="2240997"/>
              <a:chOff x="1899742" y="2658386"/>
              <a:chExt cx="7077977" cy="2240997"/>
            </a:xfrm>
          </p:grpSpPr>
          <p:cxnSp>
            <p:nvCxnSpPr>
              <p:cNvPr id="25" name="Connecteur droit avec flèche 24"/>
              <p:cNvCxnSpPr>
                <a:endCxn id="36" idx="1"/>
              </p:cNvCxnSpPr>
              <p:nvPr/>
            </p:nvCxnSpPr>
            <p:spPr>
              <a:xfrm flipV="1">
                <a:off x="1899742" y="3778885"/>
                <a:ext cx="4143672" cy="299402"/>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pic>
            <p:nvPicPr>
              <p:cNvPr id="36" name="Imag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3414" y="2658386"/>
                <a:ext cx="2934305" cy="2240997"/>
              </a:xfrm>
              <a:prstGeom prst="rect">
                <a:avLst/>
              </a:prstGeom>
            </p:spPr>
          </p:pic>
        </p:grpSp>
      </p:grpSp>
    </p:spTree>
    <p:extLst>
      <p:ext uri="{BB962C8B-B14F-4D97-AF65-F5344CB8AC3E}">
        <p14:creationId xmlns:p14="http://schemas.microsoft.com/office/powerpoint/2010/main" val="200339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15DBCF2-08B7-7D1E-7CDF-84858339F602}"/>
              </a:ext>
            </a:extLst>
          </p:cNvPr>
          <p:cNvSpPr txBox="1"/>
          <p:nvPr/>
        </p:nvSpPr>
        <p:spPr>
          <a:xfrm>
            <a:off x="2636" y="6523627"/>
            <a:ext cx="9141364" cy="276999"/>
          </a:xfrm>
          <a:prstGeom prst="rect">
            <a:avLst/>
          </a:prstGeom>
          <a:solidFill>
            <a:schemeClr val="bg1"/>
          </a:solidFill>
          <a:ln>
            <a:solidFill>
              <a:schemeClr val="bg1"/>
            </a:solidFill>
          </a:ln>
        </p:spPr>
        <p:txBody>
          <a:bodyPr wrap="square" rtlCol="0">
            <a:spAutoFit/>
          </a:bodyPr>
          <a:lstStyle/>
          <a:p>
            <a:pPr>
              <a:tabLst>
                <a:tab pos="4489200" algn="ctr"/>
              </a:tabLst>
            </a:pPr>
            <a:r>
              <a:rPr lang="fr-FR" sz="1200" dirty="0">
                <a:solidFill>
                  <a:schemeClr val="bg1">
                    <a:lumMod val="65000"/>
                  </a:schemeClr>
                </a:solidFill>
              </a:rPr>
              <a:t>13/11/2025	F3SCT/F4SCT 2025 _ LPCA</a:t>
            </a:r>
          </a:p>
        </p:txBody>
      </p:sp>
      <p:sp>
        <p:nvSpPr>
          <p:cNvPr id="11" name="Espace réservé du texte 2"/>
          <p:cNvSpPr txBox="1">
            <a:spLocks/>
          </p:cNvSpPr>
          <p:nvPr/>
        </p:nvSpPr>
        <p:spPr bwMode="auto">
          <a:xfrm>
            <a:off x="539552" y="1011104"/>
            <a:ext cx="5256584" cy="22738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84800"/>
              </a:buClr>
              <a:buFont typeface="Courier New" panose="02070309020205020404" pitchFamily="49" charset="0"/>
              <a:buChar char="o"/>
              <a:defRPr sz="2400" b="0">
                <a:solidFill>
                  <a:srgbClr val="1F497D"/>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lr>
                <a:srgbClr val="D84800"/>
              </a:buClr>
              <a:buFont typeface="Arial" panose="020B0604020202020204" pitchFamily="34" charset="0"/>
              <a:buChar char="•"/>
              <a:defRPr sz="2000">
                <a:solidFill>
                  <a:srgbClr val="1F497D"/>
                </a:solidFill>
                <a:latin typeface="Helvetica Neue"/>
                <a:ea typeface="MS PGothic" pitchFamily="34" charset="-128"/>
                <a:cs typeface="Helvetica Neue"/>
              </a:defRPr>
            </a:lvl2pPr>
            <a:lvl3pPr marL="1200150" indent="-285750" algn="l" rtl="0" eaLnBrk="0" fontAlgn="base" hangingPunct="0">
              <a:spcBef>
                <a:spcPct val="20000"/>
              </a:spcBef>
              <a:spcAft>
                <a:spcPct val="0"/>
              </a:spcAft>
              <a:buClr>
                <a:srgbClr val="D84800"/>
              </a:buClr>
              <a:buFont typeface="Arial" panose="020B0604020202020204" pitchFamily="34" charset="0"/>
              <a:buChar char="•"/>
              <a:defRPr sz="1800">
                <a:solidFill>
                  <a:srgbClr val="1F497D"/>
                </a:solidFill>
                <a:latin typeface="Helvetica Neue"/>
                <a:ea typeface="MS PGothic" pitchFamily="34" charset="-128"/>
                <a:cs typeface="Helvetica Neue"/>
              </a:defRPr>
            </a:lvl3pPr>
            <a:lvl4pPr marL="1657350" indent="-285750" algn="l" rtl="0" eaLnBrk="0" fontAlgn="base" hangingPunct="0">
              <a:spcBef>
                <a:spcPct val="20000"/>
              </a:spcBef>
              <a:spcAft>
                <a:spcPct val="0"/>
              </a:spcAft>
              <a:buClr>
                <a:srgbClr val="D84800"/>
              </a:buClr>
              <a:buFont typeface="Arial" panose="020B0604020202020204" pitchFamily="34" charset="0"/>
              <a:buChar char="•"/>
              <a:defRPr sz="1600">
                <a:solidFill>
                  <a:srgbClr val="1F497D"/>
                </a:solidFill>
                <a:latin typeface="Helvetica Neue"/>
                <a:ea typeface="MS PGothic" pitchFamily="34" charset="-128"/>
                <a:cs typeface="Helvetica Neue"/>
              </a:defRPr>
            </a:lvl4pPr>
            <a:lvl5pPr marL="2000250" indent="-171450" algn="l" rtl="0" eaLnBrk="0" fontAlgn="base" hangingPunct="0">
              <a:spcBef>
                <a:spcPct val="20000"/>
              </a:spcBef>
              <a:spcAft>
                <a:spcPct val="0"/>
              </a:spcAft>
              <a:buClr>
                <a:srgbClr val="D84800"/>
              </a:buClr>
              <a:buFont typeface="Arial" panose="020B0604020202020204" pitchFamily="34" charset="0"/>
              <a:buChar char="•"/>
              <a:defRPr sz="1400">
                <a:solidFill>
                  <a:srgbClr val="1F497D"/>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r>
              <a:rPr lang="fr-FR" altLang="fr-FR" sz="1600" kern="0" dirty="0">
                <a:latin typeface="Helvetica Neue" charset="0"/>
                <a:cs typeface="Arial Narrow" panose="020B0606020202030204" pitchFamily="34" charset="0"/>
              </a:rPr>
              <a:t>Base de données 2023 (Access)</a:t>
            </a:r>
          </a:p>
          <a:p>
            <a:pPr lvl="1"/>
            <a:r>
              <a:rPr lang="fr-FR" altLang="fr-FR" sz="1400" kern="0" dirty="0">
                <a:solidFill>
                  <a:schemeClr val="tx1"/>
                </a:solidFill>
                <a:latin typeface="Helvetica Neue" charset="0"/>
                <a:cs typeface="Arial Narrow" panose="020B0606020202030204" pitchFamily="34" charset="0"/>
              </a:rPr>
              <a:t>Listes des habilitations gerbeur, habilitations électriques, SST, Equipiers Incendie, Guides d’évacuation et formation associées</a:t>
            </a:r>
          </a:p>
          <a:p>
            <a:pPr lvl="1"/>
            <a:r>
              <a:rPr lang="fr-FR" altLang="fr-FR" sz="1400" kern="0" dirty="0">
                <a:solidFill>
                  <a:schemeClr val="tx1"/>
                </a:solidFill>
                <a:latin typeface="Helvetica Neue" charset="0"/>
                <a:cs typeface="Arial Narrow" panose="020B0606020202030204" pitchFamily="34" charset="0"/>
              </a:rPr>
              <a:t>Liste des trousses de secours labo, véhicules et terrain</a:t>
            </a:r>
          </a:p>
          <a:p>
            <a:pPr lvl="1"/>
            <a:r>
              <a:rPr lang="fr-FR" altLang="fr-FR" sz="1400" kern="0" dirty="0">
                <a:solidFill>
                  <a:schemeClr val="tx1"/>
                </a:solidFill>
                <a:latin typeface="Helvetica Neue" charset="0"/>
                <a:cs typeface="Arial Narrow" panose="020B0606020202030204" pitchFamily="34" charset="0"/>
              </a:rPr>
              <a:t>Liste des salles avec machines dangereuses ou présentant un risque, avec personnes habilitées</a:t>
            </a:r>
          </a:p>
          <a:p>
            <a:pPr lvl="1"/>
            <a:r>
              <a:rPr lang="fr-FR" altLang="fr-FR" sz="1400" kern="0" dirty="0">
                <a:solidFill>
                  <a:schemeClr val="tx1"/>
                </a:solidFill>
                <a:latin typeface="Helvetica Neue" charset="0"/>
                <a:cs typeface="Arial Narrow" panose="020B0606020202030204" pitchFamily="34" charset="0"/>
              </a:rPr>
              <a:t>Liste des personnes avec EPI et suivi des EPI</a:t>
            </a:r>
          </a:p>
          <a:p>
            <a:pPr lvl="1"/>
            <a:r>
              <a:rPr lang="fr-FR" altLang="fr-FR" sz="1400" kern="0" dirty="0">
                <a:solidFill>
                  <a:schemeClr val="tx1"/>
                </a:solidFill>
                <a:latin typeface="Helvetica Neue" charset="0"/>
                <a:cs typeface="Arial Narrow" panose="020B0606020202030204" pitchFamily="34" charset="0"/>
              </a:rPr>
              <a:t>Liste des vérifications périodiques à prévoir</a:t>
            </a:r>
          </a:p>
        </p:txBody>
      </p:sp>
      <p:sp>
        <p:nvSpPr>
          <p:cNvPr id="9" name="Titre 4"/>
          <p:cNvSpPr txBox="1">
            <a:spLocks/>
          </p:cNvSpPr>
          <p:nvPr/>
        </p:nvSpPr>
        <p:spPr bwMode="auto">
          <a:xfrm>
            <a:off x="1835150" y="116632"/>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a:t>Bilan : outils</a:t>
            </a:r>
          </a:p>
        </p:txBody>
      </p:sp>
      <p:pic>
        <p:nvPicPr>
          <p:cNvPr id="6" name="Image 5">
            <a:extLst>
              <a:ext uri="{FF2B5EF4-FFF2-40B4-BE49-F238E27FC236}">
                <a16:creationId xmlns:a16="http://schemas.microsoft.com/office/drawing/2014/main" id="{2C0F65FD-D3FB-FE5B-EE20-4F3E1EE99C4C}"/>
              </a:ext>
            </a:extLst>
          </p:cNvPr>
          <p:cNvPicPr>
            <a:picLocks noChangeAspect="1"/>
          </p:cNvPicPr>
          <p:nvPr/>
        </p:nvPicPr>
        <p:blipFill>
          <a:blip r:embed="rId2"/>
          <a:stretch>
            <a:fillRect/>
          </a:stretch>
        </p:blipFill>
        <p:spPr>
          <a:xfrm>
            <a:off x="5731027" y="1025960"/>
            <a:ext cx="3412974" cy="3029649"/>
          </a:xfrm>
          <a:prstGeom prst="rect">
            <a:avLst/>
          </a:prstGeom>
        </p:spPr>
      </p:pic>
      <p:pic>
        <p:nvPicPr>
          <p:cNvPr id="13" name="Image 12">
            <a:extLst>
              <a:ext uri="{FF2B5EF4-FFF2-40B4-BE49-F238E27FC236}">
                <a16:creationId xmlns:a16="http://schemas.microsoft.com/office/drawing/2014/main" id="{8604BA9B-4417-DCA1-5E11-1D449863236F}"/>
              </a:ext>
            </a:extLst>
          </p:cNvPr>
          <p:cNvPicPr>
            <a:picLocks noChangeAspect="1"/>
          </p:cNvPicPr>
          <p:nvPr/>
        </p:nvPicPr>
        <p:blipFill>
          <a:blip r:embed="rId3"/>
          <a:srcRect b="40172"/>
          <a:stretch>
            <a:fillRect/>
          </a:stretch>
        </p:blipFill>
        <p:spPr>
          <a:xfrm>
            <a:off x="164006" y="3212976"/>
            <a:ext cx="5328592" cy="2160240"/>
          </a:xfrm>
          <a:prstGeom prst="rect">
            <a:avLst/>
          </a:prstGeom>
        </p:spPr>
      </p:pic>
      <p:pic>
        <p:nvPicPr>
          <p:cNvPr id="15" name="Image 14">
            <a:extLst>
              <a:ext uri="{FF2B5EF4-FFF2-40B4-BE49-F238E27FC236}">
                <a16:creationId xmlns:a16="http://schemas.microsoft.com/office/drawing/2014/main" id="{35B8E4DE-49BA-A362-8D34-9E5C5C28A91E}"/>
              </a:ext>
            </a:extLst>
          </p:cNvPr>
          <p:cNvPicPr>
            <a:picLocks noChangeAspect="1"/>
          </p:cNvPicPr>
          <p:nvPr/>
        </p:nvPicPr>
        <p:blipFill>
          <a:blip r:embed="rId4"/>
          <a:srcRect t="14385" b="24425"/>
          <a:stretch>
            <a:fillRect/>
          </a:stretch>
        </p:blipFill>
        <p:spPr>
          <a:xfrm>
            <a:off x="616756" y="4608943"/>
            <a:ext cx="4423092" cy="1914684"/>
          </a:xfrm>
          <a:prstGeom prst="rect">
            <a:avLst/>
          </a:prstGeom>
        </p:spPr>
      </p:pic>
      <p:grpSp>
        <p:nvGrpSpPr>
          <p:cNvPr id="20" name="Groupe 19">
            <a:extLst>
              <a:ext uri="{FF2B5EF4-FFF2-40B4-BE49-F238E27FC236}">
                <a16:creationId xmlns:a16="http://schemas.microsoft.com/office/drawing/2014/main" id="{68835D5C-51DD-7CBE-6887-713A2DAA9C85}"/>
              </a:ext>
            </a:extLst>
          </p:cNvPr>
          <p:cNvGrpSpPr>
            <a:grpSpLocks noChangeAspect="1"/>
          </p:cNvGrpSpPr>
          <p:nvPr/>
        </p:nvGrpSpPr>
        <p:grpSpPr>
          <a:xfrm>
            <a:off x="5608658" y="3861048"/>
            <a:ext cx="3371336" cy="2662579"/>
            <a:chOff x="919162" y="671512"/>
            <a:chExt cx="5493725" cy="4338778"/>
          </a:xfrm>
        </p:grpSpPr>
        <p:pic>
          <p:nvPicPr>
            <p:cNvPr id="17" name="Image 16">
              <a:extLst>
                <a:ext uri="{FF2B5EF4-FFF2-40B4-BE49-F238E27FC236}">
                  <a16:creationId xmlns:a16="http://schemas.microsoft.com/office/drawing/2014/main" id="{A92E009E-7E97-0697-6597-BCD81706E37C}"/>
                </a:ext>
              </a:extLst>
            </p:cNvPr>
            <p:cNvPicPr>
              <a:picLocks noChangeAspect="1"/>
            </p:cNvPicPr>
            <p:nvPr/>
          </p:nvPicPr>
          <p:blipFill>
            <a:blip r:embed="rId5"/>
            <a:srcRect r="40333" b="21327"/>
            <a:stretch>
              <a:fillRect/>
            </a:stretch>
          </p:blipFill>
          <p:spPr>
            <a:xfrm>
              <a:off x="919162" y="671512"/>
              <a:ext cx="4359114" cy="4338778"/>
            </a:xfrm>
            <a:prstGeom prst="rect">
              <a:avLst/>
            </a:prstGeom>
          </p:spPr>
        </p:pic>
        <p:pic>
          <p:nvPicPr>
            <p:cNvPr id="19" name="Image 18">
              <a:extLst>
                <a:ext uri="{FF2B5EF4-FFF2-40B4-BE49-F238E27FC236}">
                  <a16:creationId xmlns:a16="http://schemas.microsoft.com/office/drawing/2014/main" id="{143353E1-855A-6632-E76A-1976484C935C}"/>
                </a:ext>
              </a:extLst>
            </p:cNvPr>
            <p:cNvPicPr>
              <a:picLocks noChangeAspect="1"/>
            </p:cNvPicPr>
            <p:nvPr/>
          </p:nvPicPr>
          <p:blipFill>
            <a:blip r:embed="rId5"/>
            <a:srcRect l="84498" r="-346" b="21327"/>
            <a:stretch>
              <a:fillRect/>
            </a:stretch>
          </p:blipFill>
          <p:spPr>
            <a:xfrm>
              <a:off x="5255060" y="671512"/>
              <a:ext cx="1157827" cy="4338778"/>
            </a:xfrm>
            <a:prstGeom prst="rect">
              <a:avLst/>
            </a:prstGeom>
          </p:spPr>
        </p:pic>
      </p:grpSp>
    </p:spTree>
    <p:extLst>
      <p:ext uri="{BB962C8B-B14F-4D97-AF65-F5344CB8AC3E}">
        <p14:creationId xmlns:p14="http://schemas.microsoft.com/office/powerpoint/2010/main" val="143748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5AC29A6-26E0-6D03-84DD-BB90815C866B}"/>
              </a:ext>
            </a:extLst>
          </p:cNvPr>
          <p:cNvSpPr txBox="1"/>
          <p:nvPr/>
        </p:nvSpPr>
        <p:spPr>
          <a:xfrm>
            <a:off x="2636" y="6523627"/>
            <a:ext cx="9141364" cy="276999"/>
          </a:xfrm>
          <a:prstGeom prst="rect">
            <a:avLst/>
          </a:prstGeom>
          <a:solidFill>
            <a:schemeClr val="bg1"/>
          </a:solidFill>
          <a:ln>
            <a:solidFill>
              <a:schemeClr val="bg1"/>
            </a:solidFill>
          </a:ln>
        </p:spPr>
        <p:txBody>
          <a:bodyPr wrap="square" rtlCol="0">
            <a:spAutoFit/>
          </a:bodyPr>
          <a:lstStyle/>
          <a:p>
            <a:pPr>
              <a:tabLst>
                <a:tab pos="4489200" algn="ctr"/>
              </a:tabLst>
            </a:pPr>
            <a:r>
              <a:rPr lang="fr-FR" sz="1200" dirty="0">
                <a:solidFill>
                  <a:schemeClr val="bg1">
                    <a:lumMod val="65000"/>
                  </a:schemeClr>
                </a:solidFill>
              </a:rPr>
              <a:t>13/11/2025	F3SCT/F4SCT 2025 _ LPCA</a:t>
            </a:r>
          </a:p>
        </p:txBody>
      </p:sp>
      <p:sp>
        <p:nvSpPr>
          <p:cNvPr id="4" name="Espace réservé du texte 2"/>
          <p:cNvSpPr txBox="1">
            <a:spLocks/>
          </p:cNvSpPr>
          <p:nvPr/>
        </p:nvSpPr>
        <p:spPr bwMode="auto">
          <a:xfrm>
            <a:off x="539552" y="1011105"/>
            <a:ext cx="5472608" cy="8337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84800"/>
              </a:buClr>
              <a:buFont typeface="Courier New" panose="02070309020205020404" pitchFamily="49" charset="0"/>
              <a:buChar char="o"/>
              <a:defRPr sz="2400" b="0">
                <a:solidFill>
                  <a:srgbClr val="1F497D"/>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lr>
                <a:srgbClr val="D84800"/>
              </a:buClr>
              <a:buFont typeface="Arial" panose="020B0604020202020204" pitchFamily="34" charset="0"/>
              <a:buChar char="•"/>
              <a:defRPr sz="2000">
                <a:solidFill>
                  <a:srgbClr val="1F497D"/>
                </a:solidFill>
                <a:latin typeface="Helvetica Neue"/>
                <a:ea typeface="MS PGothic" pitchFamily="34" charset="-128"/>
                <a:cs typeface="Helvetica Neue"/>
              </a:defRPr>
            </a:lvl2pPr>
            <a:lvl3pPr marL="1200150" indent="-285750" algn="l" rtl="0" eaLnBrk="0" fontAlgn="base" hangingPunct="0">
              <a:spcBef>
                <a:spcPct val="20000"/>
              </a:spcBef>
              <a:spcAft>
                <a:spcPct val="0"/>
              </a:spcAft>
              <a:buClr>
                <a:srgbClr val="D84800"/>
              </a:buClr>
              <a:buFont typeface="Arial" panose="020B0604020202020204" pitchFamily="34" charset="0"/>
              <a:buChar char="•"/>
              <a:defRPr sz="1800">
                <a:solidFill>
                  <a:srgbClr val="1F497D"/>
                </a:solidFill>
                <a:latin typeface="Helvetica Neue"/>
                <a:ea typeface="MS PGothic" pitchFamily="34" charset="-128"/>
                <a:cs typeface="Helvetica Neue"/>
              </a:defRPr>
            </a:lvl3pPr>
            <a:lvl4pPr marL="1657350" indent="-285750" algn="l" rtl="0" eaLnBrk="0" fontAlgn="base" hangingPunct="0">
              <a:spcBef>
                <a:spcPct val="20000"/>
              </a:spcBef>
              <a:spcAft>
                <a:spcPct val="0"/>
              </a:spcAft>
              <a:buClr>
                <a:srgbClr val="D84800"/>
              </a:buClr>
              <a:buFont typeface="Arial" panose="020B0604020202020204" pitchFamily="34" charset="0"/>
              <a:buChar char="•"/>
              <a:defRPr sz="1600">
                <a:solidFill>
                  <a:srgbClr val="1F497D"/>
                </a:solidFill>
                <a:latin typeface="Helvetica Neue"/>
                <a:ea typeface="MS PGothic" pitchFamily="34" charset="-128"/>
                <a:cs typeface="Helvetica Neue"/>
              </a:defRPr>
            </a:lvl4pPr>
            <a:lvl5pPr marL="2000250" indent="-171450" algn="l" rtl="0" eaLnBrk="0" fontAlgn="base" hangingPunct="0">
              <a:spcBef>
                <a:spcPct val="20000"/>
              </a:spcBef>
              <a:spcAft>
                <a:spcPct val="0"/>
              </a:spcAft>
              <a:buClr>
                <a:srgbClr val="D84800"/>
              </a:buClr>
              <a:buFont typeface="Arial" panose="020B0604020202020204" pitchFamily="34" charset="0"/>
              <a:buChar char="•"/>
              <a:defRPr sz="1400">
                <a:solidFill>
                  <a:srgbClr val="1F497D"/>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r>
              <a:rPr lang="fr-FR" altLang="fr-FR" sz="1600" kern="0" dirty="0">
                <a:latin typeface="Helvetica Neue" charset="0"/>
                <a:cs typeface="Arial Narrow" panose="020B0606020202030204" pitchFamily="34" charset="0"/>
              </a:rPr>
              <a:t>Rapport d’étape (été 2023)</a:t>
            </a:r>
          </a:p>
          <a:p>
            <a:pPr lvl="1"/>
            <a:endParaRPr lang="fr-FR" altLang="fr-FR" sz="1400" kern="0" dirty="0">
              <a:solidFill>
                <a:schemeClr val="tx1"/>
              </a:solidFill>
              <a:latin typeface="Helvetica Neue" charset="0"/>
              <a:cs typeface="Arial Narrow" panose="020B0606020202030204" pitchFamily="34" charset="0"/>
            </a:endParaRPr>
          </a:p>
        </p:txBody>
      </p:sp>
      <p:sp>
        <p:nvSpPr>
          <p:cNvPr id="11" name="Titre 4"/>
          <p:cNvSpPr txBox="1">
            <a:spLocks/>
          </p:cNvSpPr>
          <p:nvPr/>
        </p:nvSpPr>
        <p:spPr bwMode="auto">
          <a:xfrm>
            <a:off x="1835150" y="116632"/>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a:t>Bilan : outils</a:t>
            </a:r>
          </a:p>
        </p:txBody>
      </p:sp>
      <p:grpSp>
        <p:nvGrpSpPr>
          <p:cNvPr id="21" name="Groupe 20">
            <a:extLst>
              <a:ext uri="{FF2B5EF4-FFF2-40B4-BE49-F238E27FC236}">
                <a16:creationId xmlns:a16="http://schemas.microsoft.com/office/drawing/2014/main" id="{294F7076-D855-8C86-2E7B-216614E853C7}"/>
              </a:ext>
            </a:extLst>
          </p:cNvPr>
          <p:cNvGrpSpPr/>
          <p:nvPr/>
        </p:nvGrpSpPr>
        <p:grpSpPr>
          <a:xfrm>
            <a:off x="458283" y="900313"/>
            <a:ext cx="8208270" cy="5810336"/>
            <a:chOff x="458283" y="900313"/>
            <a:chExt cx="8208270" cy="5810336"/>
          </a:xfrm>
        </p:grpSpPr>
        <p:pic>
          <p:nvPicPr>
            <p:cNvPr id="10" name="Image 9">
              <a:extLst>
                <a:ext uri="{FF2B5EF4-FFF2-40B4-BE49-F238E27FC236}">
                  <a16:creationId xmlns:a16="http://schemas.microsoft.com/office/drawing/2014/main" id="{8DE388B0-E37A-1D63-3A87-6CFDF8DB7E89}"/>
                </a:ext>
              </a:extLst>
            </p:cNvPr>
            <p:cNvPicPr>
              <a:picLocks noChangeAspect="1"/>
            </p:cNvPicPr>
            <p:nvPr/>
          </p:nvPicPr>
          <p:blipFill>
            <a:blip r:embed="rId2"/>
            <a:stretch>
              <a:fillRect/>
            </a:stretch>
          </p:blipFill>
          <p:spPr>
            <a:xfrm>
              <a:off x="458283" y="1305468"/>
              <a:ext cx="3821046" cy="5263959"/>
            </a:xfrm>
            <a:prstGeom prst="rect">
              <a:avLst/>
            </a:prstGeom>
          </p:spPr>
        </p:pic>
        <p:pic>
          <p:nvPicPr>
            <p:cNvPr id="14" name="Image 13">
              <a:extLst>
                <a:ext uri="{FF2B5EF4-FFF2-40B4-BE49-F238E27FC236}">
                  <a16:creationId xmlns:a16="http://schemas.microsoft.com/office/drawing/2014/main" id="{0F9CB941-E060-C5C4-8384-A87B61288182}"/>
                </a:ext>
              </a:extLst>
            </p:cNvPr>
            <p:cNvPicPr>
              <a:picLocks noChangeAspect="1"/>
            </p:cNvPicPr>
            <p:nvPr/>
          </p:nvPicPr>
          <p:blipFill>
            <a:blip r:embed="rId3"/>
            <a:stretch>
              <a:fillRect/>
            </a:stretch>
          </p:blipFill>
          <p:spPr>
            <a:xfrm>
              <a:off x="4469218" y="900313"/>
              <a:ext cx="4197335" cy="5810336"/>
            </a:xfrm>
            <a:prstGeom prst="rect">
              <a:avLst/>
            </a:prstGeom>
          </p:spPr>
        </p:pic>
        <p:grpSp>
          <p:nvGrpSpPr>
            <p:cNvPr id="15" name="Groupe 14"/>
            <p:cNvGrpSpPr/>
            <p:nvPr/>
          </p:nvGrpSpPr>
          <p:grpSpPr>
            <a:xfrm>
              <a:off x="3859391" y="2204864"/>
              <a:ext cx="4515562" cy="2590350"/>
              <a:chOff x="3859391" y="1052736"/>
              <a:chExt cx="4515562" cy="2590350"/>
            </a:xfrm>
          </p:grpSpPr>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59391" y="3113782"/>
                <a:ext cx="4515562" cy="529304"/>
              </a:xfrm>
              <a:prstGeom prst="rect">
                <a:avLst/>
              </a:prstGeom>
            </p:spPr>
          </p:pic>
          <p:cxnSp>
            <p:nvCxnSpPr>
              <p:cNvPr id="13" name="Connecteur droit avec flèche 12"/>
              <p:cNvCxnSpPr>
                <a:cxnSpLocks/>
                <a:stCxn id="18" idx="0"/>
              </p:cNvCxnSpPr>
              <p:nvPr/>
            </p:nvCxnSpPr>
            <p:spPr>
              <a:xfrm flipH="1" flipV="1">
                <a:off x="4211960" y="1052736"/>
                <a:ext cx="1927528" cy="1496553"/>
              </a:xfrm>
              <a:prstGeom prst="straightConnector1">
                <a:avLst/>
              </a:prstGeom>
              <a:ln>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grpSp>
        <p:pic>
          <p:nvPicPr>
            <p:cNvPr id="18" name="Image 17">
              <a:extLst>
                <a:ext uri="{FF2B5EF4-FFF2-40B4-BE49-F238E27FC236}">
                  <a16:creationId xmlns:a16="http://schemas.microsoft.com/office/drawing/2014/main" id="{3C6AFD77-6ECD-365A-DED4-A9EBD483C581}"/>
                </a:ext>
              </a:extLst>
            </p:cNvPr>
            <p:cNvPicPr>
              <a:picLocks noChangeAspect="1"/>
            </p:cNvPicPr>
            <p:nvPr/>
          </p:nvPicPr>
          <p:blipFill>
            <a:blip r:embed="rId5"/>
            <a:stretch>
              <a:fillRect/>
            </a:stretch>
          </p:blipFill>
          <p:spPr>
            <a:xfrm>
              <a:off x="3904023" y="3701417"/>
              <a:ext cx="4470930" cy="529304"/>
            </a:xfrm>
            <a:prstGeom prst="rect">
              <a:avLst/>
            </a:prstGeom>
          </p:spPr>
        </p:pic>
      </p:grpSp>
    </p:spTree>
    <p:extLst>
      <p:ext uri="{BB962C8B-B14F-4D97-AF65-F5344CB8AC3E}">
        <p14:creationId xmlns:p14="http://schemas.microsoft.com/office/powerpoint/2010/main" val="278303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p:cNvSpPr>
          <p:nvPr/>
        </p:nvSpPr>
        <p:spPr bwMode="auto">
          <a:xfrm>
            <a:off x="539552" y="1052736"/>
            <a:ext cx="8244780" cy="54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84800"/>
              </a:buClr>
              <a:buFont typeface="Courier New" panose="02070309020205020404" pitchFamily="49" charset="0"/>
              <a:buChar char="o"/>
              <a:defRPr sz="2400" b="0">
                <a:solidFill>
                  <a:srgbClr val="1F497D"/>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lr>
                <a:srgbClr val="D84800"/>
              </a:buClr>
              <a:buFont typeface="Arial" panose="020B0604020202020204" pitchFamily="34" charset="0"/>
              <a:buChar char="•"/>
              <a:defRPr sz="2000">
                <a:solidFill>
                  <a:srgbClr val="1F497D"/>
                </a:solidFill>
                <a:latin typeface="Helvetica Neue"/>
                <a:ea typeface="MS PGothic" pitchFamily="34" charset="-128"/>
                <a:cs typeface="Helvetica Neue"/>
              </a:defRPr>
            </a:lvl2pPr>
            <a:lvl3pPr marL="1200150" indent="-285750" algn="l" rtl="0" eaLnBrk="0" fontAlgn="base" hangingPunct="0">
              <a:spcBef>
                <a:spcPct val="20000"/>
              </a:spcBef>
              <a:spcAft>
                <a:spcPct val="0"/>
              </a:spcAft>
              <a:buClr>
                <a:srgbClr val="D84800"/>
              </a:buClr>
              <a:buFont typeface="Arial" panose="020B0604020202020204" pitchFamily="34" charset="0"/>
              <a:buChar char="•"/>
              <a:defRPr sz="1800">
                <a:solidFill>
                  <a:srgbClr val="1F497D"/>
                </a:solidFill>
                <a:latin typeface="Helvetica Neue"/>
                <a:ea typeface="MS PGothic" pitchFamily="34" charset="-128"/>
                <a:cs typeface="Helvetica Neue"/>
              </a:defRPr>
            </a:lvl3pPr>
            <a:lvl4pPr marL="1657350" indent="-285750" algn="l" rtl="0" eaLnBrk="0" fontAlgn="base" hangingPunct="0">
              <a:spcBef>
                <a:spcPct val="20000"/>
              </a:spcBef>
              <a:spcAft>
                <a:spcPct val="0"/>
              </a:spcAft>
              <a:buClr>
                <a:srgbClr val="D84800"/>
              </a:buClr>
              <a:buFont typeface="Arial" panose="020B0604020202020204" pitchFamily="34" charset="0"/>
              <a:buChar char="•"/>
              <a:defRPr sz="1600">
                <a:solidFill>
                  <a:srgbClr val="1F497D"/>
                </a:solidFill>
                <a:latin typeface="Helvetica Neue"/>
                <a:ea typeface="MS PGothic" pitchFamily="34" charset="-128"/>
                <a:cs typeface="Helvetica Neue"/>
              </a:defRPr>
            </a:lvl4pPr>
            <a:lvl5pPr marL="2000250" indent="-171450" algn="l" rtl="0" eaLnBrk="0" fontAlgn="base" hangingPunct="0">
              <a:spcBef>
                <a:spcPct val="20000"/>
              </a:spcBef>
              <a:spcAft>
                <a:spcPct val="0"/>
              </a:spcAft>
              <a:buClr>
                <a:srgbClr val="D84800"/>
              </a:buClr>
              <a:buFont typeface="Arial" panose="020B0604020202020204" pitchFamily="34" charset="0"/>
              <a:buChar char="•"/>
              <a:defRPr sz="1400">
                <a:solidFill>
                  <a:srgbClr val="1F497D"/>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pPr algn="just"/>
            <a:r>
              <a:rPr lang="fr-FR" sz="1600" kern="0" dirty="0">
                <a:latin typeface="Helvetica Neue" charset="0"/>
                <a:cs typeface="Arial Narrow" panose="020B0606020202030204" pitchFamily="34" charset="0"/>
              </a:rPr>
              <a:t>Formations sécurité 2025</a:t>
            </a:r>
          </a:p>
          <a:p>
            <a:pPr lvl="1" indent="-204788" algn="just"/>
            <a:r>
              <a:rPr lang="fr-FR" sz="1200" kern="0" dirty="0">
                <a:solidFill>
                  <a:schemeClr val="tx1"/>
                </a:solidFill>
                <a:latin typeface="Helvetica Neue" charset="0"/>
                <a:cs typeface="Arial Narrow" panose="020B0606020202030204" pitchFamily="34" charset="0"/>
              </a:rPr>
              <a:t>Journée nouveaux entrants chaque automne (dont sensibilisation aspects prévention) : 16 octobre 2025 (+ rattrapage à prévoir pour 5 ou 7 nouveaux dont 3 pas encore arrivés)</a:t>
            </a:r>
          </a:p>
          <a:p>
            <a:pPr lvl="1" indent="-204788" algn="just"/>
            <a:r>
              <a:rPr lang="fr-FR" sz="1200" kern="0" dirty="0">
                <a:solidFill>
                  <a:schemeClr val="tx1"/>
                </a:solidFill>
                <a:latin typeface="Helvetica Neue" charset="0"/>
                <a:cs typeface="Arial Narrow" panose="020B0606020202030204" pitchFamily="34" charset="0"/>
              </a:rPr>
              <a:t>Recyclage SST : 6 juin 2025 (9 personnes recyclées, 2 nouveaux entrants SST, 2 ont plus d’1 an de retard, 1 a 6 mois de retard mais souhaite arrêter, total 20 SST, mais 2 inscrits pour initiale début 2026)</a:t>
            </a:r>
          </a:p>
          <a:p>
            <a:pPr lvl="1" indent="-204788" algn="just"/>
            <a:r>
              <a:rPr lang="fr-FR" sz="1200" kern="0" dirty="0">
                <a:solidFill>
                  <a:schemeClr val="tx1"/>
                </a:solidFill>
                <a:latin typeface="Helvetica Neue" charset="0"/>
                <a:cs typeface="Arial Narrow" panose="020B0606020202030204" pitchFamily="34" charset="0"/>
              </a:rPr>
              <a:t>Formation utilisation extincteurs : 10 avril 2025 (9 participants dans les 21 équipiers incendie + 3 autres personnes dont 1 guide d’évacuation)</a:t>
            </a:r>
          </a:p>
          <a:p>
            <a:pPr marL="457200" lvl="1" indent="0" algn="just">
              <a:buNone/>
            </a:pPr>
            <a:endParaRPr lang="fr-FR" altLang="fr-FR" sz="1000" kern="0" dirty="0">
              <a:solidFill>
                <a:schemeClr val="tx1"/>
              </a:solidFill>
              <a:latin typeface="Helvetica Neue" charset="0"/>
              <a:cs typeface="Arial Narrow" panose="020B0606020202030204" pitchFamily="34" charset="0"/>
            </a:endParaRPr>
          </a:p>
          <a:p>
            <a:pPr algn="just"/>
            <a:r>
              <a:rPr lang="fr-FR" altLang="fr-FR" sz="1600" kern="0" dirty="0">
                <a:latin typeface="Helvetica Neue" charset="0"/>
                <a:cs typeface="Arial Narrow" panose="020B0606020202030204" pitchFamily="34" charset="0"/>
              </a:rPr>
              <a:t>Journées des AP</a:t>
            </a:r>
            <a:endParaRPr lang="fr-FR" altLang="fr-FR" sz="1200" kern="0" dirty="0">
              <a:solidFill>
                <a:schemeClr val="tx1"/>
              </a:solidFill>
              <a:latin typeface="Helvetica Neue" charset="0"/>
              <a:cs typeface="Arial Narrow" panose="020B0606020202030204" pitchFamily="34" charset="0"/>
            </a:endParaRPr>
          </a:p>
          <a:p>
            <a:pPr lvl="1" indent="-204788" algn="just"/>
            <a:r>
              <a:rPr lang="fr-FR" altLang="fr-FR" sz="1200" kern="0" dirty="0">
                <a:solidFill>
                  <a:schemeClr val="tx1"/>
                </a:solidFill>
                <a:latin typeface="Helvetica Neue" charset="0"/>
                <a:cs typeface="Arial Narrow" panose="020B0606020202030204" pitchFamily="34" charset="0"/>
              </a:rPr>
              <a:t>Dernière : 5 juin 2025 aux </a:t>
            </a:r>
            <a:r>
              <a:rPr lang="fr-FR" altLang="fr-FR" sz="1200" kern="0" dirty="0" err="1">
                <a:solidFill>
                  <a:schemeClr val="tx1"/>
                </a:solidFill>
                <a:latin typeface="Helvetica Neue" charset="0"/>
                <a:cs typeface="Arial Narrow" panose="020B0606020202030204" pitchFamily="34" charset="0"/>
              </a:rPr>
              <a:t>Cézeaux</a:t>
            </a:r>
            <a:endParaRPr lang="fr-FR" altLang="fr-FR" sz="1200" kern="0" dirty="0">
              <a:solidFill>
                <a:schemeClr val="tx1"/>
              </a:solidFill>
              <a:latin typeface="Helvetica Neue" charset="0"/>
              <a:cs typeface="Arial Narrow" panose="020B0606020202030204" pitchFamily="34" charset="0"/>
            </a:endParaRPr>
          </a:p>
          <a:p>
            <a:pPr lvl="1" indent="-204788" algn="just"/>
            <a:r>
              <a:rPr lang="fr-FR" altLang="fr-FR" sz="1200" kern="0" dirty="0">
                <a:solidFill>
                  <a:schemeClr val="tx1"/>
                </a:solidFill>
                <a:latin typeface="Helvetica Neue" charset="0"/>
                <a:cs typeface="Arial Narrow" panose="020B0606020202030204" pitchFamily="34" charset="0"/>
              </a:rPr>
              <a:t>Prochaine : ?</a:t>
            </a:r>
          </a:p>
          <a:p>
            <a:pPr lvl="1" indent="-204788" algn="just"/>
            <a:endParaRPr lang="fr-FR" altLang="fr-FR" sz="1000" kern="0" dirty="0">
              <a:solidFill>
                <a:schemeClr val="tx1"/>
              </a:solidFill>
              <a:latin typeface="Helvetica Neue" charset="0"/>
              <a:cs typeface="Arial Narrow" panose="020B0606020202030204" pitchFamily="34" charset="0"/>
            </a:endParaRPr>
          </a:p>
          <a:p>
            <a:pPr algn="just"/>
            <a:r>
              <a:rPr lang="fr-FR" altLang="fr-FR" sz="1600" kern="0" dirty="0">
                <a:latin typeface="Helvetica Neue" charset="0"/>
                <a:cs typeface="Arial Narrow" panose="020B0606020202030204" pitchFamily="34" charset="0"/>
              </a:rPr>
              <a:t>Cafés de la prévention</a:t>
            </a:r>
          </a:p>
          <a:p>
            <a:pPr lvl="1" algn="just"/>
            <a:r>
              <a:rPr lang="fr-FR" altLang="fr-FR" sz="1200" kern="0" dirty="0">
                <a:solidFill>
                  <a:schemeClr val="tx1"/>
                </a:solidFill>
                <a:latin typeface="Helvetica Neue" charset="0"/>
              </a:rPr>
              <a:t>Première date : 4 novembre</a:t>
            </a:r>
          </a:p>
          <a:p>
            <a:pPr lvl="1" algn="just"/>
            <a:endParaRPr lang="fr-FR" altLang="fr-FR" sz="1200" kern="0" dirty="0">
              <a:latin typeface="Helvetica Neue" charset="0"/>
              <a:cs typeface="Arial Narrow" panose="020B0606020202030204" pitchFamily="34" charset="0"/>
            </a:endParaRPr>
          </a:p>
          <a:p>
            <a:pPr algn="just"/>
            <a:r>
              <a:rPr lang="fr-FR" altLang="fr-FR" sz="1600" kern="0" dirty="0">
                <a:latin typeface="Helvetica Neue" charset="0"/>
                <a:cs typeface="Arial Narrow" panose="020B0606020202030204" pitchFamily="34" charset="0"/>
              </a:rPr>
              <a:t>Réunions de la CLSST</a:t>
            </a:r>
            <a:endParaRPr lang="fr-FR" altLang="fr-FR" sz="1200" kern="0" dirty="0">
              <a:solidFill>
                <a:schemeClr val="tx1"/>
              </a:solidFill>
              <a:latin typeface="Helvetica Neue" charset="0"/>
              <a:cs typeface="Arial Narrow" panose="020B0606020202030204" pitchFamily="34" charset="0"/>
            </a:endParaRPr>
          </a:p>
          <a:p>
            <a:pPr lvl="1" indent="-204788" algn="just"/>
            <a:r>
              <a:rPr lang="fr-FR" altLang="fr-FR" sz="1200" kern="0" dirty="0">
                <a:solidFill>
                  <a:schemeClr val="tx1"/>
                </a:solidFill>
                <a:latin typeface="Helvetica Neue" charset="0"/>
                <a:cs typeface="Arial Narrow" panose="020B0606020202030204" pitchFamily="34" charset="0"/>
              </a:rPr>
              <a:t>Environ tous les 2 mois</a:t>
            </a:r>
          </a:p>
          <a:p>
            <a:pPr lvl="1" indent="-204788" algn="just"/>
            <a:r>
              <a:rPr lang="fr-FR" altLang="fr-FR" sz="1200" kern="0" dirty="0">
                <a:solidFill>
                  <a:schemeClr val="tx1"/>
                </a:solidFill>
                <a:latin typeface="Helvetica Neue" charset="0"/>
                <a:cs typeface="Arial Narrow" panose="020B0606020202030204" pitchFamily="34" charset="0"/>
              </a:rPr>
              <a:t>2025 : 7 janvier, 13 mars, 22 mai, 4 septembre, 6 novembre</a:t>
            </a:r>
          </a:p>
          <a:p>
            <a:pPr lvl="1" indent="-204788" algn="just"/>
            <a:r>
              <a:rPr lang="fr-FR" altLang="fr-FR" sz="1200" kern="0" dirty="0">
                <a:solidFill>
                  <a:schemeClr val="tx1"/>
                </a:solidFill>
                <a:latin typeface="Helvetica Neue" charset="0"/>
                <a:cs typeface="Arial Narrow" panose="020B0606020202030204" pitchFamily="34" charset="0"/>
              </a:rPr>
              <a:t>Prochaine : janvier</a:t>
            </a:r>
          </a:p>
          <a:p>
            <a:pPr lvl="1" indent="-204788" algn="just"/>
            <a:endParaRPr lang="fr-FR" altLang="fr-FR" sz="1200" kern="0" dirty="0">
              <a:solidFill>
                <a:schemeClr val="tx1"/>
              </a:solidFill>
              <a:latin typeface="Helvetica Neue" charset="0"/>
              <a:cs typeface="Arial Narrow" panose="020B0606020202030204" pitchFamily="34" charset="0"/>
            </a:endParaRPr>
          </a:p>
          <a:p>
            <a:pPr marL="363538" lvl="1" indent="-363538" algn="just">
              <a:buFont typeface="Courier New" panose="02070309020205020404" pitchFamily="49" charset="0"/>
              <a:buChar char="o"/>
            </a:pPr>
            <a:r>
              <a:rPr lang="fr-FR" altLang="fr-FR" sz="1600" kern="0" dirty="0">
                <a:latin typeface="Helvetica Neue" charset="0"/>
              </a:rPr>
              <a:t>Réunion des AP du LPCA</a:t>
            </a:r>
          </a:p>
          <a:p>
            <a:pPr lvl="1" indent="-204788" algn="just"/>
            <a:r>
              <a:rPr lang="fr-FR" altLang="fr-FR" sz="1000" kern="0" dirty="0">
                <a:solidFill>
                  <a:schemeClr val="tx1"/>
                </a:solidFill>
                <a:latin typeface="Helvetica Neue" charset="0"/>
                <a:cs typeface="Arial Narrow" panose="020B0606020202030204" pitchFamily="34" charset="0"/>
              </a:rPr>
              <a:t>Dernière réunion : 25 septembre</a:t>
            </a:r>
          </a:p>
          <a:p>
            <a:pPr lvl="1" indent="-204788" algn="just"/>
            <a:r>
              <a:rPr lang="fr-FR" altLang="fr-FR" sz="1000" kern="0" dirty="0">
                <a:solidFill>
                  <a:schemeClr val="tx1"/>
                </a:solidFill>
                <a:latin typeface="Helvetica Neue" charset="0"/>
                <a:cs typeface="Arial Narrow" panose="020B0606020202030204" pitchFamily="34" charset="0"/>
              </a:rPr>
              <a:t>Pas assez régulier</a:t>
            </a:r>
          </a:p>
        </p:txBody>
      </p:sp>
      <p:sp>
        <p:nvSpPr>
          <p:cNvPr id="6" name="Titre 4"/>
          <p:cNvSpPr txBox="1">
            <a:spLocks/>
          </p:cNvSpPr>
          <p:nvPr/>
        </p:nvSpPr>
        <p:spPr bwMode="auto">
          <a:xfrm>
            <a:off x="1835150" y="116632"/>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a:t>Bilan : Formations et informations</a:t>
            </a:r>
          </a:p>
        </p:txBody>
      </p:sp>
      <p:sp>
        <p:nvSpPr>
          <p:cNvPr id="2" name="ZoneTexte 1">
            <a:extLst>
              <a:ext uri="{FF2B5EF4-FFF2-40B4-BE49-F238E27FC236}">
                <a16:creationId xmlns:a16="http://schemas.microsoft.com/office/drawing/2014/main" id="{FBCD5176-3059-3F98-F8A2-E23792A1E382}"/>
              </a:ext>
            </a:extLst>
          </p:cNvPr>
          <p:cNvSpPr txBox="1"/>
          <p:nvPr/>
        </p:nvSpPr>
        <p:spPr>
          <a:xfrm>
            <a:off x="2636" y="6523627"/>
            <a:ext cx="9141364" cy="276999"/>
          </a:xfrm>
          <a:prstGeom prst="rect">
            <a:avLst/>
          </a:prstGeom>
          <a:solidFill>
            <a:schemeClr val="bg1"/>
          </a:solidFill>
          <a:ln>
            <a:solidFill>
              <a:schemeClr val="bg1"/>
            </a:solidFill>
          </a:ln>
        </p:spPr>
        <p:txBody>
          <a:bodyPr wrap="square" rtlCol="0">
            <a:spAutoFit/>
          </a:bodyPr>
          <a:lstStyle/>
          <a:p>
            <a:pPr>
              <a:tabLst>
                <a:tab pos="4489200" algn="ctr"/>
              </a:tabLst>
            </a:pPr>
            <a:r>
              <a:rPr lang="fr-FR" sz="1200" dirty="0">
                <a:solidFill>
                  <a:schemeClr val="bg1">
                    <a:lumMod val="65000"/>
                  </a:schemeClr>
                </a:solidFill>
              </a:rPr>
              <a:t>13/11/2025	F3SCT/F4SCT 2025 _ LPCA</a:t>
            </a:r>
          </a:p>
        </p:txBody>
      </p:sp>
    </p:spTree>
    <p:extLst>
      <p:ext uri="{BB962C8B-B14F-4D97-AF65-F5344CB8AC3E}">
        <p14:creationId xmlns:p14="http://schemas.microsoft.com/office/powerpoint/2010/main" val="275970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p:cNvSpPr>
          <p:nvPr/>
        </p:nvSpPr>
        <p:spPr bwMode="auto">
          <a:xfrm>
            <a:off x="467544" y="980728"/>
            <a:ext cx="8316788" cy="5256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84800"/>
              </a:buClr>
              <a:buFont typeface="Courier New" panose="02070309020205020404" pitchFamily="49" charset="0"/>
              <a:buChar char="o"/>
              <a:defRPr sz="2400" b="0">
                <a:solidFill>
                  <a:srgbClr val="1F497D"/>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lr>
                <a:srgbClr val="D84800"/>
              </a:buClr>
              <a:buFont typeface="Arial" panose="020B0604020202020204" pitchFamily="34" charset="0"/>
              <a:buChar char="•"/>
              <a:defRPr sz="2000">
                <a:solidFill>
                  <a:srgbClr val="1F497D"/>
                </a:solidFill>
                <a:latin typeface="Helvetica Neue"/>
                <a:ea typeface="MS PGothic" pitchFamily="34" charset="-128"/>
                <a:cs typeface="Helvetica Neue"/>
              </a:defRPr>
            </a:lvl2pPr>
            <a:lvl3pPr marL="1200150" indent="-285750" algn="l" rtl="0" eaLnBrk="0" fontAlgn="base" hangingPunct="0">
              <a:spcBef>
                <a:spcPct val="20000"/>
              </a:spcBef>
              <a:spcAft>
                <a:spcPct val="0"/>
              </a:spcAft>
              <a:buClr>
                <a:srgbClr val="D84800"/>
              </a:buClr>
              <a:buFont typeface="Arial" panose="020B0604020202020204" pitchFamily="34" charset="0"/>
              <a:buChar char="•"/>
              <a:defRPr sz="1800">
                <a:solidFill>
                  <a:srgbClr val="1F497D"/>
                </a:solidFill>
                <a:latin typeface="Helvetica Neue"/>
                <a:ea typeface="MS PGothic" pitchFamily="34" charset="-128"/>
                <a:cs typeface="Helvetica Neue"/>
              </a:defRPr>
            </a:lvl3pPr>
            <a:lvl4pPr marL="1657350" indent="-285750" algn="l" rtl="0" eaLnBrk="0" fontAlgn="base" hangingPunct="0">
              <a:spcBef>
                <a:spcPct val="20000"/>
              </a:spcBef>
              <a:spcAft>
                <a:spcPct val="0"/>
              </a:spcAft>
              <a:buClr>
                <a:srgbClr val="D84800"/>
              </a:buClr>
              <a:buFont typeface="Arial" panose="020B0604020202020204" pitchFamily="34" charset="0"/>
              <a:buChar char="•"/>
              <a:defRPr sz="1600">
                <a:solidFill>
                  <a:srgbClr val="1F497D"/>
                </a:solidFill>
                <a:latin typeface="Helvetica Neue"/>
                <a:ea typeface="MS PGothic" pitchFamily="34" charset="-128"/>
                <a:cs typeface="Helvetica Neue"/>
              </a:defRPr>
            </a:lvl4pPr>
            <a:lvl5pPr marL="2000250" indent="-171450" algn="l" rtl="0" eaLnBrk="0" fontAlgn="base" hangingPunct="0">
              <a:spcBef>
                <a:spcPct val="20000"/>
              </a:spcBef>
              <a:spcAft>
                <a:spcPct val="0"/>
              </a:spcAft>
              <a:buClr>
                <a:srgbClr val="D84800"/>
              </a:buClr>
              <a:buFont typeface="Arial" panose="020B0604020202020204" pitchFamily="34" charset="0"/>
              <a:buChar char="•"/>
              <a:defRPr sz="1400">
                <a:solidFill>
                  <a:srgbClr val="1F497D"/>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pPr marL="342900" marR="0" lvl="0" indent="-342900" algn="just" defTabSz="914400" rtl="0" eaLnBrk="0" fontAlgn="base" latinLnBrk="0" hangingPunct="0">
              <a:lnSpc>
                <a:spcPct val="100000"/>
              </a:lnSpc>
              <a:spcBef>
                <a:spcPct val="20000"/>
              </a:spcBef>
              <a:spcAft>
                <a:spcPct val="0"/>
              </a:spcAft>
              <a:buClr>
                <a:srgbClr val="D84800"/>
              </a:buClr>
              <a:buSzTx/>
              <a:buFont typeface="Courier New" panose="02070309020205020404" pitchFamily="49" charset="0"/>
              <a:buChar char="o"/>
              <a:tabLst/>
              <a:defRPr/>
            </a:pPr>
            <a:r>
              <a:rPr kumimoji="0" lang="fr-FR" altLang="fr-FR" sz="1600" b="0" i="0" u="none" strike="noStrike" kern="0" cap="none" spc="0" normalizeH="0" baseline="0" noProof="0" dirty="0">
                <a:ln>
                  <a:noFill/>
                </a:ln>
                <a:solidFill>
                  <a:srgbClr val="1F497D"/>
                </a:solidFill>
                <a:effectLst/>
                <a:uLnTx/>
                <a:uFillTx/>
                <a:latin typeface="Helvetica Neue" charset="0"/>
                <a:ea typeface="MS PGothic" pitchFamily="34" charset="-128"/>
                <a:cs typeface="Arial Narrow" panose="020B0606020202030204" pitchFamily="34" charset="0"/>
              </a:rPr>
              <a:t>Tickets dématérialisés UCA</a:t>
            </a:r>
            <a:endParaRPr kumimoji="0" lang="fr-FR" altLang="fr-FR" sz="12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endParaRPr>
          </a:p>
          <a:p>
            <a:pPr marL="717550" marR="0" lvl="1" indent="-179388" algn="just" defTabSz="914400" rtl="0" eaLnBrk="0" fontAlgn="base" latinLnBrk="0" hangingPunct="0">
              <a:lnSpc>
                <a:spcPct val="100000"/>
              </a:lnSpc>
              <a:spcBef>
                <a:spcPct val="20000"/>
              </a:spcBef>
              <a:spcAft>
                <a:spcPct val="0"/>
              </a:spcAft>
              <a:buClr>
                <a:srgbClr val="D84800"/>
              </a:buClr>
              <a:buSzTx/>
              <a:buFont typeface="Arial" panose="020B0604020202020204" pitchFamily="34" charset="0"/>
              <a:buChar char="•"/>
              <a:tabLst/>
              <a:defRPr/>
            </a:pPr>
            <a:r>
              <a:rPr kumimoji="0" lang="fr-FR" altLang="fr-FR" sz="12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rPr>
              <a:t>5 tickets ouverts :</a:t>
            </a:r>
          </a:p>
          <a:p>
            <a:pPr lvl="2" algn="just">
              <a:buFont typeface="Wingdings" panose="05000000000000000000" pitchFamily="2" charset="2"/>
              <a:buChar char="Ø"/>
            </a:pPr>
            <a:r>
              <a:rPr lang="fr-FR" altLang="fr-FR" sz="1000" kern="0" dirty="0">
                <a:solidFill>
                  <a:prstClr val="black"/>
                </a:solidFill>
                <a:latin typeface="Helvetica Neue" charset="0"/>
                <a:cs typeface="Arial Narrow" panose="020B0606020202030204" pitchFamily="34" charset="0"/>
              </a:rPr>
              <a:t>Nettoyage et maintenance des VMC (ouvert le 1</a:t>
            </a:r>
            <a:r>
              <a:rPr lang="fr-FR" altLang="fr-FR" sz="1000" kern="0" baseline="30000" dirty="0">
                <a:solidFill>
                  <a:prstClr val="black"/>
                </a:solidFill>
                <a:latin typeface="Helvetica Neue" charset="0"/>
                <a:cs typeface="Arial Narrow" panose="020B0606020202030204" pitchFamily="34" charset="0"/>
              </a:rPr>
              <a:t>er</a:t>
            </a:r>
            <a:r>
              <a:rPr lang="fr-FR" altLang="fr-FR" sz="1000" kern="0" dirty="0">
                <a:solidFill>
                  <a:prstClr val="black"/>
                </a:solidFill>
                <a:latin typeface="Helvetica Neue" charset="0"/>
                <a:cs typeface="Arial Narrow" panose="020B0606020202030204" pitchFamily="34" charset="0"/>
              </a:rPr>
              <a:t> février 2023) </a:t>
            </a:r>
            <a:r>
              <a:rPr kumimoji="0" lang="fr-FR" altLang="fr-FR" sz="10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rPr>
              <a:t>;</a:t>
            </a:r>
          </a:p>
          <a:p>
            <a:pPr lvl="2" algn="just">
              <a:buFont typeface="Wingdings" panose="05000000000000000000" pitchFamily="2" charset="2"/>
              <a:buChar char="Ø"/>
            </a:pPr>
            <a:r>
              <a:rPr lang="fr-FR" altLang="fr-FR" sz="1000" kern="0" dirty="0">
                <a:solidFill>
                  <a:prstClr val="black"/>
                </a:solidFill>
                <a:latin typeface="Helvetica Neue" charset="0"/>
                <a:cs typeface="Arial Narrow" panose="020B0606020202030204" pitchFamily="34" charset="0"/>
              </a:rPr>
              <a:t>Huisseries défectueuses LPC (ouvert le 1</a:t>
            </a:r>
            <a:r>
              <a:rPr lang="fr-FR" altLang="fr-FR" sz="1000" kern="0" baseline="30000" dirty="0">
                <a:solidFill>
                  <a:prstClr val="black"/>
                </a:solidFill>
                <a:latin typeface="Helvetica Neue" charset="0"/>
                <a:cs typeface="Arial Narrow" panose="020B0606020202030204" pitchFamily="34" charset="0"/>
              </a:rPr>
              <a:t>er</a:t>
            </a:r>
            <a:r>
              <a:rPr lang="fr-FR" altLang="fr-FR" sz="1000" kern="0" dirty="0">
                <a:solidFill>
                  <a:prstClr val="black"/>
                </a:solidFill>
                <a:latin typeface="Helvetica Neue" charset="0"/>
                <a:cs typeface="Arial Narrow" panose="020B0606020202030204" pitchFamily="34" charset="0"/>
              </a:rPr>
              <a:t> février 2023) ;</a:t>
            </a:r>
          </a:p>
          <a:p>
            <a:pPr lvl="2" algn="just">
              <a:buFont typeface="Wingdings" panose="05000000000000000000" pitchFamily="2" charset="2"/>
              <a:buChar char="Ø"/>
            </a:pPr>
            <a:r>
              <a:rPr kumimoji="0" lang="fr-FR" altLang="fr-FR" sz="10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rPr>
              <a:t>Demande d’informations sur le dernier contrôle du monte-charge et de prise en charge du contrôle</a:t>
            </a:r>
            <a:r>
              <a:rPr kumimoji="0" lang="fr-FR" altLang="fr-FR" sz="1000" b="0" i="0" u="none" strike="noStrike" kern="0" cap="none" spc="0" normalizeH="0" noProof="0" dirty="0">
                <a:ln>
                  <a:noFill/>
                </a:ln>
                <a:solidFill>
                  <a:prstClr val="black"/>
                </a:solidFill>
                <a:effectLst/>
                <a:uLnTx/>
                <a:uFillTx/>
                <a:latin typeface="Helvetica Neue" charset="0"/>
                <a:ea typeface="MS PGothic" pitchFamily="34" charset="-128"/>
                <a:cs typeface="Arial Narrow" panose="020B0606020202030204" pitchFamily="34" charset="0"/>
              </a:rPr>
              <a:t> de la porte sectionnelle du hall de montage (ouvert le 8 avril 2024) </a:t>
            </a:r>
            <a:r>
              <a:rPr kumimoji="0" lang="fr-FR" altLang="fr-FR" sz="1000" b="0" i="0" u="none" strike="noStrike" kern="0" cap="none" spc="0" normalizeH="0" noProof="0" dirty="0">
                <a:ln>
                  <a:noFill/>
                </a:ln>
                <a:solidFill>
                  <a:prstClr val="black"/>
                </a:solidFill>
                <a:effectLst/>
                <a:uLnTx/>
                <a:uFillTx/>
                <a:latin typeface="Helvetica Neue" charset="0"/>
                <a:ea typeface="MS PGothic" pitchFamily="34" charset="-128"/>
                <a:cs typeface="Arial Narrow" panose="020B0606020202030204" pitchFamily="34" charset="0"/>
                <a:sym typeface="Symbol" panose="05050102010706020507" pitchFamily="18" charset="2"/>
              </a:rPr>
              <a:t> discuté avec Mme Alice Bex le 13 juin 2025</a:t>
            </a:r>
            <a:r>
              <a:rPr lang="fr-FR" altLang="fr-FR" sz="1000" kern="0" dirty="0">
                <a:solidFill>
                  <a:prstClr val="black"/>
                </a:solidFill>
                <a:latin typeface="Helvetica Neue" charset="0"/>
                <a:cs typeface="Arial Narrow" panose="020B0606020202030204" pitchFamily="34" charset="0"/>
              </a:rPr>
              <a:t> ;</a:t>
            </a:r>
          </a:p>
          <a:p>
            <a:pPr lvl="2" algn="just">
              <a:buFont typeface="Wingdings" panose="05000000000000000000" pitchFamily="2" charset="2"/>
              <a:buChar char="Ø"/>
            </a:pPr>
            <a:r>
              <a:rPr lang="fr-FR" altLang="fr-FR" sz="1000" kern="0" dirty="0">
                <a:solidFill>
                  <a:prstClr val="black"/>
                </a:solidFill>
                <a:latin typeface="Helvetica Neue" charset="0"/>
                <a:cs typeface="Arial Narrow" panose="020B0606020202030204" pitchFamily="34" charset="0"/>
              </a:rPr>
              <a:t>Fuites au niveau du circuit CO2 bâtiment 5 détectée par l’APAVE et à réparer (ouvert le 30 septembre 2024) ;</a:t>
            </a:r>
          </a:p>
          <a:p>
            <a:pPr lvl="2" algn="just">
              <a:buFont typeface="Wingdings" panose="05000000000000000000" pitchFamily="2" charset="2"/>
              <a:buChar char="Ø"/>
            </a:pPr>
            <a:r>
              <a:rPr lang="fr-FR" altLang="fr-FR" sz="1000" kern="0" dirty="0">
                <a:solidFill>
                  <a:prstClr val="black"/>
                </a:solidFill>
                <a:latin typeface="Helvetica Neue" charset="0"/>
                <a:cs typeface="Arial Narrow" panose="020B0606020202030204" pitchFamily="34" charset="0"/>
              </a:rPr>
              <a:t>Demande de remplacement du </a:t>
            </a:r>
            <a:r>
              <a:rPr lang="fr-FR" altLang="fr-FR" sz="1000" kern="0" dirty="0" err="1">
                <a:solidFill>
                  <a:prstClr val="black"/>
                </a:solidFill>
                <a:latin typeface="Helvetica Neue" charset="0"/>
                <a:cs typeface="Arial Narrow" panose="020B0606020202030204" pitchFamily="34" charset="0"/>
              </a:rPr>
              <a:t>boutin</a:t>
            </a:r>
            <a:r>
              <a:rPr lang="fr-FR" altLang="fr-FR" sz="1000" kern="0" dirty="0">
                <a:solidFill>
                  <a:prstClr val="black"/>
                </a:solidFill>
                <a:latin typeface="Helvetica Neue" charset="0"/>
                <a:cs typeface="Arial Narrow" panose="020B0606020202030204" pitchFamily="34" charset="0"/>
              </a:rPr>
              <a:t> thermostatique du radiateur bureau directeur (ouvert le 6 novembre 2024) ;</a:t>
            </a:r>
          </a:p>
          <a:p>
            <a:pPr lvl="2" algn="just">
              <a:buFont typeface="Wingdings" panose="05000000000000000000" pitchFamily="2" charset="2"/>
              <a:buChar char="Ø"/>
            </a:pPr>
            <a:r>
              <a:rPr kumimoji="0" lang="fr-FR" altLang="fr-FR" sz="10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rPr>
              <a:t>Pr</a:t>
            </a:r>
            <a:r>
              <a:rPr lang="fr-FR" altLang="fr-FR" sz="1000" kern="0" dirty="0" err="1">
                <a:solidFill>
                  <a:prstClr val="black"/>
                </a:solidFill>
                <a:latin typeface="Helvetica Neue" charset="0"/>
                <a:cs typeface="Arial Narrow" panose="020B0606020202030204" pitchFamily="34" charset="0"/>
              </a:rPr>
              <a:t>oblème</a:t>
            </a:r>
            <a:r>
              <a:rPr lang="fr-FR" altLang="fr-FR" sz="1000" kern="0" dirty="0">
                <a:solidFill>
                  <a:prstClr val="black"/>
                </a:solidFill>
                <a:latin typeface="Helvetica Neue" charset="0"/>
                <a:cs typeface="Arial Narrow" panose="020B0606020202030204" pitchFamily="34" charset="0"/>
              </a:rPr>
              <a:t> de verrouillage des portes du RdC du bâtiment 6 côté tram et bâtiment 7 côté EUPI (ouvert le 3 décembre 2024) ;</a:t>
            </a:r>
          </a:p>
          <a:p>
            <a:pPr lvl="2" algn="just">
              <a:buFont typeface="Wingdings" panose="05000000000000000000" pitchFamily="2" charset="2"/>
              <a:buChar char="Ø"/>
            </a:pPr>
            <a:r>
              <a:rPr lang="fr-FR" altLang="fr-FR" sz="1000" kern="0" dirty="0">
                <a:solidFill>
                  <a:prstClr val="black"/>
                </a:solidFill>
                <a:latin typeface="Helvetica Neue" charset="0"/>
                <a:cs typeface="Arial Narrow" panose="020B0606020202030204" pitchFamily="34" charset="0"/>
              </a:rPr>
              <a:t>Fuite de la toiture bâtiment 8 (ouvert le 17 janvier 2025) ;</a:t>
            </a:r>
          </a:p>
          <a:p>
            <a:pPr lvl="2" algn="just">
              <a:buFont typeface="Wingdings" panose="05000000000000000000" pitchFamily="2" charset="2"/>
              <a:buChar char="Ø"/>
            </a:pPr>
            <a:r>
              <a:rPr lang="fr-FR" altLang="fr-FR" sz="1000" kern="0" dirty="0">
                <a:solidFill>
                  <a:prstClr val="black"/>
                </a:solidFill>
                <a:latin typeface="Helvetica Neue" charset="0"/>
                <a:cs typeface="Arial Narrow" panose="020B0606020202030204" pitchFamily="34" charset="0"/>
              </a:rPr>
              <a:t>Problèmes de colonne d’eau dans les WC du bâtiment 6 à tous les étages (ouvert le 1</a:t>
            </a:r>
            <a:r>
              <a:rPr lang="fr-FR" altLang="fr-FR" sz="1000" kern="0" baseline="30000" dirty="0">
                <a:solidFill>
                  <a:prstClr val="black"/>
                </a:solidFill>
                <a:latin typeface="Helvetica Neue" charset="0"/>
                <a:cs typeface="Arial Narrow" panose="020B0606020202030204" pitchFamily="34" charset="0"/>
              </a:rPr>
              <a:t>er</a:t>
            </a:r>
            <a:r>
              <a:rPr lang="fr-FR" altLang="fr-FR" sz="1000" kern="0" dirty="0">
                <a:solidFill>
                  <a:prstClr val="black"/>
                </a:solidFill>
                <a:latin typeface="Helvetica Neue" charset="0"/>
                <a:cs typeface="Arial Narrow" panose="020B0606020202030204" pitchFamily="34" charset="0"/>
              </a:rPr>
              <a:t> octobre 2025).</a:t>
            </a:r>
            <a:endParaRPr kumimoji="0" lang="fr-FR" altLang="fr-FR" sz="10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endParaRPr>
          </a:p>
          <a:p>
            <a:pPr marL="914400" marR="0" lvl="2" indent="0" algn="just" defTabSz="914400" rtl="0" eaLnBrk="0" fontAlgn="base" latinLnBrk="0" hangingPunct="0">
              <a:lnSpc>
                <a:spcPct val="100000"/>
              </a:lnSpc>
              <a:spcBef>
                <a:spcPct val="20000"/>
              </a:spcBef>
              <a:spcAft>
                <a:spcPct val="0"/>
              </a:spcAft>
              <a:buClr>
                <a:srgbClr val="D84800"/>
              </a:buClr>
              <a:buSzTx/>
              <a:buNone/>
              <a:tabLst/>
              <a:defRPr/>
            </a:pPr>
            <a:endParaRPr kumimoji="0" lang="fr-FR" altLang="fr-FR" sz="10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endParaRPr>
          </a:p>
          <a:p>
            <a:pPr marL="717550" marR="0" lvl="2" indent="-179388" algn="just" defTabSz="914400" rtl="0" eaLnBrk="0" fontAlgn="base" latinLnBrk="0" hangingPunct="0">
              <a:lnSpc>
                <a:spcPct val="100000"/>
              </a:lnSpc>
              <a:spcBef>
                <a:spcPct val="20000"/>
              </a:spcBef>
              <a:spcAft>
                <a:spcPct val="0"/>
              </a:spcAft>
              <a:buClr>
                <a:srgbClr val="D84800"/>
              </a:buClr>
              <a:buSzTx/>
              <a:tabLst/>
              <a:defRPr/>
            </a:pPr>
            <a:r>
              <a:rPr lang="fr-FR" altLang="fr-FR" sz="1200" kern="0" dirty="0">
                <a:solidFill>
                  <a:prstClr val="black"/>
                </a:solidFill>
                <a:latin typeface="Helvetica Neue" charset="0"/>
                <a:cs typeface="Arial Narrow" panose="020B0606020202030204" pitchFamily="34" charset="0"/>
              </a:rPr>
              <a:t>3 tickets anormalement fermés :</a:t>
            </a:r>
          </a:p>
          <a:p>
            <a:pPr lvl="2" algn="just">
              <a:buFont typeface="Wingdings" panose="05000000000000000000" pitchFamily="2" charset="2"/>
              <a:buChar char="Ø"/>
            </a:pPr>
            <a:r>
              <a:rPr lang="fr-FR" altLang="fr-FR" sz="1000" kern="0" dirty="0">
                <a:solidFill>
                  <a:prstClr val="black"/>
                </a:solidFill>
                <a:latin typeface="Helvetica Neue" charset="0"/>
                <a:cs typeface="Arial Narrow" panose="020B0606020202030204" pitchFamily="34" charset="0"/>
              </a:rPr>
              <a:t>Isolation des bâtiments (ouvert le 1</a:t>
            </a:r>
            <a:r>
              <a:rPr lang="fr-FR" altLang="fr-FR" sz="1000" kern="0" baseline="30000" dirty="0">
                <a:solidFill>
                  <a:prstClr val="black"/>
                </a:solidFill>
                <a:latin typeface="Helvetica Neue" charset="0"/>
                <a:cs typeface="Arial Narrow" panose="020B0606020202030204" pitchFamily="34" charset="0"/>
              </a:rPr>
              <a:t>er</a:t>
            </a:r>
            <a:r>
              <a:rPr lang="fr-FR" altLang="fr-FR" sz="1000" kern="0" dirty="0">
                <a:solidFill>
                  <a:prstClr val="black"/>
                </a:solidFill>
                <a:latin typeface="Helvetica Neue" charset="0"/>
                <a:cs typeface="Arial Narrow" panose="020B0606020202030204" pitchFamily="34" charset="0"/>
              </a:rPr>
              <a:t> février 2023) ;</a:t>
            </a:r>
          </a:p>
          <a:p>
            <a:pPr lvl="2" algn="just">
              <a:buFont typeface="Wingdings" panose="05000000000000000000" pitchFamily="2" charset="2"/>
              <a:buChar char="Ø"/>
            </a:pPr>
            <a:r>
              <a:rPr lang="fr-FR" altLang="fr-FR" sz="1000" kern="0" dirty="0">
                <a:solidFill>
                  <a:prstClr val="black"/>
                </a:solidFill>
                <a:latin typeface="Helvetica Neue" charset="0"/>
                <a:cs typeface="Arial Narrow" panose="020B0606020202030204" pitchFamily="34" charset="0"/>
              </a:rPr>
              <a:t>Système d’accès au laboratoire par badge (ouvert le 22 mai 2023) ;</a:t>
            </a:r>
          </a:p>
          <a:p>
            <a:pPr lvl="2" algn="just">
              <a:buFont typeface="Wingdings" panose="05000000000000000000" pitchFamily="2" charset="2"/>
              <a:buChar char="Ø"/>
            </a:pPr>
            <a:r>
              <a:rPr kumimoji="0" lang="fr-FR" altLang="fr-FR" sz="10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rPr>
              <a:t>Mesure</a:t>
            </a:r>
            <a:r>
              <a:rPr kumimoji="0" lang="fr-FR" altLang="fr-FR" sz="1000" b="0" i="0" u="none" strike="noStrike" kern="0" cap="none" spc="0" normalizeH="0" noProof="0" dirty="0">
                <a:ln>
                  <a:noFill/>
                </a:ln>
                <a:solidFill>
                  <a:prstClr val="black"/>
                </a:solidFill>
                <a:effectLst/>
                <a:uLnTx/>
                <a:uFillTx/>
                <a:latin typeface="Helvetica Neue" charset="0"/>
                <a:ea typeface="MS PGothic" pitchFamily="34" charset="-128"/>
                <a:cs typeface="Arial Narrow" panose="020B0606020202030204" pitchFamily="34" charset="0"/>
              </a:rPr>
              <a:t> de radon.</a:t>
            </a:r>
            <a:endParaRPr kumimoji="0" lang="fr-FR" altLang="fr-FR" sz="10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endParaRPr>
          </a:p>
          <a:p>
            <a:pPr lvl="2" algn="just">
              <a:buFont typeface="Wingdings" panose="05000000000000000000" pitchFamily="2" charset="2"/>
              <a:buChar char="Ø"/>
            </a:pPr>
            <a:endParaRPr kumimoji="0" lang="fr-FR" altLang="fr-FR" sz="10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endParaRPr>
          </a:p>
          <a:p>
            <a:pPr marL="717550" lvl="2" indent="-179388" algn="just"/>
            <a:r>
              <a:rPr lang="fr-FR" altLang="fr-FR" sz="1200" kern="0" dirty="0">
                <a:solidFill>
                  <a:prstClr val="black"/>
                </a:solidFill>
                <a:latin typeface="Helvetica Neue" charset="0"/>
                <a:cs typeface="Arial Narrow" panose="020B0606020202030204" pitchFamily="34" charset="0"/>
              </a:rPr>
              <a:t>Autres tickets fermés sans nouvelle :</a:t>
            </a:r>
          </a:p>
          <a:p>
            <a:pPr marL="1174750" lvl="3" indent="-277813" algn="just">
              <a:buFont typeface="Wingdings" panose="05000000000000000000" pitchFamily="2" charset="2"/>
              <a:buChar char="Ø"/>
            </a:pPr>
            <a:r>
              <a:rPr lang="fr-FR" altLang="fr-FR" sz="1000" kern="0" dirty="0">
                <a:solidFill>
                  <a:prstClr val="black"/>
                </a:solidFill>
                <a:latin typeface="Helvetica Neue" charset="0"/>
                <a:cs typeface="Arial Narrow" panose="020B0606020202030204" pitchFamily="34" charset="0"/>
              </a:rPr>
              <a:t>Demande d’ajout de détecteurs de présence pour l’extinction des lumières couloirs (ouvert le 6 juin 2025) </a:t>
            </a:r>
            <a:r>
              <a:rPr lang="fr-FR" altLang="fr-FR" sz="1000" kern="0" dirty="0">
                <a:solidFill>
                  <a:prstClr val="black"/>
                </a:solidFill>
                <a:latin typeface="Helvetica Neue" charset="0"/>
                <a:cs typeface="Arial Narrow" panose="020B0606020202030204" pitchFamily="34" charset="0"/>
                <a:sym typeface="Symbol" panose="05050102010706020507" pitchFamily="18" charset="2"/>
              </a:rPr>
              <a:t> demande de travaux pour l’institut </a:t>
            </a:r>
            <a:r>
              <a:rPr lang="fr-FR" altLang="fr-FR" sz="1000" kern="0" dirty="0" err="1">
                <a:solidFill>
                  <a:prstClr val="black"/>
                </a:solidFill>
                <a:latin typeface="Helvetica Neue" charset="0"/>
                <a:cs typeface="Arial Narrow" panose="020B0606020202030204" pitchFamily="34" charset="0"/>
                <a:sym typeface="Symbol" panose="05050102010706020507" pitchFamily="18" charset="2"/>
              </a:rPr>
              <a:t>iDS</a:t>
            </a:r>
            <a:r>
              <a:rPr lang="fr-FR" altLang="fr-FR" sz="1000" kern="0" dirty="0">
                <a:solidFill>
                  <a:prstClr val="black"/>
                </a:solidFill>
                <a:latin typeface="Helvetica Neue" charset="0"/>
                <a:cs typeface="Arial Narrow" panose="020B0606020202030204" pitchFamily="34" charset="0"/>
                <a:sym typeface="Symbol" panose="05050102010706020507" pitchFamily="18" charset="2"/>
              </a:rPr>
              <a:t> via formulaire mais aucune information.</a:t>
            </a:r>
            <a:endParaRPr lang="fr-FR" altLang="fr-FR" sz="1000" kern="0" dirty="0">
              <a:solidFill>
                <a:prstClr val="black"/>
              </a:solidFill>
              <a:latin typeface="Helvetica Neue" charset="0"/>
              <a:cs typeface="Arial Narrow" panose="020B0606020202030204" pitchFamily="34" charset="0"/>
            </a:endParaRPr>
          </a:p>
          <a:p>
            <a:pPr marL="1174750" lvl="3" indent="-277813" algn="just">
              <a:buFont typeface="Wingdings" panose="05000000000000000000" pitchFamily="2" charset="2"/>
              <a:buChar char="Ø"/>
            </a:pPr>
            <a:endParaRPr lang="fr-FR" altLang="fr-FR" sz="1000" kern="0" dirty="0">
              <a:solidFill>
                <a:prstClr val="black"/>
              </a:solidFill>
              <a:latin typeface="Helvetica Neue" charset="0"/>
              <a:cs typeface="Arial Narrow" panose="020B0606020202030204" pitchFamily="34" charset="0"/>
            </a:endParaRPr>
          </a:p>
          <a:p>
            <a:pPr marL="355600" lvl="2" indent="-355600" algn="just">
              <a:buFont typeface="Courier New" panose="02070309020205020404" pitchFamily="49" charset="0"/>
              <a:buChar char="o"/>
            </a:pPr>
            <a:r>
              <a:rPr lang="fr-FR" altLang="fr-FR" sz="1600" kern="0" dirty="0">
                <a:latin typeface="Helvetica Neue" charset="0"/>
              </a:rPr>
              <a:t>Registre santé et sécurité au travail</a:t>
            </a:r>
          </a:p>
          <a:p>
            <a:pPr marL="717550" lvl="2" indent="-179388" algn="just"/>
            <a:r>
              <a:rPr lang="fr-FR" altLang="fr-FR" sz="1200" kern="0" dirty="0">
                <a:solidFill>
                  <a:prstClr val="black"/>
                </a:solidFill>
                <a:latin typeface="Helvetica Neue" charset="0"/>
                <a:cs typeface="Arial Narrow" panose="020B0606020202030204" pitchFamily="34" charset="0"/>
              </a:rPr>
              <a:t>Nouvel outil : directeur et AP automatiquement informés</a:t>
            </a:r>
          </a:p>
          <a:p>
            <a:pPr marL="717550" lvl="2" indent="-179388" algn="just"/>
            <a:r>
              <a:rPr lang="fr-FR" altLang="fr-FR" sz="1200" kern="0" dirty="0">
                <a:solidFill>
                  <a:prstClr val="black"/>
                </a:solidFill>
                <a:latin typeface="Helvetica Neue" charset="0"/>
                <a:cs typeface="Arial Narrow" panose="020B0606020202030204" pitchFamily="34" charset="0"/>
              </a:rPr>
              <a:t>Déclarations 2025 :</a:t>
            </a:r>
          </a:p>
          <a:p>
            <a:pPr lvl="2" algn="just">
              <a:buFont typeface="Wingdings" panose="05000000000000000000" pitchFamily="2" charset="2"/>
              <a:buChar char="Ø"/>
            </a:pPr>
            <a:r>
              <a:rPr lang="fr-FR" altLang="fr-FR" sz="1000" kern="0" dirty="0">
                <a:solidFill>
                  <a:prstClr val="black"/>
                </a:solidFill>
                <a:latin typeface="Helvetica Neue" charset="0"/>
                <a:cs typeface="Arial Narrow" panose="020B0606020202030204" pitchFamily="34" charset="0"/>
              </a:rPr>
              <a:t>Déclaration d’un agent par suite du décès d’un autre agent dépressif ;</a:t>
            </a:r>
          </a:p>
          <a:p>
            <a:pPr lvl="2" algn="just">
              <a:buFont typeface="Wingdings" panose="05000000000000000000" pitchFamily="2" charset="2"/>
              <a:buChar char="Ø"/>
            </a:pPr>
            <a:r>
              <a:rPr lang="fr-FR" altLang="fr-FR" sz="1000" kern="0" dirty="0">
                <a:solidFill>
                  <a:prstClr val="black"/>
                </a:solidFill>
                <a:latin typeface="Helvetica Neue" charset="0"/>
                <a:cs typeface="Arial Narrow" panose="020B0606020202030204" pitchFamily="34" charset="0"/>
              </a:rPr>
              <a:t>Piqure avec une seringue contaminée </a:t>
            </a:r>
            <a:r>
              <a:rPr lang="fr-FR" altLang="fr-FR" sz="1000" kern="0" dirty="0">
                <a:solidFill>
                  <a:prstClr val="black"/>
                </a:solidFill>
                <a:latin typeface="Helvetica Neue" charset="0"/>
                <a:cs typeface="Arial Narrow" panose="020B0606020202030204" pitchFamily="34" charset="0"/>
                <a:sym typeface="Symbol" panose="05050102010706020507" pitchFamily="18" charset="2"/>
              </a:rPr>
              <a:t> pas de déclaration d’accident effectué.</a:t>
            </a:r>
            <a:endParaRPr lang="fr-FR" altLang="fr-FR" sz="1000" kern="0" dirty="0">
              <a:solidFill>
                <a:prstClr val="black"/>
              </a:solidFill>
              <a:latin typeface="Helvetica Neue" charset="0"/>
              <a:cs typeface="Arial Narrow" panose="020B0606020202030204" pitchFamily="34" charset="0"/>
            </a:endParaRPr>
          </a:p>
        </p:txBody>
      </p:sp>
      <p:sp>
        <p:nvSpPr>
          <p:cNvPr id="6" name="Titre 4"/>
          <p:cNvSpPr txBox="1">
            <a:spLocks/>
          </p:cNvSpPr>
          <p:nvPr/>
        </p:nvSpPr>
        <p:spPr bwMode="auto">
          <a:xfrm>
            <a:off x="1835150" y="116632"/>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prstClr val="white"/>
                </a:solidFill>
                <a:effectLst/>
                <a:uLnTx/>
                <a:uFillTx/>
                <a:latin typeface="Helvetica Neue" charset="0"/>
              </a:rPr>
              <a:t>Bilan : Tickets</a:t>
            </a:r>
            <a:r>
              <a:rPr kumimoji="0" lang="fr-FR" altLang="fr-FR" sz="2400" b="0" i="0" u="none" strike="noStrike" kern="0" cap="none" spc="0" normalizeH="0" noProof="0" dirty="0">
                <a:ln>
                  <a:noFill/>
                </a:ln>
                <a:solidFill>
                  <a:prstClr val="white"/>
                </a:solidFill>
                <a:effectLst/>
                <a:uLnTx/>
                <a:uFillTx/>
                <a:latin typeface="Helvetica Neue" charset="0"/>
              </a:rPr>
              <a:t> UCA</a:t>
            </a:r>
            <a:endParaRPr kumimoji="0" lang="fr-FR" altLang="fr-FR" sz="2400" b="0" i="0" u="none" strike="noStrike" kern="0" cap="none" spc="0" normalizeH="0" baseline="0" noProof="0" dirty="0">
              <a:ln>
                <a:noFill/>
              </a:ln>
              <a:solidFill>
                <a:prstClr val="white"/>
              </a:solidFill>
              <a:effectLst/>
              <a:uLnTx/>
              <a:uFillTx/>
              <a:latin typeface="Helvetica Neue" charset="0"/>
            </a:endParaRPr>
          </a:p>
        </p:txBody>
      </p:sp>
      <p:sp>
        <p:nvSpPr>
          <p:cNvPr id="2" name="ZoneTexte 1">
            <a:extLst>
              <a:ext uri="{FF2B5EF4-FFF2-40B4-BE49-F238E27FC236}">
                <a16:creationId xmlns:a16="http://schemas.microsoft.com/office/drawing/2014/main" id="{C758D867-4E11-23AE-963A-F569D334400F}"/>
              </a:ext>
            </a:extLst>
          </p:cNvPr>
          <p:cNvSpPr txBox="1"/>
          <p:nvPr/>
        </p:nvSpPr>
        <p:spPr>
          <a:xfrm>
            <a:off x="2636" y="6523627"/>
            <a:ext cx="9141364" cy="276999"/>
          </a:xfrm>
          <a:prstGeom prst="rect">
            <a:avLst/>
          </a:prstGeom>
          <a:solidFill>
            <a:schemeClr val="bg1"/>
          </a:solidFill>
          <a:ln>
            <a:solidFill>
              <a:schemeClr val="bg1"/>
            </a:solidFill>
          </a:ln>
        </p:spPr>
        <p:txBody>
          <a:bodyPr wrap="square" rtlCol="0">
            <a:spAutoFit/>
          </a:bodyPr>
          <a:lstStyle/>
          <a:p>
            <a:pPr>
              <a:tabLst>
                <a:tab pos="4489200" algn="ctr"/>
              </a:tabLst>
            </a:pPr>
            <a:r>
              <a:rPr lang="fr-FR" sz="1200" dirty="0">
                <a:solidFill>
                  <a:schemeClr val="bg1">
                    <a:lumMod val="65000"/>
                  </a:schemeClr>
                </a:solidFill>
              </a:rPr>
              <a:t>13/11/2025	F3SCT/F4SCT 2025 _ LPCA</a:t>
            </a:r>
          </a:p>
        </p:txBody>
      </p:sp>
    </p:spTree>
    <p:extLst>
      <p:ext uri="{BB962C8B-B14F-4D97-AF65-F5344CB8AC3E}">
        <p14:creationId xmlns:p14="http://schemas.microsoft.com/office/powerpoint/2010/main" val="140828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p:cNvSpPr>
          <p:nvPr/>
        </p:nvSpPr>
        <p:spPr bwMode="auto">
          <a:xfrm>
            <a:off x="539552" y="836713"/>
            <a:ext cx="8244780" cy="54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84800"/>
              </a:buClr>
              <a:buFont typeface="Courier New" panose="02070309020205020404" pitchFamily="49" charset="0"/>
              <a:buChar char="o"/>
              <a:defRPr sz="2400" b="0">
                <a:solidFill>
                  <a:srgbClr val="1F497D"/>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lr>
                <a:srgbClr val="D84800"/>
              </a:buClr>
              <a:buFont typeface="Arial" panose="020B0604020202020204" pitchFamily="34" charset="0"/>
              <a:buChar char="•"/>
              <a:defRPr sz="2000">
                <a:solidFill>
                  <a:srgbClr val="1F497D"/>
                </a:solidFill>
                <a:latin typeface="Helvetica Neue"/>
                <a:ea typeface="MS PGothic" pitchFamily="34" charset="-128"/>
                <a:cs typeface="Helvetica Neue"/>
              </a:defRPr>
            </a:lvl2pPr>
            <a:lvl3pPr marL="1200150" indent="-285750" algn="l" rtl="0" eaLnBrk="0" fontAlgn="base" hangingPunct="0">
              <a:spcBef>
                <a:spcPct val="20000"/>
              </a:spcBef>
              <a:spcAft>
                <a:spcPct val="0"/>
              </a:spcAft>
              <a:buClr>
                <a:srgbClr val="D84800"/>
              </a:buClr>
              <a:buFont typeface="Arial" panose="020B0604020202020204" pitchFamily="34" charset="0"/>
              <a:buChar char="•"/>
              <a:defRPr sz="1800">
                <a:solidFill>
                  <a:srgbClr val="1F497D"/>
                </a:solidFill>
                <a:latin typeface="Helvetica Neue"/>
                <a:ea typeface="MS PGothic" pitchFamily="34" charset="-128"/>
                <a:cs typeface="Helvetica Neue"/>
              </a:defRPr>
            </a:lvl3pPr>
            <a:lvl4pPr marL="1657350" indent="-285750" algn="l" rtl="0" eaLnBrk="0" fontAlgn="base" hangingPunct="0">
              <a:spcBef>
                <a:spcPct val="20000"/>
              </a:spcBef>
              <a:spcAft>
                <a:spcPct val="0"/>
              </a:spcAft>
              <a:buClr>
                <a:srgbClr val="D84800"/>
              </a:buClr>
              <a:buFont typeface="Arial" panose="020B0604020202020204" pitchFamily="34" charset="0"/>
              <a:buChar char="•"/>
              <a:defRPr sz="1600">
                <a:solidFill>
                  <a:srgbClr val="1F497D"/>
                </a:solidFill>
                <a:latin typeface="Helvetica Neue"/>
                <a:ea typeface="MS PGothic" pitchFamily="34" charset="-128"/>
                <a:cs typeface="Helvetica Neue"/>
              </a:defRPr>
            </a:lvl4pPr>
            <a:lvl5pPr marL="2000250" indent="-171450" algn="l" rtl="0" eaLnBrk="0" fontAlgn="base" hangingPunct="0">
              <a:spcBef>
                <a:spcPct val="20000"/>
              </a:spcBef>
              <a:spcAft>
                <a:spcPct val="0"/>
              </a:spcAft>
              <a:buClr>
                <a:srgbClr val="D84800"/>
              </a:buClr>
              <a:buFont typeface="Arial" panose="020B0604020202020204" pitchFamily="34" charset="0"/>
              <a:buChar char="•"/>
              <a:defRPr sz="1400">
                <a:solidFill>
                  <a:srgbClr val="1F497D"/>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pPr marL="357188" lvl="1" indent="-357188" algn="just">
              <a:buFont typeface="Courier New" panose="02070309020205020404" pitchFamily="49" charset="0"/>
              <a:buChar char="o"/>
            </a:pPr>
            <a:r>
              <a:rPr lang="fr-FR" sz="1600" kern="0" dirty="0">
                <a:latin typeface="Helvetica Neue" charset="0"/>
                <a:cs typeface="Arial Narrow" panose="020B0606020202030204" pitchFamily="34" charset="0"/>
              </a:rPr>
              <a:t>Livret de prévention et sécurité : mise à jour le 1er octobre 2025</a:t>
            </a:r>
          </a:p>
          <a:p>
            <a:pPr marL="719138" lvl="1" indent="-180975" algn="just"/>
            <a:r>
              <a:rPr lang="fr-FR" sz="1200" kern="0" dirty="0">
                <a:solidFill>
                  <a:prstClr val="black"/>
                </a:solidFill>
                <a:latin typeface="Helvetica Neue" charset="0"/>
                <a:cs typeface="Arial Narrow" panose="020B0606020202030204" pitchFamily="34" charset="0"/>
              </a:rPr>
              <a:t>Mise à jour de tous les contacts, ajout d’éléments pour les accidents du travail, ajout des procédures de rechargement et d’extinction des batteries Lithium, mise à jour de la partie sur les déchets chimiques.</a:t>
            </a:r>
          </a:p>
          <a:p>
            <a:pPr marL="457200" marR="0" lvl="1" indent="0" algn="just" defTabSz="914400" rtl="0" eaLnBrk="0" fontAlgn="base" latinLnBrk="0" hangingPunct="0">
              <a:lnSpc>
                <a:spcPct val="100000"/>
              </a:lnSpc>
              <a:spcBef>
                <a:spcPct val="20000"/>
              </a:spcBef>
              <a:spcAft>
                <a:spcPct val="0"/>
              </a:spcAft>
              <a:buClr>
                <a:srgbClr val="D84800"/>
              </a:buClr>
              <a:buSzTx/>
              <a:buFont typeface="Arial" panose="020B0604020202020204" pitchFamily="34" charset="0"/>
              <a:buNone/>
              <a:tabLst/>
              <a:defRPr/>
            </a:pPr>
            <a:endParaRPr kumimoji="0" lang="fr-FR" sz="10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endParaRPr>
          </a:p>
          <a:p>
            <a:pPr marL="358775" marR="0" lvl="1" indent="-358775" algn="just" defTabSz="914400" rtl="0" eaLnBrk="0" fontAlgn="base" latinLnBrk="0" hangingPunct="0">
              <a:lnSpc>
                <a:spcPct val="100000"/>
              </a:lnSpc>
              <a:spcBef>
                <a:spcPct val="20000"/>
              </a:spcBef>
              <a:spcAft>
                <a:spcPct val="0"/>
              </a:spcAft>
              <a:buClr>
                <a:srgbClr val="D84800"/>
              </a:buClr>
              <a:buSzTx/>
              <a:buFont typeface="Courier New" panose="02070309020205020404" pitchFamily="49" charset="0"/>
              <a:buChar char="o"/>
              <a:tabLst/>
              <a:defRPr/>
            </a:pPr>
            <a:r>
              <a:rPr kumimoji="0" lang="fr-FR" altLang="fr-FR" sz="1600" b="0" i="0" u="none" strike="noStrike" kern="0" cap="none" spc="0" normalizeH="0" baseline="0" noProof="0" dirty="0">
                <a:ln>
                  <a:noFill/>
                </a:ln>
                <a:solidFill>
                  <a:srgbClr val="1F497D"/>
                </a:solidFill>
                <a:effectLst/>
                <a:uLnTx/>
                <a:uFillTx/>
                <a:latin typeface="Helvetica Neue" charset="0"/>
                <a:ea typeface="MS PGothic" pitchFamily="34" charset="-128"/>
                <a:cs typeface="Arial Narrow" panose="020B0606020202030204" pitchFamily="34" charset="0"/>
              </a:rPr>
              <a:t>Maintenances et contrôles périodiques</a:t>
            </a:r>
          </a:p>
          <a:p>
            <a:pPr marL="717550" lvl="1" indent="-179388" algn="just">
              <a:defRPr/>
            </a:pPr>
            <a:r>
              <a:rPr lang="fr-FR" altLang="fr-FR" sz="1200" kern="0" dirty="0">
                <a:solidFill>
                  <a:prstClr val="black"/>
                </a:solidFill>
                <a:latin typeface="Helvetica Neue" charset="0"/>
                <a:cs typeface="Arial Narrow" panose="020B0606020202030204" pitchFamily="34" charset="0"/>
              </a:rPr>
              <a:t>PSM, Sorbonnes, détecteurs O</a:t>
            </a:r>
            <a:r>
              <a:rPr lang="fr-FR" altLang="fr-FR" sz="1200" kern="0" baseline="30000" dirty="0">
                <a:solidFill>
                  <a:prstClr val="black"/>
                </a:solidFill>
                <a:latin typeface="Helvetica Neue" charset="0"/>
                <a:cs typeface="Arial Narrow" panose="020B0606020202030204" pitchFamily="34" charset="0"/>
              </a:rPr>
              <a:t>2</a:t>
            </a:r>
            <a:r>
              <a:rPr lang="fr-FR" altLang="fr-FR" sz="1200" kern="0" dirty="0">
                <a:solidFill>
                  <a:prstClr val="black"/>
                </a:solidFill>
                <a:latin typeface="Helvetica Neue" charset="0"/>
                <a:cs typeface="Arial Narrow" panose="020B0606020202030204" pitchFamily="34" charset="0"/>
              </a:rPr>
              <a:t> et CO</a:t>
            </a:r>
            <a:r>
              <a:rPr lang="fr-FR" altLang="fr-FR" sz="1200" kern="0" baseline="30000" dirty="0">
                <a:solidFill>
                  <a:prstClr val="black"/>
                </a:solidFill>
                <a:latin typeface="Helvetica Neue" charset="0"/>
                <a:cs typeface="Arial Narrow" panose="020B0606020202030204" pitchFamily="34" charset="0"/>
              </a:rPr>
              <a:t>2</a:t>
            </a:r>
            <a:r>
              <a:rPr lang="fr-FR" altLang="fr-FR" sz="1200" kern="0" dirty="0">
                <a:solidFill>
                  <a:prstClr val="black"/>
                </a:solidFill>
                <a:latin typeface="Helvetica Neue" charset="0"/>
                <a:cs typeface="Arial Narrow" panose="020B0606020202030204" pitchFamily="34" charset="0"/>
              </a:rPr>
              <a:t>, réseau gaz et CO</a:t>
            </a:r>
            <a:r>
              <a:rPr lang="fr-FR" altLang="fr-FR" sz="1200" kern="0" baseline="30000" dirty="0">
                <a:solidFill>
                  <a:prstClr val="black"/>
                </a:solidFill>
                <a:latin typeface="Helvetica Neue" charset="0"/>
                <a:cs typeface="Arial Narrow" panose="020B0606020202030204" pitchFamily="34" charset="0"/>
              </a:rPr>
              <a:t>2</a:t>
            </a:r>
            <a:r>
              <a:rPr lang="fr-FR" altLang="fr-FR" sz="1200" kern="0" dirty="0">
                <a:solidFill>
                  <a:prstClr val="black"/>
                </a:solidFill>
                <a:latin typeface="Helvetica Neue" charset="0"/>
                <a:cs typeface="Arial Narrow" panose="020B0606020202030204" pitchFamily="34" charset="0"/>
              </a:rPr>
              <a:t>, monte-charge, porte sectionnelle -&gt; pas de rapport pour tout ce qui est géré par l’UCA malgré discussion </a:t>
            </a:r>
            <a:r>
              <a:rPr lang="fr-FR" altLang="fr-FR" sz="1200" kern="0" dirty="0">
                <a:solidFill>
                  <a:prstClr val="black"/>
                </a:solidFill>
                <a:latin typeface="Helvetica Neue" charset="0"/>
                <a:cs typeface="Arial Narrow" panose="020B0606020202030204" pitchFamily="34" charset="0"/>
                <a:sym typeface="Symbol" panose="05050102010706020507" pitchFamily="18" charset="2"/>
              </a:rPr>
              <a:t>avec Mme Alice Bex du 13 juin 2025</a:t>
            </a:r>
          </a:p>
          <a:p>
            <a:pPr marL="717550" lvl="1" indent="-179388" algn="just">
              <a:defRPr/>
            </a:pPr>
            <a:r>
              <a:rPr lang="fr-FR" sz="1200" kern="0" dirty="0">
                <a:solidFill>
                  <a:prstClr val="black"/>
                </a:solidFill>
                <a:latin typeface="Helvetica Neue" charset="0"/>
                <a:cs typeface="Arial Narrow" panose="020B0606020202030204" pitchFamily="34" charset="0"/>
              </a:rPr>
              <a:t>Contrôle des bouches VMC : aucun détail sur les bouches contrôlées, certaines ne le sont pas</a:t>
            </a:r>
          </a:p>
          <a:p>
            <a:pPr marL="717550" marR="0" lvl="1" indent="-179388" algn="just" defTabSz="914400" rtl="0" eaLnBrk="0" fontAlgn="base" latinLnBrk="0" hangingPunct="0">
              <a:lnSpc>
                <a:spcPct val="100000"/>
              </a:lnSpc>
              <a:spcBef>
                <a:spcPct val="20000"/>
              </a:spcBef>
              <a:spcAft>
                <a:spcPct val="0"/>
              </a:spcAft>
              <a:buClr>
                <a:srgbClr val="D84800"/>
              </a:buClr>
              <a:buSzTx/>
              <a:tabLst/>
              <a:defRPr/>
            </a:pPr>
            <a:r>
              <a:rPr kumimoji="0" lang="fr-FR" altLang="fr-FR" sz="1200" b="0" i="0" u="none" strike="noStrike" kern="0" cap="none" spc="0" normalizeH="0" baseline="0" noProof="0" dirty="0">
                <a:ln>
                  <a:noFill/>
                </a:ln>
                <a:solidFill>
                  <a:prstClr val="black"/>
                </a:solidFill>
                <a:effectLst/>
                <a:uLnTx/>
                <a:uFillTx/>
                <a:latin typeface="Helvetica Neue" charset="0"/>
                <a:ea typeface="MS PGothic" pitchFamily="34" charset="-128"/>
                <a:cs typeface="Arial Narrow" panose="020B0606020202030204" pitchFamily="34" charset="0"/>
              </a:rPr>
              <a:t>Dernier contrôle APAVE appareils de levage : 7 mai 2025, mais problème de charge</a:t>
            </a:r>
          </a:p>
          <a:p>
            <a:pPr marL="457200" lvl="1" indent="0" algn="just">
              <a:buNone/>
              <a:defRPr/>
            </a:pPr>
            <a:endParaRPr lang="fr-FR" altLang="fr-FR" sz="1000" kern="0" dirty="0">
              <a:solidFill>
                <a:prstClr val="black"/>
              </a:solidFill>
              <a:latin typeface="Helvetica Neue" charset="0"/>
              <a:cs typeface="Arial Narrow" panose="020B0606020202030204" pitchFamily="34" charset="0"/>
            </a:endParaRPr>
          </a:p>
          <a:p>
            <a:pPr marL="357188" lvl="1" indent="-357188" algn="just">
              <a:buFont typeface="Courier New" panose="02070309020205020404" pitchFamily="49" charset="0"/>
              <a:buChar char="o"/>
              <a:defRPr/>
            </a:pPr>
            <a:r>
              <a:rPr lang="fr-FR" sz="1600" kern="0" dirty="0">
                <a:latin typeface="Helvetica Neue" charset="0"/>
                <a:cs typeface="Arial Narrow" panose="020B0606020202030204" pitchFamily="34" charset="0"/>
              </a:rPr>
              <a:t>SST</a:t>
            </a:r>
          </a:p>
          <a:p>
            <a:pPr marL="719138" lvl="1" indent="-180975" algn="just">
              <a:defRPr/>
            </a:pPr>
            <a:r>
              <a:rPr lang="fr-FR" sz="1200" kern="0" dirty="0">
                <a:solidFill>
                  <a:prstClr val="black"/>
                </a:solidFill>
                <a:latin typeface="Helvetica Neue" charset="0"/>
                <a:cs typeface="Arial Narrow" panose="020B0606020202030204" pitchFamily="34" charset="0"/>
              </a:rPr>
              <a:t>Continuité des ateliers réguliers pour s’exercer en interne (dernier : 7 octobre)</a:t>
            </a:r>
          </a:p>
          <a:p>
            <a:pPr marL="457200" lvl="1" indent="0" algn="just">
              <a:buNone/>
              <a:defRPr/>
            </a:pPr>
            <a:endParaRPr lang="fr-FR" altLang="fr-FR" sz="1000" kern="0" dirty="0">
              <a:solidFill>
                <a:prstClr val="black"/>
              </a:solidFill>
              <a:latin typeface="Helvetica Neue" charset="0"/>
              <a:cs typeface="Arial Narrow" panose="020B0606020202030204" pitchFamily="34" charset="0"/>
            </a:endParaRPr>
          </a:p>
          <a:p>
            <a:pPr marL="357188" lvl="1" indent="-357188" algn="just">
              <a:buFont typeface="Courier New" panose="02070309020205020404" pitchFamily="49" charset="0"/>
              <a:buChar char="o"/>
              <a:defRPr/>
            </a:pPr>
            <a:r>
              <a:rPr lang="fr-FR" sz="1600" kern="0" dirty="0">
                <a:latin typeface="Helvetica Neue" charset="0"/>
                <a:cs typeface="Arial Narrow" panose="020B0606020202030204" pitchFamily="34" charset="0"/>
              </a:rPr>
              <a:t>Affichages au laboratoire</a:t>
            </a:r>
          </a:p>
          <a:p>
            <a:pPr marL="717550" lvl="1" indent="-179388" algn="just">
              <a:defRPr/>
            </a:pPr>
            <a:r>
              <a:rPr lang="fr-FR" sz="1200" kern="0" dirty="0">
                <a:solidFill>
                  <a:prstClr val="black"/>
                </a:solidFill>
                <a:latin typeface="Helvetica Neue" charset="0"/>
                <a:cs typeface="Arial Narrow" panose="020B0606020202030204" pitchFamily="34" charset="0"/>
              </a:rPr>
              <a:t>Affichage liste des SST par étage et couloir à chaque étage et couloir</a:t>
            </a:r>
          </a:p>
          <a:p>
            <a:pPr marL="717550" lvl="1" indent="-179388" algn="just">
              <a:defRPr/>
            </a:pPr>
            <a:r>
              <a:rPr lang="fr-FR" sz="1200" kern="0" dirty="0">
                <a:solidFill>
                  <a:prstClr val="black"/>
                </a:solidFill>
                <a:latin typeface="Helvetica Neue" charset="0"/>
                <a:cs typeface="Arial Narrow" panose="020B0606020202030204" pitchFamily="34" charset="0"/>
              </a:rPr>
              <a:t>Affichage des listes sur les tableaux du LPCA à côté de la salle Louis </a:t>
            </a:r>
            <a:r>
              <a:rPr lang="fr-FR" sz="1200" kern="0" dirty="0" err="1">
                <a:solidFill>
                  <a:prstClr val="black"/>
                </a:solidFill>
                <a:latin typeface="Helvetica Neue" charset="0"/>
                <a:cs typeface="Arial Narrow" panose="020B0606020202030204" pitchFamily="34" charset="0"/>
              </a:rPr>
              <a:t>Avan</a:t>
            </a:r>
            <a:endParaRPr lang="fr-FR" sz="1200" kern="0" dirty="0">
              <a:solidFill>
                <a:prstClr val="black"/>
              </a:solidFill>
              <a:latin typeface="Helvetica Neue" charset="0"/>
              <a:cs typeface="Arial Narrow" panose="020B0606020202030204" pitchFamily="34" charset="0"/>
            </a:endParaRPr>
          </a:p>
          <a:p>
            <a:pPr marL="717550" lvl="1" indent="-179388" algn="just">
              <a:defRPr/>
            </a:pPr>
            <a:r>
              <a:rPr lang="fr-FR" sz="1200" kern="0" dirty="0">
                <a:solidFill>
                  <a:prstClr val="black"/>
                </a:solidFill>
                <a:latin typeface="Helvetica Neue" charset="0"/>
                <a:cs typeface="Arial Narrow" panose="020B0606020202030204" pitchFamily="34" charset="0"/>
              </a:rPr>
              <a:t>Affichage sur la porte des bureaux avec le symbole des aides à la sécurité du bureau</a:t>
            </a:r>
          </a:p>
          <a:p>
            <a:pPr marL="717550" lvl="1" indent="-179388" algn="just">
              <a:defRPr/>
            </a:pPr>
            <a:r>
              <a:rPr lang="fr-FR" sz="1200" kern="0" dirty="0">
                <a:solidFill>
                  <a:prstClr val="black"/>
                </a:solidFill>
                <a:latin typeface="Helvetica Neue" charset="0"/>
                <a:cs typeface="Arial Narrow" panose="020B0606020202030204" pitchFamily="34" charset="0"/>
              </a:rPr>
              <a:t>Affichage des procédures d’accès et listes habilitations ateliers</a:t>
            </a:r>
          </a:p>
          <a:p>
            <a:pPr marL="717550" lvl="1" indent="-179388" algn="just">
              <a:defRPr/>
            </a:pPr>
            <a:r>
              <a:rPr lang="fr-FR" sz="1200" kern="0" dirty="0">
                <a:solidFill>
                  <a:prstClr val="black"/>
                </a:solidFill>
                <a:latin typeface="Helvetica Neue" charset="0"/>
                <a:cs typeface="Arial Narrow" panose="020B0606020202030204" pitchFamily="34" charset="0"/>
              </a:rPr>
              <a:t>Affichage des procédures d’accès et listes habilitations salle informatiques</a:t>
            </a:r>
          </a:p>
          <a:p>
            <a:pPr marL="717550" lvl="1" indent="-273050" algn="just"/>
            <a:endParaRPr lang="fr-FR" sz="1050" kern="0" dirty="0">
              <a:solidFill>
                <a:prstClr val="black"/>
              </a:solidFill>
              <a:latin typeface="Helvetica Neue" charset="0"/>
              <a:cs typeface="Arial Narrow" panose="020B0606020202030204" pitchFamily="34" charset="0"/>
            </a:endParaRPr>
          </a:p>
          <a:p>
            <a:pPr marL="357188" lvl="1" indent="-357188" algn="just">
              <a:buFont typeface="Courier New" panose="02070309020205020404" pitchFamily="49" charset="0"/>
              <a:buChar char="o"/>
              <a:defRPr/>
            </a:pPr>
            <a:r>
              <a:rPr lang="fr-FR" sz="1600" kern="0" dirty="0">
                <a:latin typeface="Helvetica Neue" charset="0"/>
                <a:cs typeface="Arial Narrow" panose="020B0606020202030204" pitchFamily="34" charset="0"/>
              </a:rPr>
              <a:t>Procédure de déclaration d’accident de travail</a:t>
            </a:r>
          </a:p>
          <a:p>
            <a:pPr marL="719138" lvl="2" indent="-177800" algn="just">
              <a:defRPr/>
            </a:pPr>
            <a:r>
              <a:rPr lang="fr-FR" sz="1200" kern="0" dirty="0">
                <a:solidFill>
                  <a:prstClr val="black"/>
                </a:solidFill>
                <a:latin typeface="Helvetica Neue" charset="0"/>
              </a:rPr>
              <a:t>Document condensant les procédures UCA et CNRS</a:t>
            </a:r>
          </a:p>
          <a:p>
            <a:pPr marL="719138" lvl="2" indent="-177800" algn="just">
              <a:defRPr/>
            </a:pPr>
            <a:r>
              <a:rPr lang="fr-FR" sz="1200" kern="0" dirty="0">
                <a:solidFill>
                  <a:prstClr val="black"/>
                </a:solidFill>
                <a:latin typeface="Helvetica Neue" charset="0"/>
              </a:rPr>
              <a:t>Documents officiels dans le bureau des AP</a:t>
            </a:r>
          </a:p>
        </p:txBody>
      </p:sp>
      <p:sp>
        <p:nvSpPr>
          <p:cNvPr id="6" name="Titre 4"/>
          <p:cNvSpPr txBox="1">
            <a:spLocks/>
          </p:cNvSpPr>
          <p:nvPr/>
        </p:nvSpPr>
        <p:spPr bwMode="auto">
          <a:xfrm>
            <a:off x="1835150" y="116632"/>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prstClr val="white"/>
                </a:solidFill>
                <a:effectLst/>
                <a:uLnTx/>
                <a:uFillTx/>
                <a:latin typeface="Helvetica Neue" charset="0"/>
              </a:rPr>
              <a:t>Bilan : Actions</a:t>
            </a:r>
          </a:p>
        </p:txBody>
      </p:sp>
      <p:sp>
        <p:nvSpPr>
          <p:cNvPr id="2" name="ZoneTexte 1">
            <a:extLst>
              <a:ext uri="{FF2B5EF4-FFF2-40B4-BE49-F238E27FC236}">
                <a16:creationId xmlns:a16="http://schemas.microsoft.com/office/drawing/2014/main" id="{A1285538-7B8F-3A98-1F57-27363B60182A}"/>
              </a:ext>
            </a:extLst>
          </p:cNvPr>
          <p:cNvSpPr txBox="1"/>
          <p:nvPr/>
        </p:nvSpPr>
        <p:spPr>
          <a:xfrm>
            <a:off x="2636" y="6523627"/>
            <a:ext cx="9141364" cy="276999"/>
          </a:xfrm>
          <a:prstGeom prst="rect">
            <a:avLst/>
          </a:prstGeom>
          <a:solidFill>
            <a:schemeClr val="bg1"/>
          </a:solidFill>
          <a:ln>
            <a:solidFill>
              <a:schemeClr val="bg1"/>
            </a:solidFill>
          </a:ln>
        </p:spPr>
        <p:txBody>
          <a:bodyPr wrap="square" rtlCol="0">
            <a:spAutoFit/>
          </a:bodyPr>
          <a:lstStyle/>
          <a:p>
            <a:pPr>
              <a:tabLst>
                <a:tab pos="4489200" algn="ctr"/>
              </a:tabLst>
            </a:pPr>
            <a:r>
              <a:rPr lang="fr-FR" sz="1200" dirty="0">
                <a:solidFill>
                  <a:schemeClr val="bg1">
                    <a:lumMod val="65000"/>
                  </a:schemeClr>
                </a:solidFill>
              </a:rPr>
              <a:t>13/11/2025	F3SCT/F4SCT 2025 _ LPCA</a:t>
            </a:r>
          </a:p>
        </p:txBody>
      </p:sp>
    </p:spTree>
    <p:extLst>
      <p:ext uri="{BB962C8B-B14F-4D97-AF65-F5344CB8AC3E}">
        <p14:creationId xmlns:p14="http://schemas.microsoft.com/office/powerpoint/2010/main" val="2613172488"/>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eption personnalisé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NRS">
  <a:themeElements>
    <a:clrScheme name="CNRS">
      <a:dk1>
        <a:sysClr val="windowText" lastClr="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 -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NRS">
  <a:themeElements>
    <a:clrScheme name="CNRS">
      <a:dk1>
        <a:sysClr val="windowText" lastClr="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 -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 PowerPoint.potx" id="{9369D539-FCB0-4119-BA1F-BBEAFC8AE258}" vid="{53474C32-0DD2-4058-9E38-7292352D5E50}"/>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0d28d27-aef0-4b79-9a60-30d5425488e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319EE6AB0FEE47A06ADE2D64326A2C" ma:contentTypeVersion="14" ma:contentTypeDescription="Crée un document." ma:contentTypeScope="" ma:versionID="25a40d6d6e607bc0883acef2d93ccd5d">
  <xsd:schema xmlns:xsd="http://www.w3.org/2001/XMLSchema" xmlns:xs="http://www.w3.org/2001/XMLSchema" xmlns:p="http://schemas.microsoft.com/office/2006/metadata/properties" xmlns:ns3="40d28d27-aef0-4b79-9a60-30d5425488ed" targetNamespace="http://schemas.microsoft.com/office/2006/metadata/properties" ma:root="true" ma:fieldsID="f1221b92dd64774f028494ebf51ed4a0" ns3:_="">
    <xsd:import namespace="40d28d27-aef0-4b79-9a60-30d5425488e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d28d27-aef0-4b79-9a60-30d5425488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7257B-E870-4B90-8B68-55FE8D417504}">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0d28d27-aef0-4b79-9a60-30d5425488ed"/>
    <ds:schemaRef ds:uri="http://www.w3.org/XML/1998/namespace"/>
    <ds:schemaRef ds:uri="http://purl.org/dc/dcmitype/"/>
  </ds:schemaRefs>
</ds:datastoreItem>
</file>

<file path=customXml/itemProps2.xml><?xml version="1.0" encoding="utf-8"?>
<ds:datastoreItem xmlns:ds="http://schemas.openxmlformats.org/officeDocument/2006/customXml" ds:itemID="{C003DC0F-999D-4994-92BB-DA38785FFC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d28d27-aef0-4b79-9a60-30d5425488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67B287-70B8-4E31-8A9A-9018508966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34822</TotalTime>
  <Words>1285</Words>
  <Application>Microsoft Office PowerPoint</Application>
  <PresentationFormat>Affichage à l'écran (4:3)</PresentationFormat>
  <Paragraphs>145</Paragraphs>
  <Slides>11</Slides>
  <Notes>2</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11</vt:i4>
      </vt:variant>
    </vt:vector>
  </HeadingPairs>
  <TitlesOfParts>
    <vt:vector size="24" baseType="lpstr">
      <vt:lpstr>Arial</vt:lpstr>
      <vt:lpstr>Arial Black</vt:lpstr>
      <vt:lpstr>Arial Narrow</vt:lpstr>
      <vt:lpstr>Calibri</vt:lpstr>
      <vt:lpstr>Courier New</vt:lpstr>
      <vt:lpstr>Helvetica Neue</vt:lpstr>
      <vt:lpstr>Symbol</vt:lpstr>
      <vt:lpstr>Times New Roman</vt:lpstr>
      <vt:lpstr>Verdana</vt:lpstr>
      <vt:lpstr>Wingdings</vt:lpstr>
      <vt:lpstr>Conception personnalisée</vt:lpstr>
      <vt:lpstr>CNRS</vt:lpstr>
      <vt:lpstr>2_CNRS</vt:lpstr>
      <vt:lpstr>Présentation PowerPoint</vt:lpstr>
      <vt:lpstr>Bilan : outils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LA TAILLE Christophe</dc:creator>
  <cp:lastModifiedBy>Christine GASQ</cp:lastModifiedBy>
  <cp:revision>1098</cp:revision>
  <cp:lastPrinted>2021-12-02T07:00:00Z</cp:lastPrinted>
  <dcterms:created xsi:type="dcterms:W3CDTF">1601-01-01T00:00:00Z</dcterms:created>
  <dcterms:modified xsi:type="dcterms:W3CDTF">2025-11-12T16:11:15Z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0x01010025319EE6AB0FEE47A06ADE2D64326A2C</vt:lpwstr>
  </property>
</Properties>
</file>